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5143500" type="screen16x9"/>
  <p:notesSz cx="6858000" cy="9144000"/>
  <p:embeddedFontLst>
    <p:embeddedFont>
      <p:font typeface="Advent Pro" panose="020B0604020202020204" charset="0"/>
      <p:regular r:id="rId31"/>
      <p:bold r:id="rId32"/>
    </p:embeddedFont>
    <p:embeddedFont>
      <p:font typeface="Advent Pro Light" panose="020B0604020202020204" charset="0"/>
      <p:regular r:id="rId33"/>
      <p:bold r:id="rId34"/>
    </p:embeddedFont>
    <p:embeddedFont>
      <p:font typeface="Anton" panose="020B0604020202020204" charset="0"/>
      <p:regular r:id="rId35"/>
    </p:embeddedFont>
    <p:embeddedFont>
      <p:font typeface="Arvo" panose="020B0604020202020204" charset="0"/>
      <p:regular r:id="rId36"/>
      <p:bold r:id="rId37"/>
      <p:italic r:id="rId38"/>
      <p:boldItalic r:id="rId39"/>
    </p:embeddedFont>
    <p:embeddedFont>
      <p:font typeface="Fira Sans Extra Condensed" panose="020B0604020202020204" charset="0"/>
      <p:regular r:id="rId40"/>
      <p:bold r:id="rId41"/>
      <p:italic r:id="rId42"/>
      <p:boldItalic r:id="rId43"/>
    </p:embeddedFont>
    <p:embeddedFont>
      <p:font typeface="Josefin Sans" panose="020B0604020202020204" charset="0"/>
      <p:regular r:id="rId44"/>
      <p:bold r:id="rId45"/>
      <p:italic r:id="rId46"/>
      <p:boldItalic r:id="rId47"/>
    </p:embeddedFont>
    <p:embeddedFont>
      <p:font typeface="Josefin Slab" panose="020B0604020202020204" charset="0"/>
      <p:regular r:id="rId48"/>
      <p:bold r:id="rId49"/>
      <p:italic r:id="rId50"/>
      <p:boldItalic r:id="rId51"/>
    </p:embeddedFont>
    <p:embeddedFont>
      <p:font typeface="Proxima Nova" panose="020B0604020202020204" charset="0"/>
      <p:regular r:id="rId52"/>
      <p:bold r:id="rId53"/>
      <p:italic r:id="rId54"/>
      <p:boldItalic r:id="rId55"/>
    </p:embeddedFont>
    <p:embeddedFont>
      <p:font typeface="Proxima Nova Semibold" panose="020B0604020202020204" charset="0"/>
      <p:regular r:id="rId56"/>
      <p:bold r:id="rId57"/>
      <p:boldItalic r:id="rId58"/>
    </p:embeddedFont>
    <p:embeddedFont>
      <p:font typeface="Roboto Slab Regular" panose="020B0604020202020204" charset="0"/>
      <p:regular r:id="rId59"/>
      <p:bold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orient="horz" pos="4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56e9a21c8b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56e9a21c8b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6e9a21c8b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6e9a21c8b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6e9a21c8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56e9a21c8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56fa06255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56fa06255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50c4f343e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50c4f343e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g50c4f343e3_0_3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4" name="Google Shape;4004;g50c4f343e3_0_3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" name="Google Shape;4713;g50c4f343e3_0_3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4" name="Google Shape;4714;g50c4f343e3_0_3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" name="Google Shape;5109;g50c4f343e3_0_4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0" name="Google Shape;5110;g50c4f343e3_0_4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2" name="Google Shape;5702;g50c4f343e3_0_4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3" name="Google Shape;5703;g50c4f343e3_0_4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7" name="Google Shape;6237;g50c4f343e3_0_5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8" name="Google Shape;6238;g50c4f343e3_0_5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" name="Google Shape;6522;g50c4f343e3_0_5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3" name="Google Shape;6523;g50c4f343e3_0_5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" name="Google Shape;6964;g50c4f343e3_0_6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5" name="Google Shape;6965;g50c4f343e3_0_6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0" name="Google Shape;7330;g50c4f343e3_0_6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1" name="Google Shape;7331;g50c4f343e3_0_6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4" name="Google Shape;7834;g50c4f343e3_0_6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5" name="Google Shape;7835;g50c4f343e3_0_6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Google Shape;8230;g50c4f343e3_0_7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1" name="Google Shape;8231;g50c4f343e3_0_7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7" name="Google Shape;8667;g50c4f343e3_0_7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8" name="Google Shape;8668;g50c4f343e3_0_7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64156046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64156046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6e9a21c8b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6e9a21c8b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ecc5f8fb2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ecc5f8fb2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6e9a21c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6e9a21c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ecc5f8fb2_0_1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5ecc5f8fb2_0_1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18258" y="0"/>
            <a:ext cx="5925780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14474" y="4198424"/>
            <a:ext cx="6129578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421887" cy="5143501"/>
          </a:xfrm>
          <a:custGeom>
            <a:avLst/>
            <a:gdLst/>
            <a:ahLst/>
            <a:cxnLst/>
            <a:rect l="l" t="t" r="r" b="b"/>
            <a:pathLst>
              <a:path w="36436" h="101907" extrusionOk="0">
                <a:moveTo>
                  <a:pt x="0" y="0"/>
                </a:moveTo>
                <a:lnTo>
                  <a:pt x="0" y="101906"/>
                </a:lnTo>
                <a:lnTo>
                  <a:pt x="36435" y="101906"/>
                </a:lnTo>
                <a:lnTo>
                  <a:pt x="36435" y="0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5175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360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813218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 flipH="1">
            <a:off x="37" y="0"/>
            <a:ext cx="9144007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/>
          <p:nvPr/>
        </p:nvSpPr>
        <p:spPr>
          <a:xfrm flipH="1">
            <a:off x="72" y="4198425"/>
            <a:ext cx="9143997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 flipH="1">
            <a:off x="370239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36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 flipH="1">
            <a:off x="1458396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2_1">
    <p:bg>
      <p:bgPr>
        <a:solidFill>
          <a:srgbClr val="30A0A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2400"/>
              <a:buNone/>
              <a:defRPr sz="24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913175" y="2140975"/>
            <a:ext cx="33120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Char char="●"/>
              <a:defRPr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○"/>
              <a:defRPr>
                <a:solidFill>
                  <a:srgbClr val="FCBF4A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■"/>
              <a:defRPr>
                <a:solidFill>
                  <a:srgbClr val="FCBF4A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●"/>
              <a:defRPr>
                <a:solidFill>
                  <a:srgbClr val="FCBF4A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○"/>
              <a:defRPr>
                <a:solidFill>
                  <a:srgbClr val="FCBF4A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■"/>
              <a:defRPr>
                <a:solidFill>
                  <a:srgbClr val="FCBF4A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●"/>
              <a:defRPr>
                <a:solidFill>
                  <a:srgbClr val="FCBF4A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○"/>
              <a:defRPr>
                <a:solidFill>
                  <a:srgbClr val="FCBF4A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CBF4A"/>
              </a:buClr>
              <a:buSzPts val="1200"/>
              <a:buChar char="■"/>
              <a:defRPr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11_1_2_1_1">
    <p:bg>
      <p:bgPr>
        <a:solidFill>
          <a:srgbClr val="30A0A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 flipH="1">
            <a:off x="-7" y="4096425"/>
            <a:ext cx="9144007" cy="1047202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2400"/>
              <a:buNone/>
              <a:defRPr sz="24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913175" y="2267482"/>
            <a:ext cx="2865900" cy="9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ctrTitle" idx="2"/>
          </p:nvPr>
        </p:nvSpPr>
        <p:spPr>
          <a:xfrm>
            <a:off x="913195" y="1882575"/>
            <a:ext cx="28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rgbClr val="FCBF4A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3420000" y="0"/>
            <a:ext cx="5724130" cy="257171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3718050" y="48203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36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3420000" y="2571728"/>
            <a:ext cx="5724130" cy="258757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2"/>
          </p:nvPr>
        </p:nvSpPr>
        <p:spPr>
          <a:xfrm>
            <a:off x="3718050" y="1014474"/>
            <a:ext cx="3858000" cy="2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718051" y="1140059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2400" b="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4" hasCustomPrompt="1"/>
          </p:nvPr>
        </p:nvSpPr>
        <p:spPr>
          <a:xfrm>
            <a:off x="3718050" y="1499392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36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5"/>
          </p:nvPr>
        </p:nvSpPr>
        <p:spPr>
          <a:xfrm>
            <a:off x="3718050" y="1999803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6"/>
          </p:nvPr>
        </p:nvSpPr>
        <p:spPr>
          <a:xfrm>
            <a:off x="3718051" y="2157413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7" hasCustomPrompt="1"/>
          </p:nvPr>
        </p:nvSpPr>
        <p:spPr>
          <a:xfrm>
            <a:off x="3718050" y="257807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36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8"/>
          </p:nvPr>
        </p:nvSpPr>
        <p:spPr>
          <a:xfrm>
            <a:off x="3718050" y="3078451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9"/>
          </p:nvPr>
        </p:nvSpPr>
        <p:spPr>
          <a:xfrm>
            <a:off x="3718051" y="3236099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13" hasCustomPrompt="1"/>
          </p:nvPr>
        </p:nvSpPr>
        <p:spPr>
          <a:xfrm>
            <a:off x="3718050" y="363210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sz="36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4800"/>
              <a:buFont typeface="Fira Sans Extra Condensed"/>
              <a:buNone/>
              <a:defRPr sz="4800" b="0">
                <a:solidFill>
                  <a:srgbClr val="FCBF4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14"/>
          </p:nvPr>
        </p:nvSpPr>
        <p:spPr>
          <a:xfrm>
            <a:off x="3718050" y="4107556"/>
            <a:ext cx="3858000" cy="3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5"/>
          </p:nvPr>
        </p:nvSpPr>
        <p:spPr>
          <a:xfrm>
            <a:off x="3718051" y="4290128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">
          <p15:clr>
            <a:srgbClr val="FA7B17"/>
          </p15:clr>
        </p15:guide>
        <p15:guide id="2" pos="5272">
          <p15:clr>
            <a:srgbClr val="FA7B17"/>
          </p15:clr>
        </p15:guide>
        <p15:guide id="3" orient="horz" pos="1620">
          <p15:clr>
            <a:srgbClr val="FA7B17"/>
          </p15:clr>
        </p15:guide>
        <p15:guide id="4" pos="21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">
  <p:cSld name="CUSTOM_15">
    <p:bg>
      <p:bgPr>
        <a:solidFill>
          <a:srgbClr val="FCBF4A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3420000" y="0"/>
            <a:ext cx="5724130" cy="514350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5115400" y="1679550"/>
            <a:ext cx="31305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2400" b="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solidFill>
          <a:srgbClr val="2D406A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10800000" flipH="1">
            <a:off x="0" y="900"/>
            <a:ext cx="3423000" cy="5142600"/>
          </a:xfrm>
          <a:prstGeom prst="rtTriangle">
            <a:avLst/>
          </a:pr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2847125" y="2881975"/>
            <a:ext cx="23643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 sz="12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847125" y="2334500"/>
            <a:ext cx="4224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 sz="140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None/>
              <a:defRPr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6_1">
    <p:bg>
      <p:bgPr>
        <a:solidFill>
          <a:srgbClr val="FCBF4A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2995062" y="2209425"/>
            <a:ext cx="39927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2400" b="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3">
    <p:bg>
      <p:bgPr>
        <a:solidFill>
          <a:srgbClr val="FCBF4A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0"/>
            <a:ext cx="4572167" cy="2788958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4572008" y="0"/>
            <a:ext cx="4572167" cy="2788958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4826858" y="1145568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None/>
              <a:defRPr sz="16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600"/>
              <a:buFont typeface="Anton"/>
              <a:buNone/>
              <a:defRPr sz="1600" b="0">
                <a:solidFill>
                  <a:srgbClr val="FCBF4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ctrTitle" idx="2"/>
          </p:nvPr>
        </p:nvSpPr>
        <p:spPr>
          <a:xfrm>
            <a:off x="1698018" y="1145568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1600" b="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ctrTitle" idx="3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2400" b="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1697950" y="1605689"/>
            <a:ext cx="2619300" cy="5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4"/>
          </p:nvPr>
        </p:nvSpPr>
        <p:spPr>
          <a:xfrm>
            <a:off x="4826850" y="1605689"/>
            <a:ext cx="2619300" cy="5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100"/>
              <a:buNone/>
              <a:defRPr sz="110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ctrTitle" idx="5"/>
          </p:nvPr>
        </p:nvSpPr>
        <p:spPr>
          <a:xfrm>
            <a:off x="2290914" y="3658545"/>
            <a:ext cx="45621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sz="1600" b="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sz="1600" b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6"/>
          </p:nvPr>
        </p:nvSpPr>
        <p:spPr>
          <a:xfrm>
            <a:off x="1607450" y="4043443"/>
            <a:ext cx="5929200" cy="5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None/>
              <a:defRPr sz="1100">
                <a:solidFill>
                  <a:srgbClr val="2D406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872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6_1_1">
    <p:bg>
      <p:bgPr>
        <a:solidFill>
          <a:srgbClr val="FCBF4A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2400" b="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sz="1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CUSTOM_17">
    <p:bg>
      <p:bgPr>
        <a:solidFill>
          <a:srgbClr val="FCBF4A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 flipH="1">
            <a:off x="-7" y="3602049"/>
            <a:ext cx="9144007" cy="1541611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sz="2400" b="0">
                <a:solidFill>
                  <a:srgbClr val="2D406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800"/>
              <a:buNone/>
              <a:defRPr sz="1800" b="0">
                <a:solidFill>
                  <a:srgbClr val="2D406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2">
    <p:bg>
      <p:bgPr>
        <a:solidFill>
          <a:srgbClr val="2D406A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2400"/>
              <a:buNone/>
              <a:defRPr sz="2400" b="0"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800"/>
              <a:buNone/>
              <a:defRPr sz="1800" b="0"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866525" y="2097775"/>
            <a:ext cx="55221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Char char="●"/>
              <a:defRPr>
                <a:solidFill>
                  <a:srgbClr val="FCBF4A"/>
                </a:solidFill>
                <a:cs typeface="B Titr" panose="00000700000000000000" pitchFamily="2" charset="-78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○"/>
              <a:defRPr>
                <a:solidFill>
                  <a:srgbClr val="FCBF4A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■"/>
              <a:defRPr>
                <a:solidFill>
                  <a:srgbClr val="FCBF4A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●"/>
              <a:defRPr>
                <a:solidFill>
                  <a:srgbClr val="FCBF4A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○"/>
              <a:defRPr>
                <a:solidFill>
                  <a:srgbClr val="FCBF4A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■"/>
              <a:defRPr>
                <a:solidFill>
                  <a:srgbClr val="FCBF4A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●"/>
              <a:defRPr>
                <a:solidFill>
                  <a:srgbClr val="FCBF4A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Char char="○"/>
              <a:defRPr>
                <a:solidFill>
                  <a:srgbClr val="FCBF4A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CBF4A"/>
              </a:buClr>
              <a:buSzPts val="1200"/>
              <a:buChar char="■"/>
              <a:defRPr>
                <a:solidFill>
                  <a:srgbClr val="FCBF4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Anton"/>
              <a:buNone/>
              <a:defRPr sz="2800" b="1">
                <a:solidFill>
                  <a:srgbClr val="565A97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B Titr" panose="00000700000000000000" pitchFamily="2" charset="-78"/>
          <a:cs typeface="B Titr" panose="00000700000000000000" pitchFamily="2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B Nazanin" panose="00000400000000000000" pitchFamily="2" charset="-78"/>
          <a:cs typeface="B Nazanin" panose="00000400000000000000" pitchFamily="2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3TVhZvmzgLqK97Xhum6ZlUp4oMnx_zT4_MxVRFb0G60/cop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7"/>
          <p:cNvGrpSpPr/>
          <p:nvPr/>
        </p:nvGrpSpPr>
        <p:grpSpPr>
          <a:xfrm>
            <a:off x="4683148" y="2956818"/>
            <a:ext cx="3104100" cy="1474865"/>
            <a:chOff x="4683148" y="2956818"/>
            <a:chExt cx="3104100" cy="1474865"/>
          </a:xfrm>
        </p:grpSpPr>
        <p:sp>
          <p:nvSpPr>
            <p:cNvPr id="96" name="Google Shape;96;p17"/>
            <p:cNvSpPr/>
            <p:nvPr/>
          </p:nvSpPr>
          <p:spPr>
            <a:xfrm>
              <a:off x="4683148" y="4317983"/>
              <a:ext cx="3104100" cy="1137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97;p17"/>
            <p:cNvGrpSpPr/>
            <p:nvPr/>
          </p:nvGrpSpPr>
          <p:grpSpPr>
            <a:xfrm>
              <a:off x="4853838" y="2956818"/>
              <a:ext cx="2773076" cy="1418852"/>
              <a:chOff x="3633600" y="961100"/>
              <a:chExt cx="1191286" cy="609525"/>
            </a:xfrm>
          </p:grpSpPr>
          <p:sp>
            <p:nvSpPr>
              <p:cNvPr id="98" name="Google Shape;98;p17"/>
              <p:cNvSpPr/>
              <p:nvPr/>
            </p:nvSpPr>
            <p:spPr>
              <a:xfrm>
                <a:off x="4119275" y="1152150"/>
                <a:ext cx="15350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551" extrusionOk="0">
                    <a:moveTo>
                      <a:pt x="307" y="0"/>
                    </a:moveTo>
                    <a:cubicBezTo>
                      <a:pt x="154" y="0"/>
                      <a:pt x="1" y="98"/>
                      <a:pt x="1" y="295"/>
                    </a:cubicBezTo>
                    <a:lnTo>
                      <a:pt x="1" y="2255"/>
                    </a:lnTo>
                    <a:cubicBezTo>
                      <a:pt x="1" y="2452"/>
                      <a:pt x="154" y="2551"/>
                      <a:pt x="307" y="2551"/>
                    </a:cubicBezTo>
                    <a:cubicBezTo>
                      <a:pt x="460" y="2551"/>
                      <a:pt x="613" y="2452"/>
                      <a:pt x="613" y="2255"/>
                    </a:cubicBezTo>
                    <a:lnTo>
                      <a:pt x="613" y="295"/>
                    </a:lnTo>
                    <a:cubicBezTo>
                      <a:pt x="613" y="98"/>
                      <a:pt x="460" y="0"/>
                      <a:pt x="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7"/>
              <p:cNvSpPr/>
              <p:nvPr/>
            </p:nvSpPr>
            <p:spPr>
              <a:xfrm>
                <a:off x="3762250" y="980825"/>
                <a:ext cx="456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10325" extrusionOk="0">
                    <a:moveTo>
                      <a:pt x="10894" y="0"/>
                    </a:moveTo>
                    <a:cubicBezTo>
                      <a:pt x="10208" y="0"/>
                      <a:pt x="9555" y="65"/>
                      <a:pt x="8975" y="157"/>
                    </a:cubicBezTo>
                    <a:cubicBezTo>
                      <a:pt x="6307" y="571"/>
                      <a:pt x="4097" y="1637"/>
                      <a:pt x="2587" y="3233"/>
                    </a:cubicBezTo>
                    <a:cubicBezTo>
                      <a:pt x="750" y="5169"/>
                      <a:pt x="0" y="8019"/>
                      <a:pt x="720" y="10324"/>
                    </a:cubicBezTo>
                    <a:lnTo>
                      <a:pt x="1497" y="10081"/>
                    </a:lnTo>
                    <a:cubicBezTo>
                      <a:pt x="863" y="8049"/>
                      <a:pt x="1538" y="5521"/>
                      <a:pt x="3175" y="3792"/>
                    </a:cubicBezTo>
                    <a:cubicBezTo>
                      <a:pt x="4930" y="1942"/>
                      <a:pt x="7365" y="1232"/>
                      <a:pt x="9102" y="962"/>
                    </a:cubicBezTo>
                    <a:cubicBezTo>
                      <a:pt x="9643" y="877"/>
                      <a:pt x="10253" y="816"/>
                      <a:pt x="10892" y="816"/>
                    </a:cubicBezTo>
                    <a:cubicBezTo>
                      <a:pt x="12309" y="816"/>
                      <a:pt x="13863" y="1115"/>
                      <a:pt x="15104" y="2109"/>
                    </a:cubicBezTo>
                    <a:cubicBezTo>
                      <a:pt x="16604" y="3312"/>
                      <a:pt x="17392" y="5450"/>
                      <a:pt x="17063" y="7426"/>
                    </a:cubicBezTo>
                    <a:lnTo>
                      <a:pt x="17865" y="7559"/>
                    </a:lnTo>
                    <a:cubicBezTo>
                      <a:pt x="18241" y="5302"/>
                      <a:pt x="17337" y="2856"/>
                      <a:pt x="15614" y="1472"/>
                    </a:cubicBezTo>
                    <a:cubicBezTo>
                      <a:pt x="14203" y="340"/>
                      <a:pt x="12464" y="0"/>
                      <a:pt x="10894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7"/>
              <p:cNvSpPr/>
              <p:nvPr/>
            </p:nvSpPr>
            <p:spPr>
              <a:xfrm>
                <a:off x="3768650" y="985925"/>
                <a:ext cx="442975" cy="246600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9864" extrusionOk="0">
                    <a:moveTo>
                      <a:pt x="10638" y="0"/>
                    </a:moveTo>
                    <a:cubicBezTo>
                      <a:pt x="10031" y="0"/>
                      <a:pt x="9397" y="52"/>
                      <a:pt x="8750" y="152"/>
                    </a:cubicBezTo>
                    <a:cubicBezTo>
                      <a:pt x="6126" y="563"/>
                      <a:pt x="3958" y="1604"/>
                      <a:pt x="2478" y="3170"/>
                    </a:cubicBezTo>
                    <a:cubicBezTo>
                      <a:pt x="741" y="4999"/>
                      <a:pt x="1" y="7660"/>
                      <a:pt x="600" y="9863"/>
                    </a:cubicBezTo>
                    <a:lnTo>
                      <a:pt x="991" y="9743"/>
                    </a:lnTo>
                    <a:cubicBezTo>
                      <a:pt x="436" y="7678"/>
                      <a:pt x="1139" y="5173"/>
                      <a:pt x="2772" y="3447"/>
                    </a:cubicBezTo>
                    <a:cubicBezTo>
                      <a:pt x="4564" y="1556"/>
                      <a:pt x="7047" y="830"/>
                      <a:pt x="8815" y="555"/>
                    </a:cubicBezTo>
                    <a:cubicBezTo>
                      <a:pt x="9442" y="457"/>
                      <a:pt x="10055" y="408"/>
                      <a:pt x="10638" y="408"/>
                    </a:cubicBezTo>
                    <a:cubicBezTo>
                      <a:pt x="12409" y="408"/>
                      <a:pt x="13868" y="857"/>
                      <a:pt x="14975" y="1744"/>
                    </a:cubicBezTo>
                    <a:cubicBezTo>
                      <a:pt x="16478" y="2954"/>
                      <a:pt x="17294" y="5064"/>
                      <a:pt x="17036" y="7055"/>
                    </a:cubicBezTo>
                    <a:lnTo>
                      <a:pt x="17438" y="7123"/>
                    </a:lnTo>
                    <a:cubicBezTo>
                      <a:pt x="17718" y="4992"/>
                      <a:pt x="16845" y="2724"/>
                      <a:pt x="15231" y="1429"/>
                    </a:cubicBezTo>
                    <a:cubicBezTo>
                      <a:pt x="14050" y="481"/>
                      <a:pt x="12505" y="0"/>
                      <a:pt x="10638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3633600" y="1199875"/>
                <a:ext cx="314600" cy="370750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14830" extrusionOk="0">
                    <a:moveTo>
                      <a:pt x="3176" y="0"/>
                    </a:moveTo>
                    <a:cubicBezTo>
                      <a:pt x="3156" y="0"/>
                      <a:pt x="3142" y="18"/>
                      <a:pt x="3142" y="38"/>
                    </a:cubicBezTo>
                    <a:lnTo>
                      <a:pt x="3142" y="383"/>
                    </a:lnTo>
                    <a:cubicBezTo>
                      <a:pt x="3142" y="606"/>
                      <a:pt x="3320" y="785"/>
                      <a:pt x="3543" y="785"/>
                    </a:cubicBezTo>
                    <a:lnTo>
                      <a:pt x="3793" y="785"/>
                    </a:lnTo>
                    <a:lnTo>
                      <a:pt x="3793" y="2367"/>
                    </a:lnTo>
                    <a:cubicBezTo>
                      <a:pt x="3793" y="3224"/>
                      <a:pt x="3638" y="4077"/>
                      <a:pt x="3344" y="4881"/>
                    </a:cubicBezTo>
                    <a:lnTo>
                      <a:pt x="302" y="13141"/>
                    </a:lnTo>
                    <a:cubicBezTo>
                      <a:pt x="0" y="13960"/>
                      <a:pt x="607" y="14829"/>
                      <a:pt x="1480" y="14829"/>
                    </a:cubicBezTo>
                    <a:lnTo>
                      <a:pt x="11103" y="14829"/>
                    </a:lnTo>
                    <a:cubicBezTo>
                      <a:pt x="11977" y="14829"/>
                      <a:pt x="12583" y="13960"/>
                      <a:pt x="12282" y="13141"/>
                    </a:cubicBezTo>
                    <a:lnTo>
                      <a:pt x="9240" y="4881"/>
                    </a:lnTo>
                    <a:cubicBezTo>
                      <a:pt x="8945" y="4077"/>
                      <a:pt x="8794" y="3224"/>
                      <a:pt x="8794" y="2367"/>
                    </a:cubicBezTo>
                    <a:lnTo>
                      <a:pt x="8794" y="785"/>
                    </a:lnTo>
                    <a:lnTo>
                      <a:pt x="9041" y="785"/>
                    </a:lnTo>
                    <a:cubicBezTo>
                      <a:pt x="9263" y="785"/>
                      <a:pt x="9445" y="606"/>
                      <a:pt x="9445" y="383"/>
                    </a:cubicBezTo>
                    <a:lnTo>
                      <a:pt x="9445" y="38"/>
                    </a:lnTo>
                    <a:cubicBezTo>
                      <a:pt x="9445" y="18"/>
                      <a:pt x="9428" y="0"/>
                      <a:pt x="9407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7"/>
              <p:cNvSpPr/>
              <p:nvPr/>
            </p:nvSpPr>
            <p:spPr>
              <a:xfrm>
                <a:off x="3650550" y="1398025"/>
                <a:ext cx="2807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6411" extrusionOk="0">
                    <a:moveTo>
                      <a:pt x="2070" y="1"/>
                    </a:moveTo>
                    <a:lnTo>
                      <a:pt x="90" y="5386"/>
                    </a:lnTo>
                    <a:cubicBezTo>
                      <a:pt x="1" y="5623"/>
                      <a:pt x="35" y="5876"/>
                      <a:pt x="179" y="6085"/>
                    </a:cubicBezTo>
                    <a:cubicBezTo>
                      <a:pt x="323" y="6290"/>
                      <a:pt x="552" y="6410"/>
                      <a:pt x="802" y="6410"/>
                    </a:cubicBezTo>
                    <a:lnTo>
                      <a:pt x="10425" y="6410"/>
                    </a:lnTo>
                    <a:cubicBezTo>
                      <a:pt x="10679" y="6410"/>
                      <a:pt x="10905" y="6290"/>
                      <a:pt x="11049" y="6085"/>
                    </a:cubicBezTo>
                    <a:cubicBezTo>
                      <a:pt x="11196" y="5876"/>
                      <a:pt x="11227" y="5623"/>
                      <a:pt x="11141" y="5386"/>
                    </a:cubicBezTo>
                    <a:lnTo>
                      <a:pt x="9158" y="1"/>
                    </a:ln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7"/>
              <p:cNvSpPr/>
              <p:nvPr/>
            </p:nvSpPr>
            <p:spPr>
              <a:xfrm>
                <a:off x="4217075" y="961100"/>
                <a:ext cx="554825" cy="501625"/>
              </a:xfrm>
              <a:custGeom>
                <a:avLst/>
                <a:gdLst/>
                <a:ahLst/>
                <a:cxnLst/>
                <a:rect l="l" t="t" r="r" b="b"/>
                <a:pathLst>
                  <a:path w="22193" h="20065" extrusionOk="0">
                    <a:moveTo>
                      <a:pt x="4437" y="0"/>
                    </a:moveTo>
                    <a:cubicBezTo>
                      <a:pt x="1991" y="0"/>
                      <a:pt x="1" y="1991"/>
                      <a:pt x="1" y="4437"/>
                    </a:cubicBezTo>
                    <a:lnTo>
                      <a:pt x="1" y="7184"/>
                    </a:lnTo>
                    <a:lnTo>
                      <a:pt x="816" y="7184"/>
                    </a:lnTo>
                    <a:lnTo>
                      <a:pt x="816" y="4437"/>
                    </a:lnTo>
                    <a:cubicBezTo>
                      <a:pt x="816" y="2443"/>
                      <a:pt x="2440" y="816"/>
                      <a:pt x="4437" y="816"/>
                    </a:cubicBezTo>
                    <a:lnTo>
                      <a:pt x="19900" y="816"/>
                    </a:lnTo>
                    <a:cubicBezTo>
                      <a:pt x="20246" y="816"/>
                      <a:pt x="21377" y="878"/>
                      <a:pt x="21377" y="1641"/>
                    </a:cubicBezTo>
                    <a:cubicBezTo>
                      <a:pt x="21377" y="2005"/>
                      <a:pt x="20363" y="2329"/>
                      <a:pt x="19623" y="2570"/>
                    </a:cubicBezTo>
                    <a:cubicBezTo>
                      <a:pt x="18482" y="2940"/>
                      <a:pt x="17300" y="3320"/>
                      <a:pt x="17300" y="4276"/>
                    </a:cubicBezTo>
                    <a:cubicBezTo>
                      <a:pt x="17300" y="5228"/>
                      <a:pt x="18482" y="5612"/>
                      <a:pt x="19623" y="5978"/>
                    </a:cubicBezTo>
                    <a:cubicBezTo>
                      <a:pt x="20363" y="6218"/>
                      <a:pt x="21377" y="6547"/>
                      <a:pt x="21377" y="6906"/>
                    </a:cubicBezTo>
                    <a:cubicBezTo>
                      <a:pt x="21377" y="7270"/>
                      <a:pt x="20363" y="7595"/>
                      <a:pt x="19623" y="7835"/>
                    </a:cubicBezTo>
                    <a:cubicBezTo>
                      <a:pt x="18482" y="8205"/>
                      <a:pt x="17300" y="8585"/>
                      <a:pt x="17300" y="9537"/>
                    </a:cubicBezTo>
                    <a:cubicBezTo>
                      <a:pt x="17300" y="10493"/>
                      <a:pt x="18482" y="10873"/>
                      <a:pt x="19623" y="11243"/>
                    </a:cubicBezTo>
                    <a:cubicBezTo>
                      <a:pt x="20363" y="11483"/>
                      <a:pt x="21377" y="11809"/>
                      <a:pt x="21377" y="12171"/>
                    </a:cubicBezTo>
                    <a:cubicBezTo>
                      <a:pt x="21377" y="12532"/>
                      <a:pt x="20363" y="12860"/>
                      <a:pt x="19623" y="13100"/>
                    </a:cubicBezTo>
                    <a:cubicBezTo>
                      <a:pt x="18482" y="13466"/>
                      <a:pt x="17300" y="13847"/>
                      <a:pt x="17300" y="14802"/>
                    </a:cubicBezTo>
                    <a:cubicBezTo>
                      <a:pt x="17300" y="15759"/>
                      <a:pt x="18482" y="16138"/>
                      <a:pt x="19623" y="16505"/>
                    </a:cubicBezTo>
                    <a:cubicBezTo>
                      <a:pt x="20363" y="16745"/>
                      <a:pt x="21377" y="17071"/>
                      <a:pt x="21377" y="17433"/>
                    </a:cubicBezTo>
                    <a:cubicBezTo>
                      <a:pt x="21377" y="17793"/>
                      <a:pt x="20363" y="18122"/>
                      <a:pt x="19623" y="18361"/>
                    </a:cubicBezTo>
                    <a:cubicBezTo>
                      <a:pt x="18482" y="18728"/>
                      <a:pt x="17300" y="19109"/>
                      <a:pt x="17300" y="20064"/>
                    </a:cubicBezTo>
                    <a:lnTo>
                      <a:pt x="18115" y="20064"/>
                    </a:lnTo>
                    <a:cubicBezTo>
                      <a:pt x="18115" y="19705"/>
                      <a:pt x="19130" y="19376"/>
                      <a:pt x="19873" y="19136"/>
                    </a:cubicBezTo>
                    <a:cubicBezTo>
                      <a:pt x="21013" y="18769"/>
                      <a:pt x="22192" y="18386"/>
                      <a:pt x="22192" y="17433"/>
                    </a:cubicBezTo>
                    <a:cubicBezTo>
                      <a:pt x="22192" y="16478"/>
                      <a:pt x="21013" y="16097"/>
                      <a:pt x="19873" y="15731"/>
                    </a:cubicBezTo>
                    <a:cubicBezTo>
                      <a:pt x="19130" y="15491"/>
                      <a:pt x="18115" y="15162"/>
                      <a:pt x="18115" y="14802"/>
                    </a:cubicBezTo>
                    <a:cubicBezTo>
                      <a:pt x="18115" y="14440"/>
                      <a:pt x="19130" y="14114"/>
                      <a:pt x="19873" y="13874"/>
                    </a:cubicBezTo>
                    <a:cubicBezTo>
                      <a:pt x="21013" y="13507"/>
                      <a:pt x="22192" y="13124"/>
                      <a:pt x="22192" y="12171"/>
                    </a:cubicBezTo>
                    <a:cubicBezTo>
                      <a:pt x="22192" y="11216"/>
                      <a:pt x="21013" y="10835"/>
                      <a:pt x="19873" y="10466"/>
                    </a:cubicBezTo>
                    <a:cubicBezTo>
                      <a:pt x="19133" y="10230"/>
                      <a:pt x="18115" y="9901"/>
                      <a:pt x="18115" y="9537"/>
                    </a:cubicBezTo>
                    <a:cubicBezTo>
                      <a:pt x="18115" y="9178"/>
                      <a:pt x="19130" y="8849"/>
                      <a:pt x="19873" y="8612"/>
                    </a:cubicBezTo>
                    <a:cubicBezTo>
                      <a:pt x="21013" y="8242"/>
                      <a:pt x="22192" y="7863"/>
                      <a:pt x="22192" y="6906"/>
                    </a:cubicBezTo>
                    <a:cubicBezTo>
                      <a:pt x="22192" y="5954"/>
                      <a:pt x="21013" y="5570"/>
                      <a:pt x="19873" y="5204"/>
                    </a:cubicBezTo>
                    <a:cubicBezTo>
                      <a:pt x="19130" y="4964"/>
                      <a:pt x="18115" y="4636"/>
                      <a:pt x="18115" y="4276"/>
                    </a:cubicBezTo>
                    <a:cubicBezTo>
                      <a:pt x="18115" y="3912"/>
                      <a:pt x="19133" y="3583"/>
                      <a:pt x="19873" y="3347"/>
                    </a:cubicBezTo>
                    <a:cubicBezTo>
                      <a:pt x="21013" y="2977"/>
                      <a:pt x="22192" y="2597"/>
                      <a:pt x="22192" y="1641"/>
                    </a:cubicBezTo>
                    <a:cubicBezTo>
                      <a:pt x="22192" y="631"/>
                      <a:pt x="21315" y="0"/>
                      <a:pt x="19900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4224700" y="968800"/>
                <a:ext cx="539575" cy="486300"/>
              </a:xfrm>
              <a:custGeom>
                <a:avLst/>
                <a:gdLst/>
                <a:ahLst/>
                <a:cxnLst/>
                <a:rect l="l" t="t" r="r" b="b"/>
                <a:pathLst>
                  <a:path w="21583" h="19452" extrusionOk="0">
                    <a:moveTo>
                      <a:pt x="4132" y="1"/>
                    </a:moveTo>
                    <a:cubicBezTo>
                      <a:pt x="1854" y="1"/>
                      <a:pt x="1" y="1854"/>
                      <a:pt x="1" y="4129"/>
                    </a:cubicBezTo>
                    <a:lnTo>
                      <a:pt x="1" y="6571"/>
                    </a:lnTo>
                    <a:lnTo>
                      <a:pt x="206" y="6571"/>
                    </a:lnTo>
                    <a:lnTo>
                      <a:pt x="206" y="4129"/>
                    </a:lnTo>
                    <a:cubicBezTo>
                      <a:pt x="206" y="1964"/>
                      <a:pt x="1966" y="203"/>
                      <a:pt x="4132" y="203"/>
                    </a:cubicBezTo>
                    <a:lnTo>
                      <a:pt x="19595" y="203"/>
                    </a:lnTo>
                    <a:cubicBezTo>
                      <a:pt x="20711" y="203"/>
                      <a:pt x="21377" y="628"/>
                      <a:pt x="21377" y="1333"/>
                    </a:cubicBezTo>
                    <a:cubicBezTo>
                      <a:pt x="21377" y="1878"/>
                      <a:pt x="20599" y="2169"/>
                      <a:pt x="19410" y="2553"/>
                    </a:cubicBezTo>
                    <a:cubicBezTo>
                      <a:pt x="18372" y="2889"/>
                      <a:pt x="17304" y="3234"/>
                      <a:pt x="17304" y="3968"/>
                    </a:cubicBezTo>
                    <a:cubicBezTo>
                      <a:pt x="17304" y="4698"/>
                      <a:pt x="18372" y="5047"/>
                      <a:pt x="19410" y="5379"/>
                    </a:cubicBezTo>
                    <a:cubicBezTo>
                      <a:pt x="20599" y="5762"/>
                      <a:pt x="21377" y="6057"/>
                      <a:pt x="21377" y="6598"/>
                    </a:cubicBezTo>
                    <a:cubicBezTo>
                      <a:pt x="21377" y="7143"/>
                      <a:pt x="20599" y="7435"/>
                      <a:pt x="19410" y="7818"/>
                    </a:cubicBezTo>
                    <a:cubicBezTo>
                      <a:pt x="18372" y="8154"/>
                      <a:pt x="17304" y="8500"/>
                      <a:pt x="17304" y="9229"/>
                    </a:cubicBezTo>
                    <a:cubicBezTo>
                      <a:pt x="17304" y="9963"/>
                      <a:pt x="18372" y="10309"/>
                      <a:pt x="19410" y="10644"/>
                    </a:cubicBezTo>
                    <a:cubicBezTo>
                      <a:pt x="20599" y="11028"/>
                      <a:pt x="21377" y="11319"/>
                      <a:pt x="21377" y="11863"/>
                    </a:cubicBezTo>
                    <a:cubicBezTo>
                      <a:pt x="21377" y="12405"/>
                      <a:pt x="20599" y="12700"/>
                      <a:pt x="19410" y="13079"/>
                    </a:cubicBezTo>
                    <a:cubicBezTo>
                      <a:pt x="18372" y="13416"/>
                      <a:pt x="17304" y="13762"/>
                      <a:pt x="17304" y="14494"/>
                    </a:cubicBezTo>
                    <a:cubicBezTo>
                      <a:pt x="17304" y="15228"/>
                      <a:pt x="18372" y="15571"/>
                      <a:pt x="19410" y="15906"/>
                    </a:cubicBezTo>
                    <a:cubicBezTo>
                      <a:pt x="20599" y="16290"/>
                      <a:pt x="21377" y="16581"/>
                      <a:pt x="21377" y="17125"/>
                    </a:cubicBezTo>
                    <a:cubicBezTo>
                      <a:pt x="21377" y="17667"/>
                      <a:pt x="20599" y="17961"/>
                      <a:pt x="19410" y="18345"/>
                    </a:cubicBezTo>
                    <a:cubicBezTo>
                      <a:pt x="18529" y="18629"/>
                      <a:pt x="17622" y="18921"/>
                      <a:pt x="17369" y="19451"/>
                    </a:cubicBezTo>
                    <a:lnTo>
                      <a:pt x="17601" y="19451"/>
                    </a:lnTo>
                    <a:cubicBezTo>
                      <a:pt x="17848" y="19085"/>
                      <a:pt x="18540" y="18839"/>
                      <a:pt x="19472" y="18537"/>
                    </a:cubicBezTo>
                    <a:cubicBezTo>
                      <a:pt x="20510" y="18201"/>
                      <a:pt x="21582" y="17859"/>
                      <a:pt x="21582" y="17125"/>
                    </a:cubicBezTo>
                    <a:cubicBezTo>
                      <a:pt x="21582" y="16393"/>
                      <a:pt x="20510" y="16047"/>
                      <a:pt x="19472" y="15714"/>
                    </a:cubicBezTo>
                    <a:cubicBezTo>
                      <a:pt x="18283" y="15331"/>
                      <a:pt x="17505" y="15036"/>
                      <a:pt x="17505" y="14494"/>
                    </a:cubicBezTo>
                    <a:cubicBezTo>
                      <a:pt x="17505" y="13950"/>
                      <a:pt x="18283" y="13659"/>
                      <a:pt x="19472" y="13275"/>
                    </a:cubicBezTo>
                    <a:cubicBezTo>
                      <a:pt x="20510" y="12940"/>
                      <a:pt x="21582" y="12594"/>
                      <a:pt x="21582" y="11863"/>
                    </a:cubicBezTo>
                    <a:cubicBezTo>
                      <a:pt x="21582" y="11131"/>
                      <a:pt x="20510" y="10785"/>
                      <a:pt x="19472" y="10449"/>
                    </a:cubicBezTo>
                    <a:cubicBezTo>
                      <a:pt x="18283" y="10065"/>
                      <a:pt x="17505" y="9774"/>
                      <a:pt x="17505" y="9229"/>
                    </a:cubicBezTo>
                    <a:cubicBezTo>
                      <a:pt x="17505" y="8688"/>
                      <a:pt x="18283" y="8397"/>
                      <a:pt x="19472" y="8013"/>
                    </a:cubicBezTo>
                    <a:cubicBezTo>
                      <a:pt x="20510" y="7678"/>
                      <a:pt x="21582" y="7332"/>
                      <a:pt x="21582" y="6598"/>
                    </a:cubicBezTo>
                    <a:cubicBezTo>
                      <a:pt x="21582" y="5869"/>
                      <a:pt x="20510" y="5520"/>
                      <a:pt x="19472" y="5187"/>
                    </a:cubicBezTo>
                    <a:cubicBezTo>
                      <a:pt x="18283" y="4804"/>
                      <a:pt x="17505" y="4508"/>
                      <a:pt x="17505" y="3968"/>
                    </a:cubicBezTo>
                    <a:cubicBezTo>
                      <a:pt x="17505" y="3423"/>
                      <a:pt x="18283" y="3131"/>
                      <a:pt x="19475" y="2748"/>
                    </a:cubicBezTo>
                    <a:cubicBezTo>
                      <a:pt x="20510" y="2412"/>
                      <a:pt x="21582" y="2067"/>
                      <a:pt x="21582" y="1333"/>
                    </a:cubicBezTo>
                    <a:cubicBezTo>
                      <a:pt x="21582" y="511"/>
                      <a:pt x="20822" y="1"/>
                      <a:pt x="19595" y="1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7"/>
              <p:cNvSpPr/>
              <p:nvPr/>
            </p:nvSpPr>
            <p:spPr>
              <a:xfrm>
                <a:off x="4093675" y="1127575"/>
                <a:ext cx="223800" cy="206250"/>
              </a:xfrm>
              <a:custGeom>
                <a:avLst/>
                <a:gdLst/>
                <a:ahLst/>
                <a:cxnLst/>
                <a:rect l="l" t="t" r="r" b="b"/>
                <a:pathLst>
                  <a:path w="8952" h="8250" extrusionOk="0">
                    <a:moveTo>
                      <a:pt x="137" y="1"/>
                    </a:moveTo>
                    <a:cubicBezTo>
                      <a:pt x="51" y="1"/>
                      <a:pt x="0" y="94"/>
                      <a:pt x="45" y="165"/>
                    </a:cubicBezTo>
                    <a:lnTo>
                      <a:pt x="702" y="1265"/>
                    </a:lnTo>
                    <a:lnTo>
                      <a:pt x="702" y="7599"/>
                    </a:lnTo>
                    <a:cubicBezTo>
                      <a:pt x="702" y="7958"/>
                      <a:pt x="994" y="8249"/>
                      <a:pt x="1354" y="8249"/>
                    </a:cubicBezTo>
                    <a:lnTo>
                      <a:pt x="8304" y="8249"/>
                    </a:lnTo>
                    <a:cubicBezTo>
                      <a:pt x="8660" y="8249"/>
                      <a:pt x="8951" y="7958"/>
                      <a:pt x="8951" y="7599"/>
                    </a:cubicBezTo>
                    <a:lnTo>
                      <a:pt x="89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7"/>
              <p:cNvSpPr/>
              <p:nvPr/>
            </p:nvSpPr>
            <p:spPr>
              <a:xfrm>
                <a:off x="4116375" y="1227525"/>
                <a:ext cx="1960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050" extrusionOk="0">
                    <a:moveTo>
                      <a:pt x="7841" y="1"/>
                    </a:moveTo>
                    <a:cubicBezTo>
                      <a:pt x="7125" y="240"/>
                      <a:pt x="6376" y="317"/>
                      <a:pt x="5610" y="317"/>
                    </a:cubicBezTo>
                    <a:cubicBezTo>
                      <a:pt x="4235" y="317"/>
                      <a:pt x="2805" y="70"/>
                      <a:pt x="1409" y="70"/>
                    </a:cubicBezTo>
                    <a:cubicBezTo>
                      <a:pt x="934" y="70"/>
                      <a:pt x="463" y="98"/>
                      <a:pt x="0" y="175"/>
                    </a:cubicBezTo>
                    <a:lnTo>
                      <a:pt x="0" y="3601"/>
                    </a:lnTo>
                    <a:cubicBezTo>
                      <a:pt x="0" y="3848"/>
                      <a:pt x="199" y="4050"/>
                      <a:pt x="446" y="4050"/>
                    </a:cubicBezTo>
                    <a:lnTo>
                      <a:pt x="7396" y="4050"/>
                    </a:lnTo>
                    <a:cubicBezTo>
                      <a:pt x="7639" y="4050"/>
                      <a:pt x="7841" y="3848"/>
                      <a:pt x="7841" y="3601"/>
                    </a:cubicBezTo>
                    <a:lnTo>
                      <a:pt x="7841" y="1"/>
                    </a:ln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7"/>
              <p:cNvSpPr/>
              <p:nvPr/>
            </p:nvSpPr>
            <p:spPr>
              <a:xfrm>
                <a:off x="4647511" y="1397000"/>
                <a:ext cx="1773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493" extrusionOk="0">
                    <a:moveTo>
                      <a:pt x="161" y="1"/>
                    </a:moveTo>
                    <a:cubicBezTo>
                      <a:pt x="72" y="1"/>
                      <a:pt x="1" y="73"/>
                      <a:pt x="1" y="162"/>
                    </a:cubicBezTo>
                    <a:lnTo>
                      <a:pt x="1" y="6027"/>
                    </a:lnTo>
                    <a:cubicBezTo>
                      <a:pt x="1" y="6283"/>
                      <a:pt x="206" y="6492"/>
                      <a:pt x="463" y="6492"/>
                    </a:cubicBezTo>
                    <a:lnTo>
                      <a:pt x="6615" y="6492"/>
                    </a:lnTo>
                    <a:cubicBezTo>
                      <a:pt x="6872" y="6492"/>
                      <a:pt x="7081" y="6283"/>
                      <a:pt x="7081" y="6027"/>
                    </a:cubicBezTo>
                    <a:lnTo>
                      <a:pt x="7081" y="1083"/>
                    </a:lnTo>
                    <a:lnTo>
                      <a:pt x="7095" y="165"/>
                    </a:lnTo>
                    <a:cubicBezTo>
                      <a:pt x="7095" y="76"/>
                      <a:pt x="7023" y="1"/>
                      <a:pt x="69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7"/>
              <p:cNvSpPr/>
              <p:nvPr/>
            </p:nvSpPr>
            <p:spPr>
              <a:xfrm>
                <a:off x="4654186" y="1468100"/>
                <a:ext cx="163675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3378" extrusionOk="0">
                    <a:moveTo>
                      <a:pt x="1" y="0"/>
                    </a:moveTo>
                    <a:lnTo>
                      <a:pt x="1" y="3097"/>
                    </a:lnTo>
                    <a:cubicBezTo>
                      <a:pt x="1" y="3251"/>
                      <a:pt x="127" y="3378"/>
                      <a:pt x="281" y="3378"/>
                    </a:cubicBezTo>
                    <a:lnTo>
                      <a:pt x="6266" y="3378"/>
                    </a:lnTo>
                    <a:cubicBezTo>
                      <a:pt x="6420" y="3378"/>
                      <a:pt x="6547" y="3251"/>
                      <a:pt x="6547" y="3097"/>
                    </a:cubicBezTo>
                    <a:lnTo>
                      <a:pt x="6547" y="144"/>
                    </a:lnTo>
                    <a:cubicBezTo>
                      <a:pt x="6160" y="80"/>
                      <a:pt x="5767" y="56"/>
                      <a:pt x="5371" y="56"/>
                    </a:cubicBezTo>
                    <a:cubicBezTo>
                      <a:pt x="4204" y="56"/>
                      <a:pt x="3009" y="263"/>
                      <a:pt x="1860" y="263"/>
                    </a:cubicBezTo>
                    <a:cubicBezTo>
                      <a:pt x="1222" y="263"/>
                      <a:pt x="598" y="199"/>
                      <a:pt x="1" y="0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>
                <a:off x="4146000" y="1543375"/>
                <a:ext cx="2811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1244" h="720" extrusionOk="0">
                    <a:moveTo>
                      <a:pt x="1460" y="0"/>
                    </a:moveTo>
                    <a:cubicBezTo>
                      <a:pt x="901" y="0"/>
                      <a:pt x="374" y="254"/>
                      <a:pt x="24" y="692"/>
                    </a:cubicBezTo>
                    <a:lnTo>
                      <a:pt x="1" y="720"/>
                    </a:lnTo>
                    <a:lnTo>
                      <a:pt x="11243" y="720"/>
                    </a:lnTo>
                    <a:lnTo>
                      <a:pt x="11243" y="336"/>
                    </a:lnTo>
                    <a:cubicBezTo>
                      <a:pt x="11243" y="151"/>
                      <a:pt x="11092" y="0"/>
                      <a:pt x="10904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>
                <a:off x="4339625" y="1182475"/>
                <a:ext cx="861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3451" extrusionOk="0">
                    <a:moveTo>
                      <a:pt x="1723" y="1"/>
                    </a:moveTo>
                    <a:cubicBezTo>
                      <a:pt x="771" y="1"/>
                      <a:pt x="0" y="775"/>
                      <a:pt x="0" y="1727"/>
                    </a:cubicBezTo>
                    <a:cubicBezTo>
                      <a:pt x="0" y="2679"/>
                      <a:pt x="771" y="3450"/>
                      <a:pt x="1723" y="3450"/>
                    </a:cubicBezTo>
                    <a:cubicBezTo>
                      <a:pt x="2676" y="3450"/>
                      <a:pt x="3447" y="2679"/>
                      <a:pt x="3447" y="1727"/>
                    </a:cubicBezTo>
                    <a:cubicBezTo>
                      <a:pt x="3447" y="775"/>
                      <a:pt x="2676" y="1"/>
                      <a:pt x="1723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7"/>
              <p:cNvSpPr/>
              <p:nvPr/>
            </p:nvSpPr>
            <p:spPr>
              <a:xfrm>
                <a:off x="4189925" y="1341500"/>
                <a:ext cx="437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31" extrusionOk="0">
                    <a:moveTo>
                      <a:pt x="987" y="1"/>
                    </a:moveTo>
                    <a:lnTo>
                      <a:pt x="987" y="1"/>
                    </a:lnTo>
                    <a:cubicBezTo>
                      <a:pt x="1066" y="334"/>
                      <a:pt x="973" y="700"/>
                      <a:pt x="751" y="957"/>
                    </a:cubicBezTo>
                    <a:cubicBezTo>
                      <a:pt x="603" y="1121"/>
                      <a:pt x="394" y="1275"/>
                      <a:pt x="402" y="1495"/>
                    </a:cubicBezTo>
                    <a:cubicBezTo>
                      <a:pt x="343" y="1368"/>
                      <a:pt x="350" y="1213"/>
                      <a:pt x="422" y="1094"/>
                    </a:cubicBezTo>
                    <a:lnTo>
                      <a:pt x="422" y="1094"/>
                    </a:lnTo>
                    <a:cubicBezTo>
                      <a:pt x="1" y="1488"/>
                      <a:pt x="250" y="2125"/>
                      <a:pt x="796" y="2303"/>
                    </a:cubicBezTo>
                    <a:cubicBezTo>
                      <a:pt x="854" y="2321"/>
                      <a:pt x="910" y="2330"/>
                      <a:pt x="964" y="2330"/>
                    </a:cubicBezTo>
                    <a:cubicBezTo>
                      <a:pt x="1397" y="2330"/>
                      <a:pt x="1681" y="1775"/>
                      <a:pt x="1717" y="1412"/>
                    </a:cubicBezTo>
                    <a:cubicBezTo>
                      <a:pt x="1751" y="1056"/>
                      <a:pt x="1645" y="690"/>
                      <a:pt x="1453" y="388"/>
                    </a:cubicBezTo>
                    <a:cubicBezTo>
                      <a:pt x="1340" y="214"/>
                      <a:pt x="1186" y="49"/>
                      <a:pt x="987" y="1"/>
                    </a:cubicBezTo>
                    <a:close/>
                  </a:path>
                </a:pathLst>
              </a:custGeom>
              <a:solidFill>
                <a:srgbClr val="FBC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7"/>
              <p:cNvSpPr/>
              <p:nvPr/>
            </p:nvSpPr>
            <p:spPr>
              <a:xfrm>
                <a:off x="4202175" y="1368225"/>
                <a:ext cx="2365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25" extrusionOk="0">
                    <a:moveTo>
                      <a:pt x="696" y="1"/>
                    </a:moveTo>
                    <a:cubicBezTo>
                      <a:pt x="685" y="158"/>
                      <a:pt x="606" y="309"/>
                      <a:pt x="483" y="408"/>
                    </a:cubicBezTo>
                    <a:cubicBezTo>
                      <a:pt x="405" y="470"/>
                      <a:pt x="312" y="511"/>
                      <a:pt x="236" y="573"/>
                    </a:cubicBezTo>
                    <a:cubicBezTo>
                      <a:pt x="158" y="634"/>
                      <a:pt x="100" y="734"/>
                      <a:pt x="121" y="830"/>
                    </a:cubicBezTo>
                    <a:cubicBezTo>
                      <a:pt x="93" y="782"/>
                      <a:pt x="72" y="731"/>
                      <a:pt x="65" y="679"/>
                    </a:cubicBezTo>
                    <a:cubicBezTo>
                      <a:pt x="1" y="765"/>
                      <a:pt x="14" y="892"/>
                      <a:pt x="65" y="987"/>
                    </a:cubicBezTo>
                    <a:cubicBezTo>
                      <a:pt x="157" y="1151"/>
                      <a:pt x="278" y="1225"/>
                      <a:pt x="405" y="1225"/>
                    </a:cubicBezTo>
                    <a:cubicBezTo>
                      <a:pt x="537" y="1225"/>
                      <a:pt x="676" y="1143"/>
                      <a:pt x="791" y="1001"/>
                    </a:cubicBezTo>
                    <a:cubicBezTo>
                      <a:pt x="898" y="871"/>
                      <a:pt x="946" y="696"/>
                      <a:pt x="898" y="539"/>
                    </a:cubicBezTo>
                    <a:lnTo>
                      <a:pt x="898" y="539"/>
                    </a:lnTo>
                    <a:cubicBezTo>
                      <a:pt x="857" y="611"/>
                      <a:pt x="799" y="676"/>
                      <a:pt x="726" y="724"/>
                    </a:cubicBezTo>
                    <a:cubicBezTo>
                      <a:pt x="819" y="498"/>
                      <a:pt x="758" y="241"/>
                      <a:pt x="696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4182225" y="1403675"/>
                <a:ext cx="636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47" extrusionOk="0">
                    <a:moveTo>
                      <a:pt x="446" y="1"/>
                    </a:moveTo>
                    <a:cubicBezTo>
                      <a:pt x="202" y="1"/>
                      <a:pt x="0" y="200"/>
                      <a:pt x="0" y="446"/>
                    </a:cubicBezTo>
                    <a:lnTo>
                      <a:pt x="2546" y="446"/>
                    </a:lnTo>
                    <a:cubicBezTo>
                      <a:pt x="2546" y="200"/>
                      <a:pt x="2347" y="1"/>
                      <a:pt x="2103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4373525" y="1209275"/>
                <a:ext cx="277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3" extrusionOk="0">
                    <a:moveTo>
                      <a:pt x="1111" y="1"/>
                    </a:moveTo>
                    <a:cubicBezTo>
                      <a:pt x="741" y="1"/>
                      <a:pt x="371" y="1"/>
                      <a:pt x="1" y="39"/>
                    </a:cubicBezTo>
                    <a:lnTo>
                      <a:pt x="1" y="1073"/>
                    </a:lnTo>
                    <a:cubicBezTo>
                      <a:pt x="371" y="991"/>
                      <a:pt x="741" y="912"/>
                      <a:pt x="1111" y="834"/>
                    </a:cubicBez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>
                <a:off x="4373525" y="1230100"/>
                <a:ext cx="27775" cy="3182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1" extrusionOk="0">
                    <a:moveTo>
                      <a:pt x="1111" y="1"/>
                    </a:moveTo>
                    <a:cubicBezTo>
                      <a:pt x="741" y="79"/>
                      <a:pt x="371" y="158"/>
                      <a:pt x="1" y="240"/>
                    </a:cubicBezTo>
                    <a:lnTo>
                      <a:pt x="1" y="12730"/>
                    </a:lnTo>
                    <a:lnTo>
                      <a:pt x="1111" y="12730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>
                <a:off x="4373525" y="1108575"/>
                <a:ext cx="27775" cy="1016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4067" extrusionOk="0">
                    <a:moveTo>
                      <a:pt x="1" y="0"/>
                    </a:moveTo>
                    <a:lnTo>
                      <a:pt x="1" y="4067"/>
                    </a:lnTo>
                    <a:cubicBezTo>
                      <a:pt x="371" y="4029"/>
                      <a:pt x="741" y="4029"/>
                      <a:pt x="1111" y="4029"/>
                    </a:cubicBezTo>
                    <a:lnTo>
                      <a:pt x="1111" y="0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7"/>
              <p:cNvSpPr/>
              <p:nvPr/>
            </p:nvSpPr>
            <p:spPr>
              <a:xfrm>
                <a:off x="4065400" y="1203200"/>
                <a:ext cx="3496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3985" h="655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522"/>
                    </a:lnTo>
                    <a:cubicBezTo>
                      <a:pt x="1" y="597"/>
                      <a:pt x="63" y="655"/>
                      <a:pt x="134" y="655"/>
                    </a:cubicBezTo>
                    <a:lnTo>
                      <a:pt x="13676" y="655"/>
                    </a:lnTo>
                    <a:cubicBezTo>
                      <a:pt x="13731" y="655"/>
                      <a:pt x="13779" y="620"/>
                      <a:pt x="13799" y="569"/>
                    </a:cubicBezTo>
                    <a:lnTo>
                      <a:pt x="13950" y="182"/>
                    </a:lnTo>
                    <a:cubicBezTo>
                      <a:pt x="13984" y="97"/>
                      <a:pt x="13919" y="0"/>
                      <a:pt x="1382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>
                <a:off x="4121575" y="1411900"/>
                <a:ext cx="2623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0494" h="344" extrusionOk="0">
                    <a:moveTo>
                      <a:pt x="100" y="1"/>
                    </a:moveTo>
                    <a:cubicBezTo>
                      <a:pt x="45" y="1"/>
                      <a:pt x="1" y="32"/>
                      <a:pt x="1" y="70"/>
                    </a:cubicBezTo>
                    <a:lnTo>
                      <a:pt x="1" y="275"/>
                    </a:lnTo>
                    <a:cubicBezTo>
                      <a:pt x="1" y="313"/>
                      <a:pt x="45" y="343"/>
                      <a:pt x="100" y="343"/>
                    </a:cubicBezTo>
                    <a:lnTo>
                      <a:pt x="10264" y="343"/>
                    </a:lnTo>
                    <a:cubicBezTo>
                      <a:pt x="10305" y="343"/>
                      <a:pt x="10343" y="326"/>
                      <a:pt x="10357" y="299"/>
                    </a:cubicBezTo>
                    <a:lnTo>
                      <a:pt x="10469" y="97"/>
                    </a:lnTo>
                    <a:cubicBezTo>
                      <a:pt x="10494" y="49"/>
                      <a:pt x="10445" y="1"/>
                      <a:pt x="10377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4349825" y="1192675"/>
                <a:ext cx="6577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635" extrusionOk="0">
                    <a:moveTo>
                      <a:pt x="1315" y="1"/>
                    </a:moveTo>
                    <a:cubicBezTo>
                      <a:pt x="590" y="1"/>
                      <a:pt x="0" y="593"/>
                      <a:pt x="0" y="1319"/>
                    </a:cubicBezTo>
                    <a:cubicBezTo>
                      <a:pt x="0" y="2042"/>
                      <a:pt x="590" y="2635"/>
                      <a:pt x="1315" y="2635"/>
                    </a:cubicBezTo>
                    <a:cubicBezTo>
                      <a:pt x="2042" y="2635"/>
                      <a:pt x="2631" y="2042"/>
                      <a:pt x="2631" y="1319"/>
                    </a:cubicBezTo>
                    <a:cubicBezTo>
                      <a:pt x="2631" y="593"/>
                      <a:pt x="2042" y="1"/>
                      <a:pt x="1315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3770125" y="1326700"/>
                <a:ext cx="616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8" extrusionOk="0">
                    <a:moveTo>
                      <a:pt x="1233" y="1"/>
                    </a:moveTo>
                    <a:cubicBezTo>
                      <a:pt x="552" y="1"/>
                      <a:pt x="0" y="552"/>
                      <a:pt x="0" y="1234"/>
                    </a:cubicBezTo>
                    <a:cubicBezTo>
                      <a:pt x="0" y="1912"/>
                      <a:pt x="552" y="2467"/>
                      <a:pt x="1233" y="2467"/>
                    </a:cubicBezTo>
                    <a:cubicBezTo>
                      <a:pt x="1915" y="2467"/>
                      <a:pt x="2466" y="1912"/>
                      <a:pt x="2466" y="1234"/>
                    </a:cubicBezTo>
                    <a:cubicBezTo>
                      <a:pt x="2466" y="552"/>
                      <a:pt x="1915" y="1"/>
                      <a:pt x="1233" y="1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3782800" y="1257750"/>
                <a:ext cx="205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3" extrusionOk="0">
                    <a:moveTo>
                      <a:pt x="411" y="0"/>
                    </a:moveTo>
                    <a:cubicBezTo>
                      <a:pt x="182" y="0"/>
                      <a:pt x="0" y="185"/>
                      <a:pt x="0" y="412"/>
                    </a:cubicBezTo>
                    <a:cubicBezTo>
                      <a:pt x="0" y="642"/>
                      <a:pt x="182" y="823"/>
                      <a:pt x="411" y="823"/>
                    </a:cubicBezTo>
                    <a:cubicBezTo>
                      <a:pt x="637" y="823"/>
                      <a:pt x="819" y="642"/>
                      <a:pt x="819" y="412"/>
                    </a:cubicBezTo>
                    <a:cubicBezTo>
                      <a:pt x="819" y="185"/>
                      <a:pt x="637" y="0"/>
                      <a:pt x="411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3743900" y="1289875"/>
                <a:ext cx="322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289" extrusionOk="0">
                    <a:moveTo>
                      <a:pt x="645" y="0"/>
                    </a:moveTo>
                    <a:cubicBezTo>
                      <a:pt x="289" y="0"/>
                      <a:pt x="1" y="288"/>
                      <a:pt x="1" y="644"/>
                    </a:cubicBezTo>
                    <a:cubicBezTo>
                      <a:pt x="1" y="1001"/>
                      <a:pt x="289" y="1289"/>
                      <a:pt x="645" y="1289"/>
                    </a:cubicBezTo>
                    <a:cubicBezTo>
                      <a:pt x="998" y="1289"/>
                      <a:pt x="1289" y="1001"/>
                      <a:pt x="1289" y="644"/>
                    </a:cubicBezTo>
                    <a:cubicBezTo>
                      <a:pt x="1289" y="288"/>
                      <a:pt x="998" y="0"/>
                      <a:pt x="645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4373375" y="1542175"/>
                <a:ext cx="281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4" extrusionOk="0">
                    <a:moveTo>
                      <a:pt x="0" y="0"/>
                    </a:moveTo>
                    <a:lnTo>
                      <a:pt x="0" y="103"/>
                    </a:lnTo>
                    <a:lnTo>
                      <a:pt x="1124" y="103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" name="Google Shape;124;p17"/>
          <p:cNvGrpSpPr/>
          <p:nvPr/>
        </p:nvGrpSpPr>
        <p:grpSpPr>
          <a:xfrm>
            <a:off x="1731550" y="584613"/>
            <a:ext cx="2136495" cy="4558882"/>
            <a:chOff x="7688425" y="945388"/>
            <a:chExt cx="2136495" cy="4558882"/>
          </a:xfrm>
        </p:grpSpPr>
        <p:grpSp>
          <p:nvGrpSpPr>
            <p:cNvPr id="125" name="Google Shape;125;p17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26" name="Google Shape;126;p17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17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93E4F54-28F0-4ECA-9669-6BFB9EA0F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0553" y="718268"/>
            <a:ext cx="5048700" cy="16240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b="0">
                <a:cs typeface="B Titr" panose="00000700000000000000" pitchFamily="2" charset="-78"/>
              </a:rPr>
              <a:t>قالب پاورپوینت رایگان</a:t>
            </a:r>
            <a:br>
              <a:rPr lang="fa-IR" b="0">
                <a:cs typeface="B Titr" panose="00000700000000000000" pitchFamily="2" charset="-78"/>
              </a:rPr>
            </a:br>
            <a:r>
              <a:rPr lang="fa-IR" b="0">
                <a:cs typeface="B Titr" panose="00000700000000000000" pitchFamily="2" charset="-78"/>
              </a:rPr>
              <a:t>پایان نامه شیمی</a:t>
            </a:r>
          </a:p>
        </p:txBody>
      </p:sp>
      <p:sp>
        <p:nvSpPr>
          <p:cNvPr id="182" name="Title 2">
            <a:extLst>
              <a:ext uri="{FF2B5EF4-FFF2-40B4-BE49-F238E27FC236}">
                <a16:creationId xmlns:a16="http://schemas.microsoft.com/office/drawing/2014/main" id="{0208F396-6540-4BF2-99EB-552552269650}"/>
              </a:ext>
            </a:extLst>
          </p:cNvPr>
          <p:cNvSpPr txBox="1">
            <a:spLocks/>
          </p:cNvSpPr>
          <p:nvPr/>
        </p:nvSpPr>
        <p:spPr>
          <a:xfrm>
            <a:off x="3809903" y="2222182"/>
            <a:ext cx="5048700" cy="74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Font typeface="Anton"/>
              <a:buNone/>
              <a:defRPr sz="3600" b="1" i="0" u="none" strike="noStrike" cap="none">
                <a:solidFill>
                  <a:srgbClr val="FCBF4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rgbClr val="FCBF4A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800" b="0">
                <a:solidFill>
                  <a:schemeClr val="accent5">
                    <a:lumMod val="20000"/>
                    <a:lumOff val="80000"/>
                  </a:schemeClr>
                </a:solidFill>
              </a:rPr>
              <a:t>جیب استور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6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نتایج</a:t>
            </a:r>
            <a:endParaRPr/>
          </a:p>
        </p:txBody>
      </p:sp>
      <p:pic>
        <p:nvPicPr>
          <p:cNvPr id="605" name="Google Shape;605;p26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2744" y="1823163"/>
            <a:ext cx="2418988" cy="2019954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6"/>
          <p:cNvSpPr txBox="1"/>
          <p:nvPr/>
        </p:nvSpPr>
        <p:spPr>
          <a:xfrm>
            <a:off x="5542563" y="724169"/>
            <a:ext cx="2781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000">
                <a:solidFill>
                  <a:srgbClr val="F3F3F3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2,000</a:t>
            </a:r>
            <a:endParaRPr sz="3000">
              <a:solidFill>
                <a:srgbClr val="F3F3F3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3F3F3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607" name="Google Shape;607;p26"/>
          <p:cNvSpPr txBox="1"/>
          <p:nvPr/>
        </p:nvSpPr>
        <p:spPr>
          <a:xfrm>
            <a:off x="2261288" y="724169"/>
            <a:ext cx="2781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000">
                <a:solidFill>
                  <a:srgbClr val="F3F3F3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30,000</a:t>
            </a:r>
            <a:endParaRPr sz="3000">
              <a:solidFill>
                <a:srgbClr val="F3F3F3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3F3F3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608" name="Google Shape;608;p26"/>
          <p:cNvSpPr txBox="1"/>
          <p:nvPr/>
        </p:nvSpPr>
        <p:spPr>
          <a:xfrm>
            <a:off x="5542563" y="1201335"/>
            <a:ext cx="2781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3F3F3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rPr>
              <a:t>Cases that need further research</a:t>
            </a:r>
            <a:endParaRPr>
              <a:solidFill>
                <a:srgbClr val="F3F3F3"/>
              </a:solidFill>
              <a:latin typeface="Advent Pro"/>
              <a:ea typeface="Advent Pro"/>
              <a:cs typeface="B Titr" panose="00000700000000000000" pitchFamily="2" charset="-78"/>
              <a:sym typeface="Advent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Advent Pro"/>
              <a:ea typeface="Advent Pro"/>
              <a:cs typeface="B Titr" panose="00000700000000000000" pitchFamily="2" charset="-78"/>
              <a:sym typeface="Advent Pro"/>
            </a:endParaRPr>
          </a:p>
        </p:txBody>
      </p:sp>
      <p:sp>
        <p:nvSpPr>
          <p:cNvPr id="609" name="Google Shape;609;p26"/>
          <p:cNvSpPr txBox="1"/>
          <p:nvPr/>
        </p:nvSpPr>
        <p:spPr>
          <a:xfrm>
            <a:off x="2261288" y="1201335"/>
            <a:ext cx="2781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3F3F3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rPr>
              <a:t>Sample size</a:t>
            </a:r>
            <a:endParaRPr>
              <a:solidFill>
                <a:srgbClr val="F3F3F3"/>
              </a:solidFill>
              <a:latin typeface="Advent Pro"/>
              <a:ea typeface="Advent Pro"/>
              <a:cs typeface="B Titr" panose="00000700000000000000" pitchFamily="2" charset="-78"/>
              <a:sym typeface="Advent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Advent Pro"/>
              <a:ea typeface="Advent Pro"/>
              <a:cs typeface="B Titr" panose="00000700000000000000" pitchFamily="2" charset="-78"/>
              <a:sym typeface="Advent Pro"/>
            </a:endParaRPr>
          </a:p>
        </p:txBody>
      </p:sp>
      <p:pic>
        <p:nvPicPr>
          <p:cNvPr id="610" name="Google Shape;610;p26" title="Gráfico">
            <a:hlinkClick r:id="rId3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2575" y="2002068"/>
            <a:ext cx="2781898" cy="1720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06A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7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نتیجه گیری</a:t>
            </a:r>
            <a:endParaRPr/>
          </a:p>
        </p:txBody>
      </p:sp>
      <p:sp>
        <p:nvSpPr>
          <p:cNvPr id="616" name="Google Shape;616;p27"/>
          <p:cNvSpPr txBox="1">
            <a:spLocks noGrp="1"/>
          </p:cNvSpPr>
          <p:nvPr>
            <p:ph type="body" idx="1"/>
          </p:nvPr>
        </p:nvSpPr>
        <p:spPr>
          <a:xfrm>
            <a:off x="1882273" y="1875112"/>
            <a:ext cx="4814635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1">
              <a:buNone/>
            </a:pPr>
            <a:r>
              <a:rPr lang="fa-IR" sz="1400">
                <a:solidFill>
                  <a:srgbClr val="F3F3F3"/>
                </a:solidFill>
                <a:latin typeface="Advent Pro Light"/>
                <a:ea typeface="Advent Pro Light"/>
                <a:cs typeface="B Nazanin" panose="00000400000000000000" pitchFamily="2" charset="-78"/>
                <a:sym typeface="Advent Pro Light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کتابهای زیادی در شصت و سه درصد گذشته،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کرد. </a:t>
            </a:r>
          </a:p>
        </p:txBody>
      </p:sp>
      <p:sp>
        <p:nvSpPr>
          <p:cNvPr id="617" name="Google Shape;617;p27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6444626" y="4497777"/>
            <a:ext cx="22155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7"/>
          <p:cNvGrpSpPr/>
          <p:nvPr/>
        </p:nvGrpSpPr>
        <p:grpSpPr>
          <a:xfrm>
            <a:off x="6821298" y="2763028"/>
            <a:ext cx="1382456" cy="1789189"/>
            <a:chOff x="402000" y="4072663"/>
            <a:chExt cx="889325" cy="1150900"/>
          </a:xfrm>
        </p:grpSpPr>
        <p:sp>
          <p:nvSpPr>
            <p:cNvPr id="620" name="Google Shape;620;p27"/>
            <p:cNvSpPr/>
            <p:nvPr/>
          </p:nvSpPr>
          <p:spPr>
            <a:xfrm>
              <a:off x="1068850" y="4956113"/>
              <a:ext cx="173800" cy="224350"/>
            </a:xfrm>
            <a:custGeom>
              <a:avLst/>
              <a:gdLst/>
              <a:ahLst/>
              <a:cxnLst/>
              <a:rect l="l" t="t" r="r" b="b"/>
              <a:pathLst>
                <a:path w="6952" h="8974" extrusionOk="0">
                  <a:moveTo>
                    <a:pt x="6951" y="0"/>
                  </a:moveTo>
                  <a:cubicBezTo>
                    <a:pt x="4807" y="1523"/>
                    <a:pt x="2458" y="2754"/>
                    <a:pt x="0" y="3686"/>
                  </a:cubicBezTo>
                  <a:lnTo>
                    <a:pt x="0" y="8974"/>
                  </a:lnTo>
                  <a:lnTo>
                    <a:pt x="6951" y="8974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1068850" y="4904113"/>
              <a:ext cx="173800" cy="144150"/>
            </a:xfrm>
            <a:custGeom>
              <a:avLst/>
              <a:gdLst/>
              <a:ahLst/>
              <a:cxnLst/>
              <a:rect l="l" t="t" r="r" b="b"/>
              <a:pathLst>
                <a:path w="6952" h="5766" extrusionOk="0">
                  <a:moveTo>
                    <a:pt x="0" y="0"/>
                  </a:moveTo>
                  <a:lnTo>
                    <a:pt x="0" y="5766"/>
                  </a:lnTo>
                  <a:cubicBezTo>
                    <a:pt x="2458" y="4834"/>
                    <a:pt x="4807" y="3603"/>
                    <a:pt x="6951" y="2080"/>
                  </a:cubicBezTo>
                  <a:lnTo>
                    <a:pt x="6951" y="0"/>
                  </a:ln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919500" y="5048238"/>
              <a:ext cx="149375" cy="129975"/>
            </a:xfrm>
            <a:custGeom>
              <a:avLst/>
              <a:gdLst/>
              <a:ahLst/>
              <a:cxnLst/>
              <a:rect l="l" t="t" r="r" b="b"/>
              <a:pathLst>
                <a:path w="5975" h="5199" extrusionOk="0">
                  <a:moveTo>
                    <a:pt x="5974" y="1"/>
                  </a:moveTo>
                  <a:cubicBezTo>
                    <a:pt x="5588" y="149"/>
                    <a:pt x="5194" y="289"/>
                    <a:pt x="4804" y="417"/>
                  </a:cubicBezTo>
                  <a:cubicBezTo>
                    <a:pt x="3948" y="2906"/>
                    <a:pt x="2490" y="5198"/>
                    <a:pt x="0" y="5198"/>
                  </a:cubicBezTo>
                  <a:lnTo>
                    <a:pt x="5974" y="5198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1039600" y="4904113"/>
              <a:ext cx="29275" cy="154575"/>
            </a:xfrm>
            <a:custGeom>
              <a:avLst/>
              <a:gdLst/>
              <a:ahLst/>
              <a:cxnLst/>
              <a:rect l="l" t="t" r="r" b="b"/>
              <a:pathLst>
                <a:path w="1171" h="6183" extrusionOk="0">
                  <a:moveTo>
                    <a:pt x="1170" y="0"/>
                  </a:moveTo>
                  <a:cubicBezTo>
                    <a:pt x="1170" y="0"/>
                    <a:pt x="1011" y="3232"/>
                    <a:pt x="0" y="6182"/>
                  </a:cubicBezTo>
                  <a:cubicBezTo>
                    <a:pt x="390" y="6054"/>
                    <a:pt x="784" y="5914"/>
                    <a:pt x="1170" y="5766"/>
                  </a:cubicBezTo>
                  <a:lnTo>
                    <a:pt x="1170" y="0"/>
                  </a:ln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664300" y="4811213"/>
              <a:ext cx="225325" cy="100700"/>
            </a:xfrm>
            <a:custGeom>
              <a:avLst/>
              <a:gdLst/>
              <a:ahLst/>
              <a:cxnLst/>
              <a:rect l="l" t="t" r="r" b="b"/>
              <a:pathLst>
                <a:path w="9013" h="4028" extrusionOk="0">
                  <a:moveTo>
                    <a:pt x="4026" y="1"/>
                  </a:moveTo>
                  <a:cubicBezTo>
                    <a:pt x="1804" y="1"/>
                    <a:pt x="0" y="1803"/>
                    <a:pt x="0" y="4027"/>
                  </a:cubicBezTo>
                  <a:lnTo>
                    <a:pt x="9012" y="4027"/>
                  </a:lnTo>
                  <a:cubicBezTo>
                    <a:pt x="9012" y="1803"/>
                    <a:pt x="7208" y="1"/>
                    <a:pt x="4986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835875" y="4377213"/>
              <a:ext cx="148050" cy="104750"/>
            </a:xfrm>
            <a:custGeom>
              <a:avLst/>
              <a:gdLst/>
              <a:ahLst/>
              <a:cxnLst/>
              <a:rect l="l" t="t" r="r" b="b"/>
              <a:pathLst>
                <a:path w="5922" h="4190" extrusionOk="0">
                  <a:moveTo>
                    <a:pt x="1" y="0"/>
                  </a:moveTo>
                  <a:lnTo>
                    <a:pt x="209" y="3080"/>
                  </a:lnTo>
                  <a:cubicBezTo>
                    <a:pt x="2630" y="3080"/>
                    <a:pt x="4486" y="3508"/>
                    <a:pt x="5922" y="4189"/>
                  </a:cubicBezTo>
                  <a:cubicBezTo>
                    <a:pt x="5796" y="2845"/>
                    <a:pt x="5418" y="1542"/>
                    <a:pt x="4686" y="402"/>
                  </a:cubicBezTo>
                  <a:cubicBezTo>
                    <a:pt x="3308" y="144"/>
                    <a:pt x="1754" y="0"/>
                    <a:pt x="1" y="0"/>
                  </a:cubicBezTo>
                  <a:close/>
                </a:path>
              </a:pathLst>
            </a:custGeom>
            <a:solidFill>
              <a:srgbClr val="48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953025" y="4387263"/>
              <a:ext cx="293675" cy="489975"/>
            </a:xfrm>
            <a:custGeom>
              <a:avLst/>
              <a:gdLst/>
              <a:ahLst/>
              <a:cxnLst/>
              <a:rect l="l" t="t" r="r" b="b"/>
              <a:pathLst>
                <a:path w="11747" h="19599" extrusionOk="0">
                  <a:moveTo>
                    <a:pt x="0" y="0"/>
                  </a:moveTo>
                  <a:lnTo>
                    <a:pt x="0" y="0"/>
                  </a:lnTo>
                  <a:cubicBezTo>
                    <a:pt x="732" y="1140"/>
                    <a:pt x="1110" y="2443"/>
                    <a:pt x="1236" y="3787"/>
                  </a:cubicBezTo>
                  <a:cubicBezTo>
                    <a:pt x="5315" y="5735"/>
                    <a:pt x="5974" y="9777"/>
                    <a:pt x="6364" y="12118"/>
                  </a:cubicBezTo>
                  <a:cubicBezTo>
                    <a:pt x="6921" y="15474"/>
                    <a:pt x="6432" y="19599"/>
                    <a:pt x="6432" y="19599"/>
                  </a:cubicBezTo>
                  <a:lnTo>
                    <a:pt x="11747" y="19599"/>
                  </a:lnTo>
                  <a:cubicBezTo>
                    <a:pt x="11747" y="19599"/>
                    <a:pt x="11539" y="14841"/>
                    <a:pt x="10978" y="10974"/>
                  </a:cubicBezTo>
                  <a:cubicBezTo>
                    <a:pt x="10523" y="7822"/>
                    <a:pt x="8766" y="1628"/>
                    <a:pt x="0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658125" y="4226463"/>
              <a:ext cx="199575" cy="428225"/>
            </a:xfrm>
            <a:custGeom>
              <a:avLst/>
              <a:gdLst/>
              <a:ahLst/>
              <a:cxnLst/>
              <a:rect l="l" t="t" r="r" b="b"/>
              <a:pathLst>
                <a:path w="7983" h="17129" extrusionOk="0">
                  <a:moveTo>
                    <a:pt x="20" y="0"/>
                  </a:moveTo>
                  <a:cubicBezTo>
                    <a:pt x="9" y="0"/>
                    <a:pt x="1" y="8"/>
                    <a:pt x="1" y="19"/>
                  </a:cubicBezTo>
                  <a:lnTo>
                    <a:pt x="1" y="17111"/>
                  </a:lnTo>
                  <a:cubicBezTo>
                    <a:pt x="1" y="17121"/>
                    <a:pt x="9" y="17129"/>
                    <a:pt x="20" y="17129"/>
                  </a:cubicBezTo>
                  <a:lnTo>
                    <a:pt x="7964" y="17129"/>
                  </a:lnTo>
                  <a:cubicBezTo>
                    <a:pt x="7974" y="17129"/>
                    <a:pt x="7983" y="17121"/>
                    <a:pt x="7983" y="17111"/>
                  </a:cubicBezTo>
                  <a:lnTo>
                    <a:pt x="7983" y="19"/>
                  </a:lnTo>
                  <a:cubicBezTo>
                    <a:pt x="7983" y="8"/>
                    <a:pt x="7974" y="0"/>
                    <a:pt x="7964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658125" y="4311488"/>
              <a:ext cx="199575" cy="343200"/>
            </a:xfrm>
            <a:custGeom>
              <a:avLst/>
              <a:gdLst/>
              <a:ahLst/>
              <a:cxnLst/>
              <a:rect l="l" t="t" r="r" b="b"/>
              <a:pathLst>
                <a:path w="7983" h="13728" extrusionOk="0">
                  <a:moveTo>
                    <a:pt x="7983" y="0"/>
                  </a:moveTo>
                  <a:cubicBezTo>
                    <a:pt x="6422" y="4194"/>
                    <a:pt x="3853" y="8129"/>
                    <a:pt x="153" y="10432"/>
                  </a:cubicBezTo>
                  <a:cubicBezTo>
                    <a:pt x="58" y="10489"/>
                    <a:pt x="1" y="10596"/>
                    <a:pt x="1" y="10705"/>
                  </a:cubicBezTo>
                  <a:lnTo>
                    <a:pt x="1" y="13402"/>
                  </a:lnTo>
                  <a:cubicBezTo>
                    <a:pt x="1" y="13584"/>
                    <a:pt x="145" y="13728"/>
                    <a:pt x="327" y="13728"/>
                  </a:cubicBezTo>
                  <a:lnTo>
                    <a:pt x="7656" y="13728"/>
                  </a:lnTo>
                  <a:cubicBezTo>
                    <a:pt x="7838" y="13728"/>
                    <a:pt x="7983" y="13584"/>
                    <a:pt x="7983" y="13402"/>
                  </a:cubicBezTo>
                  <a:lnTo>
                    <a:pt x="7983" y="0"/>
                  </a:lnTo>
                  <a:close/>
                </a:path>
              </a:pathLst>
            </a:custGeom>
            <a:solidFill>
              <a:srgbClr val="48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702000" y="4654663"/>
              <a:ext cx="111750" cy="31200"/>
            </a:xfrm>
            <a:custGeom>
              <a:avLst/>
              <a:gdLst/>
              <a:ahLst/>
              <a:cxnLst/>
              <a:rect l="l" t="t" r="r" b="b"/>
              <a:pathLst>
                <a:path w="4470" h="1248" extrusionOk="0">
                  <a:moveTo>
                    <a:pt x="0" y="1"/>
                  </a:moveTo>
                  <a:lnTo>
                    <a:pt x="0" y="1221"/>
                  </a:lnTo>
                  <a:cubicBezTo>
                    <a:pt x="0" y="1236"/>
                    <a:pt x="11" y="1247"/>
                    <a:pt x="27" y="1247"/>
                  </a:cubicBezTo>
                  <a:lnTo>
                    <a:pt x="4443" y="1247"/>
                  </a:lnTo>
                  <a:cubicBezTo>
                    <a:pt x="4459" y="1247"/>
                    <a:pt x="4469" y="1236"/>
                    <a:pt x="4469" y="1221"/>
                  </a:cubicBezTo>
                  <a:lnTo>
                    <a:pt x="4469" y="1"/>
                  </a:ln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721675" y="4685838"/>
              <a:ext cx="72400" cy="15000"/>
            </a:xfrm>
            <a:custGeom>
              <a:avLst/>
              <a:gdLst/>
              <a:ahLst/>
              <a:cxnLst/>
              <a:rect l="l" t="t" r="r" b="b"/>
              <a:pathLst>
                <a:path w="2896" h="600" extrusionOk="0">
                  <a:moveTo>
                    <a:pt x="1" y="0"/>
                  </a:moveTo>
                  <a:cubicBezTo>
                    <a:pt x="1" y="330"/>
                    <a:pt x="270" y="599"/>
                    <a:pt x="600" y="599"/>
                  </a:cubicBezTo>
                  <a:lnTo>
                    <a:pt x="2300" y="599"/>
                  </a:lnTo>
                  <a:cubicBezTo>
                    <a:pt x="2630" y="599"/>
                    <a:pt x="2895" y="330"/>
                    <a:pt x="2895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798675" y="4344263"/>
              <a:ext cx="163750" cy="163750"/>
            </a:xfrm>
            <a:custGeom>
              <a:avLst/>
              <a:gdLst/>
              <a:ahLst/>
              <a:cxnLst/>
              <a:rect l="l" t="t" r="r" b="b"/>
              <a:pathLst>
                <a:path w="6550" h="6550" extrusionOk="0">
                  <a:moveTo>
                    <a:pt x="3277" y="0"/>
                  </a:moveTo>
                  <a:cubicBezTo>
                    <a:pt x="1466" y="0"/>
                    <a:pt x="1" y="1467"/>
                    <a:pt x="1" y="3277"/>
                  </a:cubicBezTo>
                  <a:cubicBezTo>
                    <a:pt x="1" y="5084"/>
                    <a:pt x="1466" y="6549"/>
                    <a:pt x="3277" y="6549"/>
                  </a:cubicBezTo>
                  <a:cubicBezTo>
                    <a:pt x="5083" y="6549"/>
                    <a:pt x="6550" y="5084"/>
                    <a:pt x="6550" y="3277"/>
                  </a:cubicBezTo>
                  <a:cubicBezTo>
                    <a:pt x="6550" y="1467"/>
                    <a:pt x="5083" y="0"/>
                    <a:pt x="3277" y="0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811175" y="4356763"/>
              <a:ext cx="138850" cy="138750"/>
            </a:xfrm>
            <a:custGeom>
              <a:avLst/>
              <a:gdLst/>
              <a:ahLst/>
              <a:cxnLst/>
              <a:rect l="l" t="t" r="r" b="b"/>
              <a:pathLst>
                <a:path w="5554" h="5550" extrusionOk="0">
                  <a:moveTo>
                    <a:pt x="2777" y="0"/>
                  </a:moveTo>
                  <a:cubicBezTo>
                    <a:pt x="1242" y="0"/>
                    <a:pt x="1" y="1243"/>
                    <a:pt x="1" y="2777"/>
                  </a:cubicBezTo>
                  <a:cubicBezTo>
                    <a:pt x="1" y="4307"/>
                    <a:pt x="1242" y="5549"/>
                    <a:pt x="2777" y="5549"/>
                  </a:cubicBezTo>
                  <a:cubicBezTo>
                    <a:pt x="4307" y="5549"/>
                    <a:pt x="5553" y="4307"/>
                    <a:pt x="5553" y="2777"/>
                  </a:cubicBezTo>
                  <a:cubicBezTo>
                    <a:pt x="5553" y="1243"/>
                    <a:pt x="4307" y="0"/>
                    <a:pt x="2777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712800" y="4095288"/>
              <a:ext cx="90150" cy="131200"/>
            </a:xfrm>
            <a:custGeom>
              <a:avLst/>
              <a:gdLst/>
              <a:ahLst/>
              <a:cxnLst/>
              <a:rect l="l" t="t" r="r" b="b"/>
              <a:pathLst>
                <a:path w="3606" h="5248" extrusionOk="0">
                  <a:moveTo>
                    <a:pt x="0" y="1"/>
                  </a:moveTo>
                  <a:lnTo>
                    <a:pt x="0" y="5247"/>
                  </a:lnTo>
                  <a:lnTo>
                    <a:pt x="3606" y="5247"/>
                  </a:lnTo>
                  <a:lnTo>
                    <a:pt x="3606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80675" y="4072663"/>
              <a:ext cx="154475" cy="22650"/>
            </a:xfrm>
            <a:custGeom>
              <a:avLst/>
              <a:gdLst/>
              <a:ahLst/>
              <a:cxnLst/>
              <a:rect l="l" t="t" r="r" b="b"/>
              <a:pathLst>
                <a:path w="6179" h="906" extrusionOk="0">
                  <a:moveTo>
                    <a:pt x="1" y="0"/>
                  </a:moveTo>
                  <a:cubicBezTo>
                    <a:pt x="1" y="500"/>
                    <a:pt x="406" y="906"/>
                    <a:pt x="906" y="906"/>
                  </a:cubicBezTo>
                  <a:lnTo>
                    <a:pt x="5273" y="906"/>
                  </a:lnTo>
                  <a:cubicBezTo>
                    <a:pt x="5773" y="906"/>
                    <a:pt x="6179" y="500"/>
                    <a:pt x="6179" y="0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37300" y="4868888"/>
              <a:ext cx="733275" cy="55125"/>
            </a:xfrm>
            <a:custGeom>
              <a:avLst/>
              <a:gdLst/>
              <a:ahLst/>
              <a:cxnLst/>
              <a:rect l="l" t="t" r="r" b="b"/>
              <a:pathLst>
                <a:path w="29331" h="2205" extrusionOk="0">
                  <a:moveTo>
                    <a:pt x="65" y="0"/>
                  </a:moveTo>
                  <a:cubicBezTo>
                    <a:pt x="27" y="0"/>
                    <a:pt x="1" y="27"/>
                    <a:pt x="1" y="65"/>
                  </a:cubicBezTo>
                  <a:lnTo>
                    <a:pt x="1" y="2141"/>
                  </a:lnTo>
                  <a:cubicBezTo>
                    <a:pt x="1" y="2175"/>
                    <a:pt x="27" y="2205"/>
                    <a:pt x="65" y="2205"/>
                  </a:cubicBezTo>
                  <a:lnTo>
                    <a:pt x="29266" y="2205"/>
                  </a:lnTo>
                  <a:cubicBezTo>
                    <a:pt x="29304" y="2205"/>
                    <a:pt x="29330" y="2175"/>
                    <a:pt x="29330" y="2141"/>
                  </a:cubicBezTo>
                  <a:lnTo>
                    <a:pt x="29330" y="65"/>
                  </a:lnTo>
                  <a:cubicBezTo>
                    <a:pt x="29330" y="27"/>
                    <a:pt x="29304" y="0"/>
                    <a:pt x="29266" y="0"/>
                  </a:cubicBezTo>
                  <a:close/>
                </a:path>
              </a:pathLst>
            </a:custGeom>
            <a:solidFill>
              <a:srgbClr val="56C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02000" y="5169663"/>
              <a:ext cx="889325" cy="53900"/>
            </a:xfrm>
            <a:custGeom>
              <a:avLst/>
              <a:gdLst/>
              <a:ahLst/>
              <a:cxnLst/>
              <a:rect l="l" t="t" r="r" b="b"/>
              <a:pathLst>
                <a:path w="35573" h="2156" extrusionOk="0">
                  <a:moveTo>
                    <a:pt x="3682" y="0"/>
                  </a:moveTo>
                  <a:cubicBezTo>
                    <a:pt x="2155" y="0"/>
                    <a:pt x="750" y="826"/>
                    <a:pt x="0" y="2156"/>
                  </a:cubicBezTo>
                  <a:lnTo>
                    <a:pt x="34898" y="2156"/>
                  </a:lnTo>
                  <a:cubicBezTo>
                    <a:pt x="35269" y="2156"/>
                    <a:pt x="35572" y="1852"/>
                    <a:pt x="35572" y="1481"/>
                  </a:cubicBezTo>
                  <a:lnTo>
                    <a:pt x="35572" y="674"/>
                  </a:lnTo>
                  <a:cubicBezTo>
                    <a:pt x="35572" y="303"/>
                    <a:pt x="35269" y="0"/>
                    <a:pt x="34898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66650" y="4465888"/>
              <a:ext cx="18675" cy="70225"/>
            </a:xfrm>
            <a:custGeom>
              <a:avLst/>
              <a:gdLst/>
              <a:ahLst/>
              <a:cxnLst/>
              <a:rect l="l" t="t" r="r" b="b"/>
              <a:pathLst>
                <a:path w="747" h="2809" extrusionOk="0">
                  <a:moveTo>
                    <a:pt x="373" y="0"/>
                  </a:moveTo>
                  <a:cubicBezTo>
                    <a:pt x="186" y="0"/>
                    <a:pt x="1" y="121"/>
                    <a:pt x="1" y="362"/>
                  </a:cubicBezTo>
                  <a:lnTo>
                    <a:pt x="1" y="2446"/>
                  </a:lnTo>
                  <a:cubicBezTo>
                    <a:pt x="1" y="2687"/>
                    <a:pt x="188" y="2808"/>
                    <a:pt x="375" y="2808"/>
                  </a:cubicBezTo>
                  <a:cubicBezTo>
                    <a:pt x="561" y="2808"/>
                    <a:pt x="747" y="2688"/>
                    <a:pt x="747" y="2446"/>
                  </a:cubicBezTo>
                  <a:lnTo>
                    <a:pt x="747" y="362"/>
                  </a:lnTo>
                  <a:cubicBezTo>
                    <a:pt x="747" y="122"/>
                    <a:pt x="560" y="0"/>
                    <a:pt x="373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66650" y="4247788"/>
              <a:ext cx="18675" cy="167650"/>
            </a:xfrm>
            <a:custGeom>
              <a:avLst/>
              <a:gdLst/>
              <a:ahLst/>
              <a:cxnLst/>
              <a:rect l="l" t="t" r="r" b="b"/>
              <a:pathLst>
                <a:path w="747" h="6706" extrusionOk="0">
                  <a:moveTo>
                    <a:pt x="373" y="1"/>
                  </a:moveTo>
                  <a:cubicBezTo>
                    <a:pt x="186" y="1"/>
                    <a:pt x="1" y="121"/>
                    <a:pt x="1" y="363"/>
                  </a:cubicBezTo>
                  <a:lnTo>
                    <a:pt x="1" y="6344"/>
                  </a:lnTo>
                  <a:cubicBezTo>
                    <a:pt x="1" y="6585"/>
                    <a:pt x="187" y="6705"/>
                    <a:pt x="374" y="6705"/>
                  </a:cubicBezTo>
                  <a:cubicBezTo>
                    <a:pt x="560" y="6705"/>
                    <a:pt x="747" y="6585"/>
                    <a:pt x="747" y="6344"/>
                  </a:cubicBezTo>
                  <a:lnTo>
                    <a:pt x="747" y="363"/>
                  </a:lnTo>
                  <a:cubicBezTo>
                    <a:pt x="747" y="122"/>
                    <a:pt x="560" y="1"/>
                    <a:pt x="373" y="1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548025" y="4874163"/>
              <a:ext cx="36550" cy="34325"/>
            </a:xfrm>
            <a:custGeom>
              <a:avLst/>
              <a:gdLst/>
              <a:ahLst/>
              <a:cxnLst/>
              <a:rect l="l" t="t" r="r" b="b"/>
              <a:pathLst>
                <a:path w="1462" h="1373" extrusionOk="0">
                  <a:moveTo>
                    <a:pt x="855" y="738"/>
                  </a:moveTo>
                  <a:cubicBezTo>
                    <a:pt x="860" y="740"/>
                    <a:pt x="864" y="742"/>
                    <a:pt x="868" y="743"/>
                  </a:cubicBezTo>
                  <a:lnTo>
                    <a:pt x="868" y="743"/>
                  </a:lnTo>
                  <a:cubicBezTo>
                    <a:pt x="867" y="743"/>
                    <a:pt x="867" y="743"/>
                    <a:pt x="866" y="743"/>
                  </a:cubicBezTo>
                  <a:lnTo>
                    <a:pt x="866" y="743"/>
                  </a:lnTo>
                  <a:cubicBezTo>
                    <a:pt x="864" y="742"/>
                    <a:pt x="860" y="740"/>
                    <a:pt x="855" y="738"/>
                  </a:cubicBezTo>
                  <a:close/>
                  <a:moveTo>
                    <a:pt x="806" y="755"/>
                  </a:moveTo>
                  <a:cubicBezTo>
                    <a:pt x="806" y="756"/>
                    <a:pt x="806" y="756"/>
                    <a:pt x="806" y="757"/>
                  </a:cubicBezTo>
                  <a:lnTo>
                    <a:pt x="806" y="757"/>
                  </a:lnTo>
                  <a:cubicBezTo>
                    <a:pt x="806" y="757"/>
                    <a:pt x="806" y="757"/>
                    <a:pt x="806" y="757"/>
                  </a:cubicBezTo>
                  <a:lnTo>
                    <a:pt x="806" y="757"/>
                  </a:lnTo>
                  <a:cubicBezTo>
                    <a:pt x="806" y="756"/>
                    <a:pt x="806" y="756"/>
                    <a:pt x="806" y="755"/>
                  </a:cubicBezTo>
                  <a:close/>
                  <a:moveTo>
                    <a:pt x="805" y="771"/>
                  </a:moveTo>
                  <a:cubicBezTo>
                    <a:pt x="805" y="773"/>
                    <a:pt x="804" y="774"/>
                    <a:pt x="804" y="775"/>
                  </a:cubicBezTo>
                  <a:lnTo>
                    <a:pt x="804" y="775"/>
                  </a:lnTo>
                  <a:cubicBezTo>
                    <a:pt x="804" y="774"/>
                    <a:pt x="805" y="773"/>
                    <a:pt x="805" y="772"/>
                  </a:cubicBezTo>
                  <a:lnTo>
                    <a:pt x="805" y="772"/>
                  </a:lnTo>
                  <a:cubicBezTo>
                    <a:pt x="805" y="772"/>
                    <a:pt x="805" y="772"/>
                    <a:pt x="805" y="771"/>
                  </a:cubicBezTo>
                  <a:close/>
                  <a:moveTo>
                    <a:pt x="840" y="1"/>
                  </a:moveTo>
                  <a:cubicBezTo>
                    <a:pt x="641" y="1"/>
                    <a:pt x="446" y="70"/>
                    <a:pt x="291" y="221"/>
                  </a:cubicBezTo>
                  <a:cubicBezTo>
                    <a:pt x="30" y="475"/>
                    <a:pt x="0" y="876"/>
                    <a:pt x="163" y="1187"/>
                  </a:cubicBezTo>
                  <a:cubicBezTo>
                    <a:pt x="226" y="1308"/>
                    <a:pt x="358" y="1372"/>
                    <a:pt x="488" y="1372"/>
                  </a:cubicBezTo>
                  <a:cubicBezTo>
                    <a:pt x="554" y="1372"/>
                    <a:pt x="618" y="1356"/>
                    <a:pt x="674" y="1324"/>
                  </a:cubicBezTo>
                  <a:cubicBezTo>
                    <a:pt x="852" y="1219"/>
                    <a:pt x="899" y="998"/>
                    <a:pt x="815" y="822"/>
                  </a:cubicBezTo>
                  <a:lnTo>
                    <a:pt x="815" y="822"/>
                  </a:lnTo>
                  <a:cubicBezTo>
                    <a:pt x="818" y="828"/>
                    <a:pt x="820" y="831"/>
                    <a:pt x="821" y="831"/>
                  </a:cubicBezTo>
                  <a:cubicBezTo>
                    <a:pt x="823" y="831"/>
                    <a:pt x="812" y="804"/>
                    <a:pt x="807" y="804"/>
                  </a:cubicBezTo>
                  <a:cubicBezTo>
                    <a:pt x="805" y="804"/>
                    <a:pt x="804" y="810"/>
                    <a:pt x="806" y="831"/>
                  </a:cubicBezTo>
                  <a:lnTo>
                    <a:pt x="806" y="831"/>
                  </a:lnTo>
                  <a:cubicBezTo>
                    <a:pt x="804" y="815"/>
                    <a:pt x="803" y="801"/>
                    <a:pt x="804" y="787"/>
                  </a:cubicBezTo>
                  <a:lnTo>
                    <a:pt x="804" y="787"/>
                  </a:lnTo>
                  <a:cubicBezTo>
                    <a:pt x="804" y="784"/>
                    <a:pt x="806" y="776"/>
                    <a:pt x="807" y="769"/>
                  </a:cubicBezTo>
                  <a:lnTo>
                    <a:pt x="807" y="769"/>
                  </a:lnTo>
                  <a:cubicBezTo>
                    <a:pt x="809" y="765"/>
                    <a:pt x="811" y="762"/>
                    <a:pt x="813" y="758"/>
                  </a:cubicBezTo>
                  <a:lnTo>
                    <a:pt x="813" y="758"/>
                  </a:lnTo>
                  <a:cubicBezTo>
                    <a:pt x="816" y="757"/>
                    <a:pt x="818" y="754"/>
                    <a:pt x="822" y="752"/>
                  </a:cubicBezTo>
                  <a:cubicBezTo>
                    <a:pt x="823" y="751"/>
                    <a:pt x="823" y="750"/>
                    <a:pt x="824" y="749"/>
                  </a:cubicBezTo>
                  <a:lnTo>
                    <a:pt x="824" y="749"/>
                  </a:lnTo>
                  <a:cubicBezTo>
                    <a:pt x="826" y="749"/>
                    <a:pt x="827" y="749"/>
                    <a:pt x="829" y="748"/>
                  </a:cubicBezTo>
                  <a:lnTo>
                    <a:pt x="829" y="748"/>
                  </a:lnTo>
                  <a:cubicBezTo>
                    <a:pt x="836" y="748"/>
                    <a:pt x="846" y="747"/>
                    <a:pt x="855" y="746"/>
                  </a:cubicBezTo>
                  <a:lnTo>
                    <a:pt x="855" y="746"/>
                  </a:lnTo>
                  <a:cubicBezTo>
                    <a:pt x="856" y="748"/>
                    <a:pt x="866" y="751"/>
                    <a:pt x="872" y="751"/>
                  </a:cubicBezTo>
                  <a:cubicBezTo>
                    <a:pt x="876" y="751"/>
                    <a:pt x="877" y="749"/>
                    <a:pt x="869" y="745"/>
                  </a:cubicBezTo>
                  <a:lnTo>
                    <a:pt x="869" y="745"/>
                  </a:lnTo>
                  <a:cubicBezTo>
                    <a:pt x="869" y="744"/>
                    <a:pt x="870" y="744"/>
                    <a:pt x="871" y="744"/>
                  </a:cubicBezTo>
                  <a:lnTo>
                    <a:pt x="871" y="744"/>
                  </a:lnTo>
                  <a:cubicBezTo>
                    <a:pt x="929" y="768"/>
                    <a:pt x="990" y="780"/>
                    <a:pt x="1049" y="780"/>
                  </a:cubicBezTo>
                  <a:cubicBezTo>
                    <a:pt x="1175" y="780"/>
                    <a:pt x="1295" y="724"/>
                    <a:pt x="1367" y="600"/>
                  </a:cubicBezTo>
                  <a:cubicBezTo>
                    <a:pt x="1462" y="441"/>
                    <a:pt x="1416" y="175"/>
                    <a:pt x="1231" y="89"/>
                  </a:cubicBezTo>
                  <a:cubicBezTo>
                    <a:pt x="1106" y="31"/>
                    <a:pt x="972" y="1"/>
                    <a:pt x="840" y="1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591200" y="4874388"/>
              <a:ext cx="205225" cy="18675"/>
            </a:xfrm>
            <a:custGeom>
              <a:avLst/>
              <a:gdLst/>
              <a:ahLst/>
              <a:cxnLst/>
              <a:rect l="l" t="t" r="r" b="b"/>
              <a:pathLst>
                <a:path w="8209" h="747" extrusionOk="0">
                  <a:moveTo>
                    <a:pt x="485" y="0"/>
                  </a:moveTo>
                  <a:cubicBezTo>
                    <a:pt x="4" y="0"/>
                    <a:pt x="0" y="746"/>
                    <a:pt x="485" y="746"/>
                  </a:cubicBezTo>
                  <a:lnTo>
                    <a:pt x="7728" y="746"/>
                  </a:lnTo>
                  <a:cubicBezTo>
                    <a:pt x="8209" y="746"/>
                    <a:pt x="8209" y="0"/>
                    <a:pt x="7728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1112550" y="4635813"/>
              <a:ext cx="44950" cy="219825"/>
            </a:xfrm>
            <a:custGeom>
              <a:avLst/>
              <a:gdLst/>
              <a:ahLst/>
              <a:cxnLst/>
              <a:rect l="l" t="t" r="r" b="b"/>
              <a:pathLst>
                <a:path w="1798" h="8793" extrusionOk="0">
                  <a:moveTo>
                    <a:pt x="454" y="0"/>
                  </a:moveTo>
                  <a:cubicBezTo>
                    <a:pt x="230" y="0"/>
                    <a:pt x="1" y="183"/>
                    <a:pt x="79" y="464"/>
                  </a:cubicBezTo>
                  <a:cubicBezTo>
                    <a:pt x="806" y="3073"/>
                    <a:pt x="1044" y="5737"/>
                    <a:pt x="801" y="8433"/>
                  </a:cubicBezTo>
                  <a:cubicBezTo>
                    <a:pt x="781" y="8673"/>
                    <a:pt x="956" y="8792"/>
                    <a:pt x="1143" y="8792"/>
                  </a:cubicBezTo>
                  <a:cubicBezTo>
                    <a:pt x="1330" y="8792"/>
                    <a:pt x="1528" y="8672"/>
                    <a:pt x="1551" y="8433"/>
                  </a:cubicBezTo>
                  <a:cubicBezTo>
                    <a:pt x="1798" y="5668"/>
                    <a:pt x="1544" y="2937"/>
                    <a:pt x="798" y="267"/>
                  </a:cubicBezTo>
                  <a:cubicBezTo>
                    <a:pt x="747" y="81"/>
                    <a:pt x="601" y="0"/>
                    <a:pt x="454" y="0"/>
                  </a:cubicBez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A0A0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8"/>
          <p:cNvSpPr/>
          <p:nvPr/>
        </p:nvSpPr>
        <p:spPr>
          <a:xfrm>
            <a:off x="6053600" y="4482736"/>
            <a:ext cx="16017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8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روانشناسی</a:t>
            </a:r>
            <a:endParaRPr/>
          </a:p>
        </p:txBody>
      </p:sp>
      <p:grpSp>
        <p:nvGrpSpPr>
          <p:cNvPr id="650" name="Google Shape;650;p28"/>
          <p:cNvGrpSpPr/>
          <p:nvPr/>
        </p:nvGrpSpPr>
        <p:grpSpPr>
          <a:xfrm>
            <a:off x="6456837" y="900"/>
            <a:ext cx="802505" cy="2363546"/>
            <a:chOff x="6048200" y="900"/>
            <a:chExt cx="802505" cy="2363546"/>
          </a:xfrm>
        </p:grpSpPr>
        <p:grpSp>
          <p:nvGrpSpPr>
            <p:cNvPr id="651" name="Google Shape;651;p28"/>
            <p:cNvGrpSpPr/>
            <p:nvPr/>
          </p:nvGrpSpPr>
          <p:grpSpPr>
            <a:xfrm rot="-5400000">
              <a:off x="6010065" y="1523805"/>
              <a:ext cx="878776" cy="802505"/>
              <a:chOff x="7416265" y="2170505"/>
              <a:chExt cx="878776" cy="802505"/>
            </a:xfrm>
          </p:grpSpPr>
          <p:sp>
            <p:nvSpPr>
              <p:cNvPr id="652" name="Google Shape;652;p28"/>
              <p:cNvSpPr/>
              <p:nvPr/>
            </p:nvSpPr>
            <p:spPr>
              <a:xfrm rot="-5400000">
                <a:off x="7414184" y="2190595"/>
                <a:ext cx="784496" cy="78033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1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rot="-5400000">
                <a:off x="7590362" y="2124177"/>
                <a:ext cx="559909" cy="652566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10036" extrusionOk="0">
                    <a:moveTo>
                      <a:pt x="7042" y="1"/>
                    </a:moveTo>
                    <a:cubicBezTo>
                      <a:pt x="8610" y="4308"/>
                      <a:pt x="2988" y="6182"/>
                      <a:pt x="0" y="8452"/>
                    </a:cubicBezTo>
                    <a:cubicBezTo>
                      <a:pt x="292" y="8918"/>
                      <a:pt x="455" y="9463"/>
                      <a:pt x="455" y="10035"/>
                    </a:cubicBezTo>
                    <a:lnTo>
                      <a:pt x="4147" y="10035"/>
                    </a:lnTo>
                    <a:cubicBezTo>
                      <a:pt x="4147" y="8978"/>
                      <a:pt x="4705" y="7990"/>
                      <a:pt x="5625" y="7471"/>
                    </a:cubicBezTo>
                    <a:cubicBezTo>
                      <a:pt x="7257" y="6550"/>
                      <a:pt x="8334" y="4971"/>
                      <a:pt x="8334" y="3179"/>
                    </a:cubicBezTo>
                    <a:cubicBezTo>
                      <a:pt x="8334" y="1978"/>
                      <a:pt x="7848" y="876"/>
                      <a:pt x="7042" y="1"/>
                    </a:cubicBezTo>
                    <a:close/>
                  </a:path>
                </a:pathLst>
              </a:custGeom>
              <a:solidFill>
                <a:srgbClr val="E2C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rot="-5400000">
                <a:off x="7425140" y="2626343"/>
                <a:ext cx="342539" cy="299038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rot="-5400000">
                <a:off x="7795539" y="2839715"/>
                <a:ext cx="104881" cy="118016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rot="-5400000">
                <a:off x="8056961" y="2516457"/>
                <a:ext cx="347545" cy="12861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rot="-5400000">
                <a:off x="8038234" y="2568475"/>
                <a:ext cx="385323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238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rot="-5400000">
                <a:off x="7903021" y="2474876"/>
                <a:ext cx="275695" cy="20391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C4B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59" name="Google Shape;659;p28"/>
            <p:cNvCxnSpPr/>
            <p:nvPr/>
          </p:nvCxnSpPr>
          <p:spPr>
            <a:xfrm>
              <a:off x="6452145" y="900"/>
              <a:ext cx="0" cy="1533900"/>
            </a:xfrm>
            <a:prstGeom prst="straightConnector1">
              <a:avLst/>
            </a:prstGeom>
            <a:noFill/>
            <a:ln w="28575" cap="flat" cmpd="sng">
              <a:solidFill>
                <a:srgbClr val="33898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0" name="Google Shape;660;p28"/>
          <p:cNvSpPr/>
          <p:nvPr/>
        </p:nvSpPr>
        <p:spPr>
          <a:xfrm>
            <a:off x="6425165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/>
          <p:nvPr/>
        </p:nvSpPr>
        <p:spPr>
          <a:xfrm>
            <a:off x="6445778" y="3817796"/>
            <a:ext cx="77896" cy="548809"/>
          </a:xfrm>
          <a:custGeom>
            <a:avLst/>
            <a:gdLst/>
            <a:ahLst/>
            <a:cxnLst/>
            <a:rect l="l" t="t" r="r" b="b"/>
            <a:pathLst>
              <a:path w="2819" h="19861" extrusionOk="0">
                <a:moveTo>
                  <a:pt x="1" y="0"/>
                </a:moveTo>
                <a:lnTo>
                  <a:pt x="1" y="18452"/>
                </a:lnTo>
                <a:cubicBezTo>
                  <a:pt x="1" y="19228"/>
                  <a:pt x="633" y="19861"/>
                  <a:pt x="1410" y="19861"/>
                </a:cubicBezTo>
                <a:cubicBezTo>
                  <a:pt x="2190" y="19861"/>
                  <a:pt x="2819" y="19228"/>
                  <a:pt x="2819" y="18452"/>
                </a:cubicBezTo>
                <a:lnTo>
                  <a:pt x="2819" y="0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6403916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6425165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6445778" y="4030151"/>
            <a:ext cx="77896" cy="343693"/>
          </a:xfrm>
          <a:custGeom>
            <a:avLst/>
            <a:gdLst/>
            <a:ahLst/>
            <a:cxnLst/>
            <a:rect l="l" t="t" r="r" b="b"/>
            <a:pathLst>
              <a:path w="2819" h="12438" extrusionOk="0">
                <a:moveTo>
                  <a:pt x="2053" y="0"/>
                </a:moveTo>
                <a:cubicBezTo>
                  <a:pt x="1489" y="0"/>
                  <a:pt x="934" y="69"/>
                  <a:pt x="396" y="69"/>
                </a:cubicBezTo>
                <a:cubicBezTo>
                  <a:pt x="263" y="69"/>
                  <a:pt x="131" y="65"/>
                  <a:pt x="1" y="55"/>
                </a:cubicBezTo>
                <a:lnTo>
                  <a:pt x="1" y="11028"/>
                </a:lnTo>
                <a:cubicBezTo>
                  <a:pt x="1" y="11805"/>
                  <a:pt x="633" y="12437"/>
                  <a:pt x="1410" y="12437"/>
                </a:cubicBezTo>
                <a:cubicBezTo>
                  <a:pt x="2190" y="12437"/>
                  <a:pt x="2819" y="11805"/>
                  <a:pt x="2819" y="11028"/>
                </a:cubicBezTo>
                <a:lnTo>
                  <a:pt x="2819" y="55"/>
                </a:lnTo>
                <a:cubicBezTo>
                  <a:pt x="2562" y="14"/>
                  <a:pt x="2306" y="0"/>
                  <a:pt x="2053" y="0"/>
                </a:cubicBezTo>
                <a:close/>
              </a:path>
            </a:pathLst>
          </a:custGeom>
          <a:solidFill>
            <a:srgbClr val="F1D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6403916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6798418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1" y="1"/>
                </a:moveTo>
                <a:lnTo>
                  <a:pt x="1" y="21225"/>
                </a:lnTo>
                <a:cubicBezTo>
                  <a:pt x="1" y="21297"/>
                  <a:pt x="57" y="21358"/>
                  <a:pt x="129" y="21358"/>
                </a:cubicBezTo>
                <a:lnTo>
                  <a:pt x="4186" y="21358"/>
                </a:lnTo>
                <a:cubicBezTo>
                  <a:pt x="4258" y="21358"/>
                  <a:pt x="4314" y="21297"/>
                  <a:pt x="4314" y="21225"/>
                </a:cubicBezTo>
                <a:lnTo>
                  <a:pt x="4314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6819031" y="4230624"/>
            <a:ext cx="78007" cy="135980"/>
          </a:xfrm>
          <a:custGeom>
            <a:avLst/>
            <a:gdLst/>
            <a:ahLst/>
            <a:cxnLst/>
            <a:rect l="l" t="t" r="r" b="b"/>
            <a:pathLst>
              <a:path w="2823" h="4921" extrusionOk="0">
                <a:moveTo>
                  <a:pt x="0" y="1"/>
                </a:moveTo>
                <a:lnTo>
                  <a:pt x="0" y="3512"/>
                </a:lnTo>
                <a:cubicBezTo>
                  <a:pt x="0" y="4288"/>
                  <a:pt x="633" y="4921"/>
                  <a:pt x="1414" y="4921"/>
                </a:cubicBezTo>
                <a:cubicBezTo>
                  <a:pt x="2190" y="4921"/>
                  <a:pt x="2823" y="4288"/>
                  <a:pt x="2823" y="3512"/>
                </a:cubicBezTo>
                <a:lnTo>
                  <a:pt x="2823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6777279" y="3786626"/>
            <a:ext cx="161622" cy="18099"/>
          </a:xfrm>
          <a:custGeom>
            <a:avLst/>
            <a:gdLst/>
            <a:ahLst/>
            <a:cxnLst/>
            <a:rect l="l" t="t" r="r" b="b"/>
            <a:pathLst>
              <a:path w="5849" h="655" extrusionOk="0">
                <a:moveTo>
                  <a:pt x="326" y="0"/>
                </a:moveTo>
                <a:cubicBezTo>
                  <a:pt x="144" y="0"/>
                  <a:pt x="0" y="147"/>
                  <a:pt x="0" y="329"/>
                </a:cubicBezTo>
                <a:cubicBezTo>
                  <a:pt x="0" y="507"/>
                  <a:pt x="144" y="655"/>
                  <a:pt x="326" y="655"/>
                </a:cubicBezTo>
                <a:lnTo>
                  <a:pt x="5519" y="655"/>
                </a:lnTo>
                <a:cubicBezTo>
                  <a:pt x="5701" y="655"/>
                  <a:pt x="5848" y="507"/>
                  <a:pt x="5848" y="329"/>
                </a:cubicBezTo>
                <a:cubicBezTo>
                  <a:pt x="5848" y="147"/>
                  <a:pt x="5701" y="0"/>
                  <a:pt x="5519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7171670" y="3797154"/>
            <a:ext cx="119345" cy="590175"/>
          </a:xfrm>
          <a:custGeom>
            <a:avLst/>
            <a:gdLst/>
            <a:ahLst/>
            <a:cxnLst/>
            <a:rect l="l" t="t" r="r" b="b"/>
            <a:pathLst>
              <a:path w="4319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6" y="21358"/>
                  <a:pt x="2159" y="21358"/>
                </a:cubicBezTo>
                <a:cubicBezTo>
                  <a:pt x="3348" y="21358"/>
                  <a:pt x="4318" y="20392"/>
                  <a:pt x="4318" y="19199"/>
                </a:cubicBezTo>
                <a:lnTo>
                  <a:pt x="4318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7192394" y="3992598"/>
            <a:ext cx="77896" cy="374006"/>
          </a:xfrm>
          <a:custGeom>
            <a:avLst/>
            <a:gdLst/>
            <a:ahLst/>
            <a:cxnLst/>
            <a:rect l="l" t="t" r="r" b="b"/>
            <a:pathLst>
              <a:path w="2819" h="13535" extrusionOk="0">
                <a:moveTo>
                  <a:pt x="2818" y="4"/>
                </a:moveTo>
                <a:cubicBezTo>
                  <a:pt x="1883" y="8"/>
                  <a:pt x="951" y="1"/>
                  <a:pt x="0" y="34"/>
                </a:cubicBezTo>
                <a:lnTo>
                  <a:pt x="0" y="12126"/>
                </a:lnTo>
                <a:cubicBezTo>
                  <a:pt x="0" y="12902"/>
                  <a:pt x="633" y="13535"/>
                  <a:pt x="1409" y="13535"/>
                </a:cubicBezTo>
                <a:cubicBezTo>
                  <a:pt x="2186" y="13535"/>
                  <a:pt x="2818" y="12902"/>
                  <a:pt x="2818" y="12126"/>
                </a:cubicBezTo>
                <a:lnTo>
                  <a:pt x="2818" y="4"/>
                </a:lnTo>
                <a:close/>
              </a:path>
            </a:pathLst>
          </a:custGeom>
          <a:solidFill>
            <a:srgbClr val="DBD7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7150504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27" y="0"/>
                </a:moveTo>
                <a:cubicBezTo>
                  <a:pt x="145" y="0"/>
                  <a:pt x="1" y="147"/>
                  <a:pt x="1" y="329"/>
                </a:cubicBezTo>
                <a:cubicBezTo>
                  <a:pt x="1" y="507"/>
                  <a:pt x="145" y="655"/>
                  <a:pt x="327" y="655"/>
                </a:cubicBezTo>
                <a:lnTo>
                  <a:pt x="5520" y="655"/>
                </a:lnTo>
                <a:cubicBezTo>
                  <a:pt x="5702" y="655"/>
                  <a:pt x="5850" y="507"/>
                  <a:pt x="5850" y="329"/>
                </a:cubicBezTo>
                <a:cubicBezTo>
                  <a:pt x="5850" y="147"/>
                  <a:pt x="5702" y="0"/>
                  <a:pt x="5520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6243650" y="3870767"/>
            <a:ext cx="1228873" cy="666137"/>
          </a:xfrm>
          <a:custGeom>
            <a:avLst/>
            <a:gdLst/>
            <a:ahLst/>
            <a:cxnLst/>
            <a:rect l="l" t="t" r="r" b="b"/>
            <a:pathLst>
              <a:path w="44472" h="24107" extrusionOk="0">
                <a:moveTo>
                  <a:pt x="43722" y="3288"/>
                </a:moveTo>
                <a:lnTo>
                  <a:pt x="43722" y="21823"/>
                </a:lnTo>
                <a:lnTo>
                  <a:pt x="747" y="21823"/>
                </a:lnTo>
                <a:lnTo>
                  <a:pt x="747" y="3288"/>
                </a:lnTo>
                <a:close/>
                <a:moveTo>
                  <a:pt x="1232" y="1"/>
                </a:moveTo>
                <a:cubicBezTo>
                  <a:pt x="550" y="1"/>
                  <a:pt x="1" y="553"/>
                  <a:pt x="1" y="1232"/>
                </a:cubicBezTo>
                <a:lnTo>
                  <a:pt x="1" y="24106"/>
                </a:lnTo>
                <a:lnTo>
                  <a:pt x="44472" y="24106"/>
                </a:lnTo>
                <a:lnTo>
                  <a:pt x="44472" y="1232"/>
                </a:lnTo>
                <a:cubicBezTo>
                  <a:pt x="44472" y="553"/>
                  <a:pt x="43919" y="1"/>
                  <a:pt x="43237" y="1"/>
                </a:cubicBezTo>
                <a:close/>
              </a:path>
            </a:pathLst>
          </a:custGeom>
          <a:solidFill>
            <a:srgbClr val="2A4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>
            <a:off x="6243650" y="3983701"/>
            <a:ext cx="1228873" cy="553203"/>
          </a:xfrm>
          <a:custGeom>
            <a:avLst/>
            <a:gdLst/>
            <a:ahLst/>
            <a:cxnLst/>
            <a:rect l="l" t="t" r="r" b="b"/>
            <a:pathLst>
              <a:path w="44472" h="20020" extrusionOk="0">
                <a:moveTo>
                  <a:pt x="44472" y="0"/>
                </a:moveTo>
                <a:cubicBezTo>
                  <a:pt x="44233" y="440"/>
                  <a:pt x="43983" y="868"/>
                  <a:pt x="43722" y="1285"/>
                </a:cubicBezTo>
                <a:lnTo>
                  <a:pt x="43722" y="17736"/>
                </a:lnTo>
                <a:lnTo>
                  <a:pt x="747" y="17736"/>
                </a:lnTo>
                <a:lnTo>
                  <a:pt x="747" y="16318"/>
                </a:lnTo>
                <a:cubicBezTo>
                  <a:pt x="497" y="16346"/>
                  <a:pt x="247" y="16372"/>
                  <a:pt x="1" y="16395"/>
                </a:cubicBezTo>
                <a:lnTo>
                  <a:pt x="1" y="20019"/>
                </a:lnTo>
                <a:lnTo>
                  <a:pt x="44472" y="20019"/>
                </a:lnTo>
                <a:lnTo>
                  <a:pt x="44472" y="0"/>
                </a:lnTo>
                <a:close/>
              </a:path>
            </a:pathLst>
          </a:custGeom>
          <a:solidFill>
            <a:srgbClr val="203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>
            <a:off x="6270039" y="3877343"/>
            <a:ext cx="497109" cy="20752"/>
          </a:xfrm>
          <a:custGeom>
            <a:avLst/>
            <a:gdLst/>
            <a:ahLst/>
            <a:cxnLst/>
            <a:rect l="l" t="t" r="r" b="b"/>
            <a:pathLst>
              <a:path w="17990" h="751" extrusionOk="0">
                <a:moveTo>
                  <a:pt x="481" y="1"/>
                </a:moveTo>
                <a:cubicBezTo>
                  <a:pt x="0" y="1"/>
                  <a:pt x="0" y="751"/>
                  <a:pt x="481" y="751"/>
                </a:cubicBezTo>
                <a:lnTo>
                  <a:pt x="17509" y="751"/>
                </a:lnTo>
                <a:cubicBezTo>
                  <a:pt x="17990" y="751"/>
                  <a:pt x="17990" y="1"/>
                  <a:pt x="1750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>
            <a:off x="6778329" y="3875990"/>
            <a:ext cx="122688" cy="20752"/>
          </a:xfrm>
          <a:custGeom>
            <a:avLst/>
            <a:gdLst/>
            <a:ahLst/>
            <a:cxnLst/>
            <a:rect l="l" t="t" r="r" b="b"/>
            <a:pathLst>
              <a:path w="4440" h="751" extrusionOk="0">
                <a:moveTo>
                  <a:pt x="485" y="1"/>
                </a:moveTo>
                <a:cubicBezTo>
                  <a:pt x="0" y="1"/>
                  <a:pt x="0" y="751"/>
                  <a:pt x="485" y="751"/>
                </a:cubicBezTo>
                <a:lnTo>
                  <a:pt x="3959" y="751"/>
                </a:lnTo>
                <a:cubicBezTo>
                  <a:pt x="4439" y="751"/>
                  <a:pt x="4439" y="1"/>
                  <a:pt x="395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16;p27">
            <a:extLst>
              <a:ext uri="{FF2B5EF4-FFF2-40B4-BE49-F238E27FC236}">
                <a16:creationId xmlns:a16="http://schemas.microsoft.com/office/drawing/2014/main" id="{B989BD24-BEF4-43B3-8230-F80C4E5BE227}"/>
              </a:ext>
            </a:extLst>
          </p:cNvPr>
          <p:cNvSpPr txBox="1">
            <a:spLocks/>
          </p:cNvSpPr>
          <p:nvPr/>
        </p:nvSpPr>
        <p:spPr>
          <a:xfrm>
            <a:off x="1516968" y="1739841"/>
            <a:ext cx="4814635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CBF4A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0" indent="0" algn="ctr" rtl="1">
              <a:buFont typeface="Advent Pro"/>
              <a:buNone/>
            </a:pPr>
            <a:r>
              <a:rPr lang="fa-IR" sz="1400">
                <a:solidFill>
                  <a:srgbClr val="F3F3F3"/>
                </a:solidFill>
                <a:latin typeface="Advent Pro Light"/>
                <a:ea typeface="Advent Pro Light"/>
                <a:cs typeface="B Nazanin" panose="00000400000000000000" pitchFamily="2" charset="-78"/>
                <a:sym typeface="Advent Pro Light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کتابهای زیادی در شصت و سه درصد گذشته،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A0A0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تهیه کننده</a:t>
            </a:r>
            <a:endParaRPr/>
          </a:p>
        </p:txBody>
      </p:sp>
      <p:sp>
        <p:nvSpPr>
          <p:cNvPr id="798" name="Google Shape;798;p30"/>
          <p:cNvSpPr/>
          <p:nvPr/>
        </p:nvSpPr>
        <p:spPr>
          <a:xfrm>
            <a:off x="6772934" y="2186785"/>
            <a:ext cx="519890" cy="465726"/>
          </a:xfrm>
          <a:custGeom>
            <a:avLst/>
            <a:gdLst/>
            <a:ahLst/>
            <a:cxnLst/>
            <a:rect l="l" t="t" r="r" b="b"/>
            <a:pathLst>
              <a:path w="9087" h="8141" extrusionOk="0">
                <a:moveTo>
                  <a:pt x="8144" y="0"/>
                </a:moveTo>
                <a:lnTo>
                  <a:pt x="0" y="7053"/>
                </a:lnTo>
                <a:lnTo>
                  <a:pt x="939" y="8141"/>
                </a:lnTo>
                <a:lnTo>
                  <a:pt x="9087" y="1088"/>
                </a:lnTo>
                <a:lnTo>
                  <a:pt x="8144" y="0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6929346" y="1623555"/>
            <a:ext cx="365645" cy="581457"/>
          </a:xfrm>
          <a:custGeom>
            <a:avLst/>
            <a:gdLst/>
            <a:ahLst/>
            <a:cxnLst/>
            <a:rect l="l" t="t" r="r" b="b"/>
            <a:pathLst>
              <a:path w="6391" h="10164" extrusionOk="0">
                <a:moveTo>
                  <a:pt x="1266" y="1"/>
                </a:moveTo>
                <a:lnTo>
                  <a:pt x="1" y="686"/>
                </a:lnTo>
                <a:lnTo>
                  <a:pt x="5122" y="10164"/>
                </a:lnTo>
                <a:lnTo>
                  <a:pt x="6391" y="9478"/>
                </a:lnTo>
                <a:lnTo>
                  <a:pt x="1266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398524" y="2199600"/>
            <a:ext cx="593637" cy="335293"/>
          </a:xfrm>
          <a:custGeom>
            <a:avLst/>
            <a:gdLst/>
            <a:ahLst/>
            <a:cxnLst/>
            <a:rect l="l" t="t" r="r" b="b"/>
            <a:pathLst>
              <a:path w="10376" h="5861" extrusionOk="0">
                <a:moveTo>
                  <a:pt x="611" y="0"/>
                </a:moveTo>
                <a:lnTo>
                  <a:pt x="1" y="1306"/>
                </a:lnTo>
                <a:lnTo>
                  <a:pt x="9765" y="5860"/>
                </a:lnTo>
                <a:lnTo>
                  <a:pt x="10375" y="4553"/>
                </a:lnTo>
                <a:lnTo>
                  <a:pt x="611" y="0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6950570" y="1945474"/>
            <a:ext cx="620298" cy="561720"/>
          </a:xfrm>
          <a:custGeom>
            <a:avLst/>
            <a:gdLst/>
            <a:ahLst/>
            <a:cxnLst/>
            <a:rect l="l" t="t" r="r" b="b"/>
            <a:pathLst>
              <a:path w="10842" h="9819" extrusionOk="0">
                <a:moveTo>
                  <a:pt x="5426" y="0"/>
                </a:moveTo>
                <a:cubicBezTo>
                  <a:pt x="5029" y="0"/>
                  <a:pt x="4626" y="49"/>
                  <a:pt x="4224" y="150"/>
                </a:cubicBezTo>
                <a:cubicBezTo>
                  <a:pt x="1595" y="809"/>
                  <a:pt x="1" y="3476"/>
                  <a:pt x="660" y="6105"/>
                </a:cubicBezTo>
                <a:cubicBezTo>
                  <a:pt x="1221" y="8333"/>
                  <a:pt x="3223" y="9818"/>
                  <a:pt x="5420" y="9818"/>
                </a:cubicBezTo>
                <a:cubicBezTo>
                  <a:pt x="5815" y="9818"/>
                  <a:pt x="6217" y="9770"/>
                  <a:pt x="6618" y="9669"/>
                </a:cubicBezTo>
                <a:cubicBezTo>
                  <a:pt x="9247" y="9007"/>
                  <a:pt x="10842" y="6339"/>
                  <a:pt x="10179" y="3711"/>
                </a:cubicBezTo>
                <a:cubicBezTo>
                  <a:pt x="9621" y="1487"/>
                  <a:pt x="7622" y="0"/>
                  <a:pt x="5426" y="0"/>
                </a:cubicBezTo>
                <a:close/>
              </a:path>
            </a:pathLst>
          </a:custGeom>
          <a:solidFill>
            <a:srgbClr val="56CD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032953" y="2053257"/>
            <a:ext cx="537912" cy="453884"/>
          </a:xfrm>
          <a:custGeom>
            <a:avLst/>
            <a:gdLst/>
            <a:ahLst/>
            <a:cxnLst/>
            <a:rect l="l" t="t" r="r" b="b"/>
            <a:pathLst>
              <a:path w="9402" h="7934" extrusionOk="0">
                <a:moveTo>
                  <a:pt x="7842" y="1"/>
                </a:moveTo>
                <a:cubicBezTo>
                  <a:pt x="7660" y="1221"/>
                  <a:pt x="7292" y="2414"/>
                  <a:pt x="6564" y="3562"/>
                </a:cubicBezTo>
                <a:cubicBezTo>
                  <a:pt x="5426" y="5271"/>
                  <a:pt x="3526" y="6052"/>
                  <a:pt x="1569" y="6052"/>
                </a:cubicBezTo>
                <a:cubicBezTo>
                  <a:pt x="1046" y="6052"/>
                  <a:pt x="518" y="5996"/>
                  <a:pt x="1" y="5887"/>
                </a:cubicBezTo>
                <a:lnTo>
                  <a:pt x="1" y="5887"/>
                </a:lnTo>
                <a:cubicBezTo>
                  <a:pt x="913" y="7158"/>
                  <a:pt x="2395" y="7934"/>
                  <a:pt x="3981" y="7934"/>
                </a:cubicBezTo>
                <a:cubicBezTo>
                  <a:pt x="4376" y="7934"/>
                  <a:pt x="4777" y="7886"/>
                  <a:pt x="5178" y="7785"/>
                </a:cubicBezTo>
                <a:cubicBezTo>
                  <a:pt x="7807" y="7123"/>
                  <a:pt x="9402" y="4455"/>
                  <a:pt x="8739" y="1827"/>
                </a:cubicBezTo>
                <a:cubicBezTo>
                  <a:pt x="8564" y="1142"/>
                  <a:pt x="8254" y="528"/>
                  <a:pt x="7842" y="1"/>
                </a:cubicBezTo>
                <a:close/>
              </a:path>
            </a:pathLst>
          </a:custGeom>
          <a:solidFill>
            <a:srgbClr val="4B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6587173" y="2480786"/>
            <a:ext cx="380864" cy="344732"/>
          </a:xfrm>
          <a:custGeom>
            <a:avLst/>
            <a:gdLst/>
            <a:ahLst/>
            <a:cxnLst/>
            <a:rect l="l" t="t" r="r" b="b"/>
            <a:pathLst>
              <a:path w="6657" h="6026" extrusionOk="0">
                <a:moveTo>
                  <a:pt x="3333" y="1"/>
                </a:moveTo>
                <a:cubicBezTo>
                  <a:pt x="3089" y="1"/>
                  <a:pt x="2842" y="30"/>
                  <a:pt x="2595" y="92"/>
                </a:cubicBezTo>
                <a:cubicBezTo>
                  <a:pt x="982" y="498"/>
                  <a:pt x="1" y="2134"/>
                  <a:pt x="406" y="3748"/>
                </a:cubicBezTo>
                <a:cubicBezTo>
                  <a:pt x="753" y="5115"/>
                  <a:pt x="1980" y="6025"/>
                  <a:pt x="3328" y="6025"/>
                </a:cubicBezTo>
                <a:cubicBezTo>
                  <a:pt x="3571" y="6025"/>
                  <a:pt x="3818" y="5995"/>
                  <a:pt x="4065" y="5933"/>
                </a:cubicBezTo>
                <a:cubicBezTo>
                  <a:pt x="5679" y="5528"/>
                  <a:pt x="6656" y="3892"/>
                  <a:pt x="6251" y="2278"/>
                </a:cubicBezTo>
                <a:cubicBezTo>
                  <a:pt x="5907" y="911"/>
                  <a:pt x="4681" y="1"/>
                  <a:pt x="3333" y="1"/>
                </a:cubicBezTo>
                <a:close/>
              </a:path>
            </a:pathLst>
          </a:custGeom>
          <a:solidFill>
            <a:srgbClr val="56CD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6775737" y="1508049"/>
            <a:ext cx="380806" cy="344847"/>
          </a:xfrm>
          <a:custGeom>
            <a:avLst/>
            <a:gdLst/>
            <a:ahLst/>
            <a:cxnLst/>
            <a:rect l="l" t="t" r="r" b="b"/>
            <a:pathLst>
              <a:path w="6656" h="6028" extrusionOk="0">
                <a:moveTo>
                  <a:pt x="3330" y="0"/>
                </a:moveTo>
                <a:cubicBezTo>
                  <a:pt x="3088" y="0"/>
                  <a:pt x="2841" y="30"/>
                  <a:pt x="2595" y="91"/>
                </a:cubicBezTo>
                <a:cubicBezTo>
                  <a:pt x="981" y="497"/>
                  <a:pt x="0" y="2133"/>
                  <a:pt x="406" y="3747"/>
                </a:cubicBezTo>
                <a:cubicBezTo>
                  <a:pt x="748" y="5114"/>
                  <a:pt x="1976" y="6028"/>
                  <a:pt x="3325" y="6028"/>
                </a:cubicBezTo>
                <a:cubicBezTo>
                  <a:pt x="3567" y="6028"/>
                  <a:pt x="3814" y="5998"/>
                  <a:pt x="4060" y="5936"/>
                </a:cubicBezTo>
                <a:cubicBezTo>
                  <a:pt x="5674" y="5531"/>
                  <a:pt x="6656" y="3894"/>
                  <a:pt x="6250" y="2281"/>
                </a:cubicBezTo>
                <a:cubicBezTo>
                  <a:pt x="5907" y="913"/>
                  <a:pt x="4679" y="0"/>
                  <a:pt x="3330" y="0"/>
                </a:cubicBezTo>
                <a:close/>
              </a:path>
            </a:pathLst>
          </a:custGeom>
          <a:solidFill>
            <a:srgbClr val="56CD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>
            <a:off x="7782516" y="2321571"/>
            <a:ext cx="380864" cy="344847"/>
          </a:xfrm>
          <a:custGeom>
            <a:avLst/>
            <a:gdLst/>
            <a:ahLst/>
            <a:cxnLst/>
            <a:rect l="l" t="t" r="r" b="b"/>
            <a:pathLst>
              <a:path w="6657" h="6028" extrusionOk="0">
                <a:moveTo>
                  <a:pt x="3329" y="0"/>
                </a:moveTo>
                <a:cubicBezTo>
                  <a:pt x="3086" y="0"/>
                  <a:pt x="2838" y="30"/>
                  <a:pt x="2592" y="92"/>
                </a:cubicBezTo>
                <a:cubicBezTo>
                  <a:pt x="978" y="497"/>
                  <a:pt x="1" y="2134"/>
                  <a:pt x="406" y="3747"/>
                </a:cubicBezTo>
                <a:cubicBezTo>
                  <a:pt x="750" y="5115"/>
                  <a:pt x="1977" y="6028"/>
                  <a:pt x="3326" y="6028"/>
                </a:cubicBezTo>
                <a:cubicBezTo>
                  <a:pt x="3569" y="6028"/>
                  <a:pt x="3815" y="5998"/>
                  <a:pt x="4062" y="5936"/>
                </a:cubicBezTo>
                <a:cubicBezTo>
                  <a:pt x="5675" y="5531"/>
                  <a:pt x="6656" y="3891"/>
                  <a:pt x="6251" y="2277"/>
                </a:cubicBezTo>
                <a:cubicBezTo>
                  <a:pt x="5904" y="910"/>
                  <a:pt x="4677" y="0"/>
                  <a:pt x="3329" y="0"/>
                </a:cubicBezTo>
                <a:close/>
              </a:path>
            </a:pathLst>
          </a:custGeom>
          <a:solidFill>
            <a:srgbClr val="56CD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6625733" y="2578385"/>
            <a:ext cx="342302" cy="247136"/>
          </a:xfrm>
          <a:custGeom>
            <a:avLst/>
            <a:gdLst/>
            <a:ahLst/>
            <a:cxnLst/>
            <a:rect l="l" t="t" r="r" b="b"/>
            <a:pathLst>
              <a:path w="5983" h="4320" extrusionOk="0">
                <a:moveTo>
                  <a:pt x="5372" y="0"/>
                </a:moveTo>
                <a:cubicBezTo>
                  <a:pt x="5353" y="1004"/>
                  <a:pt x="4925" y="1981"/>
                  <a:pt x="4080" y="2546"/>
                </a:cubicBezTo>
                <a:cubicBezTo>
                  <a:pt x="3376" y="2986"/>
                  <a:pt x="2607" y="3200"/>
                  <a:pt x="1857" y="3200"/>
                </a:cubicBezTo>
                <a:cubicBezTo>
                  <a:pt x="1206" y="3200"/>
                  <a:pt x="569" y="3039"/>
                  <a:pt x="0" y="2724"/>
                </a:cubicBezTo>
                <a:lnTo>
                  <a:pt x="0" y="2724"/>
                </a:lnTo>
                <a:cubicBezTo>
                  <a:pt x="522" y="3703"/>
                  <a:pt x="1546" y="4319"/>
                  <a:pt x="2654" y="4319"/>
                </a:cubicBezTo>
                <a:cubicBezTo>
                  <a:pt x="2897" y="4319"/>
                  <a:pt x="3144" y="4289"/>
                  <a:pt x="3391" y="4227"/>
                </a:cubicBezTo>
                <a:cubicBezTo>
                  <a:pt x="5005" y="3822"/>
                  <a:pt x="5982" y="2186"/>
                  <a:pt x="5577" y="572"/>
                </a:cubicBezTo>
                <a:cubicBezTo>
                  <a:pt x="5528" y="372"/>
                  <a:pt x="5455" y="182"/>
                  <a:pt x="5372" y="0"/>
                </a:cubicBezTo>
                <a:close/>
              </a:path>
            </a:pathLst>
          </a:custGeom>
          <a:solidFill>
            <a:srgbClr val="4B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0"/>
          <p:cNvSpPr/>
          <p:nvPr/>
        </p:nvSpPr>
        <p:spPr>
          <a:xfrm>
            <a:off x="6810349" y="1534937"/>
            <a:ext cx="346193" cy="317959"/>
          </a:xfrm>
          <a:custGeom>
            <a:avLst/>
            <a:gdLst/>
            <a:ahLst/>
            <a:cxnLst/>
            <a:rect l="l" t="t" r="r" b="b"/>
            <a:pathLst>
              <a:path w="6051" h="5558" extrusionOk="0">
                <a:moveTo>
                  <a:pt x="4331" y="1"/>
                </a:moveTo>
                <a:cubicBezTo>
                  <a:pt x="4198" y="1788"/>
                  <a:pt x="2660" y="3379"/>
                  <a:pt x="853" y="3739"/>
                </a:cubicBezTo>
                <a:cubicBezTo>
                  <a:pt x="554" y="3800"/>
                  <a:pt x="273" y="3830"/>
                  <a:pt x="1" y="3833"/>
                </a:cubicBezTo>
                <a:cubicBezTo>
                  <a:pt x="499" y="4885"/>
                  <a:pt x="1566" y="5557"/>
                  <a:pt x="2721" y="5557"/>
                </a:cubicBezTo>
                <a:cubicBezTo>
                  <a:pt x="2964" y="5557"/>
                  <a:pt x="3210" y="5528"/>
                  <a:pt x="3455" y="5466"/>
                </a:cubicBezTo>
                <a:cubicBezTo>
                  <a:pt x="5069" y="5061"/>
                  <a:pt x="6051" y="3424"/>
                  <a:pt x="5645" y="1811"/>
                </a:cubicBezTo>
                <a:cubicBezTo>
                  <a:pt x="5448" y="1027"/>
                  <a:pt x="4963" y="398"/>
                  <a:pt x="4331" y="1"/>
                </a:cubicBezTo>
                <a:close/>
              </a:path>
            </a:pathLst>
          </a:custGeom>
          <a:solidFill>
            <a:srgbClr val="4B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7851226" y="2322887"/>
            <a:ext cx="312151" cy="343474"/>
          </a:xfrm>
          <a:custGeom>
            <a:avLst/>
            <a:gdLst/>
            <a:ahLst/>
            <a:cxnLst/>
            <a:rect l="l" t="t" r="r" b="b"/>
            <a:pathLst>
              <a:path w="5456" h="6004" extrusionOk="0">
                <a:moveTo>
                  <a:pt x="2481" y="1"/>
                </a:moveTo>
                <a:lnTo>
                  <a:pt x="2481" y="1"/>
                </a:lnTo>
                <a:cubicBezTo>
                  <a:pt x="2739" y="929"/>
                  <a:pt x="2493" y="2023"/>
                  <a:pt x="2341" y="2932"/>
                </a:cubicBezTo>
                <a:cubicBezTo>
                  <a:pt x="2179" y="4080"/>
                  <a:pt x="1114" y="5118"/>
                  <a:pt x="1" y="5118"/>
                </a:cubicBezTo>
                <a:cubicBezTo>
                  <a:pt x="558" y="5675"/>
                  <a:pt x="1322" y="6004"/>
                  <a:pt x="2130" y="6004"/>
                </a:cubicBezTo>
                <a:cubicBezTo>
                  <a:pt x="2371" y="6004"/>
                  <a:pt x="2616" y="5974"/>
                  <a:pt x="2861" y="5913"/>
                </a:cubicBezTo>
                <a:cubicBezTo>
                  <a:pt x="4474" y="5508"/>
                  <a:pt x="5455" y="3868"/>
                  <a:pt x="5050" y="2254"/>
                </a:cubicBezTo>
                <a:cubicBezTo>
                  <a:pt x="4735" y="1008"/>
                  <a:pt x="3686" y="144"/>
                  <a:pt x="2481" y="1"/>
                </a:cubicBezTo>
                <a:close/>
              </a:path>
            </a:pathLst>
          </a:custGeom>
          <a:solidFill>
            <a:srgbClr val="4B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16;p27">
            <a:extLst>
              <a:ext uri="{FF2B5EF4-FFF2-40B4-BE49-F238E27FC236}">
                <a16:creationId xmlns:a16="http://schemas.microsoft.com/office/drawing/2014/main" id="{64A1698B-C8CA-44AE-A6E3-E8FD24904BDC}"/>
              </a:ext>
            </a:extLst>
          </p:cNvPr>
          <p:cNvSpPr txBox="1">
            <a:spLocks/>
          </p:cNvSpPr>
          <p:nvPr/>
        </p:nvSpPr>
        <p:spPr>
          <a:xfrm>
            <a:off x="1536347" y="2053257"/>
            <a:ext cx="4187016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CBF4A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0" indent="0" algn="ctr" rtl="1">
              <a:buFont typeface="Advent Pro"/>
              <a:buNone/>
            </a:pPr>
            <a:r>
              <a:rPr lang="fa-IR" sz="1400">
                <a:solidFill>
                  <a:srgbClr val="F3F3F3"/>
                </a:solidFill>
                <a:latin typeface="Advent Pro Light"/>
                <a:ea typeface="Advent Pro Light"/>
                <a:cs typeface="B Nazanin" panose="00000400000000000000" pitchFamily="2" charset="-78"/>
                <a:sym typeface="Advent Pro Light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کتابهای زیادی در شصت و سه درصد گذشته،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31"/>
          <p:cNvGrpSpPr/>
          <p:nvPr/>
        </p:nvGrpSpPr>
        <p:grpSpPr>
          <a:xfrm>
            <a:off x="6576664" y="2895162"/>
            <a:ext cx="1745471" cy="1805529"/>
            <a:chOff x="5751584" y="2041633"/>
            <a:chExt cx="2570650" cy="2659100"/>
          </a:xfrm>
        </p:grpSpPr>
        <p:sp>
          <p:nvSpPr>
            <p:cNvPr id="818" name="Google Shape;818;p31"/>
            <p:cNvSpPr/>
            <p:nvPr/>
          </p:nvSpPr>
          <p:spPr>
            <a:xfrm>
              <a:off x="6531506" y="2041633"/>
              <a:ext cx="1696165" cy="1502229"/>
            </a:xfrm>
            <a:custGeom>
              <a:avLst/>
              <a:gdLst/>
              <a:ahLst/>
              <a:cxnLst/>
              <a:rect l="l" t="t" r="r" b="b"/>
              <a:pathLst>
                <a:path w="9778" h="8660" extrusionOk="0">
                  <a:moveTo>
                    <a:pt x="4541" y="1"/>
                  </a:moveTo>
                  <a:cubicBezTo>
                    <a:pt x="3747" y="1"/>
                    <a:pt x="3105" y="615"/>
                    <a:pt x="2368" y="1094"/>
                  </a:cubicBezTo>
                  <a:cubicBezTo>
                    <a:pt x="1456" y="1692"/>
                    <a:pt x="587" y="2457"/>
                    <a:pt x="216" y="3518"/>
                  </a:cubicBezTo>
                  <a:cubicBezTo>
                    <a:pt x="57" y="3961"/>
                    <a:pt x="1" y="4454"/>
                    <a:pt x="133" y="4905"/>
                  </a:cubicBezTo>
                  <a:cubicBezTo>
                    <a:pt x="269" y="5356"/>
                    <a:pt x="629" y="5757"/>
                    <a:pt x="1087" y="5859"/>
                  </a:cubicBezTo>
                  <a:cubicBezTo>
                    <a:pt x="1185" y="5882"/>
                    <a:pt x="1283" y="5891"/>
                    <a:pt x="1381" y="5891"/>
                  </a:cubicBezTo>
                  <a:cubicBezTo>
                    <a:pt x="1814" y="5891"/>
                    <a:pt x="2254" y="5713"/>
                    <a:pt x="2692" y="5713"/>
                  </a:cubicBezTo>
                  <a:cubicBezTo>
                    <a:pt x="2739" y="5713"/>
                    <a:pt x="2786" y="5715"/>
                    <a:pt x="2834" y="5719"/>
                  </a:cubicBezTo>
                  <a:cubicBezTo>
                    <a:pt x="3580" y="5788"/>
                    <a:pt x="4122" y="6442"/>
                    <a:pt x="4538" y="7068"/>
                  </a:cubicBezTo>
                  <a:cubicBezTo>
                    <a:pt x="4956" y="7688"/>
                    <a:pt x="5402" y="8382"/>
                    <a:pt x="6118" y="8601"/>
                  </a:cubicBezTo>
                  <a:cubicBezTo>
                    <a:pt x="6248" y="8641"/>
                    <a:pt x="6382" y="8659"/>
                    <a:pt x="6516" y="8659"/>
                  </a:cubicBezTo>
                  <a:cubicBezTo>
                    <a:pt x="7227" y="8659"/>
                    <a:pt x="7936" y="8132"/>
                    <a:pt x="8073" y="7424"/>
                  </a:cubicBezTo>
                  <a:cubicBezTo>
                    <a:pt x="8220" y="6632"/>
                    <a:pt x="7743" y="5833"/>
                    <a:pt x="7857" y="5038"/>
                  </a:cubicBezTo>
                  <a:cubicBezTo>
                    <a:pt x="7876" y="4897"/>
                    <a:pt x="7917" y="4753"/>
                    <a:pt x="8012" y="4647"/>
                  </a:cubicBezTo>
                  <a:cubicBezTo>
                    <a:pt x="8209" y="4419"/>
                    <a:pt x="8557" y="4424"/>
                    <a:pt x="8846" y="4333"/>
                  </a:cubicBezTo>
                  <a:cubicBezTo>
                    <a:pt x="9391" y="4158"/>
                    <a:pt x="9743" y="3575"/>
                    <a:pt x="9762" y="2999"/>
                  </a:cubicBezTo>
                  <a:cubicBezTo>
                    <a:pt x="9777" y="2424"/>
                    <a:pt x="9516" y="1870"/>
                    <a:pt x="9156" y="1419"/>
                  </a:cubicBezTo>
                  <a:cubicBezTo>
                    <a:pt x="8773" y="933"/>
                    <a:pt x="8214" y="525"/>
                    <a:pt x="7599" y="525"/>
                  </a:cubicBezTo>
                  <a:cubicBezTo>
                    <a:pt x="7588" y="525"/>
                    <a:pt x="7576" y="525"/>
                    <a:pt x="7565" y="526"/>
                  </a:cubicBezTo>
                  <a:cubicBezTo>
                    <a:pt x="7266" y="533"/>
                    <a:pt x="6978" y="636"/>
                    <a:pt x="6683" y="639"/>
                  </a:cubicBezTo>
                  <a:cubicBezTo>
                    <a:pt x="6680" y="639"/>
                    <a:pt x="6676" y="639"/>
                    <a:pt x="6673" y="639"/>
                  </a:cubicBezTo>
                  <a:cubicBezTo>
                    <a:pt x="6169" y="639"/>
                    <a:pt x="5713" y="365"/>
                    <a:pt x="5251" y="162"/>
                  </a:cubicBezTo>
                  <a:cubicBezTo>
                    <a:pt x="4999" y="49"/>
                    <a:pt x="4764" y="1"/>
                    <a:pt x="4541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7634775" y="2306346"/>
              <a:ext cx="462638" cy="319874"/>
            </a:xfrm>
            <a:custGeom>
              <a:avLst/>
              <a:gdLst/>
              <a:ahLst/>
              <a:cxnLst/>
              <a:rect l="l" t="t" r="r" b="b"/>
              <a:pathLst>
                <a:path w="2667" h="1844" extrusionOk="0">
                  <a:moveTo>
                    <a:pt x="938" y="0"/>
                  </a:moveTo>
                  <a:cubicBezTo>
                    <a:pt x="597" y="0"/>
                    <a:pt x="291" y="145"/>
                    <a:pt x="156" y="503"/>
                  </a:cubicBezTo>
                  <a:cubicBezTo>
                    <a:pt x="0" y="912"/>
                    <a:pt x="201" y="1405"/>
                    <a:pt x="565" y="1643"/>
                  </a:cubicBezTo>
                  <a:cubicBezTo>
                    <a:pt x="770" y="1780"/>
                    <a:pt x="1013" y="1844"/>
                    <a:pt x="1260" y="1844"/>
                  </a:cubicBezTo>
                  <a:cubicBezTo>
                    <a:pt x="1450" y="1844"/>
                    <a:pt x="1642" y="1806"/>
                    <a:pt x="1818" y="1734"/>
                  </a:cubicBezTo>
                  <a:cubicBezTo>
                    <a:pt x="1986" y="1666"/>
                    <a:pt x="2145" y="1568"/>
                    <a:pt x="2243" y="1416"/>
                  </a:cubicBezTo>
                  <a:cubicBezTo>
                    <a:pt x="2666" y="741"/>
                    <a:pt x="1711" y="0"/>
                    <a:pt x="93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7337100" y="2267836"/>
              <a:ext cx="189427" cy="137213"/>
            </a:xfrm>
            <a:custGeom>
              <a:avLst/>
              <a:gdLst/>
              <a:ahLst/>
              <a:cxnLst/>
              <a:rect l="l" t="t" r="r" b="b"/>
              <a:pathLst>
                <a:path w="1092" h="791" extrusionOk="0">
                  <a:moveTo>
                    <a:pt x="777" y="1"/>
                  </a:moveTo>
                  <a:cubicBezTo>
                    <a:pt x="666" y="1"/>
                    <a:pt x="537" y="36"/>
                    <a:pt x="417" y="93"/>
                  </a:cubicBezTo>
                  <a:cubicBezTo>
                    <a:pt x="198" y="192"/>
                    <a:pt x="8" y="362"/>
                    <a:pt x="4" y="513"/>
                  </a:cubicBezTo>
                  <a:cubicBezTo>
                    <a:pt x="1" y="672"/>
                    <a:pt x="172" y="790"/>
                    <a:pt x="331" y="790"/>
                  </a:cubicBezTo>
                  <a:cubicBezTo>
                    <a:pt x="336" y="790"/>
                    <a:pt x="341" y="790"/>
                    <a:pt x="345" y="790"/>
                  </a:cubicBezTo>
                  <a:cubicBezTo>
                    <a:pt x="508" y="779"/>
                    <a:pt x="656" y="683"/>
                    <a:pt x="789" y="589"/>
                  </a:cubicBezTo>
                  <a:cubicBezTo>
                    <a:pt x="932" y="491"/>
                    <a:pt x="1092" y="351"/>
                    <a:pt x="1050" y="183"/>
                  </a:cubicBezTo>
                  <a:cubicBezTo>
                    <a:pt x="1019" y="53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7643101" y="2706886"/>
              <a:ext cx="127846" cy="111193"/>
            </a:xfrm>
            <a:custGeom>
              <a:avLst/>
              <a:gdLst/>
              <a:ahLst/>
              <a:cxnLst/>
              <a:rect l="l" t="t" r="r" b="b"/>
              <a:pathLst>
                <a:path w="737" h="641" extrusionOk="0">
                  <a:moveTo>
                    <a:pt x="408" y="1"/>
                  </a:moveTo>
                  <a:cubicBezTo>
                    <a:pt x="192" y="1"/>
                    <a:pt x="1" y="344"/>
                    <a:pt x="123" y="524"/>
                  </a:cubicBezTo>
                  <a:cubicBezTo>
                    <a:pt x="165" y="589"/>
                    <a:pt x="244" y="623"/>
                    <a:pt x="320" y="634"/>
                  </a:cubicBezTo>
                  <a:cubicBezTo>
                    <a:pt x="342" y="638"/>
                    <a:pt x="365" y="640"/>
                    <a:pt x="387" y="640"/>
                  </a:cubicBezTo>
                  <a:cubicBezTo>
                    <a:pt x="448" y="640"/>
                    <a:pt x="508" y="625"/>
                    <a:pt x="555" y="589"/>
                  </a:cubicBezTo>
                  <a:cubicBezTo>
                    <a:pt x="737" y="448"/>
                    <a:pt x="684" y="24"/>
                    <a:pt x="426" y="2"/>
                  </a:cubicBezTo>
                  <a:cubicBezTo>
                    <a:pt x="420" y="1"/>
                    <a:pt x="414" y="1"/>
                    <a:pt x="40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7160334" y="3151139"/>
              <a:ext cx="163059" cy="177631"/>
            </a:xfrm>
            <a:custGeom>
              <a:avLst/>
              <a:gdLst/>
              <a:ahLst/>
              <a:cxnLst/>
              <a:rect l="l" t="t" r="r" b="b"/>
              <a:pathLst>
                <a:path w="940" h="1024" extrusionOk="0">
                  <a:moveTo>
                    <a:pt x="758" y="1"/>
                  </a:moveTo>
                  <a:cubicBezTo>
                    <a:pt x="663" y="103"/>
                    <a:pt x="520" y="266"/>
                    <a:pt x="376" y="429"/>
                  </a:cubicBezTo>
                  <a:cubicBezTo>
                    <a:pt x="235" y="592"/>
                    <a:pt x="95" y="751"/>
                    <a:pt x="1" y="850"/>
                  </a:cubicBezTo>
                  <a:lnTo>
                    <a:pt x="182" y="1023"/>
                  </a:lnTo>
                  <a:cubicBezTo>
                    <a:pt x="277" y="922"/>
                    <a:pt x="421" y="759"/>
                    <a:pt x="565" y="596"/>
                  </a:cubicBezTo>
                  <a:cubicBezTo>
                    <a:pt x="705" y="432"/>
                    <a:pt x="845" y="273"/>
                    <a:pt x="940" y="175"/>
                  </a:cubicBezTo>
                  <a:lnTo>
                    <a:pt x="758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7218273" y="3231455"/>
              <a:ext cx="158376" cy="174855"/>
            </a:xfrm>
            <a:custGeom>
              <a:avLst/>
              <a:gdLst/>
              <a:ahLst/>
              <a:cxnLst/>
              <a:rect l="l" t="t" r="r" b="b"/>
              <a:pathLst>
                <a:path w="913" h="1008" extrusionOk="0">
                  <a:moveTo>
                    <a:pt x="697" y="0"/>
                  </a:moveTo>
                  <a:cubicBezTo>
                    <a:pt x="606" y="163"/>
                    <a:pt x="371" y="443"/>
                    <a:pt x="0" y="838"/>
                  </a:cubicBezTo>
                  <a:lnTo>
                    <a:pt x="182" y="1008"/>
                  </a:lnTo>
                  <a:cubicBezTo>
                    <a:pt x="572" y="595"/>
                    <a:pt x="810" y="307"/>
                    <a:pt x="913" y="121"/>
                  </a:cubicBezTo>
                  <a:lnTo>
                    <a:pt x="697" y="0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7618295" y="3517852"/>
              <a:ext cx="76499" cy="140856"/>
            </a:xfrm>
            <a:custGeom>
              <a:avLst/>
              <a:gdLst/>
              <a:ahLst/>
              <a:cxnLst/>
              <a:rect l="l" t="t" r="r" b="b"/>
              <a:pathLst>
                <a:path w="441" h="812" extrusionOk="0">
                  <a:moveTo>
                    <a:pt x="247" y="0"/>
                  </a:moveTo>
                  <a:lnTo>
                    <a:pt x="1" y="54"/>
                  </a:lnTo>
                  <a:cubicBezTo>
                    <a:pt x="58" y="308"/>
                    <a:pt x="126" y="565"/>
                    <a:pt x="201" y="811"/>
                  </a:cubicBezTo>
                  <a:lnTo>
                    <a:pt x="441" y="736"/>
                  </a:lnTo>
                  <a:cubicBezTo>
                    <a:pt x="364" y="497"/>
                    <a:pt x="300" y="247"/>
                    <a:pt x="247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7709020" y="3519760"/>
              <a:ext cx="85693" cy="127672"/>
            </a:xfrm>
            <a:custGeom>
              <a:avLst/>
              <a:gdLst/>
              <a:ahLst/>
              <a:cxnLst/>
              <a:rect l="l" t="t" r="r" b="b"/>
              <a:pathLst>
                <a:path w="494" h="736" extrusionOk="0">
                  <a:moveTo>
                    <a:pt x="35" y="190"/>
                  </a:moveTo>
                  <a:cubicBezTo>
                    <a:pt x="35" y="193"/>
                    <a:pt x="36" y="196"/>
                    <a:pt x="37" y="199"/>
                  </a:cubicBezTo>
                  <a:lnTo>
                    <a:pt x="37" y="199"/>
                  </a:lnTo>
                  <a:cubicBezTo>
                    <a:pt x="37" y="196"/>
                    <a:pt x="36" y="193"/>
                    <a:pt x="35" y="190"/>
                  </a:cubicBezTo>
                  <a:close/>
                  <a:moveTo>
                    <a:pt x="133" y="244"/>
                  </a:moveTo>
                  <a:lnTo>
                    <a:pt x="133" y="251"/>
                  </a:lnTo>
                  <a:cubicBezTo>
                    <a:pt x="126" y="251"/>
                    <a:pt x="118" y="251"/>
                    <a:pt x="110" y="247"/>
                  </a:cubicBezTo>
                  <a:lnTo>
                    <a:pt x="133" y="244"/>
                  </a:lnTo>
                  <a:close/>
                  <a:moveTo>
                    <a:pt x="134" y="1"/>
                  </a:moveTo>
                  <a:cubicBezTo>
                    <a:pt x="131" y="1"/>
                    <a:pt x="128" y="1"/>
                    <a:pt x="126" y="1"/>
                  </a:cubicBezTo>
                  <a:lnTo>
                    <a:pt x="42" y="66"/>
                  </a:lnTo>
                  <a:lnTo>
                    <a:pt x="0" y="103"/>
                  </a:lnTo>
                  <a:lnTo>
                    <a:pt x="49" y="213"/>
                  </a:lnTo>
                  <a:cubicBezTo>
                    <a:pt x="45" y="208"/>
                    <a:pt x="40" y="204"/>
                    <a:pt x="37" y="199"/>
                  </a:cubicBezTo>
                  <a:lnTo>
                    <a:pt x="37" y="199"/>
                  </a:lnTo>
                  <a:cubicBezTo>
                    <a:pt x="94" y="386"/>
                    <a:pt x="177" y="568"/>
                    <a:pt x="281" y="736"/>
                  </a:cubicBezTo>
                  <a:lnTo>
                    <a:pt x="493" y="608"/>
                  </a:lnTo>
                  <a:cubicBezTo>
                    <a:pt x="399" y="452"/>
                    <a:pt x="327" y="289"/>
                    <a:pt x="273" y="115"/>
                  </a:cubicBezTo>
                  <a:cubicBezTo>
                    <a:pt x="245" y="32"/>
                    <a:pt x="182" y="1"/>
                    <a:pt x="134" y="1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7837908" y="3434414"/>
              <a:ext cx="96621" cy="113274"/>
            </a:xfrm>
            <a:custGeom>
              <a:avLst/>
              <a:gdLst/>
              <a:ahLst/>
              <a:cxnLst/>
              <a:rect l="l" t="t" r="r" b="b"/>
              <a:pathLst>
                <a:path w="557" h="653" extrusionOk="0">
                  <a:moveTo>
                    <a:pt x="205" y="0"/>
                  </a:moveTo>
                  <a:lnTo>
                    <a:pt x="0" y="140"/>
                  </a:lnTo>
                  <a:lnTo>
                    <a:pt x="352" y="652"/>
                  </a:lnTo>
                  <a:lnTo>
                    <a:pt x="556" y="50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7882490" y="3333281"/>
              <a:ext cx="121080" cy="102693"/>
            </a:xfrm>
            <a:custGeom>
              <a:avLst/>
              <a:gdLst/>
              <a:ahLst/>
              <a:cxnLst/>
              <a:rect l="l" t="t" r="r" b="b"/>
              <a:pathLst>
                <a:path w="698" h="592" extrusionOk="0">
                  <a:moveTo>
                    <a:pt x="145" y="1"/>
                  </a:moveTo>
                  <a:lnTo>
                    <a:pt x="0" y="201"/>
                  </a:lnTo>
                  <a:lnTo>
                    <a:pt x="554" y="592"/>
                  </a:lnTo>
                  <a:lnTo>
                    <a:pt x="698" y="387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7910765" y="3182710"/>
              <a:ext cx="140682" cy="48918"/>
            </a:xfrm>
            <a:custGeom>
              <a:avLst/>
              <a:gdLst/>
              <a:ahLst/>
              <a:cxnLst/>
              <a:rect l="l" t="t" r="r" b="b"/>
              <a:pathLst>
                <a:path w="811" h="282" extrusionOk="0">
                  <a:moveTo>
                    <a:pt x="773" y="0"/>
                  </a:moveTo>
                  <a:cubicBezTo>
                    <a:pt x="645" y="21"/>
                    <a:pt x="514" y="30"/>
                    <a:pt x="383" y="30"/>
                  </a:cubicBezTo>
                  <a:cubicBezTo>
                    <a:pt x="267" y="30"/>
                    <a:pt x="150" y="23"/>
                    <a:pt x="35" y="9"/>
                  </a:cubicBezTo>
                  <a:lnTo>
                    <a:pt x="0" y="255"/>
                  </a:lnTo>
                  <a:cubicBezTo>
                    <a:pt x="129" y="270"/>
                    <a:pt x="255" y="281"/>
                    <a:pt x="379" y="281"/>
                  </a:cubicBezTo>
                  <a:cubicBezTo>
                    <a:pt x="523" y="281"/>
                    <a:pt x="667" y="270"/>
                    <a:pt x="811" y="247"/>
                  </a:cubicBezTo>
                  <a:lnTo>
                    <a:pt x="773" y="0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7884571" y="3048099"/>
              <a:ext cx="106509" cy="59846"/>
            </a:xfrm>
            <a:custGeom>
              <a:avLst/>
              <a:gdLst/>
              <a:ahLst/>
              <a:cxnLst/>
              <a:rect l="l" t="t" r="r" b="b"/>
              <a:pathLst>
                <a:path w="614" h="345" extrusionOk="0">
                  <a:moveTo>
                    <a:pt x="587" y="0"/>
                  </a:moveTo>
                  <a:cubicBezTo>
                    <a:pt x="390" y="23"/>
                    <a:pt x="193" y="57"/>
                    <a:pt x="0" y="103"/>
                  </a:cubicBezTo>
                  <a:lnTo>
                    <a:pt x="60" y="345"/>
                  </a:lnTo>
                  <a:cubicBezTo>
                    <a:pt x="242" y="299"/>
                    <a:pt x="428" y="269"/>
                    <a:pt x="614" y="246"/>
                  </a:cubicBezTo>
                  <a:lnTo>
                    <a:pt x="587" y="0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7858724" y="2852946"/>
              <a:ext cx="136345" cy="132182"/>
            </a:xfrm>
            <a:custGeom>
              <a:avLst/>
              <a:gdLst/>
              <a:ahLst/>
              <a:cxnLst/>
              <a:rect l="l" t="t" r="r" b="b"/>
              <a:pathLst>
                <a:path w="786" h="762" extrusionOk="0">
                  <a:moveTo>
                    <a:pt x="183" y="1"/>
                  </a:moveTo>
                  <a:lnTo>
                    <a:pt x="1" y="174"/>
                  </a:lnTo>
                  <a:cubicBezTo>
                    <a:pt x="225" y="410"/>
                    <a:pt x="478" y="663"/>
                    <a:pt x="672" y="761"/>
                  </a:cubicBezTo>
                  <a:lnTo>
                    <a:pt x="786" y="538"/>
                  </a:lnTo>
                  <a:cubicBezTo>
                    <a:pt x="604" y="447"/>
                    <a:pt x="296" y="121"/>
                    <a:pt x="183" y="1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7923949" y="2762916"/>
              <a:ext cx="126284" cy="157162"/>
            </a:xfrm>
            <a:custGeom>
              <a:avLst/>
              <a:gdLst/>
              <a:ahLst/>
              <a:cxnLst/>
              <a:rect l="l" t="t" r="r" b="b"/>
              <a:pathLst>
                <a:path w="728" h="906" extrusionOk="0">
                  <a:moveTo>
                    <a:pt x="205" y="0"/>
                  </a:moveTo>
                  <a:lnTo>
                    <a:pt x="0" y="144"/>
                  </a:lnTo>
                  <a:cubicBezTo>
                    <a:pt x="144" y="345"/>
                    <a:pt x="447" y="784"/>
                    <a:pt x="504" y="906"/>
                  </a:cubicBezTo>
                  <a:lnTo>
                    <a:pt x="728" y="803"/>
                  </a:lnTo>
                  <a:cubicBezTo>
                    <a:pt x="644" y="618"/>
                    <a:pt x="209" y="8"/>
                    <a:pt x="205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8095337" y="2756845"/>
              <a:ext cx="102693" cy="125070"/>
            </a:xfrm>
            <a:custGeom>
              <a:avLst/>
              <a:gdLst/>
              <a:ahLst/>
              <a:cxnLst/>
              <a:rect l="l" t="t" r="r" b="b"/>
              <a:pathLst>
                <a:path w="592" h="721" extrusionOk="0">
                  <a:moveTo>
                    <a:pt x="217" y="1"/>
                  </a:moveTo>
                  <a:lnTo>
                    <a:pt x="1" y="130"/>
                  </a:lnTo>
                  <a:cubicBezTo>
                    <a:pt x="62" y="228"/>
                    <a:pt x="262" y="558"/>
                    <a:pt x="402" y="721"/>
                  </a:cubicBezTo>
                  <a:lnTo>
                    <a:pt x="592" y="558"/>
                  </a:lnTo>
                  <a:cubicBezTo>
                    <a:pt x="493" y="441"/>
                    <a:pt x="331" y="195"/>
                    <a:pt x="217" y="1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8186756" y="2662304"/>
              <a:ext cx="84999" cy="75111"/>
            </a:xfrm>
            <a:custGeom>
              <a:avLst/>
              <a:gdLst/>
              <a:ahLst/>
              <a:cxnLst/>
              <a:rect l="l" t="t" r="r" b="b"/>
              <a:pathLst>
                <a:path w="490" h="433" extrusionOk="0">
                  <a:moveTo>
                    <a:pt x="133" y="0"/>
                  </a:moveTo>
                  <a:lnTo>
                    <a:pt x="0" y="213"/>
                  </a:lnTo>
                  <a:lnTo>
                    <a:pt x="356" y="432"/>
                  </a:lnTo>
                  <a:lnTo>
                    <a:pt x="489" y="22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8213644" y="2531509"/>
              <a:ext cx="103213" cy="62101"/>
            </a:xfrm>
            <a:custGeom>
              <a:avLst/>
              <a:gdLst/>
              <a:ahLst/>
              <a:cxnLst/>
              <a:rect l="l" t="t" r="r" b="b"/>
              <a:pathLst>
                <a:path w="595" h="358" extrusionOk="0">
                  <a:moveTo>
                    <a:pt x="546" y="1"/>
                  </a:moveTo>
                  <a:lnTo>
                    <a:pt x="0" y="114"/>
                  </a:lnTo>
                  <a:lnTo>
                    <a:pt x="50" y="357"/>
                  </a:lnTo>
                  <a:lnTo>
                    <a:pt x="595" y="243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8188664" y="2354744"/>
              <a:ext cx="133570" cy="93499"/>
            </a:xfrm>
            <a:custGeom>
              <a:avLst/>
              <a:gdLst/>
              <a:ahLst/>
              <a:cxnLst/>
              <a:rect l="l" t="t" r="r" b="b"/>
              <a:pathLst>
                <a:path w="770" h="539" extrusionOk="0">
                  <a:moveTo>
                    <a:pt x="660" y="1"/>
                  </a:moveTo>
                  <a:lnTo>
                    <a:pt x="1" y="315"/>
                  </a:lnTo>
                  <a:lnTo>
                    <a:pt x="107" y="539"/>
                  </a:lnTo>
                  <a:lnTo>
                    <a:pt x="770" y="228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7074814" y="3054691"/>
              <a:ext cx="168437" cy="162366"/>
            </a:xfrm>
            <a:custGeom>
              <a:avLst/>
              <a:gdLst/>
              <a:ahLst/>
              <a:cxnLst/>
              <a:rect l="l" t="t" r="r" b="b"/>
              <a:pathLst>
                <a:path w="971" h="936" extrusionOk="0">
                  <a:moveTo>
                    <a:pt x="789" y="0"/>
                  </a:moveTo>
                  <a:cubicBezTo>
                    <a:pt x="429" y="387"/>
                    <a:pt x="142" y="644"/>
                    <a:pt x="1" y="712"/>
                  </a:cubicBezTo>
                  <a:lnTo>
                    <a:pt x="111" y="936"/>
                  </a:lnTo>
                  <a:cubicBezTo>
                    <a:pt x="285" y="852"/>
                    <a:pt x="574" y="595"/>
                    <a:pt x="971" y="170"/>
                  </a:cubicBezTo>
                  <a:lnTo>
                    <a:pt x="789" y="0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6927017" y="3018609"/>
              <a:ext cx="92805" cy="153172"/>
            </a:xfrm>
            <a:custGeom>
              <a:avLst/>
              <a:gdLst/>
              <a:ahLst/>
              <a:cxnLst/>
              <a:rect l="l" t="t" r="r" b="b"/>
              <a:pathLst>
                <a:path w="535" h="883" extrusionOk="0">
                  <a:moveTo>
                    <a:pt x="296" y="0"/>
                  </a:moveTo>
                  <a:cubicBezTo>
                    <a:pt x="209" y="265"/>
                    <a:pt x="111" y="530"/>
                    <a:pt x="1" y="784"/>
                  </a:cubicBezTo>
                  <a:lnTo>
                    <a:pt x="232" y="883"/>
                  </a:lnTo>
                  <a:cubicBezTo>
                    <a:pt x="342" y="621"/>
                    <a:pt x="444" y="352"/>
                    <a:pt x="535" y="79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6772629" y="3036823"/>
              <a:ext cx="81703" cy="157855"/>
            </a:xfrm>
            <a:custGeom>
              <a:avLst/>
              <a:gdLst/>
              <a:ahLst/>
              <a:cxnLst/>
              <a:rect l="l" t="t" r="r" b="b"/>
              <a:pathLst>
                <a:path w="471" h="910" extrusionOk="0">
                  <a:moveTo>
                    <a:pt x="225" y="1"/>
                  </a:moveTo>
                  <a:cubicBezTo>
                    <a:pt x="175" y="281"/>
                    <a:pt x="99" y="558"/>
                    <a:pt x="1" y="823"/>
                  </a:cubicBezTo>
                  <a:lnTo>
                    <a:pt x="236" y="910"/>
                  </a:lnTo>
                  <a:cubicBezTo>
                    <a:pt x="338" y="630"/>
                    <a:pt x="417" y="338"/>
                    <a:pt x="470" y="46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6545904" y="2940375"/>
              <a:ext cx="136866" cy="187345"/>
            </a:xfrm>
            <a:custGeom>
              <a:avLst/>
              <a:gdLst/>
              <a:ahLst/>
              <a:cxnLst/>
              <a:rect l="l" t="t" r="r" b="b"/>
              <a:pathLst>
                <a:path w="789" h="1080" extrusionOk="0">
                  <a:moveTo>
                    <a:pt x="581" y="0"/>
                  </a:moveTo>
                  <a:cubicBezTo>
                    <a:pt x="523" y="91"/>
                    <a:pt x="406" y="284"/>
                    <a:pt x="289" y="474"/>
                  </a:cubicBezTo>
                  <a:cubicBezTo>
                    <a:pt x="172" y="667"/>
                    <a:pt x="54" y="857"/>
                    <a:pt x="1" y="947"/>
                  </a:cubicBezTo>
                  <a:lnTo>
                    <a:pt x="213" y="1079"/>
                  </a:lnTo>
                  <a:cubicBezTo>
                    <a:pt x="266" y="988"/>
                    <a:pt x="383" y="796"/>
                    <a:pt x="501" y="607"/>
                  </a:cubicBezTo>
                  <a:cubicBezTo>
                    <a:pt x="618" y="413"/>
                    <a:pt x="736" y="224"/>
                    <a:pt x="789" y="133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6433668" y="2889722"/>
              <a:ext cx="142764" cy="105989"/>
            </a:xfrm>
            <a:custGeom>
              <a:avLst/>
              <a:gdLst/>
              <a:ahLst/>
              <a:cxnLst/>
              <a:rect l="l" t="t" r="r" b="b"/>
              <a:pathLst>
                <a:path w="823" h="611" extrusionOk="0">
                  <a:moveTo>
                    <a:pt x="719" y="0"/>
                  </a:moveTo>
                  <a:cubicBezTo>
                    <a:pt x="469" y="114"/>
                    <a:pt x="228" y="250"/>
                    <a:pt x="0" y="402"/>
                  </a:cubicBezTo>
                  <a:lnTo>
                    <a:pt x="140" y="610"/>
                  </a:lnTo>
                  <a:cubicBezTo>
                    <a:pt x="356" y="467"/>
                    <a:pt x="588" y="338"/>
                    <a:pt x="822" y="231"/>
                  </a:cubicBezTo>
                  <a:lnTo>
                    <a:pt x="719" y="0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6374515" y="2712263"/>
              <a:ext cx="177631" cy="60020"/>
            </a:xfrm>
            <a:custGeom>
              <a:avLst/>
              <a:gdLst/>
              <a:ahLst/>
              <a:cxnLst/>
              <a:rect l="l" t="t" r="r" b="b"/>
              <a:pathLst>
                <a:path w="1024" h="346" extrusionOk="0">
                  <a:moveTo>
                    <a:pt x="46" y="1"/>
                  </a:moveTo>
                  <a:lnTo>
                    <a:pt x="0" y="247"/>
                  </a:lnTo>
                  <a:cubicBezTo>
                    <a:pt x="280" y="296"/>
                    <a:pt x="670" y="345"/>
                    <a:pt x="962" y="345"/>
                  </a:cubicBezTo>
                  <a:lnTo>
                    <a:pt x="1023" y="345"/>
                  </a:lnTo>
                  <a:lnTo>
                    <a:pt x="1015" y="95"/>
                  </a:lnTo>
                  <a:cubicBezTo>
                    <a:pt x="995" y="96"/>
                    <a:pt x="974" y="96"/>
                    <a:pt x="953" y="96"/>
                  </a:cubicBezTo>
                  <a:cubicBezTo>
                    <a:pt x="680" y="96"/>
                    <a:pt x="312" y="49"/>
                    <a:pt x="46" y="1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6365148" y="2604539"/>
              <a:ext cx="212498" cy="103907"/>
            </a:xfrm>
            <a:custGeom>
              <a:avLst/>
              <a:gdLst/>
              <a:ahLst/>
              <a:cxnLst/>
              <a:rect l="l" t="t" r="r" b="b"/>
              <a:pathLst>
                <a:path w="1225" h="599" extrusionOk="0">
                  <a:moveTo>
                    <a:pt x="100" y="1"/>
                  </a:moveTo>
                  <a:lnTo>
                    <a:pt x="1" y="232"/>
                  </a:lnTo>
                  <a:cubicBezTo>
                    <a:pt x="312" y="364"/>
                    <a:pt x="804" y="504"/>
                    <a:pt x="1160" y="599"/>
                  </a:cubicBezTo>
                  <a:lnTo>
                    <a:pt x="1224" y="356"/>
                  </a:lnTo>
                  <a:cubicBezTo>
                    <a:pt x="724" y="224"/>
                    <a:pt x="334" y="102"/>
                    <a:pt x="100" y="1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6442862" y="2494213"/>
              <a:ext cx="166355" cy="112407"/>
            </a:xfrm>
            <a:custGeom>
              <a:avLst/>
              <a:gdLst/>
              <a:ahLst/>
              <a:cxnLst/>
              <a:rect l="l" t="t" r="r" b="b"/>
              <a:pathLst>
                <a:path w="959" h="648" extrusionOk="0">
                  <a:moveTo>
                    <a:pt x="114" y="0"/>
                  </a:moveTo>
                  <a:lnTo>
                    <a:pt x="0" y="224"/>
                  </a:lnTo>
                  <a:lnTo>
                    <a:pt x="848" y="648"/>
                  </a:lnTo>
                  <a:lnTo>
                    <a:pt x="958" y="42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6467148" y="2345550"/>
              <a:ext cx="216314" cy="150743"/>
            </a:xfrm>
            <a:custGeom>
              <a:avLst/>
              <a:gdLst/>
              <a:ahLst/>
              <a:cxnLst/>
              <a:rect l="l" t="t" r="r" b="b"/>
              <a:pathLst>
                <a:path w="1247" h="869" extrusionOk="0">
                  <a:moveTo>
                    <a:pt x="156" y="1"/>
                  </a:moveTo>
                  <a:lnTo>
                    <a:pt x="0" y="198"/>
                  </a:lnTo>
                  <a:cubicBezTo>
                    <a:pt x="281" y="417"/>
                    <a:pt x="796" y="721"/>
                    <a:pt x="1148" y="868"/>
                  </a:cubicBezTo>
                  <a:lnTo>
                    <a:pt x="1246" y="641"/>
                  </a:lnTo>
                  <a:cubicBezTo>
                    <a:pt x="917" y="501"/>
                    <a:pt x="417" y="205"/>
                    <a:pt x="156" y="1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7299631" y="3401628"/>
              <a:ext cx="140856" cy="167570"/>
            </a:xfrm>
            <a:custGeom>
              <a:avLst/>
              <a:gdLst/>
              <a:ahLst/>
              <a:cxnLst/>
              <a:rect l="l" t="t" r="r" b="b"/>
              <a:pathLst>
                <a:path w="812" h="966" extrusionOk="0">
                  <a:moveTo>
                    <a:pt x="629" y="0"/>
                  </a:moveTo>
                  <a:cubicBezTo>
                    <a:pt x="395" y="258"/>
                    <a:pt x="182" y="538"/>
                    <a:pt x="0" y="838"/>
                  </a:cubicBezTo>
                  <a:lnTo>
                    <a:pt x="213" y="966"/>
                  </a:lnTo>
                  <a:cubicBezTo>
                    <a:pt x="387" y="682"/>
                    <a:pt x="588" y="413"/>
                    <a:pt x="811" y="167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7429733" y="3498077"/>
              <a:ext cx="117784" cy="216487"/>
            </a:xfrm>
            <a:custGeom>
              <a:avLst/>
              <a:gdLst/>
              <a:ahLst/>
              <a:cxnLst/>
              <a:rect l="l" t="t" r="r" b="b"/>
              <a:pathLst>
                <a:path w="679" h="1248" extrusionOk="0">
                  <a:moveTo>
                    <a:pt x="448" y="1"/>
                  </a:moveTo>
                  <a:cubicBezTo>
                    <a:pt x="288" y="380"/>
                    <a:pt x="137" y="773"/>
                    <a:pt x="0" y="1164"/>
                  </a:cubicBezTo>
                  <a:lnTo>
                    <a:pt x="239" y="1247"/>
                  </a:lnTo>
                  <a:cubicBezTo>
                    <a:pt x="372" y="857"/>
                    <a:pt x="519" y="471"/>
                    <a:pt x="678" y="100"/>
                  </a:cubicBezTo>
                  <a:lnTo>
                    <a:pt x="448" y="1"/>
                  </a:ln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6573485" y="3890463"/>
              <a:ext cx="309119" cy="146060"/>
            </a:xfrm>
            <a:custGeom>
              <a:avLst/>
              <a:gdLst/>
              <a:ahLst/>
              <a:cxnLst/>
              <a:rect l="l" t="t" r="r" b="b"/>
              <a:pathLst>
                <a:path w="1782" h="842" extrusionOk="0">
                  <a:moveTo>
                    <a:pt x="1634" y="1"/>
                  </a:moveTo>
                  <a:cubicBezTo>
                    <a:pt x="1426" y="152"/>
                    <a:pt x="1218" y="283"/>
                    <a:pt x="1008" y="283"/>
                  </a:cubicBezTo>
                  <a:cubicBezTo>
                    <a:pt x="992" y="283"/>
                    <a:pt x="975" y="282"/>
                    <a:pt x="959" y="281"/>
                  </a:cubicBezTo>
                  <a:cubicBezTo>
                    <a:pt x="929" y="277"/>
                    <a:pt x="895" y="270"/>
                    <a:pt x="864" y="266"/>
                  </a:cubicBezTo>
                  <a:cubicBezTo>
                    <a:pt x="808" y="254"/>
                    <a:pt x="751" y="243"/>
                    <a:pt x="694" y="243"/>
                  </a:cubicBezTo>
                  <a:cubicBezTo>
                    <a:pt x="692" y="243"/>
                    <a:pt x="689" y="243"/>
                    <a:pt x="686" y="243"/>
                  </a:cubicBezTo>
                  <a:cubicBezTo>
                    <a:pt x="458" y="243"/>
                    <a:pt x="83" y="559"/>
                    <a:pt x="1" y="739"/>
                  </a:cubicBezTo>
                  <a:lnTo>
                    <a:pt x="228" y="841"/>
                  </a:lnTo>
                  <a:cubicBezTo>
                    <a:pt x="282" y="724"/>
                    <a:pt x="584" y="489"/>
                    <a:pt x="686" y="489"/>
                  </a:cubicBezTo>
                  <a:lnTo>
                    <a:pt x="691" y="489"/>
                  </a:lnTo>
                  <a:cubicBezTo>
                    <a:pt x="732" y="493"/>
                    <a:pt x="774" y="501"/>
                    <a:pt x="815" y="508"/>
                  </a:cubicBezTo>
                  <a:cubicBezTo>
                    <a:pt x="854" y="516"/>
                    <a:pt x="895" y="523"/>
                    <a:pt x="933" y="531"/>
                  </a:cubicBezTo>
                  <a:cubicBezTo>
                    <a:pt x="957" y="533"/>
                    <a:pt x="982" y="534"/>
                    <a:pt x="1006" y="534"/>
                  </a:cubicBezTo>
                  <a:cubicBezTo>
                    <a:pt x="1290" y="534"/>
                    <a:pt x="1544" y="373"/>
                    <a:pt x="1782" y="205"/>
                  </a:cubicBezTo>
                  <a:lnTo>
                    <a:pt x="1634" y="1"/>
                  </a:ln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542608" y="3702423"/>
              <a:ext cx="307731" cy="192722"/>
            </a:xfrm>
            <a:custGeom>
              <a:avLst/>
              <a:gdLst/>
              <a:ahLst/>
              <a:cxnLst/>
              <a:rect l="l" t="t" r="r" b="b"/>
              <a:pathLst>
                <a:path w="1774" h="1111" extrusionOk="0">
                  <a:moveTo>
                    <a:pt x="2" y="869"/>
                  </a:moveTo>
                  <a:cubicBezTo>
                    <a:pt x="1" y="870"/>
                    <a:pt x="1" y="872"/>
                    <a:pt x="1" y="873"/>
                  </a:cubicBezTo>
                  <a:cubicBezTo>
                    <a:pt x="1" y="873"/>
                    <a:pt x="1" y="872"/>
                    <a:pt x="2" y="869"/>
                  </a:cubicBezTo>
                  <a:close/>
                  <a:moveTo>
                    <a:pt x="1600" y="1"/>
                  </a:moveTo>
                  <a:cubicBezTo>
                    <a:pt x="1421" y="177"/>
                    <a:pt x="1166" y="280"/>
                    <a:pt x="918" y="280"/>
                  </a:cubicBezTo>
                  <a:cubicBezTo>
                    <a:pt x="882" y="280"/>
                    <a:pt x="847" y="278"/>
                    <a:pt x="811" y="274"/>
                  </a:cubicBezTo>
                  <a:lnTo>
                    <a:pt x="755" y="266"/>
                  </a:lnTo>
                  <a:cubicBezTo>
                    <a:pt x="709" y="259"/>
                    <a:pt x="658" y="252"/>
                    <a:pt x="606" y="252"/>
                  </a:cubicBezTo>
                  <a:cubicBezTo>
                    <a:pt x="571" y="252"/>
                    <a:pt x="536" y="255"/>
                    <a:pt x="501" y="263"/>
                  </a:cubicBezTo>
                  <a:cubicBezTo>
                    <a:pt x="243" y="319"/>
                    <a:pt x="133" y="573"/>
                    <a:pt x="46" y="774"/>
                  </a:cubicBezTo>
                  <a:lnTo>
                    <a:pt x="16" y="842"/>
                  </a:lnTo>
                  <a:cubicBezTo>
                    <a:pt x="9" y="856"/>
                    <a:pt x="5" y="865"/>
                    <a:pt x="2" y="869"/>
                  </a:cubicBezTo>
                  <a:lnTo>
                    <a:pt x="2" y="869"/>
                  </a:lnTo>
                  <a:cubicBezTo>
                    <a:pt x="6" y="865"/>
                    <a:pt x="17" y="861"/>
                    <a:pt x="31" y="861"/>
                  </a:cubicBezTo>
                  <a:lnTo>
                    <a:pt x="35" y="1111"/>
                  </a:lnTo>
                  <a:cubicBezTo>
                    <a:pt x="100" y="1111"/>
                    <a:pt x="182" y="1081"/>
                    <a:pt x="243" y="945"/>
                  </a:cubicBezTo>
                  <a:lnTo>
                    <a:pt x="273" y="873"/>
                  </a:lnTo>
                  <a:cubicBezTo>
                    <a:pt x="346" y="705"/>
                    <a:pt x="421" y="535"/>
                    <a:pt x="554" y="505"/>
                  </a:cubicBezTo>
                  <a:cubicBezTo>
                    <a:pt x="567" y="502"/>
                    <a:pt x="582" y="502"/>
                    <a:pt x="597" y="502"/>
                  </a:cubicBezTo>
                  <a:cubicBezTo>
                    <a:pt x="634" y="502"/>
                    <a:pt x="677" y="507"/>
                    <a:pt x="721" y="513"/>
                  </a:cubicBezTo>
                  <a:lnTo>
                    <a:pt x="781" y="520"/>
                  </a:lnTo>
                  <a:cubicBezTo>
                    <a:pt x="830" y="526"/>
                    <a:pt x="878" y="529"/>
                    <a:pt x="926" y="529"/>
                  </a:cubicBezTo>
                  <a:cubicBezTo>
                    <a:pt x="1241" y="529"/>
                    <a:pt x="1550" y="402"/>
                    <a:pt x="1773" y="175"/>
                  </a:cubicBezTo>
                  <a:lnTo>
                    <a:pt x="1600" y="1"/>
                  </a:ln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445464" y="3416720"/>
              <a:ext cx="258293" cy="179539"/>
            </a:xfrm>
            <a:custGeom>
              <a:avLst/>
              <a:gdLst/>
              <a:ahLst/>
              <a:cxnLst/>
              <a:rect l="l" t="t" r="r" b="b"/>
              <a:pathLst>
                <a:path w="1489" h="1035" extrusionOk="0">
                  <a:moveTo>
                    <a:pt x="1288" y="1"/>
                  </a:moveTo>
                  <a:cubicBezTo>
                    <a:pt x="1182" y="144"/>
                    <a:pt x="1023" y="251"/>
                    <a:pt x="852" y="296"/>
                  </a:cubicBezTo>
                  <a:cubicBezTo>
                    <a:pt x="811" y="307"/>
                    <a:pt x="770" y="315"/>
                    <a:pt x="728" y="322"/>
                  </a:cubicBezTo>
                  <a:cubicBezTo>
                    <a:pt x="651" y="333"/>
                    <a:pt x="572" y="349"/>
                    <a:pt x="492" y="383"/>
                  </a:cubicBezTo>
                  <a:cubicBezTo>
                    <a:pt x="356" y="436"/>
                    <a:pt x="8" y="841"/>
                    <a:pt x="1" y="1023"/>
                  </a:cubicBezTo>
                  <a:lnTo>
                    <a:pt x="251" y="1034"/>
                  </a:lnTo>
                  <a:cubicBezTo>
                    <a:pt x="265" y="951"/>
                    <a:pt x="504" y="651"/>
                    <a:pt x="583" y="614"/>
                  </a:cubicBezTo>
                  <a:cubicBezTo>
                    <a:pt x="641" y="591"/>
                    <a:pt x="705" y="580"/>
                    <a:pt x="773" y="569"/>
                  </a:cubicBezTo>
                  <a:cubicBezTo>
                    <a:pt x="819" y="557"/>
                    <a:pt x="868" y="550"/>
                    <a:pt x="913" y="538"/>
                  </a:cubicBezTo>
                  <a:cubicBezTo>
                    <a:pt x="1144" y="478"/>
                    <a:pt x="1349" y="341"/>
                    <a:pt x="1489" y="148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6256209" y="2989466"/>
              <a:ext cx="88121" cy="309813"/>
            </a:xfrm>
            <a:custGeom>
              <a:avLst/>
              <a:gdLst/>
              <a:ahLst/>
              <a:cxnLst/>
              <a:rect l="l" t="t" r="r" b="b"/>
              <a:pathLst>
                <a:path w="508" h="1786" extrusionOk="0">
                  <a:moveTo>
                    <a:pt x="315" y="1"/>
                  </a:moveTo>
                  <a:lnTo>
                    <a:pt x="92" y="111"/>
                  </a:lnTo>
                  <a:cubicBezTo>
                    <a:pt x="174" y="282"/>
                    <a:pt x="242" y="448"/>
                    <a:pt x="202" y="592"/>
                  </a:cubicBezTo>
                  <a:cubicBezTo>
                    <a:pt x="190" y="637"/>
                    <a:pt x="167" y="675"/>
                    <a:pt x="144" y="717"/>
                  </a:cubicBezTo>
                  <a:cubicBezTo>
                    <a:pt x="133" y="740"/>
                    <a:pt x="122" y="766"/>
                    <a:pt x="111" y="789"/>
                  </a:cubicBezTo>
                  <a:cubicBezTo>
                    <a:pt x="1" y="1020"/>
                    <a:pt x="1" y="1554"/>
                    <a:pt x="80" y="1785"/>
                  </a:cubicBezTo>
                  <a:lnTo>
                    <a:pt x="319" y="1705"/>
                  </a:lnTo>
                  <a:cubicBezTo>
                    <a:pt x="258" y="1535"/>
                    <a:pt x="258" y="1062"/>
                    <a:pt x="333" y="895"/>
                  </a:cubicBezTo>
                  <a:cubicBezTo>
                    <a:pt x="345" y="873"/>
                    <a:pt x="356" y="854"/>
                    <a:pt x="368" y="831"/>
                  </a:cubicBezTo>
                  <a:cubicBezTo>
                    <a:pt x="394" y="782"/>
                    <a:pt x="421" y="728"/>
                    <a:pt x="440" y="664"/>
                  </a:cubicBezTo>
                  <a:cubicBezTo>
                    <a:pt x="508" y="437"/>
                    <a:pt x="417" y="214"/>
                    <a:pt x="315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5951248" y="3087476"/>
              <a:ext cx="222906" cy="217702"/>
            </a:xfrm>
            <a:custGeom>
              <a:avLst/>
              <a:gdLst/>
              <a:ahLst/>
              <a:cxnLst/>
              <a:rect l="l" t="t" r="r" b="b"/>
              <a:pathLst>
                <a:path w="1285" h="1255" extrusionOk="0">
                  <a:moveTo>
                    <a:pt x="21" y="0"/>
                  </a:moveTo>
                  <a:cubicBezTo>
                    <a:pt x="14" y="0"/>
                    <a:pt x="7" y="0"/>
                    <a:pt x="0" y="0"/>
                  </a:cubicBezTo>
                  <a:lnTo>
                    <a:pt x="9" y="250"/>
                  </a:lnTo>
                  <a:cubicBezTo>
                    <a:pt x="15" y="250"/>
                    <a:pt x="21" y="250"/>
                    <a:pt x="28" y="250"/>
                  </a:cubicBezTo>
                  <a:cubicBezTo>
                    <a:pt x="230" y="250"/>
                    <a:pt x="436" y="362"/>
                    <a:pt x="546" y="531"/>
                  </a:cubicBezTo>
                  <a:cubicBezTo>
                    <a:pt x="584" y="588"/>
                    <a:pt x="614" y="652"/>
                    <a:pt x="641" y="713"/>
                  </a:cubicBezTo>
                  <a:cubicBezTo>
                    <a:pt x="668" y="766"/>
                    <a:pt x="690" y="815"/>
                    <a:pt x="717" y="864"/>
                  </a:cubicBezTo>
                  <a:cubicBezTo>
                    <a:pt x="800" y="1009"/>
                    <a:pt x="1069" y="1213"/>
                    <a:pt x="1224" y="1254"/>
                  </a:cubicBezTo>
                  <a:lnTo>
                    <a:pt x="1285" y="1012"/>
                  </a:lnTo>
                  <a:cubicBezTo>
                    <a:pt x="1194" y="989"/>
                    <a:pt x="982" y="827"/>
                    <a:pt x="937" y="743"/>
                  </a:cubicBezTo>
                  <a:cubicBezTo>
                    <a:pt x="910" y="698"/>
                    <a:pt x="891" y="652"/>
                    <a:pt x="869" y="607"/>
                  </a:cubicBezTo>
                  <a:cubicBezTo>
                    <a:pt x="834" y="539"/>
                    <a:pt x="804" y="463"/>
                    <a:pt x="755" y="395"/>
                  </a:cubicBezTo>
                  <a:cubicBezTo>
                    <a:pt x="599" y="154"/>
                    <a:pt x="321" y="0"/>
                    <a:pt x="21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5804146" y="3294598"/>
              <a:ext cx="345200" cy="123509"/>
            </a:xfrm>
            <a:custGeom>
              <a:avLst/>
              <a:gdLst/>
              <a:ahLst/>
              <a:cxnLst/>
              <a:rect l="l" t="t" r="r" b="b"/>
              <a:pathLst>
                <a:path w="1990" h="712" extrusionOk="0">
                  <a:moveTo>
                    <a:pt x="1718" y="705"/>
                  </a:moveTo>
                  <a:cubicBezTo>
                    <a:pt x="1719" y="707"/>
                    <a:pt x="1720" y="708"/>
                    <a:pt x="1720" y="708"/>
                  </a:cubicBezTo>
                  <a:cubicBezTo>
                    <a:pt x="1720" y="707"/>
                    <a:pt x="1719" y="706"/>
                    <a:pt x="1718" y="705"/>
                  </a:cubicBezTo>
                  <a:close/>
                  <a:moveTo>
                    <a:pt x="379" y="0"/>
                  </a:moveTo>
                  <a:cubicBezTo>
                    <a:pt x="308" y="0"/>
                    <a:pt x="235" y="4"/>
                    <a:pt x="163" y="11"/>
                  </a:cubicBezTo>
                  <a:cubicBezTo>
                    <a:pt x="110" y="15"/>
                    <a:pt x="58" y="19"/>
                    <a:pt x="0" y="19"/>
                  </a:cubicBezTo>
                  <a:lnTo>
                    <a:pt x="8" y="269"/>
                  </a:lnTo>
                  <a:cubicBezTo>
                    <a:pt x="65" y="269"/>
                    <a:pt x="126" y="265"/>
                    <a:pt x="186" y="257"/>
                  </a:cubicBezTo>
                  <a:cubicBezTo>
                    <a:pt x="250" y="254"/>
                    <a:pt x="315" y="250"/>
                    <a:pt x="379" y="250"/>
                  </a:cubicBezTo>
                  <a:cubicBezTo>
                    <a:pt x="584" y="250"/>
                    <a:pt x="792" y="303"/>
                    <a:pt x="993" y="355"/>
                  </a:cubicBezTo>
                  <a:cubicBezTo>
                    <a:pt x="1098" y="383"/>
                    <a:pt x="1212" y="413"/>
                    <a:pt x="1292" y="474"/>
                  </a:cubicBezTo>
                  <a:cubicBezTo>
                    <a:pt x="1334" y="500"/>
                    <a:pt x="1394" y="530"/>
                    <a:pt x="1467" y="565"/>
                  </a:cubicBezTo>
                  <a:cubicBezTo>
                    <a:pt x="1537" y="597"/>
                    <a:pt x="1686" y="666"/>
                    <a:pt x="1718" y="705"/>
                  </a:cubicBezTo>
                  <a:lnTo>
                    <a:pt x="1718" y="705"/>
                  </a:lnTo>
                  <a:cubicBezTo>
                    <a:pt x="1714" y="699"/>
                    <a:pt x="1709" y="686"/>
                    <a:pt x="1712" y="670"/>
                  </a:cubicBezTo>
                  <a:lnTo>
                    <a:pt x="1712" y="670"/>
                  </a:lnTo>
                  <a:lnTo>
                    <a:pt x="1958" y="712"/>
                  </a:lnTo>
                  <a:cubicBezTo>
                    <a:pt x="1989" y="534"/>
                    <a:pt x="1777" y="435"/>
                    <a:pt x="1572" y="337"/>
                  </a:cubicBezTo>
                  <a:cubicBezTo>
                    <a:pt x="1516" y="310"/>
                    <a:pt x="1467" y="287"/>
                    <a:pt x="1439" y="269"/>
                  </a:cubicBezTo>
                  <a:cubicBezTo>
                    <a:pt x="1318" y="182"/>
                    <a:pt x="1178" y="147"/>
                    <a:pt x="1058" y="114"/>
                  </a:cubicBezTo>
                  <a:cubicBezTo>
                    <a:pt x="841" y="56"/>
                    <a:pt x="614" y="0"/>
                    <a:pt x="379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5861911" y="3579607"/>
              <a:ext cx="288650" cy="151264"/>
            </a:xfrm>
            <a:custGeom>
              <a:avLst/>
              <a:gdLst/>
              <a:ahLst/>
              <a:cxnLst/>
              <a:rect l="l" t="t" r="r" b="b"/>
              <a:pathLst>
                <a:path w="1664" h="872" extrusionOk="0">
                  <a:moveTo>
                    <a:pt x="1489" y="1"/>
                  </a:moveTo>
                  <a:cubicBezTo>
                    <a:pt x="1315" y="172"/>
                    <a:pt x="983" y="377"/>
                    <a:pt x="860" y="377"/>
                  </a:cubicBezTo>
                  <a:cubicBezTo>
                    <a:pt x="855" y="377"/>
                    <a:pt x="850" y="377"/>
                    <a:pt x="845" y="376"/>
                  </a:cubicBezTo>
                  <a:cubicBezTo>
                    <a:pt x="815" y="368"/>
                    <a:pt x="788" y="357"/>
                    <a:pt x="758" y="345"/>
                  </a:cubicBezTo>
                  <a:cubicBezTo>
                    <a:pt x="728" y="334"/>
                    <a:pt x="697" y="323"/>
                    <a:pt x="664" y="315"/>
                  </a:cubicBezTo>
                  <a:cubicBezTo>
                    <a:pt x="623" y="305"/>
                    <a:pt x="582" y="300"/>
                    <a:pt x="540" y="300"/>
                  </a:cubicBezTo>
                  <a:cubicBezTo>
                    <a:pt x="445" y="300"/>
                    <a:pt x="349" y="327"/>
                    <a:pt x="262" y="380"/>
                  </a:cubicBezTo>
                  <a:cubicBezTo>
                    <a:pt x="137" y="455"/>
                    <a:pt x="50" y="576"/>
                    <a:pt x="15" y="709"/>
                  </a:cubicBezTo>
                  <a:lnTo>
                    <a:pt x="1" y="770"/>
                  </a:lnTo>
                  <a:lnTo>
                    <a:pt x="95" y="872"/>
                  </a:lnTo>
                  <a:lnTo>
                    <a:pt x="225" y="754"/>
                  </a:lnTo>
                  <a:lnTo>
                    <a:pt x="262" y="766"/>
                  </a:lnTo>
                  <a:cubicBezTo>
                    <a:pt x="277" y="698"/>
                    <a:pt x="323" y="633"/>
                    <a:pt x="391" y="595"/>
                  </a:cubicBezTo>
                  <a:cubicBezTo>
                    <a:pt x="439" y="566"/>
                    <a:pt x="491" y="550"/>
                    <a:pt x="542" y="550"/>
                  </a:cubicBezTo>
                  <a:cubicBezTo>
                    <a:pt x="562" y="550"/>
                    <a:pt x="583" y="552"/>
                    <a:pt x="603" y="558"/>
                  </a:cubicBezTo>
                  <a:cubicBezTo>
                    <a:pt x="625" y="562"/>
                    <a:pt x="648" y="573"/>
                    <a:pt x="671" y="581"/>
                  </a:cubicBezTo>
                  <a:cubicBezTo>
                    <a:pt x="713" y="595"/>
                    <a:pt x="755" y="611"/>
                    <a:pt x="796" y="618"/>
                  </a:cubicBezTo>
                  <a:cubicBezTo>
                    <a:pt x="814" y="621"/>
                    <a:pt x="833" y="623"/>
                    <a:pt x="853" y="623"/>
                  </a:cubicBezTo>
                  <a:cubicBezTo>
                    <a:pt x="1142" y="623"/>
                    <a:pt x="1567" y="271"/>
                    <a:pt x="1664" y="179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5959922" y="3950310"/>
              <a:ext cx="258293" cy="141376"/>
            </a:xfrm>
            <a:custGeom>
              <a:avLst/>
              <a:gdLst/>
              <a:ahLst/>
              <a:cxnLst/>
              <a:rect l="l" t="t" r="r" b="b"/>
              <a:pathLst>
                <a:path w="1489" h="815" extrusionOk="0">
                  <a:moveTo>
                    <a:pt x="1356" y="0"/>
                  </a:moveTo>
                  <a:cubicBezTo>
                    <a:pt x="1288" y="42"/>
                    <a:pt x="1144" y="148"/>
                    <a:pt x="1004" y="250"/>
                  </a:cubicBezTo>
                  <a:cubicBezTo>
                    <a:pt x="864" y="348"/>
                    <a:pt x="728" y="447"/>
                    <a:pt x="663" y="489"/>
                  </a:cubicBezTo>
                  <a:cubicBezTo>
                    <a:pt x="660" y="493"/>
                    <a:pt x="651" y="496"/>
                    <a:pt x="651" y="500"/>
                  </a:cubicBezTo>
                  <a:lnTo>
                    <a:pt x="621" y="481"/>
                  </a:lnTo>
                  <a:cubicBezTo>
                    <a:pt x="562" y="446"/>
                    <a:pt x="494" y="428"/>
                    <a:pt x="424" y="428"/>
                  </a:cubicBezTo>
                  <a:cubicBezTo>
                    <a:pt x="359" y="428"/>
                    <a:pt x="293" y="443"/>
                    <a:pt x="231" y="474"/>
                  </a:cubicBezTo>
                  <a:cubicBezTo>
                    <a:pt x="99" y="542"/>
                    <a:pt x="15" y="659"/>
                    <a:pt x="0" y="792"/>
                  </a:cubicBezTo>
                  <a:lnTo>
                    <a:pt x="250" y="815"/>
                  </a:lnTo>
                  <a:cubicBezTo>
                    <a:pt x="254" y="762"/>
                    <a:pt x="300" y="720"/>
                    <a:pt x="341" y="697"/>
                  </a:cubicBezTo>
                  <a:cubicBezTo>
                    <a:pt x="363" y="687"/>
                    <a:pt x="392" y="679"/>
                    <a:pt x="423" y="679"/>
                  </a:cubicBezTo>
                  <a:cubicBezTo>
                    <a:pt x="449" y="679"/>
                    <a:pt x="478" y="685"/>
                    <a:pt x="504" y="701"/>
                  </a:cubicBezTo>
                  <a:cubicBezTo>
                    <a:pt x="530" y="720"/>
                    <a:pt x="572" y="746"/>
                    <a:pt x="625" y="750"/>
                  </a:cubicBezTo>
                  <a:cubicBezTo>
                    <a:pt x="632" y="751"/>
                    <a:pt x="638" y="751"/>
                    <a:pt x="644" y="751"/>
                  </a:cubicBezTo>
                  <a:cubicBezTo>
                    <a:pt x="711" y="751"/>
                    <a:pt x="764" y="718"/>
                    <a:pt x="791" y="701"/>
                  </a:cubicBezTo>
                  <a:cubicBezTo>
                    <a:pt x="864" y="659"/>
                    <a:pt x="1004" y="557"/>
                    <a:pt x="1148" y="451"/>
                  </a:cubicBezTo>
                  <a:cubicBezTo>
                    <a:pt x="1284" y="353"/>
                    <a:pt x="1420" y="254"/>
                    <a:pt x="1489" y="212"/>
                  </a:cubicBezTo>
                  <a:lnTo>
                    <a:pt x="1356" y="0"/>
                  </a:ln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6125412" y="4270880"/>
              <a:ext cx="202610" cy="236610"/>
            </a:xfrm>
            <a:custGeom>
              <a:avLst/>
              <a:gdLst/>
              <a:ahLst/>
              <a:cxnLst/>
              <a:rect l="l" t="t" r="r" b="b"/>
              <a:pathLst>
                <a:path w="1168" h="1364" extrusionOk="0">
                  <a:moveTo>
                    <a:pt x="1126" y="0"/>
                  </a:moveTo>
                  <a:lnTo>
                    <a:pt x="879" y="46"/>
                  </a:lnTo>
                  <a:cubicBezTo>
                    <a:pt x="879" y="141"/>
                    <a:pt x="656" y="500"/>
                    <a:pt x="565" y="546"/>
                  </a:cubicBezTo>
                  <a:cubicBezTo>
                    <a:pt x="535" y="561"/>
                    <a:pt x="501" y="577"/>
                    <a:pt x="466" y="588"/>
                  </a:cubicBezTo>
                  <a:cubicBezTo>
                    <a:pt x="365" y="626"/>
                    <a:pt x="246" y="671"/>
                    <a:pt x="156" y="766"/>
                  </a:cubicBezTo>
                  <a:cubicBezTo>
                    <a:pt x="8" y="928"/>
                    <a:pt x="1" y="1198"/>
                    <a:pt x="141" y="1364"/>
                  </a:cubicBezTo>
                  <a:lnTo>
                    <a:pt x="334" y="1205"/>
                  </a:lnTo>
                  <a:cubicBezTo>
                    <a:pt x="274" y="1133"/>
                    <a:pt x="274" y="1008"/>
                    <a:pt x="342" y="937"/>
                  </a:cubicBezTo>
                  <a:cubicBezTo>
                    <a:pt x="391" y="883"/>
                    <a:pt x="470" y="853"/>
                    <a:pt x="554" y="823"/>
                  </a:cubicBezTo>
                  <a:cubicBezTo>
                    <a:pt x="592" y="808"/>
                    <a:pt x="629" y="792"/>
                    <a:pt x="667" y="778"/>
                  </a:cubicBezTo>
                  <a:cubicBezTo>
                    <a:pt x="830" y="701"/>
                    <a:pt x="1167" y="209"/>
                    <a:pt x="1126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6417883" y="4443655"/>
              <a:ext cx="141549" cy="250661"/>
            </a:xfrm>
            <a:custGeom>
              <a:avLst/>
              <a:gdLst/>
              <a:ahLst/>
              <a:cxnLst/>
              <a:rect l="l" t="t" r="r" b="b"/>
              <a:pathLst>
                <a:path w="816" h="1445" extrusionOk="0">
                  <a:moveTo>
                    <a:pt x="170" y="1"/>
                  </a:moveTo>
                  <a:cubicBezTo>
                    <a:pt x="106" y="32"/>
                    <a:pt x="57" y="88"/>
                    <a:pt x="30" y="156"/>
                  </a:cubicBezTo>
                  <a:cubicBezTo>
                    <a:pt x="0" y="243"/>
                    <a:pt x="8" y="345"/>
                    <a:pt x="50" y="429"/>
                  </a:cubicBezTo>
                  <a:cubicBezTo>
                    <a:pt x="99" y="527"/>
                    <a:pt x="179" y="595"/>
                    <a:pt x="250" y="656"/>
                  </a:cubicBezTo>
                  <a:lnTo>
                    <a:pt x="284" y="683"/>
                  </a:lnTo>
                  <a:cubicBezTo>
                    <a:pt x="398" y="785"/>
                    <a:pt x="474" y="883"/>
                    <a:pt x="511" y="986"/>
                  </a:cubicBezTo>
                  <a:cubicBezTo>
                    <a:pt x="553" y="1100"/>
                    <a:pt x="542" y="1221"/>
                    <a:pt x="485" y="1304"/>
                  </a:cubicBezTo>
                  <a:lnTo>
                    <a:pt x="693" y="1444"/>
                  </a:lnTo>
                  <a:cubicBezTo>
                    <a:pt x="796" y="1296"/>
                    <a:pt x="815" y="1092"/>
                    <a:pt x="747" y="903"/>
                  </a:cubicBezTo>
                  <a:cubicBezTo>
                    <a:pt x="693" y="759"/>
                    <a:pt x="595" y="626"/>
                    <a:pt x="447" y="497"/>
                  </a:cubicBezTo>
                  <a:lnTo>
                    <a:pt x="410" y="463"/>
                  </a:lnTo>
                  <a:cubicBezTo>
                    <a:pt x="352" y="418"/>
                    <a:pt x="300" y="373"/>
                    <a:pt x="273" y="319"/>
                  </a:cubicBezTo>
                  <a:cubicBezTo>
                    <a:pt x="261" y="296"/>
                    <a:pt x="258" y="262"/>
                    <a:pt x="265" y="243"/>
                  </a:cubicBezTo>
                  <a:cubicBezTo>
                    <a:pt x="270" y="240"/>
                    <a:pt x="270" y="228"/>
                    <a:pt x="277" y="228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6607138" y="4352410"/>
              <a:ext cx="228804" cy="183529"/>
            </a:xfrm>
            <a:custGeom>
              <a:avLst/>
              <a:gdLst/>
              <a:ahLst/>
              <a:cxnLst/>
              <a:rect l="l" t="t" r="r" b="b"/>
              <a:pathLst>
                <a:path w="1319" h="1058" extrusionOk="0">
                  <a:moveTo>
                    <a:pt x="99" y="0"/>
                  </a:moveTo>
                  <a:lnTo>
                    <a:pt x="0" y="228"/>
                  </a:lnTo>
                  <a:cubicBezTo>
                    <a:pt x="261" y="341"/>
                    <a:pt x="519" y="467"/>
                    <a:pt x="602" y="694"/>
                  </a:cubicBezTo>
                  <a:lnTo>
                    <a:pt x="614" y="720"/>
                  </a:lnTo>
                  <a:cubicBezTo>
                    <a:pt x="625" y="754"/>
                    <a:pt x="640" y="799"/>
                    <a:pt x="667" y="841"/>
                  </a:cubicBezTo>
                  <a:cubicBezTo>
                    <a:pt x="742" y="944"/>
                    <a:pt x="860" y="974"/>
                    <a:pt x="955" y="1000"/>
                  </a:cubicBezTo>
                  <a:cubicBezTo>
                    <a:pt x="1015" y="1016"/>
                    <a:pt x="1076" y="1030"/>
                    <a:pt x="1088" y="1058"/>
                  </a:cubicBezTo>
                  <a:lnTo>
                    <a:pt x="1319" y="962"/>
                  </a:lnTo>
                  <a:cubicBezTo>
                    <a:pt x="1261" y="822"/>
                    <a:pt x="1121" y="785"/>
                    <a:pt x="1015" y="758"/>
                  </a:cubicBezTo>
                  <a:cubicBezTo>
                    <a:pt x="955" y="743"/>
                    <a:pt x="894" y="724"/>
                    <a:pt x="871" y="698"/>
                  </a:cubicBezTo>
                  <a:cubicBezTo>
                    <a:pt x="864" y="686"/>
                    <a:pt x="856" y="663"/>
                    <a:pt x="849" y="640"/>
                  </a:cubicBezTo>
                  <a:lnTo>
                    <a:pt x="838" y="610"/>
                  </a:lnTo>
                  <a:cubicBezTo>
                    <a:pt x="720" y="288"/>
                    <a:pt x="398" y="126"/>
                    <a:pt x="99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6601067" y="4138523"/>
              <a:ext cx="301833" cy="120040"/>
            </a:xfrm>
            <a:custGeom>
              <a:avLst/>
              <a:gdLst/>
              <a:ahLst/>
              <a:cxnLst/>
              <a:rect l="l" t="t" r="r" b="b"/>
              <a:pathLst>
                <a:path w="1740" h="692" extrusionOk="0">
                  <a:moveTo>
                    <a:pt x="481" y="0"/>
                  </a:moveTo>
                  <a:cubicBezTo>
                    <a:pt x="459" y="0"/>
                    <a:pt x="438" y="2"/>
                    <a:pt x="418" y="6"/>
                  </a:cubicBezTo>
                  <a:cubicBezTo>
                    <a:pt x="334" y="21"/>
                    <a:pt x="270" y="63"/>
                    <a:pt x="240" y="112"/>
                  </a:cubicBezTo>
                  <a:cubicBezTo>
                    <a:pt x="228" y="123"/>
                    <a:pt x="205" y="135"/>
                    <a:pt x="179" y="154"/>
                  </a:cubicBezTo>
                  <a:cubicBezTo>
                    <a:pt x="73" y="218"/>
                    <a:pt x="1" y="263"/>
                    <a:pt x="1" y="351"/>
                  </a:cubicBezTo>
                  <a:lnTo>
                    <a:pt x="156" y="354"/>
                  </a:lnTo>
                  <a:lnTo>
                    <a:pt x="224" y="422"/>
                  </a:lnTo>
                  <a:cubicBezTo>
                    <a:pt x="236" y="411"/>
                    <a:pt x="285" y="381"/>
                    <a:pt x="312" y="362"/>
                  </a:cubicBezTo>
                  <a:cubicBezTo>
                    <a:pt x="380" y="321"/>
                    <a:pt x="410" y="301"/>
                    <a:pt x="433" y="271"/>
                  </a:cubicBezTo>
                  <a:cubicBezTo>
                    <a:pt x="433" y="268"/>
                    <a:pt x="441" y="256"/>
                    <a:pt x="464" y="252"/>
                  </a:cubicBezTo>
                  <a:cubicBezTo>
                    <a:pt x="470" y="251"/>
                    <a:pt x="477" y="251"/>
                    <a:pt x="484" y="251"/>
                  </a:cubicBezTo>
                  <a:cubicBezTo>
                    <a:pt x="518" y="251"/>
                    <a:pt x="557" y="264"/>
                    <a:pt x="588" y="286"/>
                  </a:cubicBezTo>
                  <a:cubicBezTo>
                    <a:pt x="630" y="317"/>
                    <a:pt x="672" y="359"/>
                    <a:pt x="714" y="404"/>
                  </a:cubicBezTo>
                  <a:cubicBezTo>
                    <a:pt x="755" y="453"/>
                    <a:pt x="796" y="499"/>
                    <a:pt x="842" y="536"/>
                  </a:cubicBezTo>
                  <a:cubicBezTo>
                    <a:pt x="971" y="639"/>
                    <a:pt x="1134" y="691"/>
                    <a:pt x="1308" y="691"/>
                  </a:cubicBezTo>
                  <a:cubicBezTo>
                    <a:pt x="1455" y="691"/>
                    <a:pt x="1607" y="654"/>
                    <a:pt x="1740" y="574"/>
                  </a:cubicBezTo>
                  <a:lnTo>
                    <a:pt x="1615" y="359"/>
                  </a:lnTo>
                  <a:cubicBezTo>
                    <a:pt x="1519" y="415"/>
                    <a:pt x="1411" y="442"/>
                    <a:pt x="1307" y="442"/>
                  </a:cubicBezTo>
                  <a:cubicBezTo>
                    <a:pt x="1192" y="442"/>
                    <a:pt x="1082" y="409"/>
                    <a:pt x="1001" y="343"/>
                  </a:cubicBezTo>
                  <a:cubicBezTo>
                    <a:pt x="964" y="313"/>
                    <a:pt x="929" y="275"/>
                    <a:pt x="899" y="237"/>
                  </a:cubicBezTo>
                  <a:cubicBezTo>
                    <a:pt x="850" y="184"/>
                    <a:pt x="796" y="127"/>
                    <a:pt x="732" y="78"/>
                  </a:cubicBezTo>
                  <a:cubicBezTo>
                    <a:pt x="656" y="30"/>
                    <a:pt x="566" y="0"/>
                    <a:pt x="481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5865207" y="3771637"/>
              <a:ext cx="309639" cy="139294"/>
            </a:xfrm>
            <a:custGeom>
              <a:avLst/>
              <a:gdLst/>
              <a:ahLst/>
              <a:cxnLst/>
              <a:rect l="l" t="t" r="r" b="b"/>
              <a:pathLst>
                <a:path w="1785" h="803" extrusionOk="0">
                  <a:moveTo>
                    <a:pt x="1716" y="0"/>
                  </a:moveTo>
                  <a:cubicBezTo>
                    <a:pt x="1615" y="26"/>
                    <a:pt x="1402" y="76"/>
                    <a:pt x="1190" y="125"/>
                  </a:cubicBezTo>
                  <a:cubicBezTo>
                    <a:pt x="978" y="174"/>
                    <a:pt x="766" y="224"/>
                    <a:pt x="664" y="254"/>
                  </a:cubicBezTo>
                  <a:cubicBezTo>
                    <a:pt x="524" y="292"/>
                    <a:pt x="383" y="329"/>
                    <a:pt x="251" y="409"/>
                  </a:cubicBezTo>
                  <a:cubicBezTo>
                    <a:pt x="216" y="428"/>
                    <a:pt x="186" y="451"/>
                    <a:pt x="156" y="474"/>
                  </a:cubicBezTo>
                  <a:cubicBezTo>
                    <a:pt x="103" y="511"/>
                    <a:pt x="50" y="549"/>
                    <a:pt x="1" y="565"/>
                  </a:cubicBezTo>
                  <a:lnTo>
                    <a:pt x="76" y="803"/>
                  </a:lnTo>
                  <a:cubicBezTo>
                    <a:pt x="164" y="773"/>
                    <a:pt x="236" y="724"/>
                    <a:pt x="300" y="678"/>
                  </a:cubicBezTo>
                  <a:cubicBezTo>
                    <a:pt x="326" y="659"/>
                    <a:pt x="353" y="640"/>
                    <a:pt x="379" y="621"/>
                  </a:cubicBezTo>
                  <a:cubicBezTo>
                    <a:pt x="482" y="560"/>
                    <a:pt x="606" y="526"/>
                    <a:pt x="728" y="492"/>
                  </a:cubicBezTo>
                  <a:cubicBezTo>
                    <a:pt x="830" y="466"/>
                    <a:pt x="1038" y="416"/>
                    <a:pt x="1246" y="367"/>
                  </a:cubicBezTo>
                  <a:cubicBezTo>
                    <a:pt x="1463" y="318"/>
                    <a:pt x="1678" y="269"/>
                    <a:pt x="1785" y="238"/>
                  </a:cubicBezTo>
                  <a:lnTo>
                    <a:pt x="1716" y="0"/>
                  </a:ln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6486230" y="3551332"/>
              <a:ext cx="260375" cy="113274"/>
            </a:xfrm>
            <a:custGeom>
              <a:avLst/>
              <a:gdLst/>
              <a:ahLst/>
              <a:cxnLst/>
              <a:rect l="l" t="t" r="r" b="b"/>
              <a:pathLst>
                <a:path w="1501" h="653" extrusionOk="0">
                  <a:moveTo>
                    <a:pt x="117" y="475"/>
                  </a:moveTo>
                  <a:lnTo>
                    <a:pt x="269" y="494"/>
                  </a:lnTo>
                  <a:cubicBezTo>
                    <a:pt x="269" y="501"/>
                    <a:pt x="266" y="505"/>
                    <a:pt x="266" y="512"/>
                  </a:cubicBezTo>
                  <a:cubicBezTo>
                    <a:pt x="249" y="545"/>
                    <a:pt x="218" y="567"/>
                    <a:pt x="185" y="567"/>
                  </a:cubicBezTo>
                  <a:cubicBezTo>
                    <a:pt x="180" y="567"/>
                    <a:pt x="176" y="566"/>
                    <a:pt x="171" y="566"/>
                  </a:cubicBezTo>
                  <a:cubicBezTo>
                    <a:pt x="136" y="554"/>
                    <a:pt x="114" y="516"/>
                    <a:pt x="117" y="475"/>
                  </a:cubicBezTo>
                  <a:close/>
                  <a:moveTo>
                    <a:pt x="1273" y="1"/>
                  </a:moveTo>
                  <a:cubicBezTo>
                    <a:pt x="1206" y="143"/>
                    <a:pt x="1053" y="241"/>
                    <a:pt x="897" y="241"/>
                  </a:cubicBezTo>
                  <a:cubicBezTo>
                    <a:pt x="886" y="241"/>
                    <a:pt x="875" y="240"/>
                    <a:pt x="864" y="239"/>
                  </a:cubicBezTo>
                  <a:cubicBezTo>
                    <a:pt x="830" y="239"/>
                    <a:pt x="796" y="232"/>
                    <a:pt x="762" y="225"/>
                  </a:cubicBezTo>
                  <a:cubicBezTo>
                    <a:pt x="708" y="213"/>
                    <a:pt x="652" y="206"/>
                    <a:pt x="598" y="206"/>
                  </a:cubicBezTo>
                  <a:cubicBezTo>
                    <a:pt x="593" y="205"/>
                    <a:pt x="588" y="205"/>
                    <a:pt x="584" y="205"/>
                  </a:cubicBezTo>
                  <a:cubicBezTo>
                    <a:pt x="457" y="205"/>
                    <a:pt x="337" y="250"/>
                    <a:pt x="243" y="323"/>
                  </a:cubicBezTo>
                  <a:lnTo>
                    <a:pt x="235" y="323"/>
                  </a:lnTo>
                  <a:cubicBezTo>
                    <a:pt x="219" y="319"/>
                    <a:pt x="203" y="317"/>
                    <a:pt x="188" y="317"/>
                  </a:cubicBezTo>
                  <a:cubicBezTo>
                    <a:pt x="119" y="317"/>
                    <a:pt x="58" y="356"/>
                    <a:pt x="30" y="421"/>
                  </a:cubicBezTo>
                  <a:cubicBezTo>
                    <a:pt x="0" y="497"/>
                    <a:pt x="35" y="588"/>
                    <a:pt x="114" y="630"/>
                  </a:cubicBezTo>
                  <a:cubicBezTo>
                    <a:pt x="144" y="645"/>
                    <a:pt x="175" y="653"/>
                    <a:pt x="201" y="653"/>
                  </a:cubicBezTo>
                  <a:cubicBezTo>
                    <a:pt x="254" y="653"/>
                    <a:pt x="303" y="630"/>
                    <a:pt x="337" y="585"/>
                  </a:cubicBezTo>
                  <a:cubicBezTo>
                    <a:pt x="394" y="501"/>
                    <a:pt x="496" y="456"/>
                    <a:pt x="591" y="452"/>
                  </a:cubicBezTo>
                  <a:cubicBezTo>
                    <a:pt x="633" y="456"/>
                    <a:pt x="675" y="463"/>
                    <a:pt x="716" y="471"/>
                  </a:cubicBezTo>
                  <a:cubicBezTo>
                    <a:pt x="757" y="478"/>
                    <a:pt x="799" y="486"/>
                    <a:pt x="845" y="489"/>
                  </a:cubicBezTo>
                  <a:cubicBezTo>
                    <a:pt x="864" y="491"/>
                    <a:pt x="884" y="492"/>
                    <a:pt x="903" y="492"/>
                  </a:cubicBezTo>
                  <a:cubicBezTo>
                    <a:pt x="1155" y="492"/>
                    <a:pt x="1395" y="331"/>
                    <a:pt x="1500" y="103"/>
                  </a:cubicBezTo>
                  <a:lnTo>
                    <a:pt x="1273" y="1"/>
                  </a:ln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6370005" y="3188088"/>
              <a:ext cx="194631" cy="225508"/>
            </a:xfrm>
            <a:custGeom>
              <a:avLst/>
              <a:gdLst/>
              <a:ahLst/>
              <a:cxnLst/>
              <a:rect l="l" t="t" r="r" b="b"/>
              <a:pathLst>
                <a:path w="1122" h="1300" extrusionOk="0">
                  <a:moveTo>
                    <a:pt x="1102" y="0"/>
                  </a:moveTo>
                  <a:lnTo>
                    <a:pt x="856" y="34"/>
                  </a:lnTo>
                  <a:cubicBezTo>
                    <a:pt x="864" y="102"/>
                    <a:pt x="845" y="179"/>
                    <a:pt x="796" y="239"/>
                  </a:cubicBezTo>
                  <a:cubicBezTo>
                    <a:pt x="750" y="303"/>
                    <a:pt x="682" y="341"/>
                    <a:pt x="614" y="352"/>
                  </a:cubicBezTo>
                  <a:cubicBezTo>
                    <a:pt x="598" y="352"/>
                    <a:pt x="583" y="356"/>
                    <a:pt x="564" y="356"/>
                  </a:cubicBezTo>
                  <a:cubicBezTo>
                    <a:pt x="518" y="360"/>
                    <a:pt x="469" y="360"/>
                    <a:pt x="416" y="379"/>
                  </a:cubicBezTo>
                  <a:cubicBezTo>
                    <a:pt x="166" y="469"/>
                    <a:pt x="4" y="1250"/>
                    <a:pt x="0" y="1258"/>
                  </a:cubicBezTo>
                  <a:lnTo>
                    <a:pt x="246" y="1299"/>
                  </a:lnTo>
                  <a:cubicBezTo>
                    <a:pt x="276" y="1129"/>
                    <a:pt x="427" y="670"/>
                    <a:pt x="500" y="614"/>
                  </a:cubicBezTo>
                  <a:cubicBezTo>
                    <a:pt x="518" y="610"/>
                    <a:pt x="549" y="606"/>
                    <a:pt x="579" y="606"/>
                  </a:cubicBezTo>
                  <a:cubicBezTo>
                    <a:pt x="602" y="602"/>
                    <a:pt x="625" y="602"/>
                    <a:pt x="647" y="599"/>
                  </a:cubicBezTo>
                  <a:cubicBezTo>
                    <a:pt x="780" y="583"/>
                    <a:pt x="909" y="508"/>
                    <a:pt x="996" y="390"/>
                  </a:cubicBezTo>
                  <a:cubicBezTo>
                    <a:pt x="1083" y="277"/>
                    <a:pt x="1121" y="137"/>
                    <a:pt x="1102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975708" y="4156564"/>
              <a:ext cx="301660" cy="217702"/>
            </a:xfrm>
            <a:custGeom>
              <a:avLst/>
              <a:gdLst/>
              <a:ahLst/>
              <a:cxnLst/>
              <a:rect l="l" t="t" r="r" b="b"/>
              <a:pathLst>
                <a:path w="1739" h="1255" extrusionOk="0">
                  <a:moveTo>
                    <a:pt x="1602" y="0"/>
                  </a:moveTo>
                  <a:lnTo>
                    <a:pt x="1489" y="73"/>
                  </a:lnTo>
                  <a:cubicBezTo>
                    <a:pt x="1189" y="255"/>
                    <a:pt x="887" y="447"/>
                    <a:pt x="758" y="603"/>
                  </a:cubicBezTo>
                  <a:cubicBezTo>
                    <a:pt x="719" y="645"/>
                    <a:pt x="686" y="687"/>
                    <a:pt x="648" y="709"/>
                  </a:cubicBezTo>
                  <a:cubicBezTo>
                    <a:pt x="609" y="727"/>
                    <a:pt x="553" y="732"/>
                    <a:pt x="492" y="736"/>
                  </a:cubicBezTo>
                  <a:cubicBezTo>
                    <a:pt x="405" y="743"/>
                    <a:pt x="310" y="747"/>
                    <a:pt x="219" y="800"/>
                  </a:cubicBezTo>
                  <a:cubicBezTo>
                    <a:pt x="69" y="891"/>
                    <a:pt x="0" y="1091"/>
                    <a:pt x="69" y="1255"/>
                  </a:cubicBezTo>
                  <a:lnTo>
                    <a:pt x="299" y="1159"/>
                  </a:lnTo>
                  <a:cubicBezTo>
                    <a:pt x="277" y="1110"/>
                    <a:pt x="299" y="1042"/>
                    <a:pt x="345" y="1016"/>
                  </a:cubicBezTo>
                  <a:cubicBezTo>
                    <a:pt x="387" y="993"/>
                    <a:pt x="443" y="989"/>
                    <a:pt x="508" y="986"/>
                  </a:cubicBezTo>
                  <a:cubicBezTo>
                    <a:pt x="587" y="977"/>
                    <a:pt x="678" y="974"/>
                    <a:pt x="765" y="928"/>
                  </a:cubicBezTo>
                  <a:cubicBezTo>
                    <a:pt x="849" y="887"/>
                    <a:pt x="901" y="818"/>
                    <a:pt x="966" y="743"/>
                  </a:cubicBezTo>
                  <a:cubicBezTo>
                    <a:pt x="1060" y="626"/>
                    <a:pt x="1424" y="406"/>
                    <a:pt x="1618" y="285"/>
                  </a:cubicBezTo>
                  <a:lnTo>
                    <a:pt x="1739" y="209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6237821" y="4419369"/>
              <a:ext cx="140856" cy="281364"/>
            </a:xfrm>
            <a:custGeom>
              <a:avLst/>
              <a:gdLst/>
              <a:ahLst/>
              <a:cxnLst/>
              <a:rect l="l" t="t" r="r" b="b"/>
              <a:pathLst>
                <a:path w="812" h="1622" extrusionOk="0">
                  <a:moveTo>
                    <a:pt x="667" y="1"/>
                  </a:moveTo>
                  <a:cubicBezTo>
                    <a:pt x="485" y="126"/>
                    <a:pt x="398" y="334"/>
                    <a:pt x="326" y="497"/>
                  </a:cubicBezTo>
                  <a:cubicBezTo>
                    <a:pt x="269" y="630"/>
                    <a:pt x="189" y="812"/>
                    <a:pt x="231" y="1001"/>
                  </a:cubicBezTo>
                  <a:cubicBezTo>
                    <a:pt x="239" y="1031"/>
                    <a:pt x="250" y="1065"/>
                    <a:pt x="258" y="1092"/>
                  </a:cubicBezTo>
                  <a:cubicBezTo>
                    <a:pt x="273" y="1133"/>
                    <a:pt x="285" y="1172"/>
                    <a:pt x="280" y="1194"/>
                  </a:cubicBezTo>
                  <a:cubicBezTo>
                    <a:pt x="277" y="1232"/>
                    <a:pt x="228" y="1277"/>
                    <a:pt x="178" y="1319"/>
                  </a:cubicBezTo>
                  <a:cubicBezTo>
                    <a:pt x="98" y="1391"/>
                    <a:pt x="0" y="1478"/>
                    <a:pt x="0" y="1622"/>
                  </a:cubicBezTo>
                  <a:lnTo>
                    <a:pt x="250" y="1622"/>
                  </a:lnTo>
                  <a:cubicBezTo>
                    <a:pt x="250" y="1592"/>
                    <a:pt x="296" y="1550"/>
                    <a:pt x="345" y="1504"/>
                  </a:cubicBezTo>
                  <a:cubicBezTo>
                    <a:pt x="417" y="1440"/>
                    <a:pt x="508" y="1357"/>
                    <a:pt x="527" y="1235"/>
                  </a:cubicBezTo>
                  <a:cubicBezTo>
                    <a:pt x="542" y="1149"/>
                    <a:pt x="516" y="1073"/>
                    <a:pt x="497" y="1013"/>
                  </a:cubicBezTo>
                  <a:cubicBezTo>
                    <a:pt x="489" y="993"/>
                    <a:pt x="481" y="971"/>
                    <a:pt x="474" y="948"/>
                  </a:cubicBezTo>
                  <a:cubicBezTo>
                    <a:pt x="451" y="845"/>
                    <a:pt x="497" y="728"/>
                    <a:pt x="553" y="595"/>
                  </a:cubicBezTo>
                  <a:cubicBezTo>
                    <a:pt x="629" y="425"/>
                    <a:pt x="698" y="285"/>
                    <a:pt x="811" y="209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526822" y="4406359"/>
              <a:ext cx="234181" cy="253089"/>
            </a:xfrm>
            <a:custGeom>
              <a:avLst/>
              <a:gdLst/>
              <a:ahLst/>
              <a:cxnLst/>
              <a:rect l="l" t="t" r="r" b="b"/>
              <a:pathLst>
                <a:path w="1350" h="1459" extrusionOk="0">
                  <a:moveTo>
                    <a:pt x="232" y="0"/>
                  </a:moveTo>
                  <a:lnTo>
                    <a:pt x="1" y="91"/>
                  </a:lnTo>
                  <a:cubicBezTo>
                    <a:pt x="65" y="254"/>
                    <a:pt x="262" y="394"/>
                    <a:pt x="455" y="530"/>
                  </a:cubicBezTo>
                  <a:cubicBezTo>
                    <a:pt x="581" y="618"/>
                    <a:pt x="710" y="712"/>
                    <a:pt x="759" y="780"/>
                  </a:cubicBezTo>
                  <a:cubicBezTo>
                    <a:pt x="796" y="838"/>
                    <a:pt x="812" y="913"/>
                    <a:pt x="831" y="992"/>
                  </a:cubicBezTo>
                  <a:cubicBezTo>
                    <a:pt x="842" y="1046"/>
                    <a:pt x="853" y="1098"/>
                    <a:pt x="872" y="1151"/>
                  </a:cubicBezTo>
                  <a:cubicBezTo>
                    <a:pt x="914" y="1277"/>
                    <a:pt x="1005" y="1383"/>
                    <a:pt x="1111" y="1432"/>
                  </a:cubicBezTo>
                  <a:cubicBezTo>
                    <a:pt x="1153" y="1451"/>
                    <a:pt x="1198" y="1458"/>
                    <a:pt x="1240" y="1458"/>
                  </a:cubicBezTo>
                  <a:cubicBezTo>
                    <a:pt x="1278" y="1458"/>
                    <a:pt x="1315" y="1455"/>
                    <a:pt x="1350" y="1439"/>
                  </a:cubicBezTo>
                  <a:lnTo>
                    <a:pt x="1255" y="1208"/>
                  </a:lnTo>
                  <a:cubicBezTo>
                    <a:pt x="1253" y="1208"/>
                    <a:pt x="1248" y="1211"/>
                    <a:pt x="1240" y="1211"/>
                  </a:cubicBezTo>
                  <a:cubicBezTo>
                    <a:pt x="1233" y="1211"/>
                    <a:pt x="1225" y="1209"/>
                    <a:pt x="1213" y="1205"/>
                  </a:cubicBezTo>
                  <a:cubicBezTo>
                    <a:pt x="1172" y="1186"/>
                    <a:pt x="1126" y="1128"/>
                    <a:pt x="1107" y="1072"/>
                  </a:cubicBezTo>
                  <a:cubicBezTo>
                    <a:pt x="1092" y="1027"/>
                    <a:pt x="1084" y="985"/>
                    <a:pt x="1073" y="939"/>
                  </a:cubicBezTo>
                  <a:cubicBezTo>
                    <a:pt x="1054" y="841"/>
                    <a:pt x="1028" y="731"/>
                    <a:pt x="960" y="637"/>
                  </a:cubicBezTo>
                  <a:cubicBezTo>
                    <a:pt x="887" y="534"/>
                    <a:pt x="747" y="432"/>
                    <a:pt x="600" y="326"/>
                  </a:cubicBezTo>
                  <a:cubicBezTo>
                    <a:pt x="452" y="224"/>
                    <a:pt x="270" y="91"/>
                    <a:pt x="232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5751584" y="3436495"/>
              <a:ext cx="400883" cy="109805"/>
            </a:xfrm>
            <a:custGeom>
              <a:avLst/>
              <a:gdLst/>
              <a:ahLst/>
              <a:cxnLst/>
              <a:rect l="l" t="t" r="r" b="b"/>
              <a:pathLst>
                <a:path w="2311" h="633" extrusionOk="0">
                  <a:moveTo>
                    <a:pt x="867" y="0"/>
                  </a:moveTo>
                  <a:cubicBezTo>
                    <a:pt x="768" y="0"/>
                    <a:pt x="668" y="33"/>
                    <a:pt x="588" y="76"/>
                  </a:cubicBezTo>
                  <a:cubicBezTo>
                    <a:pt x="550" y="98"/>
                    <a:pt x="511" y="121"/>
                    <a:pt x="474" y="144"/>
                  </a:cubicBezTo>
                  <a:cubicBezTo>
                    <a:pt x="406" y="189"/>
                    <a:pt x="338" y="235"/>
                    <a:pt x="270" y="250"/>
                  </a:cubicBezTo>
                  <a:cubicBezTo>
                    <a:pt x="261" y="250"/>
                    <a:pt x="247" y="247"/>
                    <a:pt x="242" y="242"/>
                  </a:cubicBezTo>
                  <a:lnTo>
                    <a:pt x="242" y="242"/>
                  </a:lnTo>
                  <a:cubicBezTo>
                    <a:pt x="254" y="254"/>
                    <a:pt x="270" y="287"/>
                    <a:pt x="258" y="318"/>
                  </a:cubicBezTo>
                  <a:lnTo>
                    <a:pt x="27" y="219"/>
                  </a:lnTo>
                  <a:lnTo>
                    <a:pt x="27" y="219"/>
                  </a:lnTo>
                  <a:cubicBezTo>
                    <a:pt x="1" y="284"/>
                    <a:pt x="11" y="356"/>
                    <a:pt x="57" y="409"/>
                  </a:cubicBezTo>
                  <a:cubicBezTo>
                    <a:pt x="103" y="464"/>
                    <a:pt x="182" y="499"/>
                    <a:pt x="263" y="499"/>
                  </a:cubicBezTo>
                  <a:cubicBezTo>
                    <a:pt x="283" y="499"/>
                    <a:pt x="303" y="497"/>
                    <a:pt x="322" y="492"/>
                  </a:cubicBezTo>
                  <a:cubicBezTo>
                    <a:pt x="436" y="469"/>
                    <a:pt x="527" y="409"/>
                    <a:pt x="611" y="356"/>
                  </a:cubicBezTo>
                  <a:cubicBezTo>
                    <a:pt x="641" y="333"/>
                    <a:pt x="674" y="315"/>
                    <a:pt x="709" y="296"/>
                  </a:cubicBezTo>
                  <a:cubicBezTo>
                    <a:pt x="760" y="269"/>
                    <a:pt x="820" y="248"/>
                    <a:pt x="871" y="248"/>
                  </a:cubicBezTo>
                  <a:cubicBezTo>
                    <a:pt x="899" y="248"/>
                    <a:pt x="924" y="254"/>
                    <a:pt x="943" y="269"/>
                  </a:cubicBezTo>
                  <a:cubicBezTo>
                    <a:pt x="959" y="284"/>
                    <a:pt x="974" y="303"/>
                    <a:pt x="989" y="326"/>
                  </a:cubicBezTo>
                  <a:cubicBezTo>
                    <a:pt x="1011" y="356"/>
                    <a:pt x="1034" y="390"/>
                    <a:pt x="1072" y="420"/>
                  </a:cubicBezTo>
                  <a:cubicBezTo>
                    <a:pt x="1162" y="496"/>
                    <a:pt x="1273" y="512"/>
                    <a:pt x="1378" y="512"/>
                  </a:cubicBezTo>
                  <a:cubicBezTo>
                    <a:pt x="1419" y="512"/>
                    <a:pt x="1459" y="510"/>
                    <a:pt x="1497" y="507"/>
                  </a:cubicBezTo>
                  <a:lnTo>
                    <a:pt x="1557" y="504"/>
                  </a:lnTo>
                  <a:cubicBezTo>
                    <a:pt x="1563" y="503"/>
                    <a:pt x="1570" y="503"/>
                    <a:pt x="1577" y="503"/>
                  </a:cubicBezTo>
                  <a:cubicBezTo>
                    <a:pt x="1708" y="503"/>
                    <a:pt x="2026" y="597"/>
                    <a:pt x="2065" y="633"/>
                  </a:cubicBezTo>
                  <a:lnTo>
                    <a:pt x="2311" y="610"/>
                  </a:lnTo>
                  <a:cubicBezTo>
                    <a:pt x="2286" y="352"/>
                    <a:pt x="1698" y="253"/>
                    <a:pt x="1561" y="253"/>
                  </a:cubicBezTo>
                  <a:cubicBezTo>
                    <a:pt x="1553" y="253"/>
                    <a:pt x="1547" y="253"/>
                    <a:pt x="1542" y="254"/>
                  </a:cubicBezTo>
                  <a:lnTo>
                    <a:pt x="1478" y="257"/>
                  </a:lnTo>
                  <a:cubicBezTo>
                    <a:pt x="1440" y="260"/>
                    <a:pt x="1403" y="263"/>
                    <a:pt x="1368" y="263"/>
                  </a:cubicBezTo>
                  <a:cubicBezTo>
                    <a:pt x="1313" y="263"/>
                    <a:pt x="1264" y="256"/>
                    <a:pt x="1231" y="227"/>
                  </a:cubicBezTo>
                  <a:cubicBezTo>
                    <a:pt x="1220" y="216"/>
                    <a:pt x="1205" y="197"/>
                    <a:pt x="1190" y="174"/>
                  </a:cubicBezTo>
                  <a:cubicBezTo>
                    <a:pt x="1167" y="144"/>
                    <a:pt x="1141" y="110"/>
                    <a:pt x="1102" y="79"/>
                  </a:cubicBezTo>
                  <a:cubicBezTo>
                    <a:pt x="1032" y="23"/>
                    <a:pt x="949" y="0"/>
                    <a:pt x="867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6076147" y="3239435"/>
              <a:ext cx="584239" cy="1246364"/>
            </a:xfrm>
            <a:custGeom>
              <a:avLst/>
              <a:gdLst/>
              <a:ahLst/>
              <a:cxnLst/>
              <a:rect l="l" t="t" r="r" b="b"/>
              <a:pathLst>
                <a:path w="3368" h="7185" extrusionOk="0">
                  <a:moveTo>
                    <a:pt x="960" y="0"/>
                  </a:moveTo>
                  <a:cubicBezTo>
                    <a:pt x="580" y="0"/>
                    <a:pt x="237" y="232"/>
                    <a:pt x="160" y="753"/>
                  </a:cubicBezTo>
                  <a:cubicBezTo>
                    <a:pt x="0" y="1837"/>
                    <a:pt x="220" y="3105"/>
                    <a:pt x="470" y="4159"/>
                  </a:cubicBezTo>
                  <a:cubicBezTo>
                    <a:pt x="633" y="4848"/>
                    <a:pt x="860" y="5526"/>
                    <a:pt x="1149" y="6174"/>
                  </a:cubicBezTo>
                  <a:cubicBezTo>
                    <a:pt x="1338" y="6602"/>
                    <a:pt x="1607" y="7064"/>
                    <a:pt x="2065" y="7166"/>
                  </a:cubicBezTo>
                  <a:cubicBezTo>
                    <a:pt x="2121" y="7178"/>
                    <a:pt x="2177" y="7184"/>
                    <a:pt x="2232" y="7184"/>
                  </a:cubicBezTo>
                  <a:cubicBezTo>
                    <a:pt x="2597" y="7184"/>
                    <a:pt x="2949" y="6939"/>
                    <a:pt x="3133" y="6614"/>
                  </a:cubicBezTo>
                  <a:cubicBezTo>
                    <a:pt x="3341" y="6242"/>
                    <a:pt x="3368" y="5792"/>
                    <a:pt x="3322" y="5364"/>
                  </a:cubicBezTo>
                  <a:cubicBezTo>
                    <a:pt x="3273" y="4848"/>
                    <a:pt x="3137" y="4344"/>
                    <a:pt x="2997" y="3844"/>
                  </a:cubicBezTo>
                  <a:cubicBezTo>
                    <a:pt x="2838" y="3269"/>
                    <a:pt x="2679" y="2693"/>
                    <a:pt x="2523" y="2114"/>
                  </a:cubicBezTo>
                  <a:cubicBezTo>
                    <a:pt x="2380" y="1591"/>
                    <a:pt x="2231" y="1060"/>
                    <a:pt x="1951" y="594"/>
                  </a:cubicBezTo>
                  <a:cubicBezTo>
                    <a:pt x="1726" y="216"/>
                    <a:pt x="1326" y="0"/>
                    <a:pt x="960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6277892" y="4030973"/>
              <a:ext cx="180233" cy="291772"/>
            </a:xfrm>
            <a:custGeom>
              <a:avLst/>
              <a:gdLst/>
              <a:ahLst/>
              <a:cxnLst/>
              <a:rect l="l" t="t" r="r" b="b"/>
              <a:pathLst>
                <a:path w="1039" h="1682" extrusionOk="0">
                  <a:moveTo>
                    <a:pt x="438" y="0"/>
                  </a:moveTo>
                  <a:cubicBezTo>
                    <a:pt x="432" y="0"/>
                    <a:pt x="427" y="1"/>
                    <a:pt x="421" y="1"/>
                  </a:cubicBezTo>
                  <a:cubicBezTo>
                    <a:pt x="0" y="54"/>
                    <a:pt x="557" y="1236"/>
                    <a:pt x="645" y="1437"/>
                  </a:cubicBezTo>
                  <a:cubicBezTo>
                    <a:pt x="678" y="1516"/>
                    <a:pt x="717" y="1600"/>
                    <a:pt x="788" y="1649"/>
                  </a:cubicBezTo>
                  <a:cubicBezTo>
                    <a:pt x="819" y="1670"/>
                    <a:pt x="858" y="1681"/>
                    <a:pt x="896" y="1681"/>
                  </a:cubicBezTo>
                  <a:cubicBezTo>
                    <a:pt x="945" y="1681"/>
                    <a:pt x="992" y="1662"/>
                    <a:pt x="1016" y="1619"/>
                  </a:cubicBezTo>
                  <a:cubicBezTo>
                    <a:pt x="1038" y="1577"/>
                    <a:pt x="1035" y="1528"/>
                    <a:pt x="1031" y="1482"/>
                  </a:cubicBezTo>
                  <a:cubicBezTo>
                    <a:pt x="1004" y="1236"/>
                    <a:pt x="777" y="0"/>
                    <a:pt x="438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7442396" y="4082840"/>
              <a:ext cx="502188" cy="349017"/>
            </a:xfrm>
            <a:custGeom>
              <a:avLst/>
              <a:gdLst/>
              <a:ahLst/>
              <a:cxnLst/>
              <a:rect l="l" t="t" r="r" b="b"/>
              <a:pathLst>
                <a:path w="2895" h="2012" extrusionOk="0">
                  <a:moveTo>
                    <a:pt x="1396" y="0"/>
                  </a:moveTo>
                  <a:cubicBezTo>
                    <a:pt x="1331" y="0"/>
                    <a:pt x="1267" y="6"/>
                    <a:pt x="1205" y="16"/>
                  </a:cubicBezTo>
                  <a:cubicBezTo>
                    <a:pt x="488" y="138"/>
                    <a:pt x="0" y="1115"/>
                    <a:pt x="121" y="1778"/>
                  </a:cubicBezTo>
                  <a:cubicBezTo>
                    <a:pt x="139" y="1883"/>
                    <a:pt x="205" y="2011"/>
                    <a:pt x="305" y="2011"/>
                  </a:cubicBezTo>
                  <a:cubicBezTo>
                    <a:pt x="313" y="2011"/>
                    <a:pt x="321" y="2011"/>
                    <a:pt x="329" y="2009"/>
                  </a:cubicBezTo>
                  <a:cubicBezTo>
                    <a:pt x="364" y="2005"/>
                    <a:pt x="390" y="1986"/>
                    <a:pt x="416" y="1967"/>
                  </a:cubicBezTo>
                  <a:cubicBezTo>
                    <a:pt x="534" y="1872"/>
                    <a:pt x="614" y="1740"/>
                    <a:pt x="712" y="1626"/>
                  </a:cubicBezTo>
                  <a:cubicBezTo>
                    <a:pt x="810" y="1512"/>
                    <a:pt x="939" y="1407"/>
                    <a:pt x="1091" y="1407"/>
                  </a:cubicBezTo>
                  <a:cubicBezTo>
                    <a:pt x="1093" y="1407"/>
                    <a:pt x="1096" y="1407"/>
                    <a:pt x="1098" y="1407"/>
                  </a:cubicBezTo>
                  <a:cubicBezTo>
                    <a:pt x="1310" y="1407"/>
                    <a:pt x="1464" y="1601"/>
                    <a:pt x="1655" y="1694"/>
                  </a:cubicBezTo>
                  <a:cubicBezTo>
                    <a:pt x="1738" y="1736"/>
                    <a:pt x="1828" y="1755"/>
                    <a:pt x="1918" y="1755"/>
                  </a:cubicBezTo>
                  <a:cubicBezTo>
                    <a:pt x="2199" y="1755"/>
                    <a:pt x="2484" y="1571"/>
                    <a:pt x="2591" y="1304"/>
                  </a:cubicBezTo>
                  <a:cubicBezTo>
                    <a:pt x="2895" y="558"/>
                    <a:pt x="2079" y="0"/>
                    <a:pt x="1396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796;p30">
            <a:extLst>
              <a:ext uri="{FF2B5EF4-FFF2-40B4-BE49-F238E27FC236}">
                <a16:creationId xmlns:a16="http://schemas.microsoft.com/office/drawing/2014/main" id="{FE528037-CEB7-43D6-B17F-7753EF9147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solidFill>
                  <a:schemeClr val="bg1">
                    <a:lumMod val="95000"/>
                  </a:schemeClr>
                </a:solidFill>
              </a:rPr>
              <a:t>منابع</a:t>
            </a:r>
            <a:endParaRPr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Google Shape;616;p27">
            <a:extLst>
              <a:ext uri="{FF2B5EF4-FFF2-40B4-BE49-F238E27FC236}">
                <a16:creationId xmlns:a16="http://schemas.microsoft.com/office/drawing/2014/main" id="{C9461A51-D058-43C6-9863-74B061D4EEE5}"/>
              </a:ext>
            </a:extLst>
          </p:cNvPr>
          <p:cNvSpPr txBox="1">
            <a:spLocks/>
          </p:cNvSpPr>
          <p:nvPr/>
        </p:nvSpPr>
        <p:spPr>
          <a:xfrm>
            <a:off x="1536347" y="2053257"/>
            <a:ext cx="4187016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●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CBF4A"/>
              </a:buClr>
              <a:buSzPts val="1200"/>
              <a:buFont typeface="Advent Pro"/>
              <a:buChar char="○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CBF4A"/>
              </a:buClr>
              <a:buSzPts val="1200"/>
              <a:buFont typeface="Advent Pro"/>
              <a:buChar char="■"/>
              <a:defRPr sz="12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0" indent="0" algn="ctr" rtl="1">
              <a:buFont typeface="Advent Pro"/>
              <a:buNone/>
            </a:pPr>
            <a:r>
              <a:rPr lang="fa-IR" sz="1400">
                <a:solidFill>
                  <a:schemeClr val="accent5"/>
                </a:solidFill>
                <a:latin typeface="Advent Pro Light"/>
                <a:ea typeface="Advent Pro Light"/>
                <a:cs typeface="B Nazanin" panose="00000400000000000000" pitchFamily="2" charset="-78"/>
                <a:sym typeface="Advent Pro Light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کتابهای زیادی در شصت و سه درصد گذشته،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9"/>
          <p:cNvSpPr/>
          <p:nvPr/>
        </p:nvSpPr>
        <p:spPr>
          <a:xfrm>
            <a:off x="2746297" y="3578015"/>
            <a:ext cx="186052" cy="177680"/>
          </a:xfrm>
          <a:custGeom>
            <a:avLst/>
            <a:gdLst/>
            <a:ahLst/>
            <a:cxnLst/>
            <a:rect l="l" t="t" r="r" b="b"/>
            <a:pathLst>
              <a:path w="39025" h="37269" extrusionOk="0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681" name="Google Shape;681;p29"/>
          <p:cNvSpPr/>
          <p:nvPr/>
        </p:nvSpPr>
        <p:spPr>
          <a:xfrm>
            <a:off x="3113625" y="3613075"/>
            <a:ext cx="206735" cy="142619"/>
          </a:xfrm>
          <a:custGeom>
            <a:avLst/>
            <a:gdLst/>
            <a:ahLst/>
            <a:cxnLst/>
            <a:rect l="l" t="t" r="r" b="b"/>
            <a:pathLst>
              <a:path w="39025" h="26922" extrusionOk="0">
                <a:moveTo>
                  <a:pt x="27350" y="0"/>
                </a:moveTo>
                <a:lnTo>
                  <a:pt x="27350" y="0"/>
                </a:lnTo>
                <a:cubicBezTo>
                  <a:pt x="26197" y="125"/>
                  <a:pt x="25134" y="638"/>
                  <a:pt x="24332" y="1395"/>
                </a:cubicBezTo>
                <a:lnTo>
                  <a:pt x="24332" y="1395"/>
                </a:lnTo>
                <a:cubicBezTo>
                  <a:pt x="24579" y="1133"/>
                  <a:pt x="24781" y="747"/>
                  <a:pt x="24781" y="261"/>
                </a:cubicBezTo>
                <a:lnTo>
                  <a:pt x="24781" y="261"/>
                </a:lnTo>
                <a:cubicBezTo>
                  <a:pt x="21951" y="2179"/>
                  <a:pt x="20163" y="6114"/>
                  <a:pt x="18700" y="9756"/>
                </a:cubicBezTo>
                <a:cubicBezTo>
                  <a:pt x="17594" y="8683"/>
                  <a:pt x="16651" y="7870"/>
                  <a:pt x="15838" y="7447"/>
                </a:cubicBezTo>
                <a:cubicBezTo>
                  <a:pt x="13269" y="6114"/>
                  <a:pt x="10407" y="4748"/>
                  <a:pt x="5822" y="2992"/>
                </a:cubicBezTo>
                <a:lnTo>
                  <a:pt x="5822" y="2992"/>
                </a:lnTo>
                <a:cubicBezTo>
                  <a:pt x="5692" y="4488"/>
                  <a:pt x="6505" y="6504"/>
                  <a:pt x="9074" y="7870"/>
                </a:cubicBezTo>
                <a:cubicBezTo>
                  <a:pt x="8521" y="7870"/>
                  <a:pt x="7578" y="8000"/>
                  <a:pt x="6765" y="8130"/>
                </a:cubicBezTo>
                <a:cubicBezTo>
                  <a:pt x="7025" y="9886"/>
                  <a:pt x="8131" y="11382"/>
                  <a:pt x="11090" y="12065"/>
                </a:cubicBezTo>
                <a:cubicBezTo>
                  <a:pt x="9757" y="12195"/>
                  <a:pt x="9074" y="12455"/>
                  <a:pt x="8391" y="13138"/>
                </a:cubicBezTo>
                <a:cubicBezTo>
                  <a:pt x="9015" y="14268"/>
                  <a:pt x="10320" y="15480"/>
                  <a:pt x="12602" y="15480"/>
                </a:cubicBezTo>
                <a:cubicBezTo>
                  <a:pt x="12816" y="15480"/>
                  <a:pt x="13038" y="15469"/>
                  <a:pt x="13269" y="15447"/>
                </a:cubicBezTo>
                <a:lnTo>
                  <a:pt x="13269" y="15447"/>
                </a:lnTo>
                <a:cubicBezTo>
                  <a:pt x="10330" y="16733"/>
                  <a:pt x="11829" y="18855"/>
                  <a:pt x="14050" y="18855"/>
                </a:cubicBezTo>
                <a:cubicBezTo>
                  <a:pt x="14188" y="18855"/>
                  <a:pt x="14329" y="18846"/>
                  <a:pt x="14472" y="18829"/>
                </a:cubicBezTo>
                <a:lnTo>
                  <a:pt x="14472" y="18829"/>
                </a:lnTo>
                <a:cubicBezTo>
                  <a:pt x="12352" y="20949"/>
                  <a:pt x="9610" y="21931"/>
                  <a:pt x="6946" y="21931"/>
                </a:cubicBezTo>
                <a:cubicBezTo>
                  <a:pt x="4337" y="21931"/>
                  <a:pt x="1803" y="20990"/>
                  <a:pt x="1" y="19252"/>
                </a:cubicBezTo>
                <a:lnTo>
                  <a:pt x="1" y="19252"/>
                </a:lnTo>
                <a:cubicBezTo>
                  <a:pt x="3943" y="24613"/>
                  <a:pt x="9785" y="26921"/>
                  <a:pt x="15554" y="26921"/>
                </a:cubicBezTo>
                <a:cubicBezTo>
                  <a:pt x="24064" y="26921"/>
                  <a:pt x="32416" y="21899"/>
                  <a:pt x="34276" y="14244"/>
                </a:cubicBezTo>
                <a:cubicBezTo>
                  <a:pt x="36715" y="14244"/>
                  <a:pt x="38049" y="13431"/>
                  <a:pt x="39024" y="12455"/>
                </a:cubicBezTo>
                <a:lnTo>
                  <a:pt x="39024" y="12455"/>
                </a:lnTo>
                <a:cubicBezTo>
                  <a:pt x="38637" y="12538"/>
                  <a:pt x="38195" y="12574"/>
                  <a:pt x="37736" y="12574"/>
                </a:cubicBezTo>
                <a:cubicBezTo>
                  <a:pt x="36575" y="12574"/>
                  <a:pt x="35306" y="12345"/>
                  <a:pt x="34537" y="12065"/>
                </a:cubicBezTo>
                <a:cubicBezTo>
                  <a:pt x="36715" y="11805"/>
                  <a:pt x="38211" y="10829"/>
                  <a:pt x="38732" y="9496"/>
                </a:cubicBezTo>
                <a:lnTo>
                  <a:pt x="38732" y="9496"/>
                </a:lnTo>
                <a:cubicBezTo>
                  <a:pt x="38222" y="9787"/>
                  <a:pt x="36737" y="10168"/>
                  <a:pt x="35462" y="10168"/>
                </a:cubicBezTo>
                <a:cubicBezTo>
                  <a:pt x="35026" y="10168"/>
                  <a:pt x="34616" y="10124"/>
                  <a:pt x="34276" y="10016"/>
                </a:cubicBezTo>
                <a:cubicBezTo>
                  <a:pt x="34146" y="9626"/>
                  <a:pt x="33984" y="9366"/>
                  <a:pt x="33984" y="9073"/>
                </a:cubicBezTo>
                <a:cubicBezTo>
                  <a:pt x="32954" y="5454"/>
                  <a:pt x="29680" y="2554"/>
                  <a:pt x="26171" y="2554"/>
                </a:cubicBezTo>
                <a:cubicBezTo>
                  <a:pt x="26022" y="2554"/>
                  <a:pt x="25873" y="2559"/>
                  <a:pt x="25724" y="2569"/>
                </a:cubicBezTo>
                <a:cubicBezTo>
                  <a:pt x="26016" y="2439"/>
                  <a:pt x="26277" y="2439"/>
                  <a:pt x="26667" y="2309"/>
                </a:cubicBezTo>
                <a:cubicBezTo>
                  <a:pt x="27090" y="2179"/>
                  <a:pt x="29398" y="1757"/>
                  <a:pt x="28976" y="944"/>
                </a:cubicBezTo>
                <a:cubicBezTo>
                  <a:pt x="28917" y="759"/>
                  <a:pt x="28724" y="687"/>
                  <a:pt x="28453" y="687"/>
                </a:cubicBezTo>
                <a:cubicBezTo>
                  <a:pt x="27531" y="687"/>
                  <a:pt x="25706" y="1526"/>
                  <a:pt x="25203" y="1626"/>
                </a:cubicBezTo>
                <a:cubicBezTo>
                  <a:pt x="26016" y="1366"/>
                  <a:pt x="27220" y="944"/>
                  <a:pt x="27350" y="0"/>
                </a:cubicBez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682" name="Google Shape;682;p29"/>
          <p:cNvSpPr/>
          <p:nvPr/>
        </p:nvSpPr>
        <p:spPr>
          <a:xfrm>
            <a:off x="2468856" y="3548960"/>
            <a:ext cx="96134" cy="206735"/>
          </a:xfrm>
          <a:custGeom>
            <a:avLst/>
            <a:gdLst/>
            <a:ahLst/>
            <a:cxnLst/>
            <a:rect l="l" t="t" r="r" b="b"/>
            <a:pathLst>
              <a:path w="18147" h="39025" extrusionOk="0">
                <a:moveTo>
                  <a:pt x="12195" y="1"/>
                </a:moveTo>
                <a:cubicBezTo>
                  <a:pt x="3805" y="1"/>
                  <a:pt x="3935" y="6635"/>
                  <a:pt x="3935" y="7578"/>
                </a:cubicBezTo>
                <a:lnTo>
                  <a:pt x="3935" y="12878"/>
                </a:lnTo>
                <a:lnTo>
                  <a:pt x="0" y="12878"/>
                </a:lnTo>
                <a:lnTo>
                  <a:pt x="0" y="19512"/>
                </a:lnTo>
                <a:lnTo>
                  <a:pt x="3935" y="19512"/>
                </a:lnTo>
                <a:lnTo>
                  <a:pt x="3935" y="39024"/>
                </a:lnTo>
                <a:lnTo>
                  <a:pt x="12065" y="39024"/>
                </a:lnTo>
                <a:lnTo>
                  <a:pt x="12065" y="19512"/>
                </a:lnTo>
                <a:lnTo>
                  <a:pt x="17496" y="19512"/>
                </a:lnTo>
                <a:cubicBezTo>
                  <a:pt x="17496" y="19512"/>
                  <a:pt x="18016" y="16390"/>
                  <a:pt x="18146" y="12878"/>
                </a:cubicBezTo>
                <a:lnTo>
                  <a:pt x="12065" y="12878"/>
                </a:lnTo>
                <a:lnTo>
                  <a:pt x="12065" y="8391"/>
                </a:lnTo>
                <a:cubicBezTo>
                  <a:pt x="12065" y="7740"/>
                  <a:pt x="12878" y="6765"/>
                  <a:pt x="13821" y="6765"/>
                </a:cubicBezTo>
                <a:lnTo>
                  <a:pt x="18146" y="6765"/>
                </a:lnTo>
                <a:lnTo>
                  <a:pt x="18146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683" name="Google Shape;683;p29"/>
          <p:cNvSpPr txBox="1">
            <a:spLocks noGrp="1"/>
          </p:cNvSpPr>
          <p:nvPr>
            <p:ph type="ctrTitle"/>
          </p:nvPr>
        </p:nvSpPr>
        <p:spPr>
          <a:xfrm flipH="1">
            <a:off x="1840931" y="2512271"/>
            <a:ext cx="2142871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400"/>
              <a:t>با تشکر از توجه شما</a:t>
            </a:r>
            <a:endParaRPr sz="4400" b="0"/>
          </a:p>
        </p:txBody>
      </p:sp>
      <p:grpSp>
        <p:nvGrpSpPr>
          <p:cNvPr id="743" name="Google Shape;743;p29"/>
          <p:cNvGrpSpPr/>
          <p:nvPr/>
        </p:nvGrpSpPr>
        <p:grpSpPr>
          <a:xfrm>
            <a:off x="5176464" y="681553"/>
            <a:ext cx="2696235" cy="4509649"/>
            <a:chOff x="4841642" y="707751"/>
            <a:chExt cx="2867725" cy="4796478"/>
          </a:xfrm>
        </p:grpSpPr>
        <p:sp>
          <p:nvSpPr>
            <p:cNvPr id="744" name="Google Shape;744;p29"/>
            <p:cNvSpPr/>
            <p:nvPr/>
          </p:nvSpPr>
          <p:spPr>
            <a:xfrm>
              <a:off x="4954173" y="1795600"/>
              <a:ext cx="1999947" cy="3690179"/>
            </a:xfrm>
            <a:custGeom>
              <a:avLst/>
              <a:gdLst/>
              <a:ahLst/>
              <a:cxnLst/>
              <a:rect l="l" t="t" r="r" b="b"/>
              <a:pathLst>
                <a:path w="31037" h="68613" extrusionOk="0">
                  <a:moveTo>
                    <a:pt x="21904" y="1"/>
                  </a:moveTo>
                  <a:lnTo>
                    <a:pt x="18167" y="1350"/>
                  </a:lnTo>
                  <a:lnTo>
                    <a:pt x="18167" y="9031"/>
                  </a:lnTo>
                  <a:cubicBezTo>
                    <a:pt x="18167" y="9031"/>
                    <a:pt x="9239" y="9133"/>
                    <a:pt x="7163" y="11521"/>
                  </a:cubicBezTo>
                  <a:cubicBezTo>
                    <a:pt x="5087" y="13908"/>
                    <a:pt x="2182" y="27403"/>
                    <a:pt x="0" y="54287"/>
                  </a:cubicBezTo>
                  <a:lnTo>
                    <a:pt x="0" y="68613"/>
                  </a:lnTo>
                  <a:lnTo>
                    <a:pt x="31037" y="68613"/>
                  </a:lnTo>
                  <a:lnTo>
                    <a:pt x="30831" y="10607"/>
                  </a:lnTo>
                  <a:cubicBezTo>
                    <a:pt x="30831" y="10607"/>
                    <a:pt x="30311" y="9859"/>
                    <a:pt x="22216" y="9031"/>
                  </a:cubicBezTo>
                  <a:lnTo>
                    <a:pt x="21904" y="1"/>
                  </a:ln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6126206" y="1852725"/>
              <a:ext cx="246170" cy="291031"/>
            </a:xfrm>
            <a:custGeom>
              <a:avLst/>
              <a:gdLst/>
              <a:ahLst/>
              <a:cxnLst/>
              <a:rect l="l" t="t" r="r" b="b"/>
              <a:pathLst>
                <a:path w="3831" h="5411" extrusionOk="0">
                  <a:moveTo>
                    <a:pt x="3738" y="0"/>
                  </a:moveTo>
                  <a:lnTo>
                    <a:pt x="1" y="1350"/>
                  </a:lnTo>
                  <a:lnTo>
                    <a:pt x="1" y="5410"/>
                  </a:lnTo>
                  <a:cubicBezTo>
                    <a:pt x="1559" y="5033"/>
                    <a:pt x="2871" y="4029"/>
                    <a:pt x="3830" y="2738"/>
                  </a:cubicBezTo>
                  <a:lnTo>
                    <a:pt x="3738" y="0"/>
                  </a:ln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5015464" y="2148100"/>
              <a:ext cx="1934210" cy="1999580"/>
            </a:xfrm>
            <a:custGeom>
              <a:avLst/>
              <a:gdLst/>
              <a:ahLst/>
              <a:cxnLst/>
              <a:rect l="l" t="t" r="r" b="b"/>
              <a:pathLst>
                <a:path w="29968" h="37179" extrusionOk="0">
                  <a:moveTo>
                    <a:pt x="17187" y="0"/>
                  </a:moveTo>
                  <a:lnTo>
                    <a:pt x="17187" y="2477"/>
                  </a:lnTo>
                  <a:cubicBezTo>
                    <a:pt x="17187" y="2477"/>
                    <a:pt x="8259" y="2579"/>
                    <a:pt x="6183" y="4967"/>
                  </a:cubicBezTo>
                  <a:cubicBezTo>
                    <a:pt x="4405" y="7012"/>
                    <a:pt x="2018" y="17207"/>
                    <a:pt x="0" y="36980"/>
                  </a:cubicBezTo>
                  <a:cubicBezTo>
                    <a:pt x="1671" y="36956"/>
                    <a:pt x="3342" y="36946"/>
                    <a:pt x="5014" y="36946"/>
                  </a:cubicBezTo>
                  <a:cubicBezTo>
                    <a:pt x="13089" y="36946"/>
                    <a:pt x="21180" y="37179"/>
                    <a:pt x="29261" y="37179"/>
                  </a:cubicBezTo>
                  <a:cubicBezTo>
                    <a:pt x="29497" y="37179"/>
                    <a:pt x="29732" y="37179"/>
                    <a:pt x="29968" y="37178"/>
                  </a:cubicBezTo>
                  <a:lnTo>
                    <a:pt x="29851" y="4053"/>
                  </a:lnTo>
                  <a:cubicBezTo>
                    <a:pt x="29851" y="4053"/>
                    <a:pt x="29331" y="3305"/>
                    <a:pt x="21236" y="2477"/>
                  </a:cubicBezTo>
                  <a:lnTo>
                    <a:pt x="21150" y="0"/>
                  </a:lnTo>
                  <a:cubicBezTo>
                    <a:pt x="20150" y="332"/>
                    <a:pt x="19337" y="952"/>
                    <a:pt x="19214" y="2056"/>
                  </a:cubicBezTo>
                  <a:cubicBezTo>
                    <a:pt x="18858" y="1164"/>
                    <a:pt x="18063" y="13"/>
                    <a:pt x="17187" y="0"/>
                  </a:cubicBezTo>
                  <a:close/>
                </a:path>
              </a:pathLst>
            </a:custGeom>
            <a:solidFill>
              <a:srgbClr val="2A4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6250617" y="2278304"/>
              <a:ext cx="5324" cy="1859422"/>
            </a:xfrm>
            <a:custGeom>
              <a:avLst/>
              <a:gdLst/>
              <a:ahLst/>
              <a:cxnLst/>
              <a:rect l="l" t="t" r="r" b="b"/>
              <a:pathLst>
                <a:path w="99" h="34573" extrusionOk="0">
                  <a:moveTo>
                    <a:pt x="0" y="1"/>
                  </a:moveTo>
                  <a:lnTo>
                    <a:pt x="0" y="34572"/>
                  </a:lnTo>
                  <a:lnTo>
                    <a:pt x="99" y="3457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5195357" y="4135086"/>
              <a:ext cx="1669247" cy="1350694"/>
            </a:xfrm>
            <a:custGeom>
              <a:avLst/>
              <a:gdLst/>
              <a:ahLst/>
              <a:cxnLst/>
              <a:rect l="l" t="t" r="r" b="b"/>
              <a:pathLst>
                <a:path w="31037" h="25114" extrusionOk="0">
                  <a:moveTo>
                    <a:pt x="5994" y="1"/>
                  </a:moveTo>
                  <a:cubicBezTo>
                    <a:pt x="4322" y="1"/>
                    <a:pt x="2651" y="11"/>
                    <a:pt x="980" y="35"/>
                  </a:cubicBezTo>
                  <a:cubicBezTo>
                    <a:pt x="641" y="3351"/>
                    <a:pt x="316" y="6930"/>
                    <a:pt x="0" y="10788"/>
                  </a:cubicBezTo>
                  <a:lnTo>
                    <a:pt x="0" y="25114"/>
                  </a:lnTo>
                  <a:lnTo>
                    <a:pt x="31037" y="25114"/>
                  </a:lnTo>
                  <a:lnTo>
                    <a:pt x="30948" y="233"/>
                  </a:lnTo>
                  <a:cubicBezTo>
                    <a:pt x="30712" y="234"/>
                    <a:pt x="30477" y="234"/>
                    <a:pt x="30241" y="234"/>
                  </a:cubicBezTo>
                  <a:cubicBezTo>
                    <a:pt x="22160" y="234"/>
                    <a:pt x="14069" y="1"/>
                    <a:pt x="5994" y="1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4841642" y="2210848"/>
              <a:ext cx="1283707" cy="3274924"/>
            </a:xfrm>
            <a:custGeom>
              <a:avLst/>
              <a:gdLst/>
              <a:ahLst/>
              <a:cxnLst/>
              <a:rect l="l" t="t" r="r" b="b"/>
              <a:pathLst>
                <a:path w="18548" h="60892" extrusionOk="0">
                  <a:moveTo>
                    <a:pt x="18547" y="1"/>
                  </a:moveTo>
                  <a:lnTo>
                    <a:pt x="18547" y="1"/>
                  </a:lnTo>
                  <a:cubicBezTo>
                    <a:pt x="17533" y="21"/>
                    <a:pt x="9305" y="275"/>
                    <a:pt x="7318" y="2560"/>
                  </a:cubicBezTo>
                  <a:cubicBezTo>
                    <a:pt x="5198" y="4999"/>
                    <a:pt x="2227" y="18787"/>
                    <a:pt x="1" y="46254"/>
                  </a:cubicBezTo>
                  <a:lnTo>
                    <a:pt x="1" y="60892"/>
                  </a:lnTo>
                  <a:lnTo>
                    <a:pt x="12820" y="60892"/>
                  </a:lnTo>
                  <a:cubicBezTo>
                    <a:pt x="15933" y="60892"/>
                    <a:pt x="18455" y="58367"/>
                    <a:pt x="18455" y="55254"/>
                  </a:cubicBezTo>
                  <a:lnTo>
                    <a:pt x="18547" y="1"/>
                  </a:ln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6383224" y="2211614"/>
              <a:ext cx="489044" cy="3274171"/>
            </a:xfrm>
            <a:custGeom>
              <a:avLst/>
              <a:gdLst/>
              <a:ahLst/>
              <a:cxnLst/>
              <a:rect l="l" t="t" r="r" b="b"/>
              <a:pathLst>
                <a:path w="9093" h="60878" extrusionOk="0">
                  <a:moveTo>
                    <a:pt x="76" y="1"/>
                  </a:moveTo>
                  <a:lnTo>
                    <a:pt x="1" y="53999"/>
                  </a:lnTo>
                  <a:cubicBezTo>
                    <a:pt x="1" y="57798"/>
                    <a:pt x="3076" y="60878"/>
                    <a:pt x="6876" y="60878"/>
                  </a:cubicBezTo>
                  <a:lnTo>
                    <a:pt x="9092" y="60878"/>
                  </a:lnTo>
                  <a:lnTo>
                    <a:pt x="8880" y="1611"/>
                  </a:lnTo>
                  <a:cubicBezTo>
                    <a:pt x="8880" y="1611"/>
                    <a:pt x="8349" y="850"/>
                    <a:pt x="76" y="1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5501695" y="3374550"/>
              <a:ext cx="5378" cy="2114943"/>
            </a:xfrm>
            <a:custGeom>
              <a:avLst/>
              <a:gdLst/>
              <a:ahLst/>
              <a:cxnLst/>
              <a:rect l="l" t="t" r="r" b="b"/>
              <a:pathLst>
                <a:path w="100" h="39324" extrusionOk="0">
                  <a:moveTo>
                    <a:pt x="1" y="0"/>
                  </a:moveTo>
                  <a:lnTo>
                    <a:pt x="1" y="39323"/>
                  </a:lnTo>
                  <a:lnTo>
                    <a:pt x="99" y="3932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6489577" y="2225642"/>
              <a:ext cx="1219790" cy="3274870"/>
            </a:xfrm>
            <a:custGeom>
              <a:avLst/>
              <a:gdLst/>
              <a:ahLst/>
              <a:cxnLst/>
              <a:rect l="l" t="t" r="r" b="b"/>
              <a:pathLst>
                <a:path w="18547" h="60891" extrusionOk="0">
                  <a:moveTo>
                    <a:pt x="0" y="0"/>
                  </a:moveTo>
                  <a:lnTo>
                    <a:pt x="93" y="55252"/>
                  </a:lnTo>
                  <a:cubicBezTo>
                    <a:pt x="93" y="58366"/>
                    <a:pt x="2617" y="60891"/>
                    <a:pt x="5731" y="60891"/>
                  </a:cubicBezTo>
                  <a:lnTo>
                    <a:pt x="18546" y="60891"/>
                  </a:lnTo>
                  <a:lnTo>
                    <a:pt x="18546" y="46253"/>
                  </a:lnTo>
                  <a:cubicBezTo>
                    <a:pt x="16320" y="18787"/>
                    <a:pt x="13350" y="4998"/>
                    <a:pt x="11229" y="2559"/>
                  </a:cubicBezTo>
                  <a:cubicBezTo>
                    <a:pt x="9243" y="274"/>
                    <a:pt x="1014" y="21"/>
                    <a:pt x="0" y="0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7100236" y="3389286"/>
              <a:ext cx="5593" cy="2114943"/>
            </a:xfrm>
            <a:custGeom>
              <a:avLst/>
              <a:gdLst/>
              <a:ahLst/>
              <a:cxnLst/>
              <a:rect l="l" t="t" r="r" b="b"/>
              <a:pathLst>
                <a:path w="104" h="39324" extrusionOk="0">
                  <a:moveTo>
                    <a:pt x="1" y="0"/>
                  </a:moveTo>
                  <a:lnTo>
                    <a:pt x="1" y="39324"/>
                  </a:lnTo>
                  <a:lnTo>
                    <a:pt x="104" y="3932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5758036" y="2231513"/>
              <a:ext cx="365398" cy="1352791"/>
            </a:xfrm>
            <a:custGeom>
              <a:avLst/>
              <a:gdLst/>
              <a:ahLst/>
              <a:cxnLst/>
              <a:rect l="l" t="t" r="r" b="b"/>
              <a:pathLst>
                <a:path w="6794" h="25153" extrusionOk="0">
                  <a:moveTo>
                    <a:pt x="6794" y="1"/>
                  </a:moveTo>
                  <a:cubicBezTo>
                    <a:pt x="6794" y="1"/>
                    <a:pt x="4396" y="597"/>
                    <a:pt x="1269" y="3180"/>
                  </a:cubicBezTo>
                  <a:cubicBezTo>
                    <a:pt x="347" y="3937"/>
                    <a:pt x="1" y="5191"/>
                    <a:pt x="385" y="6317"/>
                  </a:cubicBezTo>
                  <a:lnTo>
                    <a:pt x="6794" y="25152"/>
                  </a:lnTo>
                  <a:lnTo>
                    <a:pt x="6794" y="1"/>
                  </a:ln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6387344" y="2231513"/>
              <a:ext cx="365183" cy="1352791"/>
            </a:xfrm>
            <a:custGeom>
              <a:avLst/>
              <a:gdLst/>
              <a:ahLst/>
              <a:cxnLst/>
              <a:rect l="l" t="t" r="r" b="b"/>
              <a:pathLst>
                <a:path w="6790" h="25153" extrusionOk="0">
                  <a:moveTo>
                    <a:pt x="0" y="1"/>
                  </a:moveTo>
                  <a:lnTo>
                    <a:pt x="0" y="25152"/>
                  </a:lnTo>
                  <a:lnTo>
                    <a:pt x="6406" y="6317"/>
                  </a:lnTo>
                  <a:cubicBezTo>
                    <a:pt x="6790" y="5191"/>
                    <a:pt x="6444" y="3937"/>
                    <a:pt x="5525" y="3180"/>
                  </a:cubicBezTo>
                  <a:cubicBezTo>
                    <a:pt x="2394" y="59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5456039" y="844950"/>
              <a:ext cx="431228" cy="281175"/>
            </a:xfrm>
            <a:custGeom>
              <a:avLst/>
              <a:gdLst/>
              <a:ahLst/>
              <a:cxnLst/>
              <a:rect l="l" t="t" r="r" b="b"/>
              <a:pathLst>
                <a:path w="8018" h="5228" extrusionOk="0">
                  <a:moveTo>
                    <a:pt x="118" y="0"/>
                  </a:moveTo>
                  <a:cubicBezTo>
                    <a:pt x="59" y="0"/>
                    <a:pt x="1" y="52"/>
                    <a:pt x="25" y="127"/>
                  </a:cubicBezTo>
                  <a:cubicBezTo>
                    <a:pt x="611" y="1977"/>
                    <a:pt x="1967" y="3536"/>
                    <a:pt x="3659" y="4467"/>
                  </a:cubicBezTo>
                  <a:cubicBezTo>
                    <a:pt x="4416" y="4884"/>
                    <a:pt x="5301" y="5227"/>
                    <a:pt x="6148" y="5227"/>
                  </a:cubicBezTo>
                  <a:cubicBezTo>
                    <a:pt x="6790" y="5227"/>
                    <a:pt x="7410" y="5030"/>
                    <a:pt x="7935" y="4519"/>
                  </a:cubicBezTo>
                  <a:cubicBezTo>
                    <a:pt x="8018" y="4438"/>
                    <a:pt x="7931" y="4333"/>
                    <a:pt x="7836" y="4333"/>
                  </a:cubicBezTo>
                  <a:cubicBezTo>
                    <a:pt x="7806" y="4333"/>
                    <a:pt x="7776" y="4343"/>
                    <a:pt x="7750" y="4368"/>
                  </a:cubicBezTo>
                  <a:cubicBezTo>
                    <a:pt x="7284" y="4812"/>
                    <a:pt x="6737" y="4986"/>
                    <a:pt x="6166" y="4986"/>
                  </a:cubicBezTo>
                  <a:cubicBezTo>
                    <a:pt x="5035" y="4986"/>
                    <a:pt x="3815" y="4302"/>
                    <a:pt x="2971" y="3676"/>
                  </a:cubicBezTo>
                  <a:cubicBezTo>
                    <a:pt x="1700" y="2734"/>
                    <a:pt x="847" y="1484"/>
                    <a:pt x="206" y="59"/>
                  </a:cubicBezTo>
                  <a:cubicBezTo>
                    <a:pt x="188" y="18"/>
                    <a:pt x="153" y="0"/>
                    <a:pt x="11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5428987" y="1002801"/>
              <a:ext cx="317586" cy="184259"/>
            </a:xfrm>
            <a:custGeom>
              <a:avLst/>
              <a:gdLst/>
              <a:ahLst/>
              <a:cxnLst/>
              <a:rect l="l" t="t" r="r" b="b"/>
              <a:pathLst>
                <a:path w="5905" h="3426" extrusionOk="0">
                  <a:moveTo>
                    <a:pt x="1008" y="0"/>
                  </a:moveTo>
                  <a:cubicBezTo>
                    <a:pt x="991" y="0"/>
                    <a:pt x="974" y="7"/>
                    <a:pt x="959" y="22"/>
                  </a:cubicBezTo>
                  <a:cubicBezTo>
                    <a:pt x="1" y="1029"/>
                    <a:pt x="580" y="2584"/>
                    <a:pt x="1734" y="3142"/>
                  </a:cubicBezTo>
                  <a:cubicBezTo>
                    <a:pt x="2135" y="3337"/>
                    <a:pt x="2577" y="3426"/>
                    <a:pt x="3026" y="3426"/>
                  </a:cubicBezTo>
                  <a:cubicBezTo>
                    <a:pt x="4095" y="3426"/>
                    <a:pt x="5199" y="2920"/>
                    <a:pt x="5865" y="2128"/>
                  </a:cubicBezTo>
                  <a:cubicBezTo>
                    <a:pt x="5905" y="2083"/>
                    <a:pt x="5871" y="2016"/>
                    <a:pt x="5818" y="2016"/>
                  </a:cubicBezTo>
                  <a:cubicBezTo>
                    <a:pt x="5807" y="2016"/>
                    <a:pt x="5795" y="2019"/>
                    <a:pt x="5783" y="2026"/>
                  </a:cubicBezTo>
                  <a:cubicBezTo>
                    <a:pt x="4857" y="2501"/>
                    <a:pt x="4065" y="3127"/>
                    <a:pt x="2998" y="3127"/>
                  </a:cubicBezTo>
                  <a:cubicBezTo>
                    <a:pt x="2904" y="3127"/>
                    <a:pt x="2808" y="3122"/>
                    <a:pt x="2710" y="3112"/>
                  </a:cubicBezTo>
                  <a:cubicBezTo>
                    <a:pt x="1193" y="2954"/>
                    <a:pt x="213" y="1495"/>
                    <a:pt x="1079" y="114"/>
                  </a:cubicBezTo>
                  <a:cubicBezTo>
                    <a:pt x="1113" y="60"/>
                    <a:pt x="1061" y="0"/>
                    <a:pt x="100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5690046" y="1459521"/>
              <a:ext cx="194962" cy="190444"/>
            </a:xfrm>
            <a:custGeom>
              <a:avLst/>
              <a:gdLst/>
              <a:ahLst/>
              <a:cxnLst/>
              <a:rect l="l" t="t" r="r" b="b"/>
              <a:pathLst>
                <a:path w="3625" h="3541" extrusionOk="0">
                  <a:moveTo>
                    <a:pt x="1651" y="1"/>
                  </a:moveTo>
                  <a:cubicBezTo>
                    <a:pt x="1357" y="1"/>
                    <a:pt x="1064" y="70"/>
                    <a:pt x="806" y="214"/>
                  </a:cubicBezTo>
                  <a:cubicBezTo>
                    <a:pt x="395" y="440"/>
                    <a:pt x="76" y="854"/>
                    <a:pt x="21" y="1320"/>
                  </a:cubicBezTo>
                  <a:cubicBezTo>
                    <a:pt x="1" y="1529"/>
                    <a:pt x="28" y="1738"/>
                    <a:pt x="76" y="1943"/>
                  </a:cubicBezTo>
                  <a:cubicBezTo>
                    <a:pt x="175" y="2372"/>
                    <a:pt x="363" y="2797"/>
                    <a:pt x="703" y="3081"/>
                  </a:cubicBezTo>
                  <a:cubicBezTo>
                    <a:pt x="1182" y="3485"/>
                    <a:pt x="1860" y="3537"/>
                    <a:pt x="2488" y="3540"/>
                  </a:cubicBezTo>
                  <a:cubicBezTo>
                    <a:pt x="2513" y="3540"/>
                    <a:pt x="2538" y="3540"/>
                    <a:pt x="2563" y="3540"/>
                  </a:cubicBezTo>
                  <a:cubicBezTo>
                    <a:pt x="2931" y="3540"/>
                    <a:pt x="3311" y="3514"/>
                    <a:pt x="3625" y="3331"/>
                  </a:cubicBezTo>
                  <a:cubicBezTo>
                    <a:pt x="3385" y="2419"/>
                    <a:pt x="3155" y="1605"/>
                    <a:pt x="3084" y="666"/>
                  </a:cubicBezTo>
                  <a:cubicBezTo>
                    <a:pt x="2743" y="237"/>
                    <a:pt x="2195" y="1"/>
                    <a:pt x="1651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5686550" y="1497438"/>
              <a:ext cx="178558" cy="81427"/>
            </a:xfrm>
            <a:custGeom>
              <a:avLst/>
              <a:gdLst/>
              <a:ahLst/>
              <a:cxnLst/>
              <a:rect l="l" t="t" r="r" b="b"/>
              <a:pathLst>
                <a:path w="3320" h="1514" extrusionOk="0">
                  <a:moveTo>
                    <a:pt x="1215" y="0"/>
                  </a:moveTo>
                  <a:cubicBezTo>
                    <a:pt x="789" y="0"/>
                    <a:pt x="364" y="118"/>
                    <a:pt x="1" y="345"/>
                  </a:cubicBezTo>
                  <a:lnTo>
                    <a:pt x="110" y="516"/>
                  </a:lnTo>
                  <a:cubicBezTo>
                    <a:pt x="438" y="310"/>
                    <a:pt x="822" y="204"/>
                    <a:pt x="1208" y="204"/>
                  </a:cubicBezTo>
                  <a:cubicBezTo>
                    <a:pt x="1426" y="204"/>
                    <a:pt x="1645" y="238"/>
                    <a:pt x="1854" y="307"/>
                  </a:cubicBezTo>
                  <a:cubicBezTo>
                    <a:pt x="2429" y="495"/>
                    <a:pt x="2905" y="947"/>
                    <a:pt x="3132" y="1513"/>
                  </a:cubicBezTo>
                  <a:lnTo>
                    <a:pt x="3320" y="1437"/>
                  </a:lnTo>
                  <a:cubicBezTo>
                    <a:pt x="3073" y="818"/>
                    <a:pt x="2549" y="321"/>
                    <a:pt x="1916" y="111"/>
                  </a:cubicBezTo>
                  <a:cubicBezTo>
                    <a:pt x="1689" y="37"/>
                    <a:pt x="1452" y="0"/>
                    <a:pt x="121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6555939" y="1459521"/>
              <a:ext cx="195230" cy="190444"/>
            </a:xfrm>
            <a:custGeom>
              <a:avLst/>
              <a:gdLst/>
              <a:ahLst/>
              <a:cxnLst/>
              <a:rect l="l" t="t" r="r" b="b"/>
              <a:pathLst>
                <a:path w="3630" h="3541" extrusionOk="0">
                  <a:moveTo>
                    <a:pt x="1979" y="1"/>
                  </a:moveTo>
                  <a:cubicBezTo>
                    <a:pt x="1435" y="1"/>
                    <a:pt x="886" y="237"/>
                    <a:pt x="546" y="666"/>
                  </a:cubicBezTo>
                  <a:cubicBezTo>
                    <a:pt x="474" y="1605"/>
                    <a:pt x="244" y="2419"/>
                    <a:pt x="1" y="3331"/>
                  </a:cubicBezTo>
                  <a:cubicBezTo>
                    <a:pt x="319" y="3514"/>
                    <a:pt x="699" y="3540"/>
                    <a:pt x="1067" y="3540"/>
                  </a:cubicBezTo>
                  <a:cubicBezTo>
                    <a:pt x="1092" y="3540"/>
                    <a:pt x="1117" y="3540"/>
                    <a:pt x="1142" y="3540"/>
                  </a:cubicBezTo>
                  <a:cubicBezTo>
                    <a:pt x="1769" y="3537"/>
                    <a:pt x="2447" y="3485"/>
                    <a:pt x="2926" y="3081"/>
                  </a:cubicBezTo>
                  <a:cubicBezTo>
                    <a:pt x="3262" y="2797"/>
                    <a:pt x="3454" y="2372"/>
                    <a:pt x="3553" y="1943"/>
                  </a:cubicBezTo>
                  <a:cubicBezTo>
                    <a:pt x="3601" y="1738"/>
                    <a:pt x="3629" y="1529"/>
                    <a:pt x="3604" y="1320"/>
                  </a:cubicBezTo>
                  <a:cubicBezTo>
                    <a:pt x="3553" y="854"/>
                    <a:pt x="3234" y="440"/>
                    <a:pt x="2823" y="214"/>
                  </a:cubicBezTo>
                  <a:cubicBezTo>
                    <a:pt x="2565" y="70"/>
                    <a:pt x="2273" y="1"/>
                    <a:pt x="1979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6576054" y="1497438"/>
              <a:ext cx="178612" cy="81427"/>
            </a:xfrm>
            <a:custGeom>
              <a:avLst/>
              <a:gdLst/>
              <a:ahLst/>
              <a:cxnLst/>
              <a:rect l="l" t="t" r="r" b="b"/>
              <a:pathLst>
                <a:path w="3321" h="1514" extrusionOk="0">
                  <a:moveTo>
                    <a:pt x="2105" y="0"/>
                  </a:moveTo>
                  <a:cubicBezTo>
                    <a:pt x="1868" y="0"/>
                    <a:pt x="1632" y="37"/>
                    <a:pt x="1405" y="111"/>
                  </a:cubicBezTo>
                  <a:cubicBezTo>
                    <a:pt x="771" y="321"/>
                    <a:pt x="244" y="818"/>
                    <a:pt x="0" y="1437"/>
                  </a:cubicBezTo>
                  <a:lnTo>
                    <a:pt x="188" y="1513"/>
                  </a:lnTo>
                  <a:cubicBezTo>
                    <a:pt x="411" y="947"/>
                    <a:pt x="891" y="495"/>
                    <a:pt x="1467" y="307"/>
                  </a:cubicBezTo>
                  <a:cubicBezTo>
                    <a:pt x="1676" y="238"/>
                    <a:pt x="1895" y="204"/>
                    <a:pt x="2113" y="204"/>
                  </a:cubicBezTo>
                  <a:cubicBezTo>
                    <a:pt x="2498" y="204"/>
                    <a:pt x="2882" y="310"/>
                    <a:pt x="3210" y="516"/>
                  </a:cubicBezTo>
                  <a:lnTo>
                    <a:pt x="3320" y="345"/>
                  </a:lnTo>
                  <a:cubicBezTo>
                    <a:pt x="2957" y="118"/>
                    <a:pt x="2531" y="0"/>
                    <a:pt x="210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5763942" y="780035"/>
              <a:ext cx="924898" cy="1227155"/>
            </a:xfrm>
            <a:custGeom>
              <a:avLst/>
              <a:gdLst/>
              <a:ahLst/>
              <a:cxnLst/>
              <a:rect l="l" t="t" r="r" b="b"/>
              <a:pathLst>
                <a:path w="17197" h="22817" extrusionOk="0">
                  <a:moveTo>
                    <a:pt x="6682" y="1"/>
                  </a:moveTo>
                  <a:cubicBezTo>
                    <a:pt x="6313" y="1"/>
                    <a:pt x="5996" y="25"/>
                    <a:pt x="5756" y="80"/>
                  </a:cubicBezTo>
                  <a:cubicBezTo>
                    <a:pt x="5303" y="186"/>
                    <a:pt x="4762" y="542"/>
                    <a:pt x="4203" y="1023"/>
                  </a:cubicBezTo>
                  <a:cubicBezTo>
                    <a:pt x="1411" y="3417"/>
                    <a:pt x="1" y="7051"/>
                    <a:pt x="312" y="10721"/>
                  </a:cubicBezTo>
                  <a:cubicBezTo>
                    <a:pt x="387" y="11625"/>
                    <a:pt x="542" y="12618"/>
                    <a:pt x="805" y="13690"/>
                  </a:cubicBezTo>
                  <a:cubicBezTo>
                    <a:pt x="1939" y="18280"/>
                    <a:pt x="3022" y="21528"/>
                    <a:pt x="8588" y="22816"/>
                  </a:cubicBezTo>
                  <a:cubicBezTo>
                    <a:pt x="8588" y="22816"/>
                    <a:pt x="15138" y="21165"/>
                    <a:pt x="16166" y="13228"/>
                  </a:cubicBezTo>
                  <a:cubicBezTo>
                    <a:pt x="17197" y="5287"/>
                    <a:pt x="14724" y="2091"/>
                    <a:pt x="14158" y="1526"/>
                  </a:cubicBezTo>
                  <a:cubicBezTo>
                    <a:pt x="13666" y="1034"/>
                    <a:pt x="9072" y="1"/>
                    <a:pt x="6682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5736083" y="707751"/>
              <a:ext cx="959372" cy="808620"/>
            </a:xfrm>
            <a:custGeom>
              <a:avLst/>
              <a:gdLst/>
              <a:ahLst/>
              <a:cxnLst/>
              <a:rect l="l" t="t" r="r" b="b"/>
              <a:pathLst>
                <a:path w="17838" h="15035" extrusionOk="0">
                  <a:moveTo>
                    <a:pt x="8926" y="0"/>
                  </a:moveTo>
                  <a:cubicBezTo>
                    <a:pt x="8593" y="0"/>
                    <a:pt x="8257" y="28"/>
                    <a:pt x="7921" y="88"/>
                  </a:cubicBezTo>
                  <a:cubicBezTo>
                    <a:pt x="4198" y="753"/>
                    <a:pt x="2590" y="2363"/>
                    <a:pt x="1532" y="4008"/>
                  </a:cubicBezTo>
                  <a:cubicBezTo>
                    <a:pt x="473" y="5655"/>
                    <a:pt x="1" y="6950"/>
                    <a:pt x="1" y="8399"/>
                  </a:cubicBezTo>
                  <a:cubicBezTo>
                    <a:pt x="1" y="9848"/>
                    <a:pt x="80" y="12595"/>
                    <a:pt x="432" y="13496"/>
                  </a:cubicBezTo>
                  <a:cubicBezTo>
                    <a:pt x="786" y="14397"/>
                    <a:pt x="1392" y="15034"/>
                    <a:pt x="1392" y="15034"/>
                  </a:cubicBezTo>
                  <a:cubicBezTo>
                    <a:pt x="1392" y="15034"/>
                    <a:pt x="1532" y="11259"/>
                    <a:pt x="1532" y="9810"/>
                  </a:cubicBezTo>
                  <a:cubicBezTo>
                    <a:pt x="1532" y="9810"/>
                    <a:pt x="4002" y="6244"/>
                    <a:pt x="7842" y="4713"/>
                  </a:cubicBezTo>
                  <a:cubicBezTo>
                    <a:pt x="10472" y="3668"/>
                    <a:pt x="12550" y="3503"/>
                    <a:pt x="13625" y="3503"/>
                  </a:cubicBezTo>
                  <a:cubicBezTo>
                    <a:pt x="14122" y="3503"/>
                    <a:pt x="14405" y="3538"/>
                    <a:pt x="14429" y="3538"/>
                  </a:cubicBezTo>
                  <a:cubicBezTo>
                    <a:pt x="14508" y="3538"/>
                    <a:pt x="15512" y="12394"/>
                    <a:pt x="16752" y="14572"/>
                  </a:cubicBezTo>
                  <a:cubicBezTo>
                    <a:pt x="16752" y="14572"/>
                    <a:pt x="17605" y="12554"/>
                    <a:pt x="17722" y="10400"/>
                  </a:cubicBezTo>
                  <a:cubicBezTo>
                    <a:pt x="17838" y="8242"/>
                    <a:pt x="16821" y="4244"/>
                    <a:pt x="16074" y="3497"/>
                  </a:cubicBezTo>
                  <a:cubicBezTo>
                    <a:pt x="15397" y="2821"/>
                    <a:pt x="12286" y="0"/>
                    <a:pt x="8926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5839829" y="1330067"/>
              <a:ext cx="777910" cy="188239"/>
            </a:xfrm>
            <a:custGeom>
              <a:avLst/>
              <a:gdLst/>
              <a:ahLst/>
              <a:cxnLst/>
              <a:rect l="l" t="t" r="r" b="b"/>
              <a:pathLst>
                <a:path w="14464" h="3500" extrusionOk="0">
                  <a:moveTo>
                    <a:pt x="5324" y="7"/>
                  </a:moveTo>
                  <a:cubicBezTo>
                    <a:pt x="4598" y="7"/>
                    <a:pt x="3869" y="28"/>
                    <a:pt x="3152" y="130"/>
                  </a:cubicBezTo>
                  <a:cubicBezTo>
                    <a:pt x="2214" y="260"/>
                    <a:pt x="980" y="346"/>
                    <a:pt x="296" y="1131"/>
                  </a:cubicBezTo>
                  <a:cubicBezTo>
                    <a:pt x="14" y="1456"/>
                    <a:pt x="0" y="1980"/>
                    <a:pt x="296" y="2302"/>
                  </a:cubicBezTo>
                  <a:cubicBezTo>
                    <a:pt x="936" y="2997"/>
                    <a:pt x="1923" y="3063"/>
                    <a:pt x="2783" y="3199"/>
                  </a:cubicBezTo>
                  <a:cubicBezTo>
                    <a:pt x="3872" y="3378"/>
                    <a:pt x="4971" y="3392"/>
                    <a:pt x="6071" y="3405"/>
                  </a:cubicBezTo>
                  <a:cubicBezTo>
                    <a:pt x="7369" y="3420"/>
                    <a:pt x="8676" y="3499"/>
                    <a:pt x="9980" y="3499"/>
                  </a:cubicBezTo>
                  <a:cubicBezTo>
                    <a:pt x="10812" y="3499"/>
                    <a:pt x="11643" y="3467"/>
                    <a:pt x="12470" y="3364"/>
                  </a:cubicBezTo>
                  <a:cubicBezTo>
                    <a:pt x="13850" y="3190"/>
                    <a:pt x="14464" y="815"/>
                    <a:pt x="12829" y="462"/>
                  </a:cubicBezTo>
                  <a:cubicBezTo>
                    <a:pt x="10671" y="0"/>
                    <a:pt x="8455" y="42"/>
                    <a:pt x="6266" y="14"/>
                  </a:cubicBezTo>
                  <a:cubicBezTo>
                    <a:pt x="5953" y="11"/>
                    <a:pt x="5639" y="7"/>
                    <a:pt x="5324" y="7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6100350" y="1062177"/>
              <a:ext cx="125475" cy="504695"/>
            </a:xfrm>
            <a:custGeom>
              <a:avLst/>
              <a:gdLst/>
              <a:ahLst/>
              <a:cxnLst/>
              <a:rect l="l" t="t" r="r" b="b"/>
              <a:pathLst>
                <a:path w="2333" h="9384" extrusionOk="0">
                  <a:moveTo>
                    <a:pt x="118" y="1"/>
                  </a:moveTo>
                  <a:cubicBezTo>
                    <a:pt x="82" y="1"/>
                    <a:pt x="46" y="19"/>
                    <a:pt x="28" y="52"/>
                  </a:cubicBezTo>
                  <a:cubicBezTo>
                    <a:pt x="0" y="103"/>
                    <a:pt x="18" y="164"/>
                    <a:pt x="69" y="192"/>
                  </a:cubicBezTo>
                  <a:cubicBezTo>
                    <a:pt x="771" y="589"/>
                    <a:pt x="1186" y="1247"/>
                    <a:pt x="1405" y="1727"/>
                  </a:cubicBezTo>
                  <a:cubicBezTo>
                    <a:pt x="1655" y="2272"/>
                    <a:pt x="1823" y="2915"/>
                    <a:pt x="1929" y="3755"/>
                  </a:cubicBezTo>
                  <a:cubicBezTo>
                    <a:pt x="2127" y="5358"/>
                    <a:pt x="2076" y="7108"/>
                    <a:pt x="1762" y="9267"/>
                  </a:cubicBezTo>
                  <a:cubicBezTo>
                    <a:pt x="1754" y="9322"/>
                    <a:pt x="1792" y="9373"/>
                    <a:pt x="1847" y="9383"/>
                  </a:cubicBezTo>
                  <a:lnTo>
                    <a:pt x="1864" y="9383"/>
                  </a:lnTo>
                  <a:cubicBezTo>
                    <a:pt x="1912" y="9383"/>
                    <a:pt x="1956" y="9345"/>
                    <a:pt x="1963" y="9294"/>
                  </a:cubicBezTo>
                  <a:cubicBezTo>
                    <a:pt x="2279" y="7119"/>
                    <a:pt x="2333" y="5351"/>
                    <a:pt x="2131" y="3731"/>
                  </a:cubicBezTo>
                  <a:cubicBezTo>
                    <a:pt x="2062" y="3189"/>
                    <a:pt x="1933" y="2381"/>
                    <a:pt x="1590" y="1641"/>
                  </a:cubicBezTo>
                  <a:cubicBezTo>
                    <a:pt x="1357" y="1134"/>
                    <a:pt x="919" y="439"/>
                    <a:pt x="168" y="14"/>
                  </a:cubicBezTo>
                  <a:cubicBezTo>
                    <a:pt x="153" y="5"/>
                    <a:pt x="135" y="1"/>
                    <a:pt x="118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5909262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253" y="1"/>
                  </a:moveTo>
                  <a:cubicBezTo>
                    <a:pt x="454" y="1"/>
                    <a:pt x="39" y="570"/>
                    <a:pt x="22" y="1087"/>
                  </a:cubicBezTo>
                  <a:cubicBezTo>
                    <a:pt x="1" y="1680"/>
                    <a:pt x="632" y="2584"/>
                    <a:pt x="1460" y="2601"/>
                  </a:cubicBezTo>
                  <a:cubicBezTo>
                    <a:pt x="1470" y="2602"/>
                    <a:pt x="1479" y="2602"/>
                    <a:pt x="1489" y="2602"/>
                  </a:cubicBezTo>
                  <a:cubicBezTo>
                    <a:pt x="2303" y="2602"/>
                    <a:pt x="2925" y="2041"/>
                    <a:pt x="3111" y="1539"/>
                  </a:cubicBezTo>
                  <a:cubicBezTo>
                    <a:pt x="3111" y="1539"/>
                    <a:pt x="2810" y="268"/>
                    <a:pt x="1628" y="39"/>
                  </a:cubicBezTo>
                  <a:cubicBezTo>
                    <a:pt x="1495" y="13"/>
                    <a:pt x="1370" y="1"/>
                    <a:pt x="125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5942284" y="1246543"/>
              <a:ext cx="110577" cy="100143"/>
            </a:xfrm>
            <a:custGeom>
              <a:avLst/>
              <a:gdLst/>
              <a:ahLst/>
              <a:cxnLst/>
              <a:rect l="l" t="t" r="r" b="b"/>
              <a:pathLst>
                <a:path w="2056" h="1862" extrusionOk="0">
                  <a:moveTo>
                    <a:pt x="1028" y="1"/>
                  </a:moveTo>
                  <a:cubicBezTo>
                    <a:pt x="610" y="1"/>
                    <a:pt x="231" y="282"/>
                    <a:pt x="124" y="707"/>
                  </a:cubicBezTo>
                  <a:cubicBezTo>
                    <a:pt x="0" y="1204"/>
                    <a:pt x="305" y="1710"/>
                    <a:pt x="802" y="1834"/>
                  </a:cubicBezTo>
                  <a:cubicBezTo>
                    <a:pt x="878" y="1852"/>
                    <a:pt x="953" y="1861"/>
                    <a:pt x="1028" y="1861"/>
                  </a:cubicBezTo>
                  <a:cubicBezTo>
                    <a:pt x="1446" y="1861"/>
                    <a:pt x="1824" y="1580"/>
                    <a:pt x="1929" y="1156"/>
                  </a:cubicBezTo>
                  <a:cubicBezTo>
                    <a:pt x="2056" y="659"/>
                    <a:pt x="1751" y="156"/>
                    <a:pt x="1254" y="28"/>
                  </a:cubicBezTo>
                  <a:cubicBezTo>
                    <a:pt x="1178" y="10"/>
                    <a:pt x="1103" y="1"/>
                    <a:pt x="1028" y="1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5838646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578" y="0"/>
                  </a:moveTo>
                  <a:cubicBezTo>
                    <a:pt x="1788" y="0"/>
                    <a:pt x="952" y="287"/>
                    <a:pt x="280" y="706"/>
                  </a:cubicBezTo>
                  <a:cubicBezTo>
                    <a:pt x="0" y="882"/>
                    <a:pt x="174" y="1285"/>
                    <a:pt x="434" y="1285"/>
                  </a:cubicBezTo>
                  <a:cubicBezTo>
                    <a:pt x="483" y="1285"/>
                    <a:pt x="535" y="1270"/>
                    <a:pt x="588" y="1237"/>
                  </a:cubicBezTo>
                  <a:cubicBezTo>
                    <a:pt x="1166" y="877"/>
                    <a:pt x="1894" y="598"/>
                    <a:pt x="2571" y="598"/>
                  </a:cubicBezTo>
                  <a:cubicBezTo>
                    <a:pt x="3250" y="598"/>
                    <a:pt x="3878" y="879"/>
                    <a:pt x="4247" y="1641"/>
                  </a:cubicBezTo>
                  <a:cubicBezTo>
                    <a:pt x="4300" y="1751"/>
                    <a:pt x="4388" y="1797"/>
                    <a:pt x="4479" y="1797"/>
                  </a:cubicBezTo>
                  <a:cubicBezTo>
                    <a:pt x="4679" y="1797"/>
                    <a:pt x="4892" y="1576"/>
                    <a:pt x="4774" y="1332"/>
                  </a:cubicBezTo>
                  <a:cubicBezTo>
                    <a:pt x="4308" y="369"/>
                    <a:pt x="3473" y="0"/>
                    <a:pt x="257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6336347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859" y="1"/>
                  </a:moveTo>
                  <a:cubicBezTo>
                    <a:pt x="1742" y="1"/>
                    <a:pt x="1617" y="13"/>
                    <a:pt x="1484" y="39"/>
                  </a:cubicBezTo>
                  <a:cubicBezTo>
                    <a:pt x="302" y="268"/>
                    <a:pt x="0" y="1539"/>
                    <a:pt x="0" y="1539"/>
                  </a:cubicBezTo>
                  <a:cubicBezTo>
                    <a:pt x="187" y="2041"/>
                    <a:pt x="808" y="2602"/>
                    <a:pt x="1624" y="2602"/>
                  </a:cubicBezTo>
                  <a:cubicBezTo>
                    <a:pt x="1633" y="2602"/>
                    <a:pt x="1643" y="2602"/>
                    <a:pt x="1652" y="2601"/>
                  </a:cubicBezTo>
                  <a:cubicBezTo>
                    <a:pt x="2481" y="2584"/>
                    <a:pt x="3111" y="1680"/>
                    <a:pt x="3091" y="1087"/>
                  </a:cubicBezTo>
                  <a:cubicBezTo>
                    <a:pt x="3073" y="570"/>
                    <a:pt x="2658" y="1"/>
                    <a:pt x="185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6360280" y="1248425"/>
              <a:ext cx="110631" cy="100089"/>
            </a:xfrm>
            <a:custGeom>
              <a:avLst/>
              <a:gdLst/>
              <a:ahLst/>
              <a:cxnLst/>
              <a:rect l="l" t="t" r="r" b="b"/>
              <a:pathLst>
                <a:path w="2057" h="1861" extrusionOk="0">
                  <a:moveTo>
                    <a:pt x="1028" y="0"/>
                  </a:moveTo>
                  <a:cubicBezTo>
                    <a:pt x="954" y="0"/>
                    <a:pt x="878" y="9"/>
                    <a:pt x="803" y="28"/>
                  </a:cubicBezTo>
                  <a:cubicBezTo>
                    <a:pt x="306" y="151"/>
                    <a:pt x="1" y="658"/>
                    <a:pt x="128" y="1155"/>
                  </a:cubicBezTo>
                  <a:cubicBezTo>
                    <a:pt x="232" y="1579"/>
                    <a:pt x="611" y="1861"/>
                    <a:pt x="1029" y="1861"/>
                  </a:cubicBezTo>
                  <a:cubicBezTo>
                    <a:pt x="1103" y="1861"/>
                    <a:pt x="1179" y="1852"/>
                    <a:pt x="1255" y="1833"/>
                  </a:cubicBezTo>
                  <a:cubicBezTo>
                    <a:pt x="1751" y="1710"/>
                    <a:pt x="2056" y="1203"/>
                    <a:pt x="1930" y="706"/>
                  </a:cubicBezTo>
                  <a:cubicBezTo>
                    <a:pt x="1825" y="282"/>
                    <a:pt x="1446" y="0"/>
                    <a:pt x="1028" y="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311230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315" y="0"/>
                  </a:moveTo>
                  <a:cubicBezTo>
                    <a:pt x="1419" y="0"/>
                    <a:pt x="584" y="369"/>
                    <a:pt x="118" y="1332"/>
                  </a:cubicBezTo>
                  <a:cubicBezTo>
                    <a:pt x="0" y="1576"/>
                    <a:pt x="213" y="1797"/>
                    <a:pt x="413" y="1797"/>
                  </a:cubicBezTo>
                  <a:cubicBezTo>
                    <a:pt x="504" y="1797"/>
                    <a:pt x="592" y="1751"/>
                    <a:pt x="646" y="1641"/>
                  </a:cubicBezTo>
                  <a:cubicBezTo>
                    <a:pt x="1014" y="881"/>
                    <a:pt x="1642" y="600"/>
                    <a:pt x="2323" y="600"/>
                  </a:cubicBezTo>
                  <a:cubicBezTo>
                    <a:pt x="3000" y="600"/>
                    <a:pt x="3728" y="877"/>
                    <a:pt x="4304" y="1237"/>
                  </a:cubicBezTo>
                  <a:cubicBezTo>
                    <a:pt x="4358" y="1270"/>
                    <a:pt x="4410" y="1285"/>
                    <a:pt x="4460" y="1285"/>
                  </a:cubicBezTo>
                  <a:cubicBezTo>
                    <a:pt x="4721" y="1285"/>
                    <a:pt x="4892" y="882"/>
                    <a:pt x="4613" y="706"/>
                  </a:cubicBezTo>
                  <a:cubicBezTo>
                    <a:pt x="3940" y="287"/>
                    <a:pt x="3104" y="0"/>
                    <a:pt x="2315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6306874" y="1150434"/>
              <a:ext cx="226263" cy="39799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5844078" y="1150434"/>
              <a:ext cx="226317" cy="39799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690422" y="1113001"/>
              <a:ext cx="1108995" cy="328019"/>
            </a:xfrm>
            <a:custGeom>
              <a:avLst/>
              <a:gdLst/>
              <a:ahLst/>
              <a:cxnLst/>
              <a:rect l="l" t="t" r="r" b="b"/>
              <a:pathLst>
                <a:path w="20620" h="6099" extrusionOk="0">
                  <a:moveTo>
                    <a:pt x="854" y="655"/>
                  </a:moveTo>
                  <a:cubicBezTo>
                    <a:pt x="346" y="1114"/>
                    <a:pt x="0" y="1792"/>
                    <a:pt x="0" y="2446"/>
                  </a:cubicBezTo>
                  <a:cubicBezTo>
                    <a:pt x="0" y="3567"/>
                    <a:pt x="429" y="4591"/>
                    <a:pt x="1127" y="5362"/>
                  </a:cubicBezTo>
                  <a:cubicBezTo>
                    <a:pt x="905" y="4170"/>
                    <a:pt x="850" y="2070"/>
                    <a:pt x="850" y="864"/>
                  </a:cubicBezTo>
                  <a:cubicBezTo>
                    <a:pt x="850" y="796"/>
                    <a:pt x="854" y="723"/>
                    <a:pt x="854" y="655"/>
                  </a:cubicBezTo>
                  <a:close/>
                  <a:moveTo>
                    <a:pt x="18310" y="0"/>
                  </a:moveTo>
                  <a:lnTo>
                    <a:pt x="18310" y="0"/>
                  </a:lnTo>
                  <a:cubicBezTo>
                    <a:pt x="18505" y="1036"/>
                    <a:pt x="18615" y="2073"/>
                    <a:pt x="18571" y="2865"/>
                  </a:cubicBezTo>
                  <a:cubicBezTo>
                    <a:pt x="18502" y="4108"/>
                    <a:pt x="18190" y="5311"/>
                    <a:pt x="17937" y="6098"/>
                  </a:cubicBezTo>
                  <a:cubicBezTo>
                    <a:pt x="19540" y="5194"/>
                    <a:pt x="20619" y="3474"/>
                    <a:pt x="20619" y="1504"/>
                  </a:cubicBezTo>
                  <a:cubicBezTo>
                    <a:pt x="20619" y="1042"/>
                    <a:pt x="20256" y="555"/>
                    <a:pt x="19811" y="426"/>
                  </a:cubicBezTo>
                  <a:lnTo>
                    <a:pt x="18810" y="131"/>
                  </a:lnTo>
                  <a:cubicBezTo>
                    <a:pt x="18643" y="83"/>
                    <a:pt x="18478" y="38"/>
                    <a:pt x="18310" y="0"/>
                  </a:cubicBezTo>
                  <a:close/>
                </a:path>
              </a:pathLst>
            </a:custGeom>
            <a:solidFill>
              <a:srgbClr val="FFFDF9">
                <a:alpha val="33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813315" y="1096813"/>
              <a:ext cx="808297" cy="377015"/>
            </a:xfrm>
            <a:custGeom>
              <a:avLst/>
              <a:gdLst/>
              <a:ahLst/>
              <a:cxnLst/>
              <a:rect l="l" t="t" r="r" b="b"/>
              <a:pathLst>
                <a:path w="15029" h="7010" extrusionOk="0">
                  <a:moveTo>
                    <a:pt x="13219" y="997"/>
                  </a:moveTo>
                  <a:cubicBezTo>
                    <a:pt x="13309" y="997"/>
                    <a:pt x="13384" y="1073"/>
                    <a:pt x="13384" y="1161"/>
                  </a:cubicBezTo>
                  <a:lnTo>
                    <a:pt x="13384" y="1573"/>
                  </a:lnTo>
                  <a:cubicBezTo>
                    <a:pt x="13384" y="1661"/>
                    <a:pt x="13309" y="1737"/>
                    <a:pt x="13219" y="1737"/>
                  </a:cubicBezTo>
                  <a:lnTo>
                    <a:pt x="9342" y="1737"/>
                  </a:lnTo>
                  <a:cubicBezTo>
                    <a:pt x="9253" y="1737"/>
                    <a:pt x="9178" y="1661"/>
                    <a:pt x="9178" y="1573"/>
                  </a:cubicBezTo>
                  <a:lnTo>
                    <a:pt x="9178" y="1161"/>
                  </a:lnTo>
                  <a:cubicBezTo>
                    <a:pt x="9178" y="1073"/>
                    <a:pt x="9253" y="997"/>
                    <a:pt x="9342" y="997"/>
                  </a:cubicBezTo>
                  <a:close/>
                  <a:moveTo>
                    <a:pt x="13483" y="1"/>
                  </a:moveTo>
                  <a:cubicBezTo>
                    <a:pt x="13336" y="1"/>
                    <a:pt x="13189" y="4"/>
                    <a:pt x="13042" y="10"/>
                  </a:cubicBezTo>
                  <a:lnTo>
                    <a:pt x="6290" y="10"/>
                  </a:lnTo>
                  <a:cubicBezTo>
                    <a:pt x="6585" y="343"/>
                    <a:pt x="6790" y="703"/>
                    <a:pt x="6927" y="997"/>
                  </a:cubicBezTo>
                  <a:cubicBezTo>
                    <a:pt x="7270" y="1737"/>
                    <a:pt x="7399" y="2545"/>
                    <a:pt x="7468" y="3087"/>
                  </a:cubicBezTo>
                  <a:cubicBezTo>
                    <a:pt x="7492" y="3275"/>
                    <a:pt x="7510" y="3467"/>
                    <a:pt x="7526" y="3662"/>
                  </a:cubicBezTo>
                  <a:cubicBezTo>
                    <a:pt x="7660" y="3573"/>
                    <a:pt x="7821" y="3522"/>
                    <a:pt x="7992" y="3522"/>
                  </a:cubicBezTo>
                  <a:lnTo>
                    <a:pt x="8060" y="3522"/>
                  </a:lnTo>
                  <a:cubicBezTo>
                    <a:pt x="8482" y="3522"/>
                    <a:pt x="8832" y="3837"/>
                    <a:pt x="8903" y="4255"/>
                  </a:cubicBezTo>
                  <a:cubicBezTo>
                    <a:pt x="8914" y="4296"/>
                    <a:pt x="8920" y="4337"/>
                    <a:pt x="8928" y="4379"/>
                  </a:cubicBezTo>
                  <a:cubicBezTo>
                    <a:pt x="9260" y="4385"/>
                    <a:pt x="9592" y="4392"/>
                    <a:pt x="9924" y="4409"/>
                  </a:cubicBezTo>
                  <a:cubicBezTo>
                    <a:pt x="9845" y="4303"/>
                    <a:pt x="9780" y="4197"/>
                    <a:pt x="9739" y="4091"/>
                  </a:cubicBezTo>
                  <a:cubicBezTo>
                    <a:pt x="9715" y="4097"/>
                    <a:pt x="9695" y="4101"/>
                    <a:pt x="9671" y="4101"/>
                  </a:cubicBezTo>
                  <a:cubicBezTo>
                    <a:pt x="9472" y="4101"/>
                    <a:pt x="9260" y="3878"/>
                    <a:pt x="9376" y="3634"/>
                  </a:cubicBezTo>
                  <a:cubicBezTo>
                    <a:pt x="9842" y="2673"/>
                    <a:pt x="10678" y="2303"/>
                    <a:pt x="11572" y="2303"/>
                  </a:cubicBezTo>
                  <a:cubicBezTo>
                    <a:pt x="12364" y="2303"/>
                    <a:pt x="13199" y="2590"/>
                    <a:pt x="13871" y="3008"/>
                  </a:cubicBezTo>
                  <a:cubicBezTo>
                    <a:pt x="14152" y="3186"/>
                    <a:pt x="13980" y="3587"/>
                    <a:pt x="13720" y="3587"/>
                  </a:cubicBezTo>
                  <a:cubicBezTo>
                    <a:pt x="13668" y="3587"/>
                    <a:pt x="13617" y="3570"/>
                    <a:pt x="13562" y="3539"/>
                  </a:cubicBezTo>
                  <a:cubicBezTo>
                    <a:pt x="13292" y="3367"/>
                    <a:pt x="12990" y="3217"/>
                    <a:pt x="12675" y="3107"/>
                  </a:cubicBezTo>
                  <a:lnTo>
                    <a:pt x="12675" y="3107"/>
                  </a:lnTo>
                  <a:cubicBezTo>
                    <a:pt x="12764" y="3265"/>
                    <a:pt x="12808" y="3436"/>
                    <a:pt x="12816" y="3604"/>
                  </a:cubicBezTo>
                  <a:cubicBezTo>
                    <a:pt x="12826" y="3919"/>
                    <a:pt x="12655" y="4320"/>
                    <a:pt x="12370" y="4628"/>
                  </a:cubicBezTo>
                  <a:cubicBezTo>
                    <a:pt x="12689" y="4676"/>
                    <a:pt x="13007" y="4735"/>
                    <a:pt x="13322" y="4799"/>
                  </a:cubicBezTo>
                  <a:cubicBezTo>
                    <a:pt x="14432" y="5040"/>
                    <a:pt x="14504" y="6218"/>
                    <a:pt x="14000" y="6999"/>
                  </a:cubicBezTo>
                  <a:cubicBezTo>
                    <a:pt x="14357" y="6934"/>
                    <a:pt x="14699" y="6834"/>
                    <a:pt x="15028" y="6701"/>
                  </a:cubicBezTo>
                  <a:cubicBezTo>
                    <a:pt x="14440" y="5166"/>
                    <a:pt x="13922" y="2326"/>
                    <a:pt x="13556" y="1"/>
                  </a:cubicBezTo>
                  <a:close/>
                  <a:moveTo>
                    <a:pt x="2744" y="1"/>
                  </a:moveTo>
                  <a:cubicBezTo>
                    <a:pt x="2683" y="1"/>
                    <a:pt x="2624" y="4"/>
                    <a:pt x="2474" y="10"/>
                  </a:cubicBezTo>
                  <a:lnTo>
                    <a:pt x="2439" y="10"/>
                  </a:lnTo>
                  <a:cubicBezTo>
                    <a:pt x="2055" y="353"/>
                    <a:pt x="1717" y="689"/>
                    <a:pt x="1422" y="997"/>
                  </a:cubicBezTo>
                  <a:lnTo>
                    <a:pt x="4615" y="997"/>
                  </a:lnTo>
                  <a:cubicBezTo>
                    <a:pt x="4704" y="997"/>
                    <a:pt x="4779" y="1073"/>
                    <a:pt x="4779" y="1161"/>
                  </a:cubicBezTo>
                  <a:lnTo>
                    <a:pt x="4779" y="1573"/>
                  </a:lnTo>
                  <a:cubicBezTo>
                    <a:pt x="4779" y="1661"/>
                    <a:pt x="4704" y="1737"/>
                    <a:pt x="4615" y="1737"/>
                  </a:cubicBezTo>
                  <a:lnTo>
                    <a:pt x="757" y="1737"/>
                  </a:lnTo>
                  <a:cubicBezTo>
                    <a:pt x="326" y="2244"/>
                    <a:pt x="96" y="2576"/>
                    <a:pt x="96" y="2576"/>
                  </a:cubicBezTo>
                  <a:cubicBezTo>
                    <a:pt x="96" y="3491"/>
                    <a:pt x="38" y="5334"/>
                    <a:pt x="0" y="6567"/>
                  </a:cubicBezTo>
                  <a:cubicBezTo>
                    <a:pt x="384" y="6773"/>
                    <a:pt x="802" y="6923"/>
                    <a:pt x="1244" y="7009"/>
                  </a:cubicBezTo>
                  <a:cubicBezTo>
                    <a:pt x="1080" y="6910"/>
                    <a:pt x="925" y="6790"/>
                    <a:pt x="789" y="6639"/>
                  </a:cubicBezTo>
                  <a:cubicBezTo>
                    <a:pt x="493" y="6317"/>
                    <a:pt x="507" y="5793"/>
                    <a:pt x="789" y="5468"/>
                  </a:cubicBezTo>
                  <a:cubicBezTo>
                    <a:pt x="1172" y="5029"/>
                    <a:pt x="1723" y="4810"/>
                    <a:pt x="2299" y="4679"/>
                  </a:cubicBezTo>
                  <a:cubicBezTo>
                    <a:pt x="1987" y="4361"/>
                    <a:pt x="1796" y="3936"/>
                    <a:pt x="1806" y="3604"/>
                  </a:cubicBezTo>
                  <a:cubicBezTo>
                    <a:pt x="1812" y="3436"/>
                    <a:pt x="1861" y="3265"/>
                    <a:pt x="1949" y="3104"/>
                  </a:cubicBezTo>
                  <a:lnTo>
                    <a:pt x="1949" y="3104"/>
                  </a:lnTo>
                  <a:cubicBezTo>
                    <a:pt x="1634" y="3217"/>
                    <a:pt x="1329" y="3367"/>
                    <a:pt x="1059" y="3539"/>
                  </a:cubicBezTo>
                  <a:cubicBezTo>
                    <a:pt x="1007" y="3570"/>
                    <a:pt x="953" y="3587"/>
                    <a:pt x="904" y="3587"/>
                  </a:cubicBezTo>
                  <a:cubicBezTo>
                    <a:pt x="645" y="3587"/>
                    <a:pt x="473" y="3186"/>
                    <a:pt x="751" y="3008"/>
                  </a:cubicBezTo>
                  <a:cubicBezTo>
                    <a:pt x="1422" y="2590"/>
                    <a:pt x="2258" y="2303"/>
                    <a:pt x="3049" y="2303"/>
                  </a:cubicBezTo>
                  <a:cubicBezTo>
                    <a:pt x="3943" y="2303"/>
                    <a:pt x="4779" y="2673"/>
                    <a:pt x="5245" y="3634"/>
                  </a:cubicBezTo>
                  <a:cubicBezTo>
                    <a:pt x="5361" y="3878"/>
                    <a:pt x="5149" y="4101"/>
                    <a:pt x="4950" y="4101"/>
                  </a:cubicBezTo>
                  <a:cubicBezTo>
                    <a:pt x="4926" y="4101"/>
                    <a:pt x="4906" y="4097"/>
                    <a:pt x="4885" y="4091"/>
                  </a:cubicBezTo>
                  <a:cubicBezTo>
                    <a:pt x="4844" y="4183"/>
                    <a:pt x="4792" y="4276"/>
                    <a:pt x="4727" y="4368"/>
                  </a:cubicBezTo>
                  <a:cubicBezTo>
                    <a:pt x="5080" y="4347"/>
                    <a:pt x="5437" y="4344"/>
                    <a:pt x="5790" y="4344"/>
                  </a:cubicBezTo>
                  <a:cubicBezTo>
                    <a:pt x="6112" y="4344"/>
                    <a:pt x="6437" y="4347"/>
                    <a:pt x="6759" y="4351"/>
                  </a:cubicBezTo>
                  <a:cubicBezTo>
                    <a:pt x="6879" y="4354"/>
                    <a:pt x="7002" y="4354"/>
                    <a:pt x="7126" y="4358"/>
                  </a:cubicBezTo>
                  <a:cubicBezTo>
                    <a:pt x="7132" y="4323"/>
                    <a:pt x="7140" y="4289"/>
                    <a:pt x="7146" y="4255"/>
                  </a:cubicBezTo>
                  <a:cubicBezTo>
                    <a:pt x="7173" y="4094"/>
                    <a:pt x="7242" y="3950"/>
                    <a:pt x="7338" y="3833"/>
                  </a:cubicBezTo>
                  <a:cubicBezTo>
                    <a:pt x="7317" y="3590"/>
                    <a:pt x="7293" y="3351"/>
                    <a:pt x="7266" y="3111"/>
                  </a:cubicBezTo>
                  <a:cubicBezTo>
                    <a:pt x="7160" y="2271"/>
                    <a:pt x="6992" y="1628"/>
                    <a:pt x="6742" y="1083"/>
                  </a:cubicBezTo>
                  <a:cubicBezTo>
                    <a:pt x="6595" y="761"/>
                    <a:pt x="6359" y="360"/>
                    <a:pt x="6009" y="10"/>
                  </a:cubicBezTo>
                  <a:lnTo>
                    <a:pt x="3012" y="10"/>
                  </a:lnTo>
                  <a:cubicBezTo>
                    <a:pt x="2864" y="4"/>
                    <a:pt x="2803" y="1"/>
                    <a:pt x="2744" y="1"/>
                  </a:cubicBezTo>
                  <a:close/>
                </a:path>
              </a:pathLst>
            </a:custGeom>
            <a:solidFill>
              <a:srgbClr val="DEC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5736083" y="1096813"/>
              <a:ext cx="955554" cy="360450"/>
            </a:xfrm>
            <a:custGeom>
              <a:avLst/>
              <a:gdLst/>
              <a:ahLst/>
              <a:cxnLst/>
              <a:rect l="l" t="t" r="r" b="b"/>
              <a:pathLst>
                <a:path w="17767" h="6702" extrusionOk="0">
                  <a:moveTo>
                    <a:pt x="3875" y="10"/>
                  </a:moveTo>
                  <a:cubicBezTo>
                    <a:pt x="3588" y="14"/>
                    <a:pt x="3121" y="38"/>
                    <a:pt x="3121" y="38"/>
                  </a:cubicBezTo>
                  <a:cubicBezTo>
                    <a:pt x="2396" y="96"/>
                    <a:pt x="1673" y="227"/>
                    <a:pt x="963" y="432"/>
                  </a:cubicBezTo>
                  <a:lnTo>
                    <a:pt x="864" y="463"/>
                  </a:lnTo>
                  <a:cubicBezTo>
                    <a:pt x="552" y="551"/>
                    <a:pt x="258" y="727"/>
                    <a:pt x="5" y="956"/>
                  </a:cubicBezTo>
                  <a:cubicBezTo>
                    <a:pt x="5" y="1024"/>
                    <a:pt x="1" y="1097"/>
                    <a:pt x="1" y="1165"/>
                  </a:cubicBezTo>
                  <a:cubicBezTo>
                    <a:pt x="1" y="2371"/>
                    <a:pt x="56" y="4471"/>
                    <a:pt x="278" y="5663"/>
                  </a:cubicBezTo>
                  <a:cubicBezTo>
                    <a:pt x="607" y="6026"/>
                    <a:pt x="998" y="6331"/>
                    <a:pt x="1436" y="6567"/>
                  </a:cubicBezTo>
                  <a:cubicBezTo>
                    <a:pt x="1474" y="5334"/>
                    <a:pt x="1532" y="3491"/>
                    <a:pt x="1532" y="2576"/>
                  </a:cubicBezTo>
                  <a:cubicBezTo>
                    <a:pt x="1532" y="2576"/>
                    <a:pt x="1762" y="2244"/>
                    <a:pt x="2193" y="1737"/>
                  </a:cubicBezTo>
                  <a:lnTo>
                    <a:pt x="2173" y="1737"/>
                  </a:lnTo>
                  <a:cubicBezTo>
                    <a:pt x="2084" y="1737"/>
                    <a:pt x="2008" y="1661"/>
                    <a:pt x="2008" y="1573"/>
                  </a:cubicBezTo>
                  <a:lnTo>
                    <a:pt x="2008" y="1161"/>
                  </a:lnTo>
                  <a:cubicBezTo>
                    <a:pt x="2008" y="1073"/>
                    <a:pt x="2084" y="997"/>
                    <a:pt x="2173" y="997"/>
                  </a:cubicBezTo>
                  <a:lnTo>
                    <a:pt x="2858" y="997"/>
                  </a:lnTo>
                  <a:cubicBezTo>
                    <a:pt x="3153" y="689"/>
                    <a:pt x="3491" y="353"/>
                    <a:pt x="3875" y="10"/>
                  </a:cubicBezTo>
                  <a:close/>
                  <a:moveTo>
                    <a:pt x="14992" y="1"/>
                  </a:moveTo>
                  <a:cubicBezTo>
                    <a:pt x="15358" y="2326"/>
                    <a:pt x="15876" y="5166"/>
                    <a:pt x="16464" y="6701"/>
                  </a:cubicBezTo>
                  <a:cubicBezTo>
                    <a:pt x="16680" y="6615"/>
                    <a:pt x="16889" y="6516"/>
                    <a:pt x="17088" y="6399"/>
                  </a:cubicBezTo>
                  <a:cubicBezTo>
                    <a:pt x="17341" y="5612"/>
                    <a:pt x="17653" y="4409"/>
                    <a:pt x="17722" y="3166"/>
                  </a:cubicBezTo>
                  <a:cubicBezTo>
                    <a:pt x="17766" y="2374"/>
                    <a:pt x="17656" y="1337"/>
                    <a:pt x="17461" y="301"/>
                  </a:cubicBezTo>
                  <a:cubicBezTo>
                    <a:pt x="16924" y="172"/>
                    <a:pt x="16382" y="86"/>
                    <a:pt x="15834" y="38"/>
                  </a:cubicBezTo>
                  <a:cubicBezTo>
                    <a:pt x="15786" y="21"/>
                    <a:pt x="15711" y="10"/>
                    <a:pt x="15605" y="10"/>
                  </a:cubicBezTo>
                  <a:lnTo>
                    <a:pt x="15375" y="10"/>
                  </a:lnTo>
                  <a:cubicBezTo>
                    <a:pt x="15248" y="4"/>
                    <a:pt x="15118" y="4"/>
                    <a:pt x="14992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5839829" y="1330443"/>
              <a:ext cx="753600" cy="147203"/>
            </a:xfrm>
            <a:custGeom>
              <a:avLst/>
              <a:gdLst/>
              <a:ahLst/>
              <a:cxnLst/>
              <a:rect l="l" t="t" r="r" b="b"/>
              <a:pathLst>
                <a:path w="14012" h="2737" extrusionOk="0">
                  <a:moveTo>
                    <a:pt x="5297" y="0"/>
                  </a:moveTo>
                  <a:cubicBezTo>
                    <a:pt x="4944" y="0"/>
                    <a:pt x="4587" y="3"/>
                    <a:pt x="4234" y="24"/>
                  </a:cubicBezTo>
                  <a:cubicBezTo>
                    <a:pt x="3954" y="418"/>
                    <a:pt x="3430" y="774"/>
                    <a:pt x="2783" y="774"/>
                  </a:cubicBezTo>
                  <a:lnTo>
                    <a:pt x="2751" y="774"/>
                  </a:lnTo>
                  <a:cubicBezTo>
                    <a:pt x="2385" y="767"/>
                    <a:pt x="2056" y="585"/>
                    <a:pt x="1806" y="335"/>
                  </a:cubicBezTo>
                  <a:cubicBezTo>
                    <a:pt x="1230" y="466"/>
                    <a:pt x="679" y="685"/>
                    <a:pt x="296" y="1124"/>
                  </a:cubicBezTo>
                  <a:cubicBezTo>
                    <a:pt x="14" y="1449"/>
                    <a:pt x="0" y="1973"/>
                    <a:pt x="296" y="2295"/>
                  </a:cubicBezTo>
                  <a:cubicBezTo>
                    <a:pt x="432" y="2446"/>
                    <a:pt x="587" y="2566"/>
                    <a:pt x="751" y="2665"/>
                  </a:cubicBezTo>
                  <a:cubicBezTo>
                    <a:pt x="1011" y="2713"/>
                    <a:pt x="1282" y="2737"/>
                    <a:pt x="1556" y="2737"/>
                  </a:cubicBezTo>
                  <a:lnTo>
                    <a:pt x="2501" y="2737"/>
                  </a:lnTo>
                  <a:cubicBezTo>
                    <a:pt x="4543" y="2737"/>
                    <a:pt x="6245" y="1918"/>
                    <a:pt x="6633" y="14"/>
                  </a:cubicBezTo>
                  <a:cubicBezTo>
                    <a:pt x="6509" y="10"/>
                    <a:pt x="6386" y="10"/>
                    <a:pt x="6266" y="7"/>
                  </a:cubicBezTo>
                  <a:cubicBezTo>
                    <a:pt x="5944" y="3"/>
                    <a:pt x="5619" y="0"/>
                    <a:pt x="5297" y="0"/>
                  </a:cubicBezTo>
                  <a:close/>
                  <a:moveTo>
                    <a:pt x="8435" y="35"/>
                  </a:moveTo>
                  <a:lnTo>
                    <a:pt x="8435" y="35"/>
                  </a:lnTo>
                  <a:cubicBezTo>
                    <a:pt x="8832" y="1926"/>
                    <a:pt x="10527" y="2737"/>
                    <a:pt x="12562" y="2737"/>
                  </a:cubicBezTo>
                  <a:cubicBezTo>
                    <a:pt x="12888" y="2737"/>
                    <a:pt x="13203" y="2710"/>
                    <a:pt x="13507" y="2655"/>
                  </a:cubicBezTo>
                  <a:cubicBezTo>
                    <a:pt x="14011" y="1874"/>
                    <a:pt x="13939" y="696"/>
                    <a:pt x="12829" y="455"/>
                  </a:cubicBezTo>
                  <a:cubicBezTo>
                    <a:pt x="12514" y="391"/>
                    <a:pt x="12196" y="332"/>
                    <a:pt x="11877" y="284"/>
                  </a:cubicBezTo>
                  <a:cubicBezTo>
                    <a:pt x="11624" y="562"/>
                    <a:pt x="11278" y="767"/>
                    <a:pt x="10884" y="774"/>
                  </a:cubicBezTo>
                  <a:lnTo>
                    <a:pt x="10853" y="774"/>
                  </a:lnTo>
                  <a:cubicBezTo>
                    <a:pt x="10230" y="774"/>
                    <a:pt x="9719" y="446"/>
                    <a:pt x="9431" y="65"/>
                  </a:cubicBezTo>
                  <a:cubicBezTo>
                    <a:pt x="9099" y="48"/>
                    <a:pt x="8767" y="41"/>
                    <a:pt x="8435" y="35"/>
                  </a:cubicBezTo>
                  <a:close/>
                </a:path>
              </a:pathLst>
            </a:custGeom>
            <a:solidFill>
              <a:srgbClr val="CD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6136492" y="1097351"/>
              <a:ext cx="81642" cy="205664"/>
            </a:xfrm>
            <a:custGeom>
              <a:avLst/>
              <a:gdLst/>
              <a:ahLst/>
              <a:cxnLst/>
              <a:rect l="l" t="t" r="r" b="b"/>
              <a:pathLst>
                <a:path w="1518" h="3824" extrusionOk="0">
                  <a:moveTo>
                    <a:pt x="0" y="0"/>
                  </a:moveTo>
                  <a:cubicBezTo>
                    <a:pt x="350" y="350"/>
                    <a:pt x="586" y="751"/>
                    <a:pt x="733" y="1073"/>
                  </a:cubicBezTo>
                  <a:cubicBezTo>
                    <a:pt x="983" y="1618"/>
                    <a:pt x="1151" y="2261"/>
                    <a:pt x="1257" y="3101"/>
                  </a:cubicBezTo>
                  <a:cubicBezTo>
                    <a:pt x="1284" y="3341"/>
                    <a:pt x="1308" y="3580"/>
                    <a:pt x="1329" y="3823"/>
                  </a:cubicBezTo>
                  <a:cubicBezTo>
                    <a:pt x="1384" y="3759"/>
                    <a:pt x="1446" y="3700"/>
                    <a:pt x="1517" y="3652"/>
                  </a:cubicBezTo>
                  <a:cubicBezTo>
                    <a:pt x="1501" y="3457"/>
                    <a:pt x="1483" y="3265"/>
                    <a:pt x="1459" y="3077"/>
                  </a:cubicBezTo>
                  <a:cubicBezTo>
                    <a:pt x="1390" y="2535"/>
                    <a:pt x="1261" y="1727"/>
                    <a:pt x="918" y="987"/>
                  </a:cubicBezTo>
                  <a:cubicBezTo>
                    <a:pt x="781" y="693"/>
                    <a:pt x="576" y="333"/>
                    <a:pt x="281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909854" y="1252835"/>
              <a:ext cx="166242" cy="119290"/>
            </a:xfrm>
            <a:custGeom>
              <a:avLst/>
              <a:gdLst/>
              <a:ahLst/>
              <a:cxnLst/>
              <a:rect l="l" t="t" r="r" b="b"/>
              <a:pathLst>
                <a:path w="3091" h="2218" extrusionOk="0">
                  <a:moveTo>
                    <a:pt x="1182" y="1"/>
                  </a:moveTo>
                  <a:lnTo>
                    <a:pt x="1182" y="1"/>
                  </a:lnTo>
                  <a:cubicBezTo>
                    <a:pt x="843" y="8"/>
                    <a:pt x="490" y="83"/>
                    <a:pt x="154" y="203"/>
                  </a:cubicBezTo>
                  <a:cubicBezTo>
                    <a:pt x="66" y="364"/>
                    <a:pt x="17" y="535"/>
                    <a:pt x="11" y="703"/>
                  </a:cubicBezTo>
                  <a:cubicBezTo>
                    <a:pt x="1" y="1035"/>
                    <a:pt x="192" y="1460"/>
                    <a:pt x="504" y="1778"/>
                  </a:cubicBezTo>
                  <a:cubicBezTo>
                    <a:pt x="754" y="2028"/>
                    <a:pt x="1083" y="2210"/>
                    <a:pt x="1449" y="2217"/>
                  </a:cubicBezTo>
                  <a:lnTo>
                    <a:pt x="1481" y="2217"/>
                  </a:lnTo>
                  <a:cubicBezTo>
                    <a:pt x="2128" y="2217"/>
                    <a:pt x="2652" y="1861"/>
                    <a:pt x="2932" y="1467"/>
                  </a:cubicBezTo>
                  <a:cubicBezTo>
                    <a:pt x="2997" y="1375"/>
                    <a:pt x="3049" y="1282"/>
                    <a:pt x="3090" y="1190"/>
                  </a:cubicBezTo>
                  <a:cubicBezTo>
                    <a:pt x="3022" y="1173"/>
                    <a:pt x="2964" y="1124"/>
                    <a:pt x="2923" y="1042"/>
                  </a:cubicBezTo>
                  <a:cubicBezTo>
                    <a:pt x="2803" y="792"/>
                    <a:pt x="2652" y="590"/>
                    <a:pt x="2480" y="439"/>
                  </a:cubicBezTo>
                  <a:lnTo>
                    <a:pt x="2480" y="439"/>
                  </a:lnTo>
                  <a:cubicBezTo>
                    <a:pt x="2562" y="621"/>
                    <a:pt x="2586" y="830"/>
                    <a:pt x="2532" y="1039"/>
                  </a:cubicBezTo>
                  <a:cubicBezTo>
                    <a:pt x="2429" y="1464"/>
                    <a:pt x="2049" y="1745"/>
                    <a:pt x="1631" y="1745"/>
                  </a:cubicBezTo>
                  <a:cubicBezTo>
                    <a:pt x="1555" y="1745"/>
                    <a:pt x="1481" y="1737"/>
                    <a:pt x="1405" y="1717"/>
                  </a:cubicBezTo>
                  <a:cubicBezTo>
                    <a:pt x="908" y="1593"/>
                    <a:pt x="603" y="1087"/>
                    <a:pt x="727" y="590"/>
                  </a:cubicBezTo>
                  <a:cubicBezTo>
                    <a:pt x="795" y="327"/>
                    <a:pt x="963" y="121"/>
                    <a:pt x="1182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5942284" y="1252674"/>
              <a:ext cx="106704" cy="94012"/>
            </a:xfrm>
            <a:custGeom>
              <a:avLst/>
              <a:gdLst/>
              <a:ahLst/>
              <a:cxnLst/>
              <a:rect l="l" t="t" r="r" b="b"/>
              <a:pathLst>
                <a:path w="1984" h="1748" extrusionOk="0">
                  <a:moveTo>
                    <a:pt x="641" y="1"/>
                  </a:moveTo>
                  <a:cubicBezTo>
                    <a:pt x="620" y="1"/>
                    <a:pt x="600" y="1"/>
                    <a:pt x="579" y="4"/>
                  </a:cubicBezTo>
                  <a:cubicBezTo>
                    <a:pt x="360" y="124"/>
                    <a:pt x="192" y="330"/>
                    <a:pt x="124" y="593"/>
                  </a:cubicBezTo>
                  <a:cubicBezTo>
                    <a:pt x="0" y="1090"/>
                    <a:pt x="305" y="1596"/>
                    <a:pt x="802" y="1720"/>
                  </a:cubicBezTo>
                  <a:cubicBezTo>
                    <a:pt x="878" y="1740"/>
                    <a:pt x="952" y="1748"/>
                    <a:pt x="1028" y="1748"/>
                  </a:cubicBezTo>
                  <a:cubicBezTo>
                    <a:pt x="1446" y="1748"/>
                    <a:pt x="1826" y="1467"/>
                    <a:pt x="1929" y="1042"/>
                  </a:cubicBezTo>
                  <a:cubicBezTo>
                    <a:pt x="1983" y="833"/>
                    <a:pt x="1959" y="624"/>
                    <a:pt x="1877" y="442"/>
                  </a:cubicBezTo>
                  <a:cubicBezTo>
                    <a:pt x="1531" y="127"/>
                    <a:pt x="1099" y="1"/>
                    <a:pt x="641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5838700" y="1220620"/>
              <a:ext cx="262996" cy="96755"/>
            </a:xfrm>
            <a:custGeom>
              <a:avLst/>
              <a:gdLst/>
              <a:ahLst/>
              <a:cxnLst/>
              <a:rect l="l" t="t" r="r" b="b"/>
              <a:pathLst>
                <a:path w="4890" h="1799" extrusionOk="0">
                  <a:moveTo>
                    <a:pt x="2577" y="1"/>
                  </a:moveTo>
                  <a:cubicBezTo>
                    <a:pt x="1786" y="1"/>
                    <a:pt x="950" y="288"/>
                    <a:pt x="279" y="706"/>
                  </a:cubicBezTo>
                  <a:cubicBezTo>
                    <a:pt x="1" y="884"/>
                    <a:pt x="173" y="1285"/>
                    <a:pt x="432" y="1285"/>
                  </a:cubicBezTo>
                  <a:cubicBezTo>
                    <a:pt x="481" y="1285"/>
                    <a:pt x="535" y="1268"/>
                    <a:pt x="587" y="1237"/>
                  </a:cubicBezTo>
                  <a:cubicBezTo>
                    <a:pt x="857" y="1065"/>
                    <a:pt x="1162" y="915"/>
                    <a:pt x="1477" y="802"/>
                  </a:cubicBezTo>
                  <a:cubicBezTo>
                    <a:pt x="1813" y="682"/>
                    <a:pt x="2166" y="607"/>
                    <a:pt x="2505" y="600"/>
                  </a:cubicBezTo>
                  <a:cubicBezTo>
                    <a:pt x="2526" y="597"/>
                    <a:pt x="2546" y="597"/>
                    <a:pt x="2567" y="597"/>
                  </a:cubicBezTo>
                  <a:cubicBezTo>
                    <a:pt x="3025" y="597"/>
                    <a:pt x="3457" y="723"/>
                    <a:pt x="3803" y="1038"/>
                  </a:cubicBezTo>
                  <a:cubicBezTo>
                    <a:pt x="3975" y="1189"/>
                    <a:pt x="4126" y="1391"/>
                    <a:pt x="4246" y="1641"/>
                  </a:cubicBezTo>
                  <a:cubicBezTo>
                    <a:pt x="4287" y="1723"/>
                    <a:pt x="4345" y="1772"/>
                    <a:pt x="4413" y="1789"/>
                  </a:cubicBezTo>
                  <a:cubicBezTo>
                    <a:pt x="4434" y="1795"/>
                    <a:pt x="4454" y="1799"/>
                    <a:pt x="4478" y="1799"/>
                  </a:cubicBezTo>
                  <a:cubicBezTo>
                    <a:pt x="4677" y="1799"/>
                    <a:pt x="4889" y="1576"/>
                    <a:pt x="4773" y="1332"/>
                  </a:cubicBezTo>
                  <a:cubicBezTo>
                    <a:pt x="4307" y="371"/>
                    <a:pt x="3471" y="1"/>
                    <a:pt x="2577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6337099" y="1252835"/>
              <a:ext cx="166027" cy="119290"/>
            </a:xfrm>
            <a:custGeom>
              <a:avLst/>
              <a:gdLst/>
              <a:ahLst/>
              <a:cxnLst/>
              <a:rect l="l" t="t" r="r" b="b"/>
              <a:pathLst>
                <a:path w="3087" h="2218" extrusionOk="0">
                  <a:moveTo>
                    <a:pt x="1844" y="1"/>
                  </a:moveTo>
                  <a:cubicBezTo>
                    <a:pt x="2093" y="114"/>
                    <a:pt x="2288" y="336"/>
                    <a:pt x="2361" y="624"/>
                  </a:cubicBezTo>
                  <a:cubicBezTo>
                    <a:pt x="2487" y="1121"/>
                    <a:pt x="2182" y="1628"/>
                    <a:pt x="1686" y="1751"/>
                  </a:cubicBezTo>
                  <a:cubicBezTo>
                    <a:pt x="1610" y="1769"/>
                    <a:pt x="1535" y="1778"/>
                    <a:pt x="1460" y="1778"/>
                  </a:cubicBezTo>
                  <a:cubicBezTo>
                    <a:pt x="1042" y="1778"/>
                    <a:pt x="661" y="1498"/>
                    <a:pt x="559" y="1073"/>
                  </a:cubicBezTo>
                  <a:cubicBezTo>
                    <a:pt x="500" y="840"/>
                    <a:pt x="535" y="607"/>
                    <a:pt x="637" y="412"/>
                  </a:cubicBezTo>
                  <a:lnTo>
                    <a:pt x="637" y="412"/>
                  </a:lnTo>
                  <a:cubicBezTo>
                    <a:pt x="456" y="569"/>
                    <a:pt x="295" y="775"/>
                    <a:pt x="165" y="1042"/>
                  </a:cubicBezTo>
                  <a:cubicBezTo>
                    <a:pt x="124" y="1124"/>
                    <a:pt x="65" y="1173"/>
                    <a:pt x="0" y="1190"/>
                  </a:cubicBezTo>
                  <a:cubicBezTo>
                    <a:pt x="41" y="1296"/>
                    <a:pt x="106" y="1402"/>
                    <a:pt x="185" y="1508"/>
                  </a:cubicBezTo>
                  <a:cubicBezTo>
                    <a:pt x="473" y="1889"/>
                    <a:pt x="984" y="2217"/>
                    <a:pt x="1607" y="2217"/>
                  </a:cubicBezTo>
                  <a:lnTo>
                    <a:pt x="1638" y="2217"/>
                  </a:lnTo>
                  <a:cubicBezTo>
                    <a:pt x="2032" y="2210"/>
                    <a:pt x="2378" y="2005"/>
                    <a:pt x="2631" y="1727"/>
                  </a:cubicBezTo>
                  <a:cubicBezTo>
                    <a:pt x="2916" y="1419"/>
                    <a:pt x="3087" y="1018"/>
                    <a:pt x="3077" y="703"/>
                  </a:cubicBezTo>
                  <a:cubicBezTo>
                    <a:pt x="3069" y="535"/>
                    <a:pt x="3025" y="364"/>
                    <a:pt x="2936" y="206"/>
                  </a:cubicBezTo>
                  <a:cubicBezTo>
                    <a:pt x="2576" y="80"/>
                    <a:pt x="2203" y="1"/>
                    <a:pt x="1844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6363991" y="1252835"/>
              <a:ext cx="106920" cy="95679"/>
            </a:xfrm>
            <a:custGeom>
              <a:avLst/>
              <a:gdLst/>
              <a:ahLst/>
              <a:cxnLst/>
              <a:rect l="l" t="t" r="r" b="b"/>
              <a:pathLst>
                <a:path w="1988" h="1779" extrusionOk="0">
                  <a:moveTo>
                    <a:pt x="1344" y="1"/>
                  </a:moveTo>
                  <a:cubicBezTo>
                    <a:pt x="898" y="1"/>
                    <a:pt x="480" y="121"/>
                    <a:pt x="137" y="412"/>
                  </a:cubicBezTo>
                  <a:cubicBezTo>
                    <a:pt x="35" y="607"/>
                    <a:pt x="0" y="840"/>
                    <a:pt x="59" y="1073"/>
                  </a:cubicBezTo>
                  <a:cubicBezTo>
                    <a:pt x="161" y="1498"/>
                    <a:pt x="542" y="1778"/>
                    <a:pt x="960" y="1778"/>
                  </a:cubicBezTo>
                  <a:cubicBezTo>
                    <a:pt x="1035" y="1778"/>
                    <a:pt x="1110" y="1769"/>
                    <a:pt x="1186" y="1751"/>
                  </a:cubicBezTo>
                  <a:cubicBezTo>
                    <a:pt x="1682" y="1628"/>
                    <a:pt x="1987" y="1121"/>
                    <a:pt x="1861" y="624"/>
                  </a:cubicBezTo>
                  <a:cubicBezTo>
                    <a:pt x="1788" y="336"/>
                    <a:pt x="1593" y="114"/>
                    <a:pt x="1344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6311284" y="1220620"/>
              <a:ext cx="263158" cy="96755"/>
            </a:xfrm>
            <a:custGeom>
              <a:avLst/>
              <a:gdLst/>
              <a:ahLst/>
              <a:cxnLst/>
              <a:rect l="l" t="t" r="r" b="b"/>
              <a:pathLst>
                <a:path w="4893" h="1799" extrusionOk="0">
                  <a:moveTo>
                    <a:pt x="2313" y="1"/>
                  </a:moveTo>
                  <a:cubicBezTo>
                    <a:pt x="1419" y="1"/>
                    <a:pt x="583" y="371"/>
                    <a:pt x="117" y="1332"/>
                  </a:cubicBezTo>
                  <a:cubicBezTo>
                    <a:pt x="1" y="1576"/>
                    <a:pt x="213" y="1799"/>
                    <a:pt x="412" y="1799"/>
                  </a:cubicBezTo>
                  <a:cubicBezTo>
                    <a:pt x="436" y="1799"/>
                    <a:pt x="456" y="1795"/>
                    <a:pt x="480" y="1789"/>
                  </a:cubicBezTo>
                  <a:cubicBezTo>
                    <a:pt x="545" y="1772"/>
                    <a:pt x="604" y="1723"/>
                    <a:pt x="645" y="1641"/>
                  </a:cubicBezTo>
                  <a:cubicBezTo>
                    <a:pt x="775" y="1374"/>
                    <a:pt x="936" y="1168"/>
                    <a:pt x="1117" y="1011"/>
                  </a:cubicBezTo>
                  <a:cubicBezTo>
                    <a:pt x="1460" y="720"/>
                    <a:pt x="1878" y="600"/>
                    <a:pt x="2324" y="600"/>
                  </a:cubicBezTo>
                  <a:cubicBezTo>
                    <a:pt x="2683" y="600"/>
                    <a:pt x="3056" y="679"/>
                    <a:pt x="3416" y="805"/>
                  </a:cubicBezTo>
                  <a:cubicBezTo>
                    <a:pt x="3731" y="915"/>
                    <a:pt x="4033" y="1065"/>
                    <a:pt x="4303" y="1237"/>
                  </a:cubicBezTo>
                  <a:cubicBezTo>
                    <a:pt x="4358" y="1268"/>
                    <a:pt x="4409" y="1285"/>
                    <a:pt x="4461" y="1285"/>
                  </a:cubicBezTo>
                  <a:cubicBezTo>
                    <a:pt x="4721" y="1285"/>
                    <a:pt x="4893" y="884"/>
                    <a:pt x="4612" y="706"/>
                  </a:cubicBezTo>
                  <a:cubicBezTo>
                    <a:pt x="3940" y="288"/>
                    <a:pt x="3105" y="1"/>
                    <a:pt x="2313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6273127" y="1126125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5838649" y="1126125"/>
              <a:ext cx="298347" cy="64101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6146810" y="1679545"/>
              <a:ext cx="176191" cy="88096"/>
            </a:xfrm>
            <a:custGeom>
              <a:avLst/>
              <a:gdLst/>
              <a:ahLst/>
              <a:cxnLst/>
              <a:rect l="l" t="t" r="r" b="b"/>
              <a:pathLst>
                <a:path w="3276" h="1638" extrusionOk="0">
                  <a:moveTo>
                    <a:pt x="1" y="1"/>
                  </a:moveTo>
                  <a:cubicBezTo>
                    <a:pt x="1" y="1"/>
                    <a:pt x="1" y="1638"/>
                    <a:pt x="1638" y="1638"/>
                  </a:cubicBezTo>
                  <a:cubicBezTo>
                    <a:pt x="3098" y="1638"/>
                    <a:pt x="3275" y="1"/>
                    <a:pt x="3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6206086" y="837367"/>
              <a:ext cx="315488" cy="145428"/>
            </a:xfrm>
            <a:custGeom>
              <a:avLst/>
              <a:gdLst/>
              <a:ahLst/>
              <a:cxnLst/>
              <a:rect l="l" t="t" r="r" b="b"/>
              <a:pathLst>
                <a:path w="5866" h="2704" extrusionOk="0">
                  <a:moveTo>
                    <a:pt x="5692" y="1"/>
                  </a:moveTo>
                  <a:cubicBezTo>
                    <a:pt x="5647" y="1"/>
                    <a:pt x="5596" y="37"/>
                    <a:pt x="5602" y="97"/>
                  </a:cubicBezTo>
                  <a:cubicBezTo>
                    <a:pt x="5708" y="1392"/>
                    <a:pt x="4238" y="2056"/>
                    <a:pt x="3200" y="2327"/>
                  </a:cubicBezTo>
                  <a:cubicBezTo>
                    <a:pt x="2756" y="2442"/>
                    <a:pt x="2315" y="2493"/>
                    <a:pt x="1877" y="2493"/>
                  </a:cubicBezTo>
                  <a:cubicBezTo>
                    <a:pt x="1287" y="2493"/>
                    <a:pt x="701" y="2401"/>
                    <a:pt x="114" y="2248"/>
                  </a:cubicBezTo>
                  <a:cubicBezTo>
                    <a:pt x="107" y="2246"/>
                    <a:pt x="100" y="2245"/>
                    <a:pt x="94" y="2245"/>
                  </a:cubicBezTo>
                  <a:cubicBezTo>
                    <a:pt x="26" y="2245"/>
                    <a:pt x="0" y="2343"/>
                    <a:pt x="73" y="2371"/>
                  </a:cubicBezTo>
                  <a:cubicBezTo>
                    <a:pt x="646" y="2596"/>
                    <a:pt x="1257" y="2703"/>
                    <a:pt x="1869" y="2703"/>
                  </a:cubicBezTo>
                  <a:cubicBezTo>
                    <a:pt x="2566" y="2703"/>
                    <a:pt x="3264" y="2564"/>
                    <a:pt x="3910" y="2300"/>
                  </a:cubicBezTo>
                  <a:cubicBezTo>
                    <a:pt x="4865" y="1909"/>
                    <a:pt x="5865" y="1210"/>
                    <a:pt x="5759" y="63"/>
                  </a:cubicBezTo>
                  <a:cubicBezTo>
                    <a:pt x="5755" y="20"/>
                    <a:pt x="5725" y="1"/>
                    <a:pt x="5692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6076102" y="1591163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6202650" y="1791944"/>
              <a:ext cx="70500" cy="70500"/>
            </a:xfrm>
            <a:prstGeom prst="roundRect">
              <a:avLst>
                <a:gd name="adj" fmla="val 16667"/>
              </a:avLst>
            </a:pr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 rot="-8100000">
              <a:off x="6058488" y="1759543"/>
              <a:ext cx="294015" cy="291469"/>
            </a:xfrm>
            <a:prstGeom prst="diagStripe">
              <a:avLst>
                <a:gd name="adj" fmla="val 50000"/>
              </a:avLst>
            </a:pr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4"/>
          <p:cNvGrpSpPr/>
          <p:nvPr/>
        </p:nvGrpSpPr>
        <p:grpSpPr>
          <a:xfrm>
            <a:off x="3241227" y="3813430"/>
            <a:ext cx="509388" cy="508710"/>
            <a:chOff x="3514800" y="5145975"/>
            <a:chExt cx="233525" cy="233225"/>
          </a:xfrm>
        </p:grpSpPr>
        <p:sp>
          <p:nvSpPr>
            <p:cNvPr id="900" name="Google Shape;900;p34"/>
            <p:cNvSpPr/>
            <p:nvPr/>
          </p:nvSpPr>
          <p:spPr>
            <a:xfrm>
              <a:off x="3582075" y="5225575"/>
              <a:ext cx="86550" cy="74250"/>
            </a:xfrm>
            <a:custGeom>
              <a:avLst/>
              <a:gdLst/>
              <a:ahLst/>
              <a:cxnLst/>
              <a:rect l="l" t="t" r="r" b="b"/>
              <a:pathLst>
                <a:path w="3462" h="2970" extrusionOk="0">
                  <a:moveTo>
                    <a:pt x="1968" y="0"/>
                  </a:moveTo>
                  <a:cubicBezTo>
                    <a:pt x="1600" y="0"/>
                    <a:pt x="1226" y="138"/>
                    <a:pt x="923" y="445"/>
                  </a:cubicBezTo>
                  <a:cubicBezTo>
                    <a:pt x="0" y="1383"/>
                    <a:pt x="664" y="2969"/>
                    <a:pt x="1976" y="2969"/>
                  </a:cubicBezTo>
                  <a:cubicBezTo>
                    <a:pt x="2020" y="2969"/>
                    <a:pt x="2063" y="2962"/>
                    <a:pt x="2106" y="2962"/>
                  </a:cubicBezTo>
                  <a:cubicBezTo>
                    <a:pt x="2734" y="2904"/>
                    <a:pt x="3253" y="2465"/>
                    <a:pt x="3412" y="1851"/>
                  </a:cubicBezTo>
                  <a:cubicBezTo>
                    <a:pt x="3426" y="1801"/>
                    <a:pt x="3440" y="1743"/>
                    <a:pt x="3448" y="1686"/>
                  </a:cubicBezTo>
                  <a:cubicBezTo>
                    <a:pt x="3455" y="1621"/>
                    <a:pt x="3462" y="1556"/>
                    <a:pt x="3462" y="1484"/>
                  </a:cubicBezTo>
                  <a:cubicBezTo>
                    <a:pt x="3462" y="1476"/>
                    <a:pt x="3455" y="1469"/>
                    <a:pt x="3455" y="1462"/>
                  </a:cubicBezTo>
                  <a:cubicBezTo>
                    <a:pt x="3445" y="579"/>
                    <a:pt x="2721" y="0"/>
                    <a:pt x="196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3577025" y="5145975"/>
              <a:ext cx="51750" cy="71500"/>
            </a:xfrm>
            <a:custGeom>
              <a:avLst/>
              <a:gdLst/>
              <a:ahLst/>
              <a:cxnLst/>
              <a:rect l="l" t="t" r="r" b="b"/>
              <a:pathLst>
                <a:path w="2070" h="2860" extrusionOk="0">
                  <a:moveTo>
                    <a:pt x="1816" y="1"/>
                  </a:moveTo>
                  <a:cubicBezTo>
                    <a:pt x="1812" y="1"/>
                    <a:pt x="1807" y="1"/>
                    <a:pt x="1803" y="1"/>
                  </a:cubicBezTo>
                  <a:cubicBezTo>
                    <a:pt x="1241" y="52"/>
                    <a:pt x="692" y="196"/>
                    <a:pt x="180" y="434"/>
                  </a:cubicBezTo>
                  <a:cubicBezTo>
                    <a:pt x="51" y="499"/>
                    <a:pt x="0" y="658"/>
                    <a:pt x="79" y="780"/>
                  </a:cubicBezTo>
                  <a:lnTo>
                    <a:pt x="1132" y="2612"/>
                  </a:lnTo>
                  <a:cubicBezTo>
                    <a:pt x="1225" y="2768"/>
                    <a:pt x="1388" y="2860"/>
                    <a:pt x="1560" y="2860"/>
                  </a:cubicBezTo>
                  <a:cubicBezTo>
                    <a:pt x="1602" y="2860"/>
                    <a:pt x="1645" y="2854"/>
                    <a:pt x="1688" y="2843"/>
                  </a:cubicBezTo>
                  <a:lnTo>
                    <a:pt x="1702" y="2843"/>
                  </a:lnTo>
                  <a:cubicBezTo>
                    <a:pt x="1789" y="2814"/>
                    <a:pt x="1875" y="2764"/>
                    <a:pt x="1933" y="2699"/>
                  </a:cubicBezTo>
                  <a:cubicBezTo>
                    <a:pt x="1940" y="2691"/>
                    <a:pt x="1955" y="2677"/>
                    <a:pt x="1962" y="2670"/>
                  </a:cubicBezTo>
                  <a:cubicBezTo>
                    <a:pt x="2027" y="2583"/>
                    <a:pt x="2063" y="2475"/>
                    <a:pt x="2063" y="2367"/>
                  </a:cubicBezTo>
                  <a:lnTo>
                    <a:pt x="2063" y="254"/>
                  </a:lnTo>
                  <a:cubicBezTo>
                    <a:pt x="2070" y="114"/>
                    <a:pt x="1955" y="1"/>
                    <a:pt x="18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3659950" y="5165500"/>
              <a:ext cx="69800" cy="67525"/>
            </a:xfrm>
            <a:custGeom>
              <a:avLst/>
              <a:gdLst/>
              <a:ahLst/>
              <a:cxnLst/>
              <a:rect l="l" t="t" r="r" b="b"/>
              <a:pathLst>
                <a:path w="2792" h="2701" extrusionOk="0">
                  <a:moveTo>
                    <a:pt x="1385" y="0"/>
                  </a:moveTo>
                  <a:cubicBezTo>
                    <a:pt x="1300" y="0"/>
                    <a:pt x="1215" y="43"/>
                    <a:pt x="1169" y="122"/>
                  </a:cubicBezTo>
                  <a:lnTo>
                    <a:pt x="116" y="1954"/>
                  </a:lnTo>
                  <a:cubicBezTo>
                    <a:pt x="1" y="2148"/>
                    <a:pt x="37" y="2394"/>
                    <a:pt x="196" y="2552"/>
                  </a:cubicBezTo>
                  <a:lnTo>
                    <a:pt x="203" y="2552"/>
                  </a:lnTo>
                  <a:cubicBezTo>
                    <a:pt x="300" y="2650"/>
                    <a:pt x="430" y="2701"/>
                    <a:pt x="561" y="2701"/>
                  </a:cubicBezTo>
                  <a:cubicBezTo>
                    <a:pt x="643" y="2701"/>
                    <a:pt x="726" y="2681"/>
                    <a:pt x="801" y="2639"/>
                  </a:cubicBezTo>
                  <a:lnTo>
                    <a:pt x="1573" y="2192"/>
                  </a:lnTo>
                  <a:lnTo>
                    <a:pt x="1609" y="2170"/>
                  </a:lnTo>
                  <a:lnTo>
                    <a:pt x="2590" y="1600"/>
                  </a:lnTo>
                  <a:lnTo>
                    <a:pt x="2633" y="1579"/>
                  </a:lnTo>
                  <a:cubicBezTo>
                    <a:pt x="2756" y="1507"/>
                    <a:pt x="2792" y="1348"/>
                    <a:pt x="2713" y="1232"/>
                  </a:cubicBezTo>
                  <a:cubicBezTo>
                    <a:pt x="2388" y="764"/>
                    <a:pt x="1984" y="360"/>
                    <a:pt x="1523" y="42"/>
                  </a:cubicBezTo>
                  <a:cubicBezTo>
                    <a:pt x="1481" y="14"/>
                    <a:pt x="1433" y="0"/>
                    <a:pt x="13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3675650" y="5209125"/>
              <a:ext cx="72675" cy="50675"/>
            </a:xfrm>
            <a:custGeom>
              <a:avLst/>
              <a:gdLst/>
              <a:ahLst/>
              <a:cxnLst/>
              <a:rect l="l" t="t" r="r" b="b"/>
              <a:pathLst>
                <a:path w="2907" h="2027" extrusionOk="0">
                  <a:moveTo>
                    <a:pt x="2248" y="1"/>
                  </a:moveTo>
                  <a:cubicBezTo>
                    <a:pt x="2204" y="1"/>
                    <a:pt x="2161" y="12"/>
                    <a:pt x="2121" y="36"/>
                  </a:cubicBezTo>
                  <a:lnTo>
                    <a:pt x="289" y="1089"/>
                  </a:lnTo>
                  <a:cubicBezTo>
                    <a:pt x="94" y="1204"/>
                    <a:pt x="0" y="1435"/>
                    <a:pt x="58" y="1644"/>
                  </a:cubicBezTo>
                  <a:cubicBezTo>
                    <a:pt x="58" y="1651"/>
                    <a:pt x="58" y="1658"/>
                    <a:pt x="58" y="1658"/>
                  </a:cubicBezTo>
                  <a:cubicBezTo>
                    <a:pt x="116" y="1875"/>
                    <a:pt x="310" y="2026"/>
                    <a:pt x="534" y="2026"/>
                  </a:cubicBezTo>
                  <a:lnTo>
                    <a:pt x="2647" y="2026"/>
                  </a:lnTo>
                  <a:cubicBezTo>
                    <a:pt x="2791" y="2026"/>
                    <a:pt x="2907" y="1904"/>
                    <a:pt x="2900" y="1759"/>
                  </a:cubicBezTo>
                  <a:cubicBezTo>
                    <a:pt x="2892" y="1666"/>
                    <a:pt x="2878" y="1572"/>
                    <a:pt x="2864" y="1485"/>
                  </a:cubicBezTo>
                  <a:cubicBezTo>
                    <a:pt x="2864" y="1471"/>
                    <a:pt x="2864" y="1456"/>
                    <a:pt x="2864" y="1435"/>
                  </a:cubicBezTo>
                  <a:cubicBezTo>
                    <a:pt x="2791" y="988"/>
                    <a:pt x="2654" y="548"/>
                    <a:pt x="2467" y="137"/>
                  </a:cubicBezTo>
                  <a:cubicBezTo>
                    <a:pt x="2423" y="49"/>
                    <a:pt x="2337" y="1"/>
                    <a:pt x="224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533375" y="5292425"/>
              <a:ext cx="69625" cy="67600"/>
            </a:xfrm>
            <a:custGeom>
              <a:avLst/>
              <a:gdLst/>
              <a:ahLst/>
              <a:cxnLst/>
              <a:rect l="l" t="t" r="r" b="b"/>
              <a:pathLst>
                <a:path w="2785" h="2704" extrusionOk="0">
                  <a:moveTo>
                    <a:pt x="2237" y="1"/>
                  </a:moveTo>
                  <a:cubicBezTo>
                    <a:pt x="2153" y="1"/>
                    <a:pt x="2068" y="22"/>
                    <a:pt x="1991" y="65"/>
                  </a:cubicBezTo>
                  <a:lnTo>
                    <a:pt x="1739" y="209"/>
                  </a:lnTo>
                  <a:lnTo>
                    <a:pt x="671" y="829"/>
                  </a:lnTo>
                  <a:lnTo>
                    <a:pt x="159" y="1125"/>
                  </a:lnTo>
                  <a:cubicBezTo>
                    <a:pt x="37" y="1197"/>
                    <a:pt x="1" y="1356"/>
                    <a:pt x="80" y="1478"/>
                  </a:cubicBezTo>
                  <a:cubicBezTo>
                    <a:pt x="397" y="1940"/>
                    <a:pt x="801" y="2344"/>
                    <a:pt x="1270" y="2661"/>
                  </a:cubicBezTo>
                  <a:cubicBezTo>
                    <a:pt x="1312" y="2690"/>
                    <a:pt x="1359" y="2703"/>
                    <a:pt x="1405" y="2703"/>
                  </a:cubicBezTo>
                  <a:cubicBezTo>
                    <a:pt x="1488" y="2703"/>
                    <a:pt x="1570" y="2660"/>
                    <a:pt x="1616" y="2582"/>
                  </a:cubicBezTo>
                  <a:lnTo>
                    <a:pt x="1623" y="2575"/>
                  </a:lnTo>
                  <a:lnTo>
                    <a:pt x="1688" y="2459"/>
                  </a:lnTo>
                  <a:lnTo>
                    <a:pt x="2078" y="1781"/>
                  </a:lnTo>
                  <a:lnTo>
                    <a:pt x="2143" y="1673"/>
                  </a:lnTo>
                  <a:lnTo>
                    <a:pt x="2676" y="750"/>
                  </a:lnTo>
                  <a:cubicBezTo>
                    <a:pt x="2785" y="555"/>
                    <a:pt x="2749" y="310"/>
                    <a:pt x="2590" y="151"/>
                  </a:cubicBezTo>
                  <a:cubicBezTo>
                    <a:pt x="2494" y="51"/>
                    <a:pt x="2366" y="1"/>
                    <a:pt x="22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3577025" y="5307750"/>
              <a:ext cx="51575" cy="71450"/>
            </a:xfrm>
            <a:custGeom>
              <a:avLst/>
              <a:gdLst/>
              <a:ahLst/>
              <a:cxnLst/>
              <a:rect l="l" t="t" r="r" b="b"/>
              <a:pathLst>
                <a:path w="2063" h="2858" extrusionOk="0">
                  <a:moveTo>
                    <a:pt x="1549" y="1"/>
                  </a:moveTo>
                  <a:cubicBezTo>
                    <a:pt x="1379" y="1"/>
                    <a:pt x="1218" y="92"/>
                    <a:pt x="1132" y="245"/>
                  </a:cubicBezTo>
                  <a:lnTo>
                    <a:pt x="72" y="2077"/>
                  </a:lnTo>
                  <a:cubicBezTo>
                    <a:pt x="0" y="2207"/>
                    <a:pt x="51" y="2365"/>
                    <a:pt x="180" y="2423"/>
                  </a:cubicBezTo>
                  <a:cubicBezTo>
                    <a:pt x="512" y="2582"/>
                    <a:pt x="866" y="2704"/>
                    <a:pt x="1233" y="2777"/>
                  </a:cubicBezTo>
                  <a:cubicBezTo>
                    <a:pt x="1349" y="2798"/>
                    <a:pt x="1464" y="2820"/>
                    <a:pt x="1587" y="2834"/>
                  </a:cubicBezTo>
                  <a:cubicBezTo>
                    <a:pt x="1623" y="2841"/>
                    <a:pt x="1681" y="2849"/>
                    <a:pt x="1709" y="2849"/>
                  </a:cubicBezTo>
                  <a:cubicBezTo>
                    <a:pt x="1738" y="2856"/>
                    <a:pt x="1767" y="2856"/>
                    <a:pt x="1803" y="2856"/>
                  </a:cubicBezTo>
                  <a:cubicBezTo>
                    <a:pt x="1813" y="2857"/>
                    <a:pt x="1822" y="2858"/>
                    <a:pt x="1832" y="2858"/>
                  </a:cubicBezTo>
                  <a:cubicBezTo>
                    <a:pt x="1880" y="2858"/>
                    <a:pt x="1926" y="2843"/>
                    <a:pt x="1962" y="2813"/>
                  </a:cubicBezTo>
                  <a:cubicBezTo>
                    <a:pt x="1976" y="2798"/>
                    <a:pt x="1991" y="2784"/>
                    <a:pt x="2005" y="2769"/>
                  </a:cubicBezTo>
                  <a:cubicBezTo>
                    <a:pt x="2041" y="2726"/>
                    <a:pt x="2063" y="2668"/>
                    <a:pt x="2063" y="2611"/>
                  </a:cubicBezTo>
                  <a:lnTo>
                    <a:pt x="2063" y="497"/>
                  </a:lnTo>
                  <a:cubicBezTo>
                    <a:pt x="2063" y="274"/>
                    <a:pt x="1919" y="79"/>
                    <a:pt x="1695" y="21"/>
                  </a:cubicBezTo>
                  <a:lnTo>
                    <a:pt x="1688" y="21"/>
                  </a:lnTo>
                  <a:cubicBezTo>
                    <a:pt x="1642" y="8"/>
                    <a:pt x="1595" y="1"/>
                    <a:pt x="154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3634350" y="5307850"/>
              <a:ext cx="51600" cy="71325"/>
            </a:xfrm>
            <a:custGeom>
              <a:avLst/>
              <a:gdLst/>
              <a:ahLst/>
              <a:cxnLst/>
              <a:rect l="l" t="t" r="r" b="b"/>
              <a:pathLst>
                <a:path w="2064" h="2853" extrusionOk="0">
                  <a:moveTo>
                    <a:pt x="511" y="0"/>
                  </a:moveTo>
                  <a:cubicBezTo>
                    <a:pt x="469" y="0"/>
                    <a:pt x="426" y="6"/>
                    <a:pt x="383" y="17"/>
                  </a:cubicBezTo>
                  <a:lnTo>
                    <a:pt x="368" y="17"/>
                  </a:lnTo>
                  <a:cubicBezTo>
                    <a:pt x="152" y="75"/>
                    <a:pt x="1" y="270"/>
                    <a:pt x="1" y="493"/>
                  </a:cubicBezTo>
                  <a:lnTo>
                    <a:pt x="1" y="2607"/>
                  </a:lnTo>
                  <a:cubicBezTo>
                    <a:pt x="1" y="2746"/>
                    <a:pt x="116" y="2852"/>
                    <a:pt x="254" y="2852"/>
                  </a:cubicBezTo>
                  <a:cubicBezTo>
                    <a:pt x="258" y="2852"/>
                    <a:pt x="263" y="2852"/>
                    <a:pt x="267" y="2852"/>
                  </a:cubicBezTo>
                  <a:cubicBezTo>
                    <a:pt x="448" y="2837"/>
                    <a:pt x="621" y="2809"/>
                    <a:pt x="794" y="2780"/>
                  </a:cubicBezTo>
                  <a:lnTo>
                    <a:pt x="852" y="2765"/>
                  </a:lnTo>
                  <a:cubicBezTo>
                    <a:pt x="1212" y="2693"/>
                    <a:pt x="1559" y="2578"/>
                    <a:pt x="1890" y="2419"/>
                  </a:cubicBezTo>
                  <a:cubicBezTo>
                    <a:pt x="2020" y="2361"/>
                    <a:pt x="2063" y="2203"/>
                    <a:pt x="1991" y="2073"/>
                  </a:cubicBezTo>
                  <a:lnTo>
                    <a:pt x="1934" y="1972"/>
                  </a:lnTo>
                  <a:lnTo>
                    <a:pt x="1847" y="1820"/>
                  </a:lnTo>
                  <a:lnTo>
                    <a:pt x="938" y="241"/>
                  </a:lnTo>
                  <a:cubicBezTo>
                    <a:pt x="846" y="91"/>
                    <a:pt x="684" y="0"/>
                    <a:pt x="5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3660150" y="5292325"/>
              <a:ext cx="69600" cy="67700"/>
            </a:xfrm>
            <a:custGeom>
              <a:avLst/>
              <a:gdLst/>
              <a:ahLst/>
              <a:cxnLst/>
              <a:rect l="l" t="t" r="r" b="b"/>
              <a:pathLst>
                <a:path w="2784" h="2708" extrusionOk="0">
                  <a:moveTo>
                    <a:pt x="547" y="1"/>
                  </a:moveTo>
                  <a:cubicBezTo>
                    <a:pt x="418" y="1"/>
                    <a:pt x="291" y="52"/>
                    <a:pt x="195" y="148"/>
                  </a:cubicBezTo>
                  <a:lnTo>
                    <a:pt x="195" y="155"/>
                  </a:lnTo>
                  <a:cubicBezTo>
                    <a:pt x="29" y="314"/>
                    <a:pt x="0" y="559"/>
                    <a:pt x="108" y="754"/>
                  </a:cubicBezTo>
                  <a:lnTo>
                    <a:pt x="1168" y="2586"/>
                  </a:lnTo>
                  <a:cubicBezTo>
                    <a:pt x="1215" y="2664"/>
                    <a:pt x="1296" y="2707"/>
                    <a:pt x="1381" y="2707"/>
                  </a:cubicBezTo>
                  <a:cubicBezTo>
                    <a:pt x="1429" y="2707"/>
                    <a:pt x="1478" y="2694"/>
                    <a:pt x="1522" y="2665"/>
                  </a:cubicBezTo>
                  <a:cubicBezTo>
                    <a:pt x="1601" y="2600"/>
                    <a:pt x="1680" y="2542"/>
                    <a:pt x="1760" y="2485"/>
                  </a:cubicBezTo>
                  <a:lnTo>
                    <a:pt x="1810" y="2441"/>
                  </a:lnTo>
                  <a:cubicBezTo>
                    <a:pt x="2099" y="2203"/>
                    <a:pt x="2358" y="1937"/>
                    <a:pt x="2582" y="1641"/>
                  </a:cubicBezTo>
                  <a:cubicBezTo>
                    <a:pt x="2625" y="1590"/>
                    <a:pt x="2661" y="1533"/>
                    <a:pt x="2705" y="1475"/>
                  </a:cubicBezTo>
                  <a:cubicBezTo>
                    <a:pt x="2784" y="1360"/>
                    <a:pt x="2748" y="1194"/>
                    <a:pt x="2625" y="1122"/>
                  </a:cubicBezTo>
                  <a:lnTo>
                    <a:pt x="793" y="69"/>
                  </a:lnTo>
                  <a:cubicBezTo>
                    <a:pt x="716" y="23"/>
                    <a:pt x="631" y="1"/>
                    <a:pt x="54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3675475" y="5265725"/>
              <a:ext cx="72675" cy="50550"/>
            </a:xfrm>
            <a:custGeom>
              <a:avLst/>
              <a:gdLst/>
              <a:ahLst/>
              <a:cxnLst/>
              <a:rect l="l" t="t" r="r" b="b"/>
              <a:pathLst>
                <a:path w="2907" h="2022" extrusionOk="0">
                  <a:moveTo>
                    <a:pt x="534" y="0"/>
                  </a:moveTo>
                  <a:cubicBezTo>
                    <a:pt x="310" y="0"/>
                    <a:pt x="115" y="152"/>
                    <a:pt x="65" y="368"/>
                  </a:cubicBezTo>
                  <a:cubicBezTo>
                    <a:pt x="65" y="368"/>
                    <a:pt x="65" y="375"/>
                    <a:pt x="65" y="375"/>
                  </a:cubicBezTo>
                  <a:cubicBezTo>
                    <a:pt x="0" y="592"/>
                    <a:pt x="94" y="822"/>
                    <a:pt x="289" y="938"/>
                  </a:cubicBezTo>
                  <a:lnTo>
                    <a:pt x="1890" y="1847"/>
                  </a:lnTo>
                  <a:lnTo>
                    <a:pt x="2041" y="1940"/>
                  </a:lnTo>
                  <a:lnTo>
                    <a:pt x="2128" y="1984"/>
                  </a:lnTo>
                  <a:cubicBezTo>
                    <a:pt x="2168" y="2010"/>
                    <a:pt x="2212" y="2022"/>
                    <a:pt x="2254" y="2022"/>
                  </a:cubicBezTo>
                  <a:cubicBezTo>
                    <a:pt x="2343" y="2022"/>
                    <a:pt x="2428" y="1970"/>
                    <a:pt x="2467" y="1883"/>
                  </a:cubicBezTo>
                  <a:cubicBezTo>
                    <a:pt x="2582" y="1645"/>
                    <a:pt x="2676" y="1399"/>
                    <a:pt x="2748" y="1147"/>
                  </a:cubicBezTo>
                  <a:lnTo>
                    <a:pt x="2762" y="1089"/>
                  </a:lnTo>
                  <a:cubicBezTo>
                    <a:pt x="2835" y="822"/>
                    <a:pt x="2878" y="541"/>
                    <a:pt x="2907" y="260"/>
                  </a:cubicBezTo>
                  <a:cubicBezTo>
                    <a:pt x="2907" y="209"/>
                    <a:pt x="2892" y="166"/>
                    <a:pt x="2863" y="123"/>
                  </a:cubicBezTo>
                  <a:cubicBezTo>
                    <a:pt x="2820" y="44"/>
                    <a:pt x="2741" y="0"/>
                    <a:pt x="26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3533375" y="5165600"/>
              <a:ext cx="68900" cy="67525"/>
            </a:xfrm>
            <a:custGeom>
              <a:avLst/>
              <a:gdLst/>
              <a:ahLst/>
              <a:cxnLst/>
              <a:rect l="l" t="t" r="r" b="b"/>
              <a:pathLst>
                <a:path w="2756" h="2701" extrusionOk="0">
                  <a:moveTo>
                    <a:pt x="1407" y="0"/>
                  </a:moveTo>
                  <a:cubicBezTo>
                    <a:pt x="1359" y="0"/>
                    <a:pt x="1311" y="15"/>
                    <a:pt x="1270" y="46"/>
                  </a:cubicBezTo>
                  <a:cubicBezTo>
                    <a:pt x="801" y="363"/>
                    <a:pt x="405" y="767"/>
                    <a:pt x="80" y="1228"/>
                  </a:cubicBezTo>
                  <a:cubicBezTo>
                    <a:pt x="1" y="1351"/>
                    <a:pt x="37" y="1510"/>
                    <a:pt x="159" y="1582"/>
                  </a:cubicBezTo>
                  <a:lnTo>
                    <a:pt x="1919" y="2599"/>
                  </a:lnTo>
                  <a:lnTo>
                    <a:pt x="1991" y="2635"/>
                  </a:lnTo>
                  <a:lnTo>
                    <a:pt x="2027" y="2657"/>
                  </a:lnTo>
                  <a:cubicBezTo>
                    <a:pt x="2092" y="2687"/>
                    <a:pt x="2162" y="2701"/>
                    <a:pt x="2231" y="2701"/>
                  </a:cubicBezTo>
                  <a:cubicBezTo>
                    <a:pt x="2361" y="2701"/>
                    <a:pt x="2491" y="2650"/>
                    <a:pt x="2590" y="2556"/>
                  </a:cubicBezTo>
                  <a:lnTo>
                    <a:pt x="2590" y="2548"/>
                  </a:lnTo>
                  <a:cubicBezTo>
                    <a:pt x="2705" y="2440"/>
                    <a:pt x="2756" y="2281"/>
                    <a:pt x="2734" y="2130"/>
                  </a:cubicBezTo>
                  <a:cubicBezTo>
                    <a:pt x="2734" y="2108"/>
                    <a:pt x="2727" y="2087"/>
                    <a:pt x="2727" y="2065"/>
                  </a:cubicBezTo>
                  <a:cubicBezTo>
                    <a:pt x="2713" y="2029"/>
                    <a:pt x="2698" y="1986"/>
                    <a:pt x="2676" y="1957"/>
                  </a:cubicBezTo>
                  <a:lnTo>
                    <a:pt x="1623" y="125"/>
                  </a:lnTo>
                  <a:cubicBezTo>
                    <a:pt x="1577" y="46"/>
                    <a:pt x="1492" y="0"/>
                    <a:pt x="140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634350" y="5146325"/>
              <a:ext cx="51600" cy="71325"/>
            </a:xfrm>
            <a:custGeom>
              <a:avLst/>
              <a:gdLst/>
              <a:ahLst/>
              <a:cxnLst/>
              <a:rect l="l" t="t" r="r" b="b"/>
              <a:pathLst>
                <a:path w="2064" h="2853" extrusionOk="0">
                  <a:moveTo>
                    <a:pt x="243" y="0"/>
                  </a:moveTo>
                  <a:cubicBezTo>
                    <a:pt x="110" y="0"/>
                    <a:pt x="1" y="111"/>
                    <a:pt x="1" y="247"/>
                  </a:cubicBezTo>
                  <a:lnTo>
                    <a:pt x="1" y="2360"/>
                  </a:lnTo>
                  <a:cubicBezTo>
                    <a:pt x="1" y="2584"/>
                    <a:pt x="152" y="2778"/>
                    <a:pt x="368" y="2836"/>
                  </a:cubicBezTo>
                  <a:lnTo>
                    <a:pt x="383" y="2836"/>
                  </a:lnTo>
                  <a:cubicBezTo>
                    <a:pt x="424" y="2847"/>
                    <a:pt x="466" y="2853"/>
                    <a:pt x="508" y="2853"/>
                  </a:cubicBezTo>
                  <a:cubicBezTo>
                    <a:pt x="678" y="2853"/>
                    <a:pt x="846" y="2762"/>
                    <a:pt x="938" y="2605"/>
                  </a:cubicBezTo>
                  <a:lnTo>
                    <a:pt x="1256" y="2057"/>
                  </a:lnTo>
                  <a:lnTo>
                    <a:pt x="1277" y="2014"/>
                  </a:lnTo>
                  <a:lnTo>
                    <a:pt x="1306" y="1971"/>
                  </a:lnTo>
                  <a:lnTo>
                    <a:pt x="1739" y="1213"/>
                  </a:lnTo>
                  <a:lnTo>
                    <a:pt x="1775" y="1163"/>
                  </a:lnTo>
                  <a:lnTo>
                    <a:pt x="1991" y="773"/>
                  </a:lnTo>
                  <a:cubicBezTo>
                    <a:pt x="2063" y="651"/>
                    <a:pt x="2013" y="492"/>
                    <a:pt x="1890" y="434"/>
                  </a:cubicBezTo>
                  <a:cubicBezTo>
                    <a:pt x="1378" y="189"/>
                    <a:pt x="830" y="45"/>
                    <a:pt x="267" y="2"/>
                  </a:cubicBezTo>
                  <a:cubicBezTo>
                    <a:pt x="259" y="1"/>
                    <a:pt x="251" y="0"/>
                    <a:pt x="24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514800" y="5265725"/>
              <a:ext cx="72525" cy="50600"/>
            </a:xfrm>
            <a:custGeom>
              <a:avLst/>
              <a:gdLst/>
              <a:ahLst/>
              <a:cxnLst/>
              <a:rect l="l" t="t" r="r" b="b"/>
              <a:pathLst>
                <a:path w="2901" h="2024" extrusionOk="0">
                  <a:moveTo>
                    <a:pt x="253" y="0"/>
                  </a:moveTo>
                  <a:cubicBezTo>
                    <a:pt x="109" y="0"/>
                    <a:pt x="1" y="123"/>
                    <a:pt x="8" y="260"/>
                  </a:cubicBezTo>
                  <a:cubicBezTo>
                    <a:pt x="51" y="822"/>
                    <a:pt x="203" y="1378"/>
                    <a:pt x="441" y="1883"/>
                  </a:cubicBezTo>
                  <a:cubicBezTo>
                    <a:pt x="485" y="1972"/>
                    <a:pt x="575" y="2024"/>
                    <a:pt x="666" y="2024"/>
                  </a:cubicBezTo>
                  <a:cubicBezTo>
                    <a:pt x="707" y="2024"/>
                    <a:pt x="749" y="2013"/>
                    <a:pt x="787" y="1991"/>
                  </a:cubicBezTo>
                  <a:lnTo>
                    <a:pt x="1198" y="1760"/>
                  </a:lnTo>
                  <a:lnTo>
                    <a:pt x="1249" y="1724"/>
                  </a:lnTo>
                  <a:lnTo>
                    <a:pt x="2266" y="1140"/>
                  </a:lnTo>
                  <a:lnTo>
                    <a:pt x="2316" y="1111"/>
                  </a:lnTo>
                  <a:lnTo>
                    <a:pt x="2619" y="938"/>
                  </a:lnTo>
                  <a:cubicBezTo>
                    <a:pt x="2814" y="822"/>
                    <a:pt x="2900" y="592"/>
                    <a:pt x="2842" y="375"/>
                  </a:cubicBezTo>
                  <a:cubicBezTo>
                    <a:pt x="2842" y="375"/>
                    <a:pt x="2842" y="368"/>
                    <a:pt x="2842" y="368"/>
                  </a:cubicBezTo>
                  <a:cubicBezTo>
                    <a:pt x="2785" y="152"/>
                    <a:pt x="2590" y="0"/>
                    <a:pt x="236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514800" y="5209175"/>
              <a:ext cx="72700" cy="50625"/>
            </a:xfrm>
            <a:custGeom>
              <a:avLst/>
              <a:gdLst/>
              <a:ahLst/>
              <a:cxnLst/>
              <a:rect l="l" t="t" r="r" b="b"/>
              <a:pathLst>
                <a:path w="2908" h="2025" extrusionOk="0">
                  <a:moveTo>
                    <a:pt x="666" y="1"/>
                  </a:moveTo>
                  <a:cubicBezTo>
                    <a:pt x="575" y="1"/>
                    <a:pt x="485" y="52"/>
                    <a:pt x="441" y="142"/>
                  </a:cubicBezTo>
                  <a:cubicBezTo>
                    <a:pt x="203" y="647"/>
                    <a:pt x="51" y="1202"/>
                    <a:pt x="8" y="1765"/>
                  </a:cubicBezTo>
                  <a:cubicBezTo>
                    <a:pt x="1" y="1902"/>
                    <a:pt x="109" y="2024"/>
                    <a:pt x="253" y="2024"/>
                  </a:cubicBezTo>
                  <a:lnTo>
                    <a:pt x="2374" y="2024"/>
                  </a:lnTo>
                  <a:cubicBezTo>
                    <a:pt x="2504" y="2024"/>
                    <a:pt x="2633" y="1974"/>
                    <a:pt x="2720" y="1880"/>
                  </a:cubicBezTo>
                  <a:lnTo>
                    <a:pt x="2742" y="1858"/>
                  </a:lnTo>
                  <a:cubicBezTo>
                    <a:pt x="2792" y="1801"/>
                    <a:pt x="2828" y="1736"/>
                    <a:pt x="2842" y="1664"/>
                  </a:cubicBezTo>
                  <a:cubicBezTo>
                    <a:pt x="2842" y="1656"/>
                    <a:pt x="2842" y="1649"/>
                    <a:pt x="2842" y="1649"/>
                  </a:cubicBezTo>
                  <a:cubicBezTo>
                    <a:pt x="2907" y="1433"/>
                    <a:pt x="2814" y="1202"/>
                    <a:pt x="2619" y="1094"/>
                  </a:cubicBezTo>
                  <a:lnTo>
                    <a:pt x="787" y="34"/>
                  </a:lnTo>
                  <a:cubicBezTo>
                    <a:pt x="749" y="11"/>
                    <a:pt x="707" y="1"/>
                    <a:pt x="6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4"/>
          <p:cNvGrpSpPr/>
          <p:nvPr/>
        </p:nvGrpSpPr>
        <p:grpSpPr>
          <a:xfrm>
            <a:off x="3930816" y="2321361"/>
            <a:ext cx="474294" cy="551291"/>
            <a:chOff x="4727025" y="1332775"/>
            <a:chExt cx="59900" cy="69625"/>
          </a:xfrm>
        </p:grpSpPr>
        <p:sp>
          <p:nvSpPr>
            <p:cNvPr id="914" name="Google Shape;914;p34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34"/>
          <p:cNvGrpSpPr/>
          <p:nvPr/>
        </p:nvGrpSpPr>
        <p:grpSpPr>
          <a:xfrm>
            <a:off x="4544472" y="2318491"/>
            <a:ext cx="555653" cy="557031"/>
            <a:chOff x="4820425" y="1329900"/>
            <a:chExt cx="70175" cy="70350"/>
          </a:xfrm>
        </p:grpSpPr>
        <p:sp>
          <p:nvSpPr>
            <p:cNvPr id="917" name="Google Shape;917;p34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34"/>
          <p:cNvGrpSpPr/>
          <p:nvPr/>
        </p:nvGrpSpPr>
        <p:grpSpPr>
          <a:xfrm>
            <a:off x="5236315" y="2330071"/>
            <a:ext cx="582574" cy="533871"/>
            <a:chOff x="4903200" y="1331525"/>
            <a:chExt cx="73575" cy="67425"/>
          </a:xfrm>
        </p:grpSpPr>
        <p:sp>
          <p:nvSpPr>
            <p:cNvPr id="922" name="Google Shape;922;p34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34"/>
          <p:cNvGrpSpPr/>
          <p:nvPr/>
        </p:nvGrpSpPr>
        <p:grpSpPr>
          <a:xfrm>
            <a:off x="3871628" y="3071012"/>
            <a:ext cx="592670" cy="532881"/>
            <a:chOff x="4721625" y="1420750"/>
            <a:chExt cx="74850" cy="67300"/>
          </a:xfrm>
        </p:grpSpPr>
        <p:sp>
          <p:nvSpPr>
            <p:cNvPr id="925" name="Google Shape;925;p34"/>
            <p:cNvSpPr/>
            <p:nvPr/>
          </p:nvSpPr>
          <p:spPr>
            <a:xfrm>
              <a:off x="4729200" y="1468375"/>
              <a:ext cx="24175" cy="19675"/>
            </a:xfrm>
            <a:custGeom>
              <a:avLst/>
              <a:gdLst/>
              <a:ahLst/>
              <a:cxnLst/>
              <a:rect l="l" t="t" r="r" b="b"/>
              <a:pathLst>
                <a:path w="967" h="787" extrusionOk="0">
                  <a:moveTo>
                    <a:pt x="404" y="0"/>
                  </a:moveTo>
                  <a:lnTo>
                    <a:pt x="0" y="238"/>
                  </a:lnTo>
                  <a:cubicBezTo>
                    <a:pt x="231" y="549"/>
                    <a:pt x="577" y="751"/>
                    <a:pt x="967" y="787"/>
                  </a:cubicBezTo>
                  <a:lnTo>
                    <a:pt x="967" y="318"/>
                  </a:lnTo>
                  <a:cubicBezTo>
                    <a:pt x="743" y="282"/>
                    <a:pt x="548" y="174"/>
                    <a:pt x="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4721625" y="1440775"/>
              <a:ext cx="14450" cy="27975"/>
            </a:xfrm>
            <a:custGeom>
              <a:avLst/>
              <a:gdLst/>
              <a:ahLst/>
              <a:cxnLst/>
              <a:rect l="l" t="t" r="r" b="b"/>
              <a:pathLst>
                <a:path w="578" h="1119" extrusionOk="0">
                  <a:moveTo>
                    <a:pt x="159" y="1"/>
                  </a:moveTo>
                  <a:cubicBezTo>
                    <a:pt x="0" y="354"/>
                    <a:pt x="8" y="765"/>
                    <a:pt x="173" y="1119"/>
                  </a:cubicBezTo>
                  <a:lnTo>
                    <a:pt x="577" y="881"/>
                  </a:lnTo>
                  <a:cubicBezTo>
                    <a:pt x="491" y="679"/>
                    <a:pt x="491" y="448"/>
                    <a:pt x="563" y="232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4728825" y="1420750"/>
              <a:ext cx="67650" cy="43325"/>
            </a:xfrm>
            <a:custGeom>
              <a:avLst/>
              <a:gdLst/>
              <a:ahLst/>
              <a:cxnLst/>
              <a:rect l="l" t="t" r="r" b="b"/>
              <a:pathLst>
                <a:path w="2706" h="1733" extrusionOk="0">
                  <a:moveTo>
                    <a:pt x="1094" y="0"/>
                  </a:moveTo>
                  <a:cubicBezTo>
                    <a:pt x="689" y="0"/>
                    <a:pt x="279" y="180"/>
                    <a:pt x="1" y="578"/>
                  </a:cubicBezTo>
                  <a:lnTo>
                    <a:pt x="405" y="809"/>
                  </a:lnTo>
                  <a:cubicBezTo>
                    <a:pt x="587" y="568"/>
                    <a:pt x="845" y="459"/>
                    <a:pt x="1100" y="459"/>
                  </a:cubicBezTo>
                  <a:cubicBezTo>
                    <a:pt x="1532" y="459"/>
                    <a:pt x="1955" y="770"/>
                    <a:pt x="1992" y="1278"/>
                  </a:cubicBezTo>
                  <a:lnTo>
                    <a:pt x="1754" y="1278"/>
                  </a:lnTo>
                  <a:lnTo>
                    <a:pt x="2215" y="1732"/>
                  </a:lnTo>
                  <a:lnTo>
                    <a:pt x="2706" y="1278"/>
                  </a:lnTo>
                  <a:lnTo>
                    <a:pt x="2460" y="1278"/>
                  </a:lnTo>
                  <a:cubicBezTo>
                    <a:pt x="2415" y="484"/>
                    <a:pt x="1760" y="0"/>
                    <a:pt x="109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4"/>
          <p:cNvGrpSpPr/>
          <p:nvPr/>
        </p:nvGrpSpPr>
        <p:grpSpPr>
          <a:xfrm>
            <a:off x="4530318" y="3039736"/>
            <a:ext cx="583960" cy="565345"/>
            <a:chOff x="4815575" y="1416800"/>
            <a:chExt cx="73750" cy="71400"/>
          </a:xfrm>
        </p:grpSpPr>
        <p:sp>
          <p:nvSpPr>
            <p:cNvPr id="929" name="Google Shape;929;p34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34"/>
          <p:cNvGrpSpPr/>
          <p:nvPr/>
        </p:nvGrpSpPr>
        <p:grpSpPr>
          <a:xfrm>
            <a:off x="5230575" y="3056166"/>
            <a:ext cx="589898" cy="504970"/>
            <a:chOff x="4902475" y="1418875"/>
            <a:chExt cx="74500" cy="63775"/>
          </a:xfrm>
        </p:grpSpPr>
        <p:sp>
          <p:nvSpPr>
            <p:cNvPr id="933" name="Google Shape;933;p34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34"/>
          <p:cNvGrpSpPr/>
          <p:nvPr/>
        </p:nvGrpSpPr>
        <p:grpSpPr>
          <a:xfrm>
            <a:off x="4540315" y="3759284"/>
            <a:ext cx="563967" cy="567127"/>
            <a:chOff x="4818100" y="1507675"/>
            <a:chExt cx="71225" cy="71625"/>
          </a:xfrm>
        </p:grpSpPr>
        <p:sp>
          <p:nvSpPr>
            <p:cNvPr id="936" name="Google Shape;936;p34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4"/>
          <p:cNvGrpSpPr/>
          <p:nvPr/>
        </p:nvGrpSpPr>
        <p:grpSpPr>
          <a:xfrm>
            <a:off x="3853812" y="3773537"/>
            <a:ext cx="628301" cy="588505"/>
            <a:chOff x="4721450" y="1509475"/>
            <a:chExt cx="79350" cy="74325"/>
          </a:xfrm>
        </p:grpSpPr>
        <p:sp>
          <p:nvSpPr>
            <p:cNvPr id="941" name="Google Shape;941;p34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34"/>
          <p:cNvGrpSpPr/>
          <p:nvPr/>
        </p:nvGrpSpPr>
        <p:grpSpPr>
          <a:xfrm>
            <a:off x="5264821" y="3757899"/>
            <a:ext cx="557038" cy="562772"/>
            <a:chOff x="4906800" y="1507500"/>
            <a:chExt cx="70350" cy="71075"/>
          </a:xfrm>
        </p:grpSpPr>
        <p:sp>
          <p:nvSpPr>
            <p:cNvPr id="946" name="Google Shape;946;p34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34"/>
          <p:cNvGrpSpPr/>
          <p:nvPr/>
        </p:nvGrpSpPr>
        <p:grpSpPr>
          <a:xfrm>
            <a:off x="1891420" y="3817558"/>
            <a:ext cx="501629" cy="500442"/>
            <a:chOff x="2637425" y="5179000"/>
            <a:chExt cx="196725" cy="196275"/>
          </a:xfrm>
        </p:grpSpPr>
        <p:sp>
          <p:nvSpPr>
            <p:cNvPr id="952" name="Google Shape;952;p34"/>
            <p:cNvSpPr/>
            <p:nvPr/>
          </p:nvSpPr>
          <p:spPr>
            <a:xfrm>
              <a:off x="2639050" y="5248050"/>
              <a:ext cx="35350" cy="17525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2648425" y="5221550"/>
              <a:ext cx="34275" cy="25975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2665725" y="5200075"/>
              <a:ext cx="30150" cy="31950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2689175" y="5185475"/>
              <a:ext cx="23275" cy="35000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716750" y="5179000"/>
              <a:ext cx="14275" cy="35000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2742550" y="5179175"/>
              <a:ext cx="15150" cy="35350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2761100" y="5186550"/>
              <a:ext cx="24025" cy="35025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2777350" y="5201900"/>
              <a:ext cx="30675" cy="31575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2797525" y="5250925"/>
              <a:ext cx="35550" cy="16625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2799150" y="5278875"/>
              <a:ext cx="35000" cy="12825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2793575" y="5297825"/>
              <a:ext cx="35350" cy="21825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2782925" y="5314775"/>
              <a:ext cx="32475" cy="29225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2767975" y="5328275"/>
              <a:ext cx="26875" cy="33925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2750125" y="5337300"/>
              <a:ext cx="18950" cy="3555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2728475" y="5340900"/>
              <a:ext cx="11750" cy="34375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2699800" y="5336750"/>
              <a:ext cx="19875" cy="35375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2674375" y="5327200"/>
              <a:ext cx="27800" cy="3357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2654550" y="5313150"/>
              <a:ext cx="33025" cy="28675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2641750" y="5296000"/>
              <a:ext cx="35350" cy="21125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2637425" y="5277075"/>
              <a:ext cx="34650" cy="11750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2789950" y="5224075"/>
              <a:ext cx="34475" cy="25075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2719450" y="5260675"/>
              <a:ext cx="32675" cy="32650"/>
            </a:xfrm>
            <a:custGeom>
              <a:avLst/>
              <a:gdLst/>
              <a:ahLst/>
              <a:cxnLst/>
              <a:rect l="l" t="t" r="r" b="b"/>
              <a:pathLst>
                <a:path w="1307" h="1306" extrusionOk="0">
                  <a:moveTo>
                    <a:pt x="657" y="0"/>
                  </a:moveTo>
                  <a:cubicBezTo>
                    <a:pt x="297" y="0"/>
                    <a:pt x="1" y="296"/>
                    <a:pt x="1" y="657"/>
                  </a:cubicBezTo>
                  <a:cubicBezTo>
                    <a:pt x="1" y="1017"/>
                    <a:pt x="297" y="1306"/>
                    <a:pt x="657" y="1306"/>
                  </a:cubicBezTo>
                  <a:cubicBezTo>
                    <a:pt x="1018" y="1306"/>
                    <a:pt x="1306" y="1017"/>
                    <a:pt x="1306" y="657"/>
                  </a:cubicBezTo>
                  <a:cubicBezTo>
                    <a:pt x="1306" y="296"/>
                    <a:pt x="1018" y="0"/>
                    <a:pt x="657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" name="Google Shape;974;p34"/>
          <p:cNvGrpSpPr/>
          <p:nvPr/>
        </p:nvGrpSpPr>
        <p:grpSpPr>
          <a:xfrm>
            <a:off x="2542810" y="3793250"/>
            <a:ext cx="509395" cy="509853"/>
            <a:chOff x="3231350" y="5179700"/>
            <a:chExt cx="194775" cy="194950"/>
          </a:xfrm>
        </p:grpSpPr>
        <p:sp>
          <p:nvSpPr>
            <p:cNvPr id="975" name="Google Shape;975;p34"/>
            <p:cNvSpPr/>
            <p:nvPr/>
          </p:nvSpPr>
          <p:spPr>
            <a:xfrm>
              <a:off x="3329625" y="5373550"/>
              <a:ext cx="2375" cy="1100"/>
            </a:xfrm>
            <a:custGeom>
              <a:avLst/>
              <a:gdLst/>
              <a:ahLst/>
              <a:cxnLst/>
              <a:rect l="l" t="t" r="r" b="b"/>
              <a:pathLst>
                <a:path w="95" h="44" extrusionOk="0">
                  <a:moveTo>
                    <a:pt x="30" y="0"/>
                  </a:moveTo>
                  <a:cubicBezTo>
                    <a:pt x="15" y="0"/>
                    <a:pt x="1" y="7"/>
                    <a:pt x="1" y="22"/>
                  </a:cubicBezTo>
                  <a:cubicBezTo>
                    <a:pt x="1" y="29"/>
                    <a:pt x="15" y="44"/>
                    <a:pt x="30" y="44"/>
                  </a:cubicBezTo>
                  <a:lnTo>
                    <a:pt x="73" y="44"/>
                  </a:lnTo>
                  <a:cubicBezTo>
                    <a:pt x="94" y="36"/>
                    <a:pt x="94" y="0"/>
                    <a:pt x="7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3319350" y="5373175"/>
              <a:ext cx="2375" cy="1125"/>
            </a:xfrm>
            <a:custGeom>
              <a:avLst/>
              <a:gdLst/>
              <a:ahLst/>
              <a:cxnLst/>
              <a:rect l="l" t="t" r="r" b="b"/>
              <a:pathLst>
                <a:path w="95" h="45" extrusionOk="0">
                  <a:moveTo>
                    <a:pt x="29" y="1"/>
                  </a:moveTo>
                  <a:cubicBezTo>
                    <a:pt x="1" y="1"/>
                    <a:pt x="1" y="37"/>
                    <a:pt x="22" y="44"/>
                  </a:cubicBezTo>
                  <a:lnTo>
                    <a:pt x="73" y="44"/>
                  </a:lnTo>
                  <a:cubicBezTo>
                    <a:pt x="87" y="44"/>
                    <a:pt x="94" y="37"/>
                    <a:pt x="94" y="22"/>
                  </a:cubicBezTo>
                  <a:cubicBezTo>
                    <a:pt x="94" y="15"/>
                    <a:pt x="87" y="1"/>
                    <a:pt x="7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3339900" y="5372650"/>
              <a:ext cx="2375" cy="1275"/>
            </a:xfrm>
            <a:custGeom>
              <a:avLst/>
              <a:gdLst/>
              <a:ahLst/>
              <a:cxnLst/>
              <a:rect l="l" t="t" r="r" b="b"/>
              <a:pathLst>
                <a:path w="95" h="51" extrusionOk="0">
                  <a:moveTo>
                    <a:pt x="73" y="0"/>
                  </a:moveTo>
                  <a:lnTo>
                    <a:pt x="22" y="7"/>
                  </a:lnTo>
                  <a:cubicBezTo>
                    <a:pt x="8" y="7"/>
                    <a:pt x="1" y="15"/>
                    <a:pt x="8" y="29"/>
                  </a:cubicBezTo>
                  <a:cubicBezTo>
                    <a:pt x="8" y="43"/>
                    <a:pt x="15" y="51"/>
                    <a:pt x="30" y="51"/>
                  </a:cubicBezTo>
                  <a:lnTo>
                    <a:pt x="73" y="43"/>
                  </a:lnTo>
                  <a:cubicBezTo>
                    <a:pt x="87" y="43"/>
                    <a:pt x="95" y="29"/>
                    <a:pt x="95" y="22"/>
                  </a:cubicBezTo>
                  <a:cubicBezTo>
                    <a:pt x="95" y="7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3309075" y="5371675"/>
              <a:ext cx="2375" cy="1350"/>
            </a:xfrm>
            <a:custGeom>
              <a:avLst/>
              <a:gdLst/>
              <a:ahLst/>
              <a:cxnLst/>
              <a:rect l="l" t="t" r="r" b="b"/>
              <a:pathLst>
                <a:path w="95" h="54" extrusionOk="0">
                  <a:moveTo>
                    <a:pt x="25" y="0"/>
                  </a:moveTo>
                  <a:cubicBezTo>
                    <a:pt x="15" y="0"/>
                    <a:pt x="8" y="7"/>
                    <a:pt x="8" y="18"/>
                  </a:cubicBezTo>
                  <a:cubicBezTo>
                    <a:pt x="0" y="32"/>
                    <a:pt x="15" y="39"/>
                    <a:pt x="22" y="46"/>
                  </a:cubicBezTo>
                  <a:lnTo>
                    <a:pt x="73" y="54"/>
                  </a:lnTo>
                  <a:cubicBezTo>
                    <a:pt x="87" y="54"/>
                    <a:pt x="94" y="46"/>
                    <a:pt x="94" y="32"/>
                  </a:cubicBezTo>
                  <a:cubicBezTo>
                    <a:pt x="94" y="25"/>
                    <a:pt x="87" y="10"/>
                    <a:pt x="80" y="10"/>
                  </a:cubicBezTo>
                  <a:lnTo>
                    <a:pt x="37" y="3"/>
                  </a:lnTo>
                  <a:cubicBezTo>
                    <a:pt x="33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3349825" y="5370650"/>
              <a:ext cx="2725" cy="1475"/>
            </a:xfrm>
            <a:custGeom>
              <a:avLst/>
              <a:gdLst/>
              <a:ahLst/>
              <a:cxnLst/>
              <a:rect l="l" t="t" r="r" b="b"/>
              <a:pathLst>
                <a:path w="109" h="59" extrusionOk="0">
                  <a:moveTo>
                    <a:pt x="73" y="1"/>
                  </a:moveTo>
                  <a:lnTo>
                    <a:pt x="29" y="15"/>
                  </a:lnTo>
                  <a:cubicBezTo>
                    <a:pt x="0" y="15"/>
                    <a:pt x="8" y="59"/>
                    <a:pt x="37" y="59"/>
                  </a:cubicBezTo>
                  <a:lnTo>
                    <a:pt x="44" y="59"/>
                  </a:lnTo>
                  <a:lnTo>
                    <a:pt x="87" y="44"/>
                  </a:lnTo>
                  <a:cubicBezTo>
                    <a:pt x="101" y="44"/>
                    <a:pt x="109" y="30"/>
                    <a:pt x="101" y="15"/>
                  </a:cubicBezTo>
                  <a:cubicBezTo>
                    <a:pt x="101" y="8"/>
                    <a:pt x="87" y="1"/>
                    <a:pt x="7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3298975" y="5369150"/>
              <a:ext cx="2550" cy="1350"/>
            </a:xfrm>
            <a:custGeom>
              <a:avLst/>
              <a:gdLst/>
              <a:ahLst/>
              <a:cxnLst/>
              <a:rect l="l" t="t" r="r" b="b"/>
              <a:pathLst>
                <a:path w="102" h="54" extrusionOk="0">
                  <a:moveTo>
                    <a:pt x="24" y="0"/>
                  </a:moveTo>
                  <a:cubicBezTo>
                    <a:pt x="15" y="0"/>
                    <a:pt x="8" y="5"/>
                    <a:pt x="8" y="10"/>
                  </a:cubicBezTo>
                  <a:cubicBezTo>
                    <a:pt x="1" y="25"/>
                    <a:pt x="8" y="39"/>
                    <a:pt x="22" y="46"/>
                  </a:cubicBezTo>
                  <a:lnTo>
                    <a:pt x="73" y="54"/>
                  </a:lnTo>
                  <a:lnTo>
                    <a:pt x="80" y="54"/>
                  </a:lnTo>
                  <a:cubicBezTo>
                    <a:pt x="87" y="54"/>
                    <a:pt x="94" y="46"/>
                    <a:pt x="94" y="39"/>
                  </a:cubicBezTo>
                  <a:cubicBezTo>
                    <a:pt x="102" y="32"/>
                    <a:pt x="94" y="18"/>
                    <a:pt x="80" y="10"/>
                  </a:cubicBezTo>
                  <a:lnTo>
                    <a:pt x="37" y="3"/>
                  </a:lnTo>
                  <a:cubicBezTo>
                    <a:pt x="32" y="1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3359925" y="5367700"/>
              <a:ext cx="2375" cy="1550"/>
            </a:xfrm>
            <a:custGeom>
              <a:avLst/>
              <a:gdLst/>
              <a:ahLst/>
              <a:cxnLst/>
              <a:rect l="l" t="t" r="r" b="b"/>
              <a:pathLst>
                <a:path w="95" h="62" extrusionOk="0">
                  <a:moveTo>
                    <a:pt x="72" y="1"/>
                  </a:moveTo>
                  <a:cubicBezTo>
                    <a:pt x="70" y="1"/>
                    <a:pt x="67" y="2"/>
                    <a:pt x="65" y="3"/>
                  </a:cubicBezTo>
                  <a:lnTo>
                    <a:pt x="22" y="18"/>
                  </a:lnTo>
                  <a:cubicBezTo>
                    <a:pt x="8" y="18"/>
                    <a:pt x="0" y="32"/>
                    <a:pt x="8" y="47"/>
                  </a:cubicBezTo>
                  <a:cubicBezTo>
                    <a:pt x="8" y="54"/>
                    <a:pt x="22" y="61"/>
                    <a:pt x="29" y="61"/>
                  </a:cubicBezTo>
                  <a:lnTo>
                    <a:pt x="36" y="61"/>
                  </a:lnTo>
                  <a:lnTo>
                    <a:pt x="80" y="47"/>
                  </a:lnTo>
                  <a:cubicBezTo>
                    <a:pt x="94" y="40"/>
                    <a:pt x="94" y="25"/>
                    <a:pt x="94" y="18"/>
                  </a:cubicBezTo>
                  <a:cubicBezTo>
                    <a:pt x="89" y="7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3289425" y="5365525"/>
              <a:ext cx="2375" cy="1550"/>
            </a:xfrm>
            <a:custGeom>
              <a:avLst/>
              <a:gdLst/>
              <a:ahLst/>
              <a:cxnLst/>
              <a:rect l="l" t="t" r="r" b="b"/>
              <a:pathLst>
                <a:path w="95" h="62" extrusionOk="0">
                  <a:moveTo>
                    <a:pt x="29" y="1"/>
                  </a:moveTo>
                  <a:cubicBezTo>
                    <a:pt x="21" y="1"/>
                    <a:pt x="13" y="6"/>
                    <a:pt x="8" y="11"/>
                  </a:cubicBezTo>
                  <a:cubicBezTo>
                    <a:pt x="0" y="26"/>
                    <a:pt x="8" y="40"/>
                    <a:pt x="22" y="47"/>
                  </a:cubicBezTo>
                  <a:lnTo>
                    <a:pt x="65" y="62"/>
                  </a:lnTo>
                  <a:lnTo>
                    <a:pt x="72" y="62"/>
                  </a:lnTo>
                  <a:cubicBezTo>
                    <a:pt x="80" y="62"/>
                    <a:pt x="87" y="54"/>
                    <a:pt x="94" y="47"/>
                  </a:cubicBezTo>
                  <a:cubicBezTo>
                    <a:pt x="94" y="40"/>
                    <a:pt x="94" y="26"/>
                    <a:pt x="80" y="18"/>
                  </a:cubicBezTo>
                  <a:lnTo>
                    <a:pt x="36" y="4"/>
                  </a:lnTo>
                  <a:cubicBezTo>
                    <a:pt x="34" y="2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3369475" y="5363700"/>
              <a:ext cx="2375" cy="1575"/>
            </a:xfrm>
            <a:custGeom>
              <a:avLst/>
              <a:gdLst/>
              <a:ahLst/>
              <a:cxnLst/>
              <a:rect l="l" t="t" r="r" b="b"/>
              <a:pathLst>
                <a:path w="95" h="63" extrusionOk="0">
                  <a:moveTo>
                    <a:pt x="75" y="0"/>
                  </a:moveTo>
                  <a:cubicBezTo>
                    <a:pt x="70" y="0"/>
                    <a:pt x="64" y="2"/>
                    <a:pt x="58" y="5"/>
                  </a:cubicBezTo>
                  <a:lnTo>
                    <a:pt x="15" y="19"/>
                  </a:lnTo>
                  <a:cubicBezTo>
                    <a:pt x="8" y="26"/>
                    <a:pt x="1" y="41"/>
                    <a:pt x="8" y="48"/>
                  </a:cubicBezTo>
                  <a:cubicBezTo>
                    <a:pt x="8" y="63"/>
                    <a:pt x="22" y="63"/>
                    <a:pt x="29" y="63"/>
                  </a:cubicBezTo>
                  <a:lnTo>
                    <a:pt x="37" y="63"/>
                  </a:lnTo>
                  <a:lnTo>
                    <a:pt x="80" y="41"/>
                  </a:lnTo>
                  <a:cubicBezTo>
                    <a:pt x="87" y="34"/>
                    <a:pt x="94" y="26"/>
                    <a:pt x="87" y="12"/>
                  </a:cubicBezTo>
                  <a:cubicBezTo>
                    <a:pt x="87" y="4"/>
                    <a:pt x="82" y="0"/>
                    <a:pt x="7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3280225" y="5360975"/>
              <a:ext cx="2375" cy="1775"/>
            </a:xfrm>
            <a:custGeom>
              <a:avLst/>
              <a:gdLst/>
              <a:ahLst/>
              <a:cxnLst/>
              <a:rect l="l" t="t" r="r" b="b"/>
              <a:pathLst>
                <a:path w="95" h="71" extrusionOk="0">
                  <a:moveTo>
                    <a:pt x="25" y="1"/>
                  </a:moveTo>
                  <a:cubicBezTo>
                    <a:pt x="19" y="1"/>
                    <a:pt x="12" y="4"/>
                    <a:pt x="8" y="13"/>
                  </a:cubicBezTo>
                  <a:cubicBezTo>
                    <a:pt x="0" y="20"/>
                    <a:pt x="8" y="34"/>
                    <a:pt x="15" y="42"/>
                  </a:cubicBezTo>
                  <a:lnTo>
                    <a:pt x="58" y="63"/>
                  </a:lnTo>
                  <a:lnTo>
                    <a:pt x="65" y="63"/>
                  </a:lnTo>
                  <a:lnTo>
                    <a:pt x="65" y="71"/>
                  </a:lnTo>
                  <a:cubicBezTo>
                    <a:pt x="87" y="63"/>
                    <a:pt x="94" y="34"/>
                    <a:pt x="80" y="27"/>
                  </a:cubicBezTo>
                  <a:lnTo>
                    <a:pt x="37" y="6"/>
                  </a:lnTo>
                  <a:cubicBezTo>
                    <a:pt x="34" y="3"/>
                    <a:pt x="29" y="1"/>
                    <a:pt x="2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3378500" y="5358675"/>
              <a:ext cx="2600" cy="1725"/>
            </a:xfrm>
            <a:custGeom>
              <a:avLst/>
              <a:gdLst/>
              <a:ahLst/>
              <a:cxnLst/>
              <a:rect l="l" t="t" r="r" b="b"/>
              <a:pathLst>
                <a:path w="104" h="69" extrusionOk="0">
                  <a:moveTo>
                    <a:pt x="69" y="1"/>
                  </a:moveTo>
                  <a:cubicBezTo>
                    <a:pt x="65" y="1"/>
                    <a:pt x="61" y="2"/>
                    <a:pt x="58" y="4"/>
                  </a:cubicBezTo>
                  <a:lnTo>
                    <a:pt x="15" y="26"/>
                  </a:lnTo>
                  <a:cubicBezTo>
                    <a:pt x="7" y="33"/>
                    <a:pt x="0" y="47"/>
                    <a:pt x="7" y="62"/>
                  </a:cubicBezTo>
                  <a:cubicBezTo>
                    <a:pt x="15" y="69"/>
                    <a:pt x="22" y="69"/>
                    <a:pt x="29" y="69"/>
                  </a:cubicBezTo>
                  <a:lnTo>
                    <a:pt x="44" y="69"/>
                  </a:lnTo>
                  <a:lnTo>
                    <a:pt x="80" y="40"/>
                  </a:lnTo>
                  <a:cubicBezTo>
                    <a:pt x="104" y="28"/>
                    <a:pt x="87" y="1"/>
                    <a:pt x="6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3271325" y="5355250"/>
              <a:ext cx="2425" cy="1900"/>
            </a:xfrm>
            <a:custGeom>
              <a:avLst/>
              <a:gdLst/>
              <a:ahLst/>
              <a:cxnLst/>
              <a:rect l="l" t="t" r="r" b="b"/>
              <a:pathLst>
                <a:path w="97" h="76" extrusionOk="0">
                  <a:moveTo>
                    <a:pt x="36" y="0"/>
                  </a:moveTo>
                  <a:cubicBezTo>
                    <a:pt x="17" y="0"/>
                    <a:pt x="1" y="28"/>
                    <a:pt x="25" y="40"/>
                  </a:cubicBezTo>
                  <a:lnTo>
                    <a:pt x="61" y="69"/>
                  </a:lnTo>
                  <a:cubicBezTo>
                    <a:pt x="61" y="76"/>
                    <a:pt x="68" y="76"/>
                    <a:pt x="75" y="76"/>
                  </a:cubicBezTo>
                  <a:cubicBezTo>
                    <a:pt x="82" y="76"/>
                    <a:pt x="90" y="69"/>
                    <a:pt x="90" y="69"/>
                  </a:cubicBezTo>
                  <a:cubicBezTo>
                    <a:pt x="97" y="54"/>
                    <a:pt x="97" y="40"/>
                    <a:pt x="90" y="33"/>
                  </a:cubicBezTo>
                  <a:lnTo>
                    <a:pt x="46" y="4"/>
                  </a:lnTo>
                  <a:cubicBezTo>
                    <a:pt x="43" y="1"/>
                    <a:pt x="39" y="0"/>
                    <a:pt x="3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3386975" y="5352700"/>
              <a:ext cx="2300" cy="1925"/>
            </a:xfrm>
            <a:custGeom>
              <a:avLst/>
              <a:gdLst/>
              <a:ahLst/>
              <a:cxnLst/>
              <a:rect l="l" t="t" r="r" b="b"/>
              <a:pathLst>
                <a:path w="92" h="77" extrusionOk="0">
                  <a:moveTo>
                    <a:pt x="63" y="1"/>
                  </a:moveTo>
                  <a:cubicBezTo>
                    <a:pt x="59" y="1"/>
                    <a:pt x="55" y="2"/>
                    <a:pt x="51" y="5"/>
                  </a:cubicBezTo>
                  <a:lnTo>
                    <a:pt x="15" y="34"/>
                  </a:lnTo>
                  <a:cubicBezTo>
                    <a:pt x="0" y="41"/>
                    <a:pt x="0" y="55"/>
                    <a:pt x="15" y="70"/>
                  </a:cubicBezTo>
                  <a:cubicBezTo>
                    <a:pt x="15" y="70"/>
                    <a:pt x="22" y="77"/>
                    <a:pt x="29" y="77"/>
                  </a:cubicBezTo>
                  <a:cubicBezTo>
                    <a:pt x="36" y="77"/>
                    <a:pt x="36" y="70"/>
                    <a:pt x="36" y="70"/>
                  </a:cubicBezTo>
                  <a:lnTo>
                    <a:pt x="80" y="41"/>
                  </a:lnTo>
                  <a:cubicBezTo>
                    <a:pt x="91" y="23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3263625" y="5348875"/>
              <a:ext cx="2025" cy="1975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23" y="1"/>
                  </a:moveTo>
                  <a:cubicBezTo>
                    <a:pt x="17" y="1"/>
                    <a:pt x="12" y="3"/>
                    <a:pt x="8" y="6"/>
                  </a:cubicBezTo>
                  <a:cubicBezTo>
                    <a:pt x="1" y="14"/>
                    <a:pt x="1" y="28"/>
                    <a:pt x="8" y="42"/>
                  </a:cubicBezTo>
                  <a:lnTo>
                    <a:pt x="44" y="71"/>
                  </a:lnTo>
                  <a:cubicBezTo>
                    <a:pt x="44" y="71"/>
                    <a:pt x="51" y="79"/>
                    <a:pt x="59" y="79"/>
                  </a:cubicBezTo>
                  <a:cubicBezTo>
                    <a:pt x="66" y="79"/>
                    <a:pt x="66" y="71"/>
                    <a:pt x="73" y="71"/>
                  </a:cubicBezTo>
                  <a:cubicBezTo>
                    <a:pt x="80" y="64"/>
                    <a:pt x="80" y="50"/>
                    <a:pt x="73" y="35"/>
                  </a:cubicBezTo>
                  <a:lnTo>
                    <a:pt x="37" y="6"/>
                  </a:lnTo>
                  <a:cubicBezTo>
                    <a:pt x="33" y="3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3394900" y="5345950"/>
              <a:ext cx="2225" cy="2025"/>
            </a:xfrm>
            <a:custGeom>
              <a:avLst/>
              <a:gdLst/>
              <a:ahLst/>
              <a:cxnLst/>
              <a:rect l="l" t="t" r="r" b="b"/>
              <a:pathLst>
                <a:path w="89" h="81" extrusionOk="0">
                  <a:moveTo>
                    <a:pt x="61" y="0"/>
                  </a:moveTo>
                  <a:cubicBezTo>
                    <a:pt x="55" y="0"/>
                    <a:pt x="49" y="3"/>
                    <a:pt x="44" y="8"/>
                  </a:cubicBezTo>
                  <a:lnTo>
                    <a:pt x="8" y="37"/>
                  </a:lnTo>
                  <a:cubicBezTo>
                    <a:pt x="1" y="44"/>
                    <a:pt x="1" y="58"/>
                    <a:pt x="8" y="73"/>
                  </a:cubicBezTo>
                  <a:cubicBezTo>
                    <a:pt x="15" y="73"/>
                    <a:pt x="22" y="73"/>
                    <a:pt x="29" y="80"/>
                  </a:cubicBezTo>
                  <a:cubicBezTo>
                    <a:pt x="29" y="73"/>
                    <a:pt x="37" y="73"/>
                    <a:pt x="44" y="73"/>
                  </a:cubicBezTo>
                  <a:lnTo>
                    <a:pt x="73" y="37"/>
                  </a:lnTo>
                  <a:cubicBezTo>
                    <a:pt x="89" y="21"/>
                    <a:pt x="77" y="0"/>
                    <a:pt x="6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3256250" y="5341500"/>
              <a:ext cx="2000" cy="2150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23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20"/>
                    <a:pt x="0" y="35"/>
                    <a:pt x="7" y="42"/>
                  </a:cubicBezTo>
                  <a:cubicBezTo>
                    <a:pt x="15" y="56"/>
                    <a:pt x="29" y="63"/>
                    <a:pt x="36" y="78"/>
                  </a:cubicBezTo>
                  <a:cubicBezTo>
                    <a:pt x="44" y="78"/>
                    <a:pt x="51" y="85"/>
                    <a:pt x="58" y="85"/>
                  </a:cubicBezTo>
                  <a:cubicBezTo>
                    <a:pt x="58" y="85"/>
                    <a:pt x="65" y="78"/>
                    <a:pt x="72" y="78"/>
                  </a:cubicBezTo>
                  <a:cubicBezTo>
                    <a:pt x="80" y="63"/>
                    <a:pt x="80" y="49"/>
                    <a:pt x="72" y="42"/>
                  </a:cubicBezTo>
                  <a:cubicBezTo>
                    <a:pt x="58" y="35"/>
                    <a:pt x="51" y="20"/>
                    <a:pt x="44" y="6"/>
                  </a:cubicBezTo>
                  <a:cubicBezTo>
                    <a:pt x="36" y="2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3401925" y="5338375"/>
              <a:ext cx="2275" cy="2025"/>
            </a:xfrm>
            <a:custGeom>
              <a:avLst/>
              <a:gdLst/>
              <a:ahLst/>
              <a:cxnLst/>
              <a:rect l="l" t="t" r="r" b="b"/>
              <a:pathLst>
                <a:path w="91" h="81" extrusionOk="0">
                  <a:moveTo>
                    <a:pt x="58" y="0"/>
                  </a:moveTo>
                  <a:cubicBezTo>
                    <a:pt x="53" y="0"/>
                    <a:pt x="48" y="3"/>
                    <a:pt x="44" y="8"/>
                  </a:cubicBezTo>
                  <a:lnTo>
                    <a:pt x="15" y="44"/>
                  </a:lnTo>
                  <a:cubicBezTo>
                    <a:pt x="1" y="51"/>
                    <a:pt x="1" y="66"/>
                    <a:pt x="15" y="73"/>
                  </a:cubicBezTo>
                  <a:cubicBezTo>
                    <a:pt x="15" y="80"/>
                    <a:pt x="22" y="80"/>
                    <a:pt x="30" y="80"/>
                  </a:cubicBezTo>
                  <a:cubicBezTo>
                    <a:pt x="37" y="80"/>
                    <a:pt x="44" y="80"/>
                    <a:pt x="51" y="73"/>
                  </a:cubicBezTo>
                  <a:cubicBezTo>
                    <a:pt x="59" y="59"/>
                    <a:pt x="66" y="51"/>
                    <a:pt x="80" y="37"/>
                  </a:cubicBezTo>
                  <a:cubicBezTo>
                    <a:pt x="91" y="21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3249575" y="5333550"/>
              <a:ext cx="2000" cy="2150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29" y="1"/>
                  </a:moveTo>
                  <a:cubicBezTo>
                    <a:pt x="24" y="1"/>
                    <a:pt x="18" y="3"/>
                    <a:pt x="15" y="6"/>
                  </a:cubicBezTo>
                  <a:cubicBezTo>
                    <a:pt x="0" y="14"/>
                    <a:pt x="0" y="28"/>
                    <a:pt x="15" y="35"/>
                  </a:cubicBezTo>
                  <a:lnTo>
                    <a:pt x="44" y="78"/>
                  </a:lnTo>
                  <a:cubicBezTo>
                    <a:pt x="44" y="78"/>
                    <a:pt x="51" y="86"/>
                    <a:pt x="58" y="86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80" y="64"/>
                    <a:pt x="80" y="57"/>
                    <a:pt x="72" y="42"/>
                  </a:cubicBezTo>
                  <a:lnTo>
                    <a:pt x="44" y="6"/>
                  </a:lnTo>
                  <a:cubicBezTo>
                    <a:pt x="40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3408250" y="5330025"/>
              <a:ext cx="1825" cy="2075"/>
            </a:xfrm>
            <a:custGeom>
              <a:avLst/>
              <a:gdLst/>
              <a:ahLst/>
              <a:cxnLst/>
              <a:rect l="l" t="t" r="r" b="b"/>
              <a:pathLst>
                <a:path w="73" h="83" extrusionOk="0">
                  <a:moveTo>
                    <a:pt x="53" y="0"/>
                  </a:moveTo>
                  <a:cubicBezTo>
                    <a:pt x="43" y="0"/>
                    <a:pt x="34" y="5"/>
                    <a:pt x="29" y="10"/>
                  </a:cubicBezTo>
                  <a:cubicBezTo>
                    <a:pt x="22" y="25"/>
                    <a:pt x="15" y="39"/>
                    <a:pt x="7" y="46"/>
                  </a:cubicBezTo>
                  <a:cubicBezTo>
                    <a:pt x="0" y="61"/>
                    <a:pt x="0" y="75"/>
                    <a:pt x="15" y="82"/>
                  </a:cubicBezTo>
                  <a:lnTo>
                    <a:pt x="22" y="82"/>
                  </a:lnTo>
                  <a:cubicBezTo>
                    <a:pt x="29" y="82"/>
                    <a:pt x="36" y="82"/>
                    <a:pt x="44" y="75"/>
                  </a:cubicBezTo>
                  <a:lnTo>
                    <a:pt x="72" y="39"/>
                  </a:lnTo>
                  <a:cubicBezTo>
                    <a:pt x="72" y="25"/>
                    <a:pt x="72" y="10"/>
                    <a:pt x="65" y="3"/>
                  </a:cubicBezTo>
                  <a:cubicBezTo>
                    <a:pt x="61" y="1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3244150" y="5324975"/>
              <a:ext cx="1850" cy="2075"/>
            </a:xfrm>
            <a:custGeom>
              <a:avLst/>
              <a:gdLst/>
              <a:ahLst/>
              <a:cxnLst/>
              <a:rect l="l" t="t" r="r" b="b"/>
              <a:pathLst>
                <a:path w="74" h="83" extrusionOk="0">
                  <a:moveTo>
                    <a:pt x="28" y="0"/>
                  </a:moveTo>
                  <a:cubicBezTo>
                    <a:pt x="24" y="0"/>
                    <a:pt x="20" y="1"/>
                    <a:pt x="15" y="3"/>
                  </a:cubicBezTo>
                  <a:cubicBezTo>
                    <a:pt x="8" y="10"/>
                    <a:pt x="1" y="25"/>
                    <a:pt x="8" y="32"/>
                  </a:cubicBezTo>
                  <a:cubicBezTo>
                    <a:pt x="15" y="46"/>
                    <a:pt x="23" y="61"/>
                    <a:pt x="30" y="75"/>
                  </a:cubicBezTo>
                  <a:cubicBezTo>
                    <a:pt x="37" y="82"/>
                    <a:pt x="44" y="82"/>
                    <a:pt x="51" y="82"/>
                  </a:cubicBezTo>
                  <a:lnTo>
                    <a:pt x="66" y="82"/>
                  </a:lnTo>
                  <a:cubicBezTo>
                    <a:pt x="73" y="75"/>
                    <a:pt x="73" y="61"/>
                    <a:pt x="73" y="54"/>
                  </a:cubicBezTo>
                  <a:lnTo>
                    <a:pt x="51" y="10"/>
                  </a:lnTo>
                  <a:cubicBezTo>
                    <a:pt x="46" y="5"/>
                    <a:pt x="38" y="0"/>
                    <a:pt x="2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3413475" y="5321175"/>
              <a:ext cx="2000" cy="2150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51" y="1"/>
                  </a:moveTo>
                  <a:cubicBezTo>
                    <a:pt x="44" y="1"/>
                    <a:pt x="35" y="8"/>
                    <a:pt x="29" y="18"/>
                  </a:cubicBezTo>
                  <a:lnTo>
                    <a:pt x="8" y="54"/>
                  </a:lnTo>
                  <a:cubicBezTo>
                    <a:pt x="0" y="69"/>
                    <a:pt x="8" y="83"/>
                    <a:pt x="22" y="83"/>
                  </a:cubicBezTo>
                  <a:lnTo>
                    <a:pt x="29" y="83"/>
                  </a:lnTo>
                  <a:cubicBezTo>
                    <a:pt x="31" y="85"/>
                    <a:pt x="34" y="86"/>
                    <a:pt x="36" y="86"/>
                  </a:cubicBezTo>
                  <a:cubicBezTo>
                    <a:pt x="41" y="86"/>
                    <a:pt x="46" y="81"/>
                    <a:pt x="51" y="76"/>
                  </a:cubicBezTo>
                  <a:lnTo>
                    <a:pt x="73" y="40"/>
                  </a:lnTo>
                  <a:cubicBezTo>
                    <a:pt x="80" y="25"/>
                    <a:pt x="73" y="11"/>
                    <a:pt x="58" y="4"/>
                  </a:cubicBezTo>
                  <a:cubicBezTo>
                    <a:pt x="56" y="2"/>
                    <a:pt x="54" y="1"/>
                    <a:pt x="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3239475" y="5315775"/>
              <a:ext cx="1650" cy="2250"/>
            </a:xfrm>
            <a:custGeom>
              <a:avLst/>
              <a:gdLst/>
              <a:ahLst/>
              <a:cxnLst/>
              <a:rect l="l" t="t" r="r" b="b"/>
              <a:pathLst>
                <a:path w="66" h="90" extrusionOk="0">
                  <a:moveTo>
                    <a:pt x="23" y="0"/>
                  </a:moveTo>
                  <a:cubicBezTo>
                    <a:pt x="20" y="0"/>
                    <a:pt x="17" y="1"/>
                    <a:pt x="15" y="3"/>
                  </a:cubicBezTo>
                  <a:cubicBezTo>
                    <a:pt x="0" y="3"/>
                    <a:pt x="0" y="18"/>
                    <a:pt x="0" y="32"/>
                  </a:cubicBezTo>
                  <a:cubicBezTo>
                    <a:pt x="8" y="47"/>
                    <a:pt x="15" y="61"/>
                    <a:pt x="22" y="75"/>
                  </a:cubicBezTo>
                  <a:cubicBezTo>
                    <a:pt x="22" y="83"/>
                    <a:pt x="37" y="90"/>
                    <a:pt x="44" y="90"/>
                  </a:cubicBezTo>
                  <a:cubicBezTo>
                    <a:pt x="44" y="90"/>
                    <a:pt x="51" y="83"/>
                    <a:pt x="51" y="83"/>
                  </a:cubicBezTo>
                  <a:cubicBezTo>
                    <a:pt x="65" y="83"/>
                    <a:pt x="65" y="68"/>
                    <a:pt x="65" y="54"/>
                  </a:cubicBezTo>
                  <a:lnTo>
                    <a:pt x="44" y="11"/>
                  </a:lnTo>
                  <a:cubicBezTo>
                    <a:pt x="39" y="5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3417975" y="5311850"/>
              <a:ext cx="1775" cy="2225"/>
            </a:xfrm>
            <a:custGeom>
              <a:avLst/>
              <a:gdLst/>
              <a:ahLst/>
              <a:cxnLst/>
              <a:rect l="l" t="t" r="r" b="b"/>
              <a:pathLst>
                <a:path w="71" h="89" extrusionOk="0">
                  <a:moveTo>
                    <a:pt x="42" y="0"/>
                  </a:moveTo>
                  <a:cubicBezTo>
                    <a:pt x="33" y="0"/>
                    <a:pt x="25" y="5"/>
                    <a:pt x="22" y="16"/>
                  </a:cubicBezTo>
                  <a:cubicBezTo>
                    <a:pt x="15" y="30"/>
                    <a:pt x="8" y="45"/>
                    <a:pt x="1" y="59"/>
                  </a:cubicBezTo>
                  <a:cubicBezTo>
                    <a:pt x="1" y="67"/>
                    <a:pt x="1" y="81"/>
                    <a:pt x="15" y="88"/>
                  </a:cubicBezTo>
                  <a:lnTo>
                    <a:pt x="22" y="88"/>
                  </a:lnTo>
                  <a:cubicBezTo>
                    <a:pt x="30" y="88"/>
                    <a:pt x="44" y="81"/>
                    <a:pt x="44" y="74"/>
                  </a:cubicBezTo>
                  <a:cubicBezTo>
                    <a:pt x="51" y="59"/>
                    <a:pt x="58" y="45"/>
                    <a:pt x="66" y="30"/>
                  </a:cubicBezTo>
                  <a:cubicBezTo>
                    <a:pt x="70" y="13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3235700" y="5306100"/>
              <a:ext cx="1625" cy="2200"/>
            </a:xfrm>
            <a:custGeom>
              <a:avLst/>
              <a:gdLst/>
              <a:ahLst/>
              <a:cxnLst/>
              <a:rect l="l" t="t" r="r" b="b"/>
              <a:pathLst>
                <a:path w="65" h="88" extrusionOk="0">
                  <a:moveTo>
                    <a:pt x="22" y="1"/>
                  </a:moveTo>
                  <a:cubicBezTo>
                    <a:pt x="7" y="8"/>
                    <a:pt x="0" y="15"/>
                    <a:pt x="7" y="30"/>
                  </a:cubicBezTo>
                  <a:lnTo>
                    <a:pt x="22" y="73"/>
                  </a:lnTo>
                  <a:cubicBezTo>
                    <a:pt x="22" y="87"/>
                    <a:pt x="36" y="87"/>
                    <a:pt x="43" y="87"/>
                  </a:cubicBezTo>
                  <a:lnTo>
                    <a:pt x="51" y="87"/>
                  </a:lnTo>
                  <a:cubicBezTo>
                    <a:pt x="65" y="87"/>
                    <a:pt x="65" y="73"/>
                    <a:pt x="65" y="59"/>
                  </a:cubicBezTo>
                  <a:cubicBezTo>
                    <a:pt x="58" y="44"/>
                    <a:pt x="58" y="30"/>
                    <a:pt x="51" y="15"/>
                  </a:cubicBezTo>
                  <a:cubicBezTo>
                    <a:pt x="43" y="8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3421225" y="5301975"/>
              <a:ext cx="1750" cy="2175"/>
            </a:xfrm>
            <a:custGeom>
              <a:avLst/>
              <a:gdLst/>
              <a:ahLst/>
              <a:cxnLst/>
              <a:rect l="l" t="t" r="r" b="b"/>
              <a:pathLst>
                <a:path w="70" h="87" extrusionOk="0">
                  <a:moveTo>
                    <a:pt x="40" y="0"/>
                  </a:moveTo>
                  <a:cubicBezTo>
                    <a:pt x="29" y="0"/>
                    <a:pt x="18" y="6"/>
                    <a:pt x="15" y="22"/>
                  </a:cubicBezTo>
                  <a:cubicBezTo>
                    <a:pt x="15" y="36"/>
                    <a:pt x="8" y="43"/>
                    <a:pt x="8" y="65"/>
                  </a:cubicBezTo>
                  <a:cubicBezTo>
                    <a:pt x="1" y="72"/>
                    <a:pt x="8" y="86"/>
                    <a:pt x="22" y="86"/>
                  </a:cubicBezTo>
                  <a:lnTo>
                    <a:pt x="29" y="86"/>
                  </a:lnTo>
                  <a:cubicBezTo>
                    <a:pt x="37" y="86"/>
                    <a:pt x="44" y="86"/>
                    <a:pt x="51" y="72"/>
                  </a:cubicBezTo>
                  <a:cubicBezTo>
                    <a:pt x="51" y="58"/>
                    <a:pt x="65" y="43"/>
                    <a:pt x="65" y="29"/>
                  </a:cubicBezTo>
                  <a:cubicBezTo>
                    <a:pt x="70" y="12"/>
                    <a:pt x="54" y="0"/>
                    <a:pt x="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3233175" y="5296150"/>
              <a:ext cx="1450" cy="2225"/>
            </a:xfrm>
            <a:custGeom>
              <a:avLst/>
              <a:gdLst/>
              <a:ahLst/>
              <a:cxnLst/>
              <a:rect l="l" t="t" r="r" b="b"/>
              <a:pathLst>
                <a:path w="58" h="89" extrusionOk="0">
                  <a:moveTo>
                    <a:pt x="27" y="0"/>
                  </a:moveTo>
                  <a:cubicBezTo>
                    <a:pt x="25" y="0"/>
                    <a:pt x="23" y="1"/>
                    <a:pt x="22" y="2"/>
                  </a:cubicBezTo>
                  <a:cubicBezTo>
                    <a:pt x="7" y="2"/>
                    <a:pt x="0" y="17"/>
                    <a:pt x="0" y="31"/>
                  </a:cubicBezTo>
                  <a:cubicBezTo>
                    <a:pt x="7" y="45"/>
                    <a:pt x="14" y="60"/>
                    <a:pt x="14" y="74"/>
                  </a:cubicBezTo>
                  <a:cubicBezTo>
                    <a:pt x="14" y="81"/>
                    <a:pt x="22" y="89"/>
                    <a:pt x="36" y="89"/>
                  </a:cubicBezTo>
                  <a:cubicBezTo>
                    <a:pt x="51" y="89"/>
                    <a:pt x="58" y="74"/>
                    <a:pt x="58" y="60"/>
                  </a:cubicBezTo>
                  <a:cubicBezTo>
                    <a:pt x="51" y="45"/>
                    <a:pt x="51" y="31"/>
                    <a:pt x="51" y="17"/>
                  </a:cubicBezTo>
                  <a:cubicBezTo>
                    <a:pt x="45" y="11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3423750" y="5291950"/>
              <a:ext cx="1300" cy="2275"/>
            </a:xfrm>
            <a:custGeom>
              <a:avLst/>
              <a:gdLst/>
              <a:ahLst/>
              <a:cxnLst/>
              <a:rect l="l" t="t" r="r" b="b"/>
              <a:pathLst>
                <a:path w="52" h="91" extrusionOk="0">
                  <a:moveTo>
                    <a:pt x="28" y="0"/>
                  </a:moveTo>
                  <a:cubicBezTo>
                    <a:pt x="20" y="0"/>
                    <a:pt x="11" y="6"/>
                    <a:pt x="8" y="19"/>
                  </a:cubicBezTo>
                  <a:lnTo>
                    <a:pt x="1" y="62"/>
                  </a:lnTo>
                  <a:cubicBezTo>
                    <a:pt x="1" y="76"/>
                    <a:pt x="8" y="84"/>
                    <a:pt x="15" y="91"/>
                  </a:cubicBezTo>
                  <a:cubicBezTo>
                    <a:pt x="29" y="91"/>
                    <a:pt x="44" y="84"/>
                    <a:pt x="44" y="69"/>
                  </a:cubicBezTo>
                  <a:lnTo>
                    <a:pt x="51" y="26"/>
                  </a:lnTo>
                  <a:cubicBezTo>
                    <a:pt x="51" y="10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3231725" y="5285925"/>
              <a:ext cx="1275" cy="2350"/>
            </a:xfrm>
            <a:custGeom>
              <a:avLst/>
              <a:gdLst/>
              <a:ahLst/>
              <a:cxnLst/>
              <a:rect l="l" t="t" r="r" b="b"/>
              <a:pathLst>
                <a:path w="51" h="94" extrusionOk="0">
                  <a:moveTo>
                    <a:pt x="22" y="0"/>
                  </a:moveTo>
                  <a:cubicBezTo>
                    <a:pt x="15" y="0"/>
                    <a:pt x="0" y="14"/>
                    <a:pt x="8" y="29"/>
                  </a:cubicBezTo>
                  <a:lnTo>
                    <a:pt x="8" y="72"/>
                  </a:lnTo>
                  <a:cubicBezTo>
                    <a:pt x="8" y="87"/>
                    <a:pt x="15" y="94"/>
                    <a:pt x="29" y="94"/>
                  </a:cubicBezTo>
                  <a:cubicBezTo>
                    <a:pt x="44" y="94"/>
                    <a:pt x="51" y="79"/>
                    <a:pt x="51" y="65"/>
                  </a:cubicBezTo>
                  <a:lnTo>
                    <a:pt x="51" y="22"/>
                  </a:lnTo>
                  <a:cubicBezTo>
                    <a:pt x="44" y="7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3424825" y="5281575"/>
              <a:ext cx="1125" cy="2375"/>
            </a:xfrm>
            <a:custGeom>
              <a:avLst/>
              <a:gdLst/>
              <a:ahLst/>
              <a:cxnLst/>
              <a:rect l="l" t="t" r="r" b="b"/>
              <a:pathLst>
                <a:path w="45" h="95" extrusionOk="0">
                  <a:moveTo>
                    <a:pt x="22" y="1"/>
                  </a:moveTo>
                  <a:cubicBezTo>
                    <a:pt x="15" y="1"/>
                    <a:pt x="1" y="15"/>
                    <a:pt x="1" y="23"/>
                  </a:cubicBezTo>
                  <a:lnTo>
                    <a:pt x="1" y="73"/>
                  </a:lnTo>
                  <a:cubicBezTo>
                    <a:pt x="1" y="80"/>
                    <a:pt x="8" y="95"/>
                    <a:pt x="22" y="95"/>
                  </a:cubicBezTo>
                  <a:cubicBezTo>
                    <a:pt x="37" y="95"/>
                    <a:pt x="44" y="87"/>
                    <a:pt x="44" y="73"/>
                  </a:cubicBezTo>
                  <a:lnTo>
                    <a:pt x="44" y="30"/>
                  </a:lnTo>
                  <a:cubicBezTo>
                    <a:pt x="44" y="15"/>
                    <a:pt x="37" y="1"/>
                    <a:pt x="2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3231350" y="5275450"/>
              <a:ext cx="1125" cy="2550"/>
            </a:xfrm>
            <a:custGeom>
              <a:avLst/>
              <a:gdLst/>
              <a:ahLst/>
              <a:cxnLst/>
              <a:rect l="l" t="t" r="r" b="b"/>
              <a:pathLst>
                <a:path w="45" h="102" extrusionOk="0">
                  <a:moveTo>
                    <a:pt x="23" y="1"/>
                  </a:moveTo>
                  <a:cubicBezTo>
                    <a:pt x="8" y="1"/>
                    <a:pt x="1" y="8"/>
                    <a:pt x="1" y="22"/>
                  </a:cubicBezTo>
                  <a:lnTo>
                    <a:pt x="1" y="73"/>
                  </a:lnTo>
                  <a:cubicBezTo>
                    <a:pt x="1" y="87"/>
                    <a:pt x="8" y="102"/>
                    <a:pt x="23" y="102"/>
                  </a:cubicBezTo>
                  <a:cubicBezTo>
                    <a:pt x="37" y="102"/>
                    <a:pt x="44" y="87"/>
                    <a:pt x="44" y="80"/>
                  </a:cubicBezTo>
                  <a:lnTo>
                    <a:pt x="44" y="66"/>
                  </a:lnTo>
                  <a:lnTo>
                    <a:pt x="44" y="22"/>
                  </a:lnTo>
                  <a:cubicBezTo>
                    <a:pt x="44" y="8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424825" y="5271300"/>
              <a:ext cx="1300" cy="2375"/>
            </a:xfrm>
            <a:custGeom>
              <a:avLst/>
              <a:gdLst/>
              <a:ahLst/>
              <a:cxnLst/>
              <a:rect l="l" t="t" r="r" b="b"/>
              <a:pathLst>
                <a:path w="52" h="95" extrusionOk="0">
                  <a:moveTo>
                    <a:pt x="30" y="1"/>
                  </a:moveTo>
                  <a:cubicBezTo>
                    <a:pt x="15" y="1"/>
                    <a:pt x="1" y="15"/>
                    <a:pt x="8" y="22"/>
                  </a:cubicBezTo>
                  <a:lnTo>
                    <a:pt x="8" y="73"/>
                  </a:lnTo>
                  <a:cubicBezTo>
                    <a:pt x="8" y="80"/>
                    <a:pt x="15" y="95"/>
                    <a:pt x="30" y="95"/>
                  </a:cubicBezTo>
                  <a:cubicBezTo>
                    <a:pt x="44" y="95"/>
                    <a:pt x="51" y="80"/>
                    <a:pt x="51" y="66"/>
                  </a:cubicBezTo>
                  <a:lnTo>
                    <a:pt x="51" y="22"/>
                  </a:lnTo>
                  <a:cubicBezTo>
                    <a:pt x="51" y="8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3231900" y="5265250"/>
              <a:ext cx="1300" cy="2300"/>
            </a:xfrm>
            <a:custGeom>
              <a:avLst/>
              <a:gdLst/>
              <a:ahLst/>
              <a:cxnLst/>
              <a:rect l="l" t="t" r="r" b="b"/>
              <a:pathLst>
                <a:path w="52" h="92" extrusionOk="0">
                  <a:moveTo>
                    <a:pt x="26" y="0"/>
                  </a:moveTo>
                  <a:cubicBezTo>
                    <a:pt x="15" y="0"/>
                    <a:pt x="4" y="6"/>
                    <a:pt x="1" y="19"/>
                  </a:cubicBezTo>
                  <a:cubicBezTo>
                    <a:pt x="1" y="34"/>
                    <a:pt x="1" y="48"/>
                    <a:pt x="1" y="63"/>
                  </a:cubicBezTo>
                  <a:cubicBezTo>
                    <a:pt x="1" y="77"/>
                    <a:pt x="8" y="84"/>
                    <a:pt x="22" y="91"/>
                  </a:cubicBezTo>
                  <a:cubicBezTo>
                    <a:pt x="29" y="91"/>
                    <a:pt x="44" y="77"/>
                    <a:pt x="44" y="70"/>
                  </a:cubicBezTo>
                  <a:lnTo>
                    <a:pt x="51" y="19"/>
                  </a:lnTo>
                  <a:cubicBezTo>
                    <a:pt x="51" y="8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3423750" y="5261025"/>
              <a:ext cx="1475" cy="2375"/>
            </a:xfrm>
            <a:custGeom>
              <a:avLst/>
              <a:gdLst/>
              <a:ahLst/>
              <a:cxnLst/>
              <a:rect l="l" t="t" r="r" b="b"/>
              <a:pathLst>
                <a:path w="59" h="95" extrusionOk="0">
                  <a:moveTo>
                    <a:pt x="22" y="1"/>
                  </a:moveTo>
                  <a:cubicBezTo>
                    <a:pt x="8" y="8"/>
                    <a:pt x="1" y="15"/>
                    <a:pt x="1" y="30"/>
                  </a:cubicBezTo>
                  <a:lnTo>
                    <a:pt x="8" y="73"/>
                  </a:lnTo>
                  <a:cubicBezTo>
                    <a:pt x="8" y="87"/>
                    <a:pt x="22" y="94"/>
                    <a:pt x="29" y="94"/>
                  </a:cubicBezTo>
                  <a:lnTo>
                    <a:pt x="37" y="94"/>
                  </a:lnTo>
                  <a:cubicBezTo>
                    <a:pt x="44" y="94"/>
                    <a:pt x="58" y="80"/>
                    <a:pt x="51" y="66"/>
                  </a:cubicBezTo>
                  <a:lnTo>
                    <a:pt x="44" y="22"/>
                  </a:lnTo>
                  <a:cubicBezTo>
                    <a:pt x="44" y="8"/>
                    <a:pt x="29" y="1"/>
                    <a:pt x="2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3233350" y="5255025"/>
              <a:ext cx="1450" cy="2250"/>
            </a:xfrm>
            <a:custGeom>
              <a:avLst/>
              <a:gdLst/>
              <a:ahLst/>
              <a:cxnLst/>
              <a:rect l="l" t="t" r="r" b="b"/>
              <a:pathLst>
                <a:path w="58" h="90" extrusionOk="0">
                  <a:moveTo>
                    <a:pt x="33" y="1"/>
                  </a:moveTo>
                  <a:cubicBezTo>
                    <a:pt x="25" y="1"/>
                    <a:pt x="18" y="6"/>
                    <a:pt x="15" y="17"/>
                  </a:cubicBezTo>
                  <a:cubicBezTo>
                    <a:pt x="7" y="32"/>
                    <a:pt x="0" y="46"/>
                    <a:pt x="0" y="60"/>
                  </a:cubicBezTo>
                  <a:cubicBezTo>
                    <a:pt x="0" y="75"/>
                    <a:pt x="7" y="89"/>
                    <a:pt x="22" y="89"/>
                  </a:cubicBezTo>
                  <a:lnTo>
                    <a:pt x="29" y="89"/>
                  </a:lnTo>
                  <a:cubicBezTo>
                    <a:pt x="36" y="89"/>
                    <a:pt x="44" y="82"/>
                    <a:pt x="51" y="68"/>
                  </a:cubicBezTo>
                  <a:cubicBezTo>
                    <a:pt x="51" y="60"/>
                    <a:pt x="58" y="39"/>
                    <a:pt x="58" y="24"/>
                  </a:cubicBezTo>
                  <a:cubicBezTo>
                    <a:pt x="58" y="11"/>
                    <a:pt x="45" y="1"/>
                    <a:pt x="3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3421600" y="5251050"/>
              <a:ext cx="1450" cy="2250"/>
            </a:xfrm>
            <a:custGeom>
              <a:avLst/>
              <a:gdLst/>
              <a:ahLst/>
              <a:cxnLst/>
              <a:rect l="l" t="t" r="r" b="b"/>
              <a:pathLst>
                <a:path w="58" h="90" extrusionOk="0">
                  <a:moveTo>
                    <a:pt x="26" y="0"/>
                  </a:moveTo>
                  <a:cubicBezTo>
                    <a:pt x="22" y="0"/>
                    <a:pt x="18" y="1"/>
                    <a:pt x="14" y="3"/>
                  </a:cubicBezTo>
                  <a:cubicBezTo>
                    <a:pt x="7" y="3"/>
                    <a:pt x="0" y="17"/>
                    <a:pt x="0" y="25"/>
                  </a:cubicBezTo>
                  <a:cubicBezTo>
                    <a:pt x="7" y="39"/>
                    <a:pt x="14" y="54"/>
                    <a:pt x="14" y="75"/>
                  </a:cubicBezTo>
                  <a:cubicBezTo>
                    <a:pt x="14" y="82"/>
                    <a:pt x="22" y="90"/>
                    <a:pt x="36" y="90"/>
                  </a:cubicBezTo>
                  <a:lnTo>
                    <a:pt x="43" y="90"/>
                  </a:lnTo>
                  <a:cubicBezTo>
                    <a:pt x="50" y="82"/>
                    <a:pt x="58" y="75"/>
                    <a:pt x="58" y="61"/>
                  </a:cubicBezTo>
                  <a:cubicBezTo>
                    <a:pt x="50" y="46"/>
                    <a:pt x="43" y="32"/>
                    <a:pt x="43" y="17"/>
                  </a:cubicBezTo>
                  <a:cubicBezTo>
                    <a:pt x="43" y="7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3236050" y="5245100"/>
              <a:ext cx="1650" cy="2250"/>
            </a:xfrm>
            <a:custGeom>
              <a:avLst/>
              <a:gdLst/>
              <a:ahLst/>
              <a:cxnLst/>
              <a:rect l="l" t="t" r="r" b="b"/>
              <a:pathLst>
                <a:path w="66" h="90" extrusionOk="0">
                  <a:moveTo>
                    <a:pt x="40" y="0"/>
                  </a:moveTo>
                  <a:cubicBezTo>
                    <a:pt x="30" y="0"/>
                    <a:pt x="22" y="7"/>
                    <a:pt x="22" y="17"/>
                  </a:cubicBezTo>
                  <a:cubicBezTo>
                    <a:pt x="15" y="32"/>
                    <a:pt x="8" y="46"/>
                    <a:pt x="8" y="61"/>
                  </a:cubicBezTo>
                  <a:cubicBezTo>
                    <a:pt x="0" y="75"/>
                    <a:pt x="8" y="82"/>
                    <a:pt x="22" y="90"/>
                  </a:cubicBezTo>
                  <a:lnTo>
                    <a:pt x="29" y="90"/>
                  </a:lnTo>
                  <a:cubicBezTo>
                    <a:pt x="37" y="90"/>
                    <a:pt x="44" y="82"/>
                    <a:pt x="44" y="75"/>
                  </a:cubicBezTo>
                  <a:cubicBezTo>
                    <a:pt x="51" y="61"/>
                    <a:pt x="65" y="46"/>
                    <a:pt x="65" y="32"/>
                  </a:cubicBezTo>
                  <a:cubicBezTo>
                    <a:pt x="65" y="17"/>
                    <a:pt x="58" y="3"/>
                    <a:pt x="51" y="3"/>
                  </a:cubicBezTo>
                  <a:cubicBezTo>
                    <a:pt x="47" y="1"/>
                    <a:pt x="43" y="0"/>
                    <a:pt x="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418350" y="5241200"/>
              <a:ext cx="1650" cy="2175"/>
            </a:xfrm>
            <a:custGeom>
              <a:avLst/>
              <a:gdLst/>
              <a:ahLst/>
              <a:cxnLst/>
              <a:rect l="l" t="t" r="r" b="b"/>
              <a:pathLst>
                <a:path w="66" h="87" extrusionOk="0">
                  <a:moveTo>
                    <a:pt x="15" y="0"/>
                  </a:moveTo>
                  <a:cubicBezTo>
                    <a:pt x="0" y="8"/>
                    <a:pt x="0" y="22"/>
                    <a:pt x="0" y="29"/>
                  </a:cubicBezTo>
                  <a:lnTo>
                    <a:pt x="22" y="72"/>
                  </a:lnTo>
                  <a:cubicBezTo>
                    <a:pt x="22" y="87"/>
                    <a:pt x="29" y="87"/>
                    <a:pt x="43" y="87"/>
                  </a:cubicBezTo>
                  <a:lnTo>
                    <a:pt x="51" y="87"/>
                  </a:lnTo>
                  <a:cubicBezTo>
                    <a:pt x="58" y="80"/>
                    <a:pt x="65" y="72"/>
                    <a:pt x="58" y="58"/>
                  </a:cubicBezTo>
                  <a:lnTo>
                    <a:pt x="43" y="15"/>
                  </a:lnTo>
                  <a:cubicBezTo>
                    <a:pt x="36" y="0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3239825" y="5235525"/>
              <a:ext cx="1850" cy="2225"/>
            </a:xfrm>
            <a:custGeom>
              <a:avLst/>
              <a:gdLst/>
              <a:ahLst/>
              <a:cxnLst/>
              <a:rect l="l" t="t" r="r" b="b"/>
              <a:pathLst>
                <a:path w="74" h="89" extrusionOk="0">
                  <a:moveTo>
                    <a:pt x="44" y="1"/>
                  </a:moveTo>
                  <a:cubicBezTo>
                    <a:pt x="37" y="1"/>
                    <a:pt x="28" y="8"/>
                    <a:pt x="23" y="18"/>
                  </a:cubicBezTo>
                  <a:lnTo>
                    <a:pt x="8" y="54"/>
                  </a:lnTo>
                  <a:cubicBezTo>
                    <a:pt x="1" y="69"/>
                    <a:pt x="1" y="83"/>
                    <a:pt x="15" y="83"/>
                  </a:cubicBezTo>
                  <a:cubicBezTo>
                    <a:pt x="15" y="87"/>
                    <a:pt x="17" y="89"/>
                    <a:pt x="19" y="89"/>
                  </a:cubicBezTo>
                  <a:cubicBezTo>
                    <a:pt x="21" y="89"/>
                    <a:pt x="23" y="87"/>
                    <a:pt x="23" y="83"/>
                  </a:cubicBezTo>
                  <a:cubicBezTo>
                    <a:pt x="27" y="85"/>
                    <a:pt x="30" y="86"/>
                    <a:pt x="33" y="86"/>
                  </a:cubicBezTo>
                  <a:cubicBezTo>
                    <a:pt x="41" y="86"/>
                    <a:pt x="44" y="81"/>
                    <a:pt x="44" y="76"/>
                  </a:cubicBezTo>
                  <a:lnTo>
                    <a:pt x="66" y="33"/>
                  </a:lnTo>
                  <a:cubicBezTo>
                    <a:pt x="73" y="25"/>
                    <a:pt x="66" y="11"/>
                    <a:pt x="51" y="4"/>
                  </a:cubicBezTo>
                  <a:cubicBezTo>
                    <a:pt x="49" y="2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3414025" y="5231825"/>
              <a:ext cx="1825" cy="2175"/>
            </a:xfrm>
            <a:custGeom>
              <a:avLst/>
              <a:gdLst/>
              <a:ahLst/>
              <a:cxnLst/>
              <a:rect l="l" t="t" r="r" b="b"/>
              <a:pathLst>
                <a:path w="73" h="87" extrusionOk="0">
                  <a:moveTo>
                    <a:pt x="15" y="0"/>
                  </a:moveTo>
                  <a:cubicBezTo>
                    <a:pt x="0" y="8"/>
                    <a:pt x="0" y="22"/>
                    <a:pt x="7" y="36"/>
                  </a:cubicBezTo>
                  <a:cubicBezTo>
                    <a:pt x="15" y="51"/>
                    <a:pt x="22" y="58"/>
                    <a:pt x="29" y="72"/>
                  </a:cubicBezTo>
                  <a:cubicBezTo>
                    <a:pt x="29" y="80"/>
                    <a:pt x="36" y="87"/>
                    <a:pt x="43" y="87"/>
                  </a:cubicBezTo>
                  <a:lnTo>
                    <a:pt x="58" y="87"/>
                  </a:lnTo>
                  <a:cubicBezTo>
                    <a:pt x="65" y="80"/>
                    <a:pt x="72" y="65"/>
                    <a:pt x="65" y="51"/>
                  </a:cubicBezTo>
                  <a:lnTo>
                    <a:pt x="43" y="15"/>
                  </a:lnTo>
                  <a:cubicBezTo>
                    <a:pt x="36" y="0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3244525" y="5226475"/>
              <a:ext cx="2000" cy="2125"/>
            </a:xfrm>
            <a:custGeom>
              <a:avLst/>
              <a:gdLst/>
              <a:ahLst/>
              <a:cxnLst/>
              <a:rect l="l" t="t" r="r" b="b"/>
              <a:pathLst>
                <a:path w="80" h="85" extrusionOk="0">
                  <a:moveTo>
                    <a:pt x="48" y="0"/>
                  </a:moveTo>
                  <a:cubicBezTo>
                    <a:pt x="40" y="0"/>
                    <a:pt x="33" y="4"/>
                    <a:pt x="29" y="12"/>
                  </a:cubicBezTo>
                  <a:lnTo>
                    <a:pt x="8" y="48"/>
                  </a:lnTo>
                  <a:cubicBezTo>
                    <a:pt x="0" y="63"/>
                    <a:pt x="8" y="77"/>
                    <a:pt x="15" y="84"/>
                  </a:cubicBezTo>
                  <a:lnTo>
                    <a:pt x="29" y="84"/>
                  </a:lnTo>
                  <a:cubicBezTo>
                    <a:pt x="36" y="84"/>
                    <a:pt x="44" y="77"/>
                    <a:pt x="44" y="77"/>
                  </a:cubicBezTo>
                  <a:lnTo>
                    <a:pt x="73" y="34"/>
                  </a:lnTo>
                  <a:cubicBezTo>
                    <a:pt x="80" y="27"/>
                    <a:pt x="73" y="12"/>
                    <a:pt x="65" y="5"/>
                  </a:cubicBezTo>
                  <a:cubicBezTo>
                    <a:pt x="59" y="2"/>
                    <a:pt x="53" y="0"/>
                    <a:pt x="4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3408525" y="5222950"/>
              <a:ext cx="2100" cy="2225"/>
            </a:xfrm>
            <a:custGeom>
              <a:avLst/>
              <a:gdLst/>
              <a:ahLst/>
              <a:cxnLst/>
              <a:rect l="l" t="t" r="r" b="b"/>
              <a:pathLst>
                <a:path w="84" h="89" extrusionOk="0">
                  <a:moveTo>
                    <a:pt x="34" y="0"/>
                  </a:moveTo>
                  <a:cubicBezTo>
                    <a:pt x="16" y="0"/>
                    <a:pt x="1" y="17"/>
                    <a:pt x="11" y="38"/>
                  </a:cubicBezTo>
                  <a:cubicBezTo>
                    <a:pt x="25" y="45"/>
                    <a:pt x="33" y="60"/>
                    <a:pt x="40" y="74"/>
                  </a:cubicBezTo>
                  <a:cubicBezTo>
                    <a:pt x="40" y="81"/>
                    <a:pt x="47" y="88"/>
                    <a:pt x="61" y="88"/>
                  </a:cubicBezTo>
                  <a:cubicBezTo>
                    <a:pt x="61" y="88"/>
                    <a:pt x="69" y="81"/>
                    <a:pt x="69" y="81"/>
                  </a:cubicBezTo>
                  <a:cubicBezTo>
                    <a:pt x="83" y="74"/>
                    <a:pt x="83" y="60"/>
                    <a:pt x="76" y="52"/>
                  </a:cubicBezTo>
                  <a:cubicBezTo>
                    <a:pt x="69" y="38"/>
                    <a:pt x="61" y="24"/>
                    <a:pt x="54" y="9"/>
                  </a:cubicBezTo>
                  <a:cubicBezTo>
                    <a:pt x="48" y="3"/>
                    <a:pt x="41" y="0"/>
                    <a:pt x="3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3250300" y="5218000"/>
              <a:ext cx="2000" cy="2025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55" y="0"/>
                  </a:moveTo>
                  <a:cubicBezTo>
                    <a:pt x="47" y="0"/>
                    <a:pt x="41" y="4"/>
                    <a:pt x="36" y="12"/>
                  </a:cubicBezTo>
                  <a:lnTo>
                    <a:pt x="15" y="48"/>
                  </a:lnTo>
                  <a:cubicBezTo>
                    <a:pt x="0" y="56"/>
                    <a:pt x="0" y="70"/>
                    <a:pt x="15" y="77"/>
                  </a:cubicBezTo>
                  <a:lnTo>
                    <a:pt x="22" y="77"/>
                  </a:lnTo>
                  <a:cubicBezTo>
                    <a:pt x="24" y="80"/>
                    <a:pt x="27" y="80"/>
                    <a:pt x="31" y="80"/>
                  </a:cubicBezTo>
                  <a:cubicBezTo>
                    <a:pt x="38" y="80"/>
                    <a:pt x="46" y="77"/>
                    <a:pt x="51" y="77"/>
                  </a:cubicBezTo>
                  <a:lnTo>
                    <a:pt x="72" y="41"/>
                  </a:lnTo>
                  <a:cubicBezTo>
                    <a:pt x="80" y="27"/>
                    <a:pt x="80" y="12"/>
                    <a:pt x="72" y="5"/>
                  </a:cubicBezTo>
                  <a:cubicBezTo>
                    <a:pt x="66" y="2"/>
                    <a:pt x="60" y="0"/>
                    <a:pt x="5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3402650" y="5214600"/>
              <a:ext cx="2025" cy="2100"/>
            </a:xfrm>
            <a:custGeom>
              <a:avLst/>
              <a:gdLst/>
              <a:ahLst/>
              <a:cxnLst/>
              <a:rect l="l" t="t" r="r" b="b"/>
              <a:pathLst>
                <a:path w="81" h="84" extrusionOk="0">
                  <a:moveTo>
                    <a:pt x="22" y="1"/>
                  </a:moveTo>
                  <a:cubicBezTo>
                    <a:pt x="17" y="1"/>
                    <a:pt x="12" y="4"/>
                    <a:pt x="8" y="11"/>
                  </a:cubicBezTo>
                  <a:cubicBezTo>
                    <a:pt x="1" y="19"/>
                    <a:pt x="1" y="33"/>
                    <a:pt x="8" y="40"/>
                  </a:cubicBezTo>
                  <a:cubicBezTo>
                    <a:pt x="15" y="55"/>
                    <a:pt x="30" y="62"/>
                    <a:pt x="37" y="76"/>
                  </a:cubicBezTo>
                  <a:cubicBezTo>
                    <a:pt x="37" y="83"/>
                    <a:pt x="44" y="83"/>
                    <a:pt x="51" y="83"/>
                  </a:cubicBezTo>
                  <a:cubicBezTo>
                    <a:pt x="58" y="83"/>
                    <a:pt x="66" y="83"/>
                    <a:pt x="66" y="76"/>
                  </a:cubicBezTo>
                  <a:cubicBezTo>
                    <a:pt x="80" y="69"/>
                    <a:pt x="80" y="55"/>
                    <a:pt x="66" y="47"/>
                  </a:cubicBezTo>
                  <a:lnTo>
                    <a:pt x="37" y="11"/>
                  </a:lnTo>
                  <a:cubicBezTo>
                    <a:pt x="33" y="4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3256775" y="5210000"/>
              <a:ext cx="2425" cy="2000"/>
            </a:xfrm>
            <a:custGeom>
              <a:avLst/>
              <a:gdLst/>
              <a:ahLst/>
              <a:cxnLst/>
              <a:rect l="l" t="t" r="r" b="b"/>
              <a:pathLst>
                <a:path w="97" h="80" extrusionOk="0">
                  <a:moveTo>
                    <a:pt x="62" y="0"/>
                  </a:moveTo>
                  <a:cubicBezTo>
                    <a:pt x="56" y="0"/>
                    <a:pt x="50" y="2"/>
                    <a:pt x="44" y="8"/>
                  </a:cubicBezTo>
                  <a:cubicBezTo>
                    <a:pt x="37" y="22"/>
                    <a:pt x="23" y="29"/>
                    <a:pt x="15" y="44"/>
                  </a:cubicBezTo>
                  <a:cubicBezTo>
                    <a:pt x="1" y="58"/>
                    <a:pt x="8" y="80"/>
                    <a:pt x="30" y="80"/>
                  </a:cubicBezTo>
                  <a:cubicBezTo>
                    <a:pt x="37" y="80"/>
                    <a:pt x="44" y="80"/>
                    <a:pt x="44" y="73"/>
                  </a:cubicBezTo>
                  <a:lnTo>
                    <a:pt x="80" y="37"/>
                  </a:lnTo>
                  <a:cubicBezTo>
                    <a:pt x="96" y="20"/>
                    <a:pt x="80" y="0"/>
                    <a:pt x="6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3395625" y="5207175"/>
              <a:ext cx="2000" cy="1950"/>
            </a:xfrm>
            <a:custGeom>
              <a:avLst/>
              <a:gdLst/>
              <a:ahLst/>
              <a:cxnLst/>
              <a:rect l="l" t="t" r="r" b="b"/>
              <a:pathLst>
                <a:path w="80" h="78" extrusionOk="0">
                  <a:moveTo>
                    <a:pt x="23" y="0"/>
                  </a:moveTo>
                  <a:cubicBezTo>
                    <a:pt x="17" y="0"/>
                    <a:pt x="11" y="2"/>
                    <a:pt x="8" y="5"/>
                  </a:cubicBezTo>
                  <a:cubicBezTo>
                    <a:pt x="0" y="13"/>
                    <a:pt x="0" y="27"/>
                    <a:pt x="8" y="41"/>
                  </a:cubicBezTo>
                  <a:lnTo>
                    <a:pt x="44" y="70"/>
                  </a:lnTo>
                  <a:cubicBezTo>
                    <a:pt x="44" y="70"/>
                    <a:pt x="51" y="78"/>
                    <a:pt x="58" y="78"/>
                  </a:cubicBezTo>
                  <a:cubicBezTo>
                    <a:pt x="65" y="78"/>
                    <a:pt x="73" y="78"/>
                    <a:pt x="73" y="70"/>
                  </a:cubicBezTo>
                  <a:cubicBezTo>
                    <a:pt x="80" y="63"/>
                    <a:pt x="80" y="49"/>
                    <a:pt x="73" y="41"/>
                  </a:cubicBezTo>
                  <a:lnTo>
                    <a:pt x="44" y="5"/>
                  </a:lnTo>
                  <a:cubicBezTo>
                    <a:pt x="36" y="2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3264175" y="5202875"/>
              <a:ext cx="2425" cy="1925"/>
            </a:xfrm>
            <a:custGeom>
              <a:avLst/>
              <a:gdLst/>
              <a:ahLst/>
              <a:cxnLst/>
              <a:rect l="l" t="t" r="r" b="b"/>
              <a:pathLst>
                <a:path w="97" h="77" extrusionOk="0">
                  <a:moveTo>
                    <a:pt x="55" y="1"/>
                  </a:moveTo>
                  <a:cubicBezTo>
                    <a:pt x="51" y="1"/>
                    <a:pt x="47" y="2"/>
                    <a:pt x="44" y="4"/>
                  </a:cubicBezTo>
                  <a:cubicBezTo>
                    <a:pt x="37" y="19"/>
                    <a:pt x="22" y="26"/>
                    <a:pt x="15" y="40"/>
                  </a:cubicBezTo>
                  <a:cubicBezTo>
                    <a:pt x="1" y="48"/>
                    <a:pt x="1" y="62"/>
                    <a:pt x="15" y="69"/>
                  </a:cubicBezTo>
                  <a:cubicBezTo>
                    <a:pt x="15" y="76"/>
                    <a:pt x="22" y="76"/>
                    <a:pt x="29" y="76"/>
                  </a:cubicBezTo>
                  <a:cubicBezTo>
                    <a:pt x="37" y="76"/>
                    <a:pt x="37" y="76"/>
                    <a:pt x="44" y="69"/>
                  </a:cubicBezTo>
                  <a:lnTo>
                    <a:pt x="73" y="40"/>
                  </a:lnTo>
                  <a:cubicBezTo>
                    <a:pt x="97" y="28"/>
                    <a:pt x="75" y="1"/>
                    <a:pt x="5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3387875" y="5200500"/>
              <a:ext cx="2175" cy="1775"/>
            </a:xfrm>
            <a:custGeom>
              <a:avLst/>
              <a:gdLst/>
              <a:ahLst/>
              <a:cxnLst/>
              <a:rect l="l" t="t" r="r" b="b"/>
              <a:pathLst>
                <a:path w="87" h="71" extrusionOk="0">
                  <a:moveTo>
                    <a:pt x="23" y="0"/>
                  </a:moveTo>
                  <a:cubicBezTo>
                    <a:pt x="17" y="0"/>
                    <a:pt x="11" y="2"/>
                    <a:pt x="7" y="6"/>
                  </a:cubicBezTo>
                  <a:cubicBezTo>
                    <a:pt x="0" y="13"/>
                    <a:pt x="0" y="27"/>
                    <a:pt x="7" y="42"/>
                  </a:cubicBezTo>
                  <a:lnTo>
                    <a:pt x="44" y="70"/>
                  </a:lnTo>
                  <a:lnTo>
                    <a:pt x="58" y="70"/>
                  </a:lnTo>
                  <a:cubicBezTo>
                    <a:pt x="65" y="70"/>
                    <a:pt x="72" y="70"/>
                    <a:pt x="80" y="63"/>
                  </a:cubicBezTo>
                  <a:cubicBezTo>
                    <a:pt x="87" y="56"/>
                    <a:pt x="87" y="42"/>
                    <a:pt x="80" y="34"/>
                  </a:cubicBezTo>
                  <a:lnTo>
                    <a:pt x="44" y="6"/>
                  </a:lnTo>
                  <a:cubicBezTo>
                    <a:pt x="36" y="2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3272300" y="5196625"/>
              <a:ext cx="2350" cy="1850"/>
            </a:xfrm>
            <a:custGeom>
              <a:avLst/>
              <a:gdLst/>
              <a:ahLst/>
              <a:cxnLst/>
              <a:rect l="l" t="t" r="r" b="b"/>
              <a:pathLst>
                <a:path w="94" h="74" extrusionOk="0">
                  <a:moveTo>
                    <a:pt x="68" y="1"/>
                  </a:moveTo>
                  <a:cubicBezTo>
                    <a:pt x="63" y="1"/>
                    <a:pt x="57" y="3"/>
                    <a:pt x="51" y="9"/>
                  </a:cubicBezTo>
                  <a:lnTo>
                    <a:pt x="15" y="31"/>
                  </a:lnTo>
                  <a:cubicBezTo>
                    <a:pt x="7" y="38"/>
                    <a:pt x="0" y="52"/>
                    <a:pt x="7" y="60"/>
                  </a:cubicBezTo>
                  <a:cubicBezTo>
                    <a:pt x="15" y="67"/>
                    <a:pt x="22" y="74"/>
                    <a:pt x="29" y="74"/>
                  </a:cubicBezTo>
                  <a:cubicBezTo>
                    <a:pt x="29" y="74"/>
                    <a:pt x="36" y="74"/>
                    <a:pt x="43" y="67"/>
                  </a:cubicBezTo>
                  <a:lnTo>
                    <a:pt x="79" y="45"/>
                  </a:lnTo>
                  <a:cubicBezTo>
                    <a:pt x="87" y="38"/>
                    <a:pt x="94" y="24"/>
                    <a:pt x="87" y="9"/>
                  </a:cubicBezTo>
                  <a:cubicBezTo>
                    <a:pt x="83" y="5"/>
                    <a:pt x="76" y="1"/>
                    <a:pt x="6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3379175" y="5194525"/>
              <a:ext cx="2600" cy="1625"/>
            </a:xfrm>
            <a:custGeom>
              <a:avLst/>
              <a:gdLst/>
              <a:ahLst/>
              <a:cxnLst/>
              <a:rect l="l" t="t" r="r" b="b"/>
              <a:pathLst>
                <a:path w="104" h="65" extrusionOk="0">
                  <a:moveTo>
                    <a:pt x="32" y="1"/>
                  </a:moveTo>
                  <a:cubicBezTo>
                    <a:pt x="15" y="1"/>
                    <a:pt x="0" y="31"/>
                    <a:pt x="24" y="43"/>
                  </a:cubicBezTo>
                  <a:lnTo>
                    <a:pt x="60" y="64"/>
                  </a:lnTo>
                  <a:lnTo>
                    <a:pt x="74" y="64"/>
                  </a:lnTo>
                  <a:cubicBezTo>
                    <a:pt x="81" y="64"/>
                    <a:pt x="89" y="64"/>
                    <a:pt x="96" y="57"/>
                  </a:cubicBezTo>
                  <a:cubicBezTo>
                    <a:pt x="103" y="50"/>
                    <a:pt x="96" y="35"/>
                    <a:pt x="89" y="28"/>
                  </a:cubicBezTo>
                  <a:lnTo>
                    <a:pt x="45" y="7"/>
                  </a:lnTo>
                  <a:cubicBezTo>
                    <a:pt x="41" y="2"/>
                    <a:pt x="37" y="1"/>
                    <a:pt x="3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3281125" y="5191300"/>
              <a:ext cx="2200" cy="1775"/>
            </a:xfrm>
            <a:custGeom>
              <a:avLst/>
              <a:gdLst/>
              <a:ahLst/>
              <a:cxnLst/>
              <a:rect l="l" t="t" r="r" b="b"/>
              <a:pathLst>
                <a:path w="88" h="71" extrusionOk="0">
                  <a:moveTo>
                    <a:pt x="68" y="1"/>
                  </a:moveTo>
                  <a:cubicBezTo>
                    <a:pt x="63" y="1"/>
                    <a:pt x="57" y="3"/>
                    <a:pt x="51" y="6"/>
                  </a:cubicBezTo>
                  <a:lnTo>
                    <a:pt x="15" y="27"/>
                  </a:lnTo>
                  <a:cubicBezTo>
                    <a:pt x="1" y="27"/>
                    <a:pt x="1" y="42"/>
                    <a:pt x="8" y="56"/>
                  </a:cubicBezTo>
                  <a:cubicBezTo>
                    <a:pt x="8" y="63"/>
                    <a:pt x="15" y="63"/>
                    <a:pt x="22" y="71"/>
                  </a:cubicBezTo>
                  <a:cubicBezTo>
                    <a:pt x="29" y="71"/>
                    <a:pt x="29" y="63"/>
                    <a:pt x="37" y="63"/>
                  </a:cubicBezTo>
                  <a:lnTo>
                    <a:pt x="73" y="42"/>
                  </a:lnTo>
                  <a:cubicBezTo>
                    <a:pt x="87" y="35"/>
                    <a:pt x="87" y="20"/>
                    <a:pt x="87" y="13"/>
                  </a:cubicBezTo>
                  <a:cubicBezTo>
                    <a:pt x="83" y="4"/>
                    <a:pt x="76" y="1"/>
                    <a:pt x="6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3370375" y="5189450"/>
              <a:ext cx="2375" cy="1650"/>
            </a:xfrm>
            <a:custGeom>
              <a:avLst/>
              <a:gdLst/>
              <a:ahLst/>
              <a:cxnLst/>
              <a:rect l="l" t="t" r="r" b="b"/>
              <a:pathLst>
                <a:path w="95" h="66" extrusionOk="0">
                  <a:moveTo>
                    <a:pt x="37" y="0"/>
                  </a:moveTo>
                  <a:cubicBezTo>
                    <a:pt x="22" y="0"/>
                    <a:pt x="8" y="0"/>
                    <a:pt x="8" y="15"/>
                  </a:cubicBezTo>
                  <a:cubicBezTo>
                    <a:pt x="1" y="22"/>
                    <a:pt x="8" y="36"/>
                    <a:pt x="15" y="44"/>
                  </a:cubicBezTo>
                  <a:lnTo>
                    <a:pt x="58" y="65"/>
                  </a:lnTo>
                  <a:lnTo>
                    <a:pt x="66" y="65"/>
                  </a:lnTo>
                  <a:cubicBezTo>
                    <a:pt x="73" y="65"/>
                    <a:pt x="80" y="58"/>
                    <a:pt x="87" y="51"/>
                  </a:cubicBezTo>
                  <a:cubicBezTo>
                    <a:pt x="94" y="44"/>
                    <a:pt x="87" y="29"/>
                    <a:pt x="80" y="2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3290325" y="5186850"/>
              <a:ext cx="2375" cy="1725"/>
            </a:xfrm>
            <a:custGeom>
              <a:avLst/>
              <a:gdLst/>
              <a:ahLst/>
              <a:cxnLst/>
              <a:rect l="l" t="t" r="r" b="b"/>
              <a:pathLst>
                <a:path w="95" h="69" extrusionOk="0">
                  <a:moveTo>
                    <a:pt x="69" y="1"/>
                  </a:moveTo>
                  <a:cubicBezTo>
                    <a:pt x="66" y="1"/>
                    <a:pt x="62" y="1"/>
                    <a:pt x="58" y="3"/>
                  </a:cubicBezTo>
                  <a:lnTo>
                    <a:pt x="15" y="18"/>
                  </a:lnTo>
                  <a:cubicBezTo>
                    <a:pt x="8" y="25"/>
                    <a:pt x="0" y="39"/>
                    <a:pt x="8" y="54"/>
                  </a:cubicBezTo>
                  <a:cubicBezTo>
                    <a:pt x="8" y="61"/>
                    <a:pt x="15" y="61"/>
                    <a:pt x="29" y="68"/>
                  </a:cubicBezTo>
                  <a:lnTo>
                    <a:pt x="36" y="61"/>
                  </a:lnTo>
                  <a:lnTo>
                    <a:pt x="80" y="47"/>
                  </a:lnTo>
                  <a:cubicBezTo>
                    <a:pt x="87" y="39"/>
                    <a:pt x="94" y="25"/>
                    <a:pt x="87" y="18"/>
                  </a:cubicBezTo>
                  <a:cubicBezTo>
                    <a:pt x="87" y="7"/>
                    <a:pt x="79" y="1"/>
                    <a:pt x="6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3360825" y="5185400"/>
              <a:ext cx="2725" cy="1550"/>
            </a:xfrm>
            <a:custGeom>
              <a:avLst/>
              <a:gdLst/>
              <a:ahLst/>
              <a:cxnLst/>
              <a:rect l="l" t="t" r="r" b="b"/>
              <a:pathLst>
                <a:path w="109" h="62" extrusionOk="0">
                  <a:moveTo>
                    <a:pt x="26" y="1"/>
                  </a:moveTo>
                  <a:cubicBezTo>
                    <a:pt x="18" y="1"/>
                    <a:pt x="13" y="8"/>
                    <a:pt x="8" y="18"/>
                  </a:cubicBezTo>
                  <a:cubicBezTo>
                    <a:pt x="0" y="25"/>
                    <a:pt x="8" y="40"/>
                    <a:pt x="22" y="47"/>
                  </a:cubicBezTo>
                  <a:lnTo>
                    <a:pt x="65" y="61"/>
                  </a:lnTo>
                  <a:lnTo>
                    <a:pt x="73" y="61"/>
                  </a:lnTo>
                  <a:cubicBezTo>
                    <a:pt x="101" y="61"/>
                    <a:pt x="109" y="25"/>
                    <a:pt x="80" y="18"/>
                  </a:cubicBezTo>
                  <a:lnTo>
                    <a:pt x="36" y="4"/>
                  </a:ln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3300050" y="5183500"/>
              <a:ext cx="2375" cy="1475"/>
            </a:xfrm>
            <a:custGeom>
              <a:avLst/>
              <a:gdLst/>
              <a:ahLst/>
              <a:cxnLst/>
              <a:rect l="l" t="t" r="r" b="b"/>
              <a:pathLst>
                <a:path w="95" h="59" extrusionOk="0">
                  <a:moveTo>
                    <a:pt x="66" y="0"/>
                  </a:moveTo>
                  <a:lnTo>
                    <a:pt x="22" y="15"/>
                  </a:lnTo>
                  <a:cubicBezTo>
                    <a:pt x="8" y="15"/>
                    <a:pt x="1" y="29"/>
                    <a:pt x="1" y="44"/>
                  </a:cubicBezTo>
                  <a:cubicBezTo>
                    <a:pt x="8" y="51"/>
                    <a:pt x="15" y="58"/>
                    <a:pt x="22" y="58"/>
                  </a:cubicBezTo>
                  <a:lnTo>
                    <a:pt x="30" y="58"/>
                  </a:lnTo>
                  <a:lnTo>
                    <a:pt x="73" y="44"/>
                  </a:lnTo>
                  <a:cubicBezTo>
                    <a:pt x="87" y="44"/>
                    <a:pt x="95" y="29"/>
                    <a:pt x="95" y="15"/>
                  </a:cubicBezTo>
                  <a:cubicBezTo>
                    <a:pt x="87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3351075" y="5182425"/>
              <a:ext cx="2375" cy="1450"/>
            </a:xfrm>
            <a:custGeom>
              <a:avLst/>
              <a:gdLst/>
              <a:ahLst/>
              <a:cxnLst/>
              <a:rect l="l" t="t" r="r" b="b"/>
              <a:pathLst>
                <a:path w="95" h="58" extrusionOk="0">
                  <a:moveTo>
                    <a:pt x="30" y="0"/>
                  </a:moveTo>
                  <a:cubicBezTo>
                    <a:pt x="15" y="0"/>
                    <a:pt x="1" y="7"/>
                    <a:pt x="1" y="22"/>
                  </a:cubicBezTo>
                  <a:cubicBezTo>
                    <a:pt x="1" y="29"/>
                    <a:pt x="8" y="43"/>
                    <a:pt x="15" y="51"/>
                  </a:cubicBezTo>
                  <a:lnTo>
                    <a:pt x="59" y="58"/>
                  </a:lnTo>
                  <a:lnTo>
                    <a:pt x="66" y="58"/>
                  </a:lnTo>
                  <a:cubicBezTo>
                    <a:pt x="80" y="58"/>
                    <a:pt x="88" y="51"/>
                    <a:pt x="88" y="43"/>
                  </a:cubicBezTo>
                  <a:cubicBezTo>
                    <a:pt x="95" y="29"/>
                    <a:pt x="88" y="15"/>
                    <a:pt x="73" y="15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3310150" y="5181150"/>
              <a:ext cx="2375" cy="1350"/>
            </a:xfrm>
            <a:custGeom>
              <a:avLst/>
              <a:gdLst/>
              <a:ahLst/>
              <a:cxnLst/>
              <a:rect l="l" t="t" r="r" b="b"/>
              <a:pathLst>
                <a:path w="95" h="54" extrusionOk="0">
                  <a:moveTo>
                    <a:pt x="66" y="1"/>
                  </a:moveTo>
                  <a:lnTo>
                    <a:pt x="22" y="8"/>
                  </a:lnTo>
                  <a:cubicBezTo>
                    <a:pt x="8" y="8"/>
                    <a:pt x="1" y="22"/>
                    <a:pt x="1" y="37"/>
                  </a:cubicBezTo>
                  <a:cubicBezTo>
                    <a:pt x="7" y="43"/>
                    <a:pt x="12" y="53"/>
                    <a:pt x="22" y="53"/>
                  </a:cubicBezTo>
                  <a:cubicBezTo>
                    <a:pt x="24" y="53"/>
                    <a:pt x="27" y="52"/>
                    <a:pt x="30" y="51"/>
                  </a:cubicBezTo>
                  <a:lnTo>
                    <a:pt x="73" y="44"/>
                  </a:lnTo>
                  <a:cubicBezTo>
                    <a:pt x="87" y="44"/>
                    <a:pt x="95" y="29"/>
                    <a:pt x="95" y="22"/>
                  </a:cubicBezTo>
                  <a:cubicBezTo>
                    <a:pt x="87" y="8"/>
                    <a:pt x="80" y="1"/>
                    <a:pt x="6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3341000" y="5180575"/>
              <a:ext cx="2550" cy="1325"/>
            </a:xfrm>
            <a:custGeom>
              <a:avLst/>
              <a:gdLst/>
              <a:ahLst/>
              <a:cxnLst/>
              <a:rect l="l" t="t" r="r" b="b"/>
              <a:pathLst>
                <a:path w="102" h="53" extrusionOk="0">
                  <a:moveTo>
                    <a:pt x="21" y="0"/>
                  </a:moveTo>
                  <a:cubicBezTo>
                    <a:pt x="10" y="0"/>
                    <a:pt x="0" y="11"/>
                    <a:pt x="0" y="16"/>
                  </a:cubicBezTo>
                  <a:cubicBezTo>
                    <a:pt x="0" y="31"/>
                    <a:pt x="7" y="45"/>
                    <a:pt x="22" y="45"/>
                  </a:cubicBezTo>
                  <a:lnTo>
                    <a:pt x="65" y="52"/>
                  </a:lnTo>
                  <a:lnTo>
                    <a:pt x="72" y="52"/>
                  </a:lnTo>
                  <a:cubicBezTo>
                    <a:pt x="101" y="52"/>
                    <a:pt x="101" y="9"/>
                    <a:pt x="72" y="9"/>
                  </a:cubicBezTo>
                  <a:lnTo>
                    <a:pt x="29" y="2"/>
                  </a:lnTo>
                  <a:cubicBezTo>
                    <a:pt x="26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3320250" y="5180075"/>
              <a:ext cx="2375" cy="1100"/>
            </a:xfrm>
            <a:custGeom>
              <a:avLst/>
              <a:gdLst/>
              <a:ahLst/>
              <a:cxnLst/>
              <a:rect l="l" t="t" r="r" b="b"/>
              <a:pathLst>
                <a:path w="95" h="44" extrusionOk="0">
                  <a:moveTo>
                    <a:pt x="22" y="0"/>
                  </a:moveTo>
                  <a:cubicBezTo>
                    <a:pt x="15" y="0"/>
                    <a:pt x="1" y="8"/>
                    <a:pt x="8" y="22"/>
                  </a:cubicBezTo>
                  <a:cubicBezTo>
                    <a:pt x="8" y="36"/>
                    <a:pt x="15" y="44"/>
                    <a:pt x="29" y="44"/>
                  </a:cubicBezTo>
                  <a:lnTo>
                    <a:pt x="73" y="44"/>
                  </a:lnTo>
                  <a:cubicBezTo>
                    <a:pt x="87" y="44"/>
                    <a:pt x="94" y="29"/>
                    <a:pt x="94" y="22"/>
                  </a:cubicBezTo>
                  <a:cubicBezTo>
                    <a:pt x="94" y="8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3330525" y="5179700"/>
              <a:ext cx="2375" cy="1300"/>
            </a:xfrm>
            <a:custGeom>
              <a:avLst/>
              <a:gdLst/>
              <a:ahLst/>
              <a:cxnLst/>
              <a:rect l="l" t="t" r="r" b="b"/>
              <a:pathLst>
                <a:path w="95" h="52" extrusionOk="0">
                  <a:moveTo>
                    <a:pt x="30" y="1"/>
                  </a:moveTo>
                  <a:cubicBezTo>
                    <a:pt x="1" y="1"/>
                    <a:pt x="1" y="51"/>
                    <a:pt x="30" y="51"/>
                  </a:cubicBezTo>
                  <a:lnTo>
                    <a:pt x="73" y="51"/>
                  </a:lnTo>
                  <a:cubicBezTo>
                    <a:pt x="87" y="51"/>
                    <a:pt x="95" y="37"/>
                    <a:pt x="95" y="30"/>
                  </a:cubicBezTo>
                  <a:cubicBezTo>
                    <a:pt x="95" y="15"/>
                    <a:pt x="87" y="1"/>
                    <a:pt x="7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" name="Google Shape;1034;p34"/>
          <p:cNvGrpSpPr/>
          <p:nvPr/>
        </p:nvGrpSpPr>
        <p:grpSpPr>
          <a:xfrm>
            <a:off x="1221144" y="2343029"/>
            <a:ext cx="508123" cy="507955"/>
            <a:chOff x="1897577" y="2802432"/>
            <a:chExt cx="492176" cy="492014"/>
          </a:xfrm>
        </p:grpSpPr>
        <p:sp>
          <p:nvSpPr>
            <p:cNvPr id="1035" name="Google Shape;1035;p34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34"/>
          <p:cNvGrpSpPr/>
          <p:nvPr/>
        </p:nvGrpSpPr>
        <p:grpSpPr>
          <a:xfrm>
            <a:off x="1888175" y="3096565"/>
            <a:ext cx="508118" cy="508066"/>
            <a:chOff x="2543222" y="2802319"/>
            <a:chExt cx="492172" cy="492122"/>
          </a:xfrm>
        </p:grpSpPr>
        <p:sp>
          <p:nvSpPr>
            <p:cNvPr id="1048" name="Google Shape;1048;p34"/>
            <p:cNvSpPr/>
            <p:nvPr/>
          </p:nvSpPr>
          <p:spPr>
            <a:xfrm>
              <a:off x="2712955" y="2802319"/>
              <a:ext cx="151969" cy="43028"/>
            </a:xfrm>
            <a:custGeom>
              <a:avLst/>
              <a:gdLst/>
              <a:ahLst/>
              <a:cxnLst/>
              <a:rect l="l" t="t" r="r" b="b"/>
              <a:pathLst>
                <a:path w="9423" h="2668" extrusionOk="0">
                  <a:moveTo>
                    <a:pt x="4725" y="0"/>
                  </a:moveTo>
                  <a:cubicBezTo>
                    <a:pt x="3131" y="0"/>
                    <a:pt x="1537" y="250"/>
                    <a:pt x="0" y="750"/>
                  </a:cubicBezTo>
                  <a:lnTo>
                    <a:pt x="620" y="2667"/>
                  </a:lnTo>
                  <a:cubicBezTo>
                    <a:pt x="1920" y="2253"/>
                    <a:pt x="3274" y="2024"/>
                    <a:pt x="4629" y="2024"/>
                  </a:cubicBezTo>
                  <a:cubicBezTo>
                    <a:pt x="4662" y="2024"/>
                    <a:pt x="4696" y="2024"/>
                    <a:pt x="4729" y="2024"/>
                  </a:cubicBezTo>
                  <a:cubicBezTo>
                    <a:pt x="4764" y="2024"/>
                    <a:pt x="4798" y="2024"/>
                    <a:pt x="4833" y="2024"/>
                  </a:cubicBezTo>
                  <a:cubicBezTo>
                    <a:pt x="6186" y="2024"/>
                    <a:pt x="7516" y="2242"/>
                    <a:pt x="8803" y="2656"/>
                  </a:cubicBezTo>
                  <a:lnTo>
                    <a:pt x="9423" y="739"/>
                  </a:lnTo>
                  <a:cubicBezTo>
                    <a:pt x="7895" y="247"/>
                    <a:pt x="6310" y="0"/>
                    <a:pt x="472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2854917" y="2814237"/>
              <a:ext cx="133278" cy="108667"/>
            </a:xfrm>
            <a:custGeom>
              <a:avLst/>
              <a:gdLst/>
              <a:ahLst/>
              <a:cxnLst/>
              <a:rect l="l" t="t" r="r" b="b"/>
              <a:pathLst>
                <a:path w="8264" h="6738" extrusionOk="0">
                  <a:moveTo>
                    <a:pt x="631" y="0"/>
                  </a:moveTo>
                  <a:lnTo>
                    <a:pt x="0" y="1928"/>
                  </a:lnTo>
                  <a:cubicBezTo>
                    <a:pt x="2663" y="2789"/>
                    <a:pt x="4981" y="4465"/>
                    <a:pt x="6634" y="6737"/>
                  </a:cubicBezTo>
                  <a:lnTo>
                    <a:pt x="8264" y="5544"/>
                  </a:lnTo>
                  <a:cubicBezTo>
                    <a:pt x="6370" y="2938"/>
                    <a:pt x="3696" y="999"/>
                    <a:pt x="6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2961901" y="3048363"/>
              <a:ext cx="73493" cy="144760"/>
            </a:xfrm>
            <a:custGeom>
              <a:avLst/>
              <a:gdLst/>
              <a:ahLst/>
              <a:cxnLst/>
              <a:rect l="l" t="t" r="r" b="b"/>
              <a:pathLst>
                <a:path w="4557" h="8976" extrusionOk="0">
                  <a:moveTo>
                    <a:pt x="2537" y="1"/>
                  </a:moveTo>
                  <a:cubicBezTo>
                    <a:pt x="2537" y="2801"/>
                    <a:pt x="1653" y="5533"/>
                    <a:pt x="0" y="7794"/>
                  </a:cubicBezTo>
                  <a:lnTo>
                    <a:pt x="1630" y="8976"/>
                  </a:lnTo>
                  <a:cubicBezTo>
                    <a:pt x="3535" y="6371"/>
                    <a:pt x="4557" y="3226"/>
                    <a:pt x="455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2590054" y="2814414"/>
              <a:ext cx="132907" cy="108667"/>
            </a:xfrm>
            <a:custGeom>
              <a:avLst/>
              <a:gdLst/>
              <a:ahLst/>
              <a:cxnLst/>
              <a:rect l="l" t="t" r="r" b="b"/>
              <a:pathLst>
                <a:path w="8241" h="6738" extrusionOk="0">
                  <a:moveTo>
                    <a:pt x="7621" y="0"/>
                  </a:moveTo>
                  <a:cubicBezTo>
                    <a:pt x="4557" y="1010"/>
                    <a:pt x="1894" y="2950"/>
                    <a:pt x="0" y="5555"/>
                  </a:cubicBezTo>
                  <a:lnTo>
                    <a:pt x="1630" y="6738"/>
                  </a:lnTo>
                  <a:cubicBezTo>
                    <a:pt x="3271" y="4477"/>
                    <a:pt x="5590" y="2789"/>
                    <a:pt x="8241" y="1929"/>
                  </a:cubicBezTo>
                  <a:lnTo>
                    <a:pt x="762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2961901" y="2903626"/>
              <a:ext cx="73493" cy="144760"/>
            </a:xfrm>
            <a:custGeom>
              <a:avLst/>
              <a:gdLst/>
              <a:ahLst/>
              <a:cxnLst/>
              <a:rect l="l" t="t" r="r" b="b"/>
              <a:pathLst>
                <a:path w="4557" h="8976" extrusionOk="0">
                  <a:moveTo>
                    <a:pt x="1630" y="1"/>
                  </a:moveTo>
                  <a:lnTo>
                    <a:pt x="0" y="1194"/>
                  </a:lnTo>
                  <a:cubicBezTo>
                    <a:pt x="1653" y="3455"/>
                    <a:pt x="2537" y="6175"/>
                    <a:pt x="2537" y="8976"/>
                  </a:cubicBezTo>
                  <a:lnTo>
                    <a:pt x="4545" y="8976"/>
                  </a:lnTo>
                  <a:cubicBezTo>
                    <a:pt x="4557" y="5751"/>
                    <a:pt x="3535" y="2606"/>
                    <a:pt x="16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2854917" y="3174037"/>
              <a:ext cx="133278" cy="108490"/>
            </a:xfrm>
            <a:custGeom>
              <a:avLst/>
              <a:gdLst/>
              <a:ahLst/>
              <a:cxnLst/>
              <a:rect l="l" t="t" r="r" b="b"/>
              <a:pathLst>
                <a:path w="8264" h="6727" extrusionOk="0">
                  <a:moveTo>
                    <a:pt x="6634" y="1"/>
                  </a:moveTo>
                  <a:cubicBezTo>
                    <a:pt x="4981" y="2262"/>
                    <a:pt x="2663" y="3949"/>
                    <a:pt x="0" y="4810"/>
                  </a:cubicBezTo>
                  <a:lnTo>
                    <a:pt x="620" y="6726"/>
                  </a:lnTo>
                  <a:cubicBezTo>
                    <a:pt x="3684" y="5728"/>
                    <a:pt x="6359" y="3788"/>
                    <a:pt x="8264" y="1183"/>
                  </a:cubicBezTo>
                  <a:lnTo>
                    <a:pt x="66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2543222" y="2903997"/>
              <a:ext cx="73122" cy="144390"/>
            </a:xfrm>
            <a:custGeom>
              <a:avLst/>
              <a:gdLst/>
              <a:ahLst/>
              <a:cxnLst/>
              <a:rect l="l" t="t" r="r" b="b"/>
              <a:pathLst>
                <a:path w="4534" h="8953" extrusionOk="0">
                  <a:moveTo>
                    <a:pt x="2904" y="0"/>
                  </a:moveTo>
                  <a:cubicBezTo>
                    <a:pt x="1010" y="2594"/>
                    <a:pt x="0" y="5739"/>
                    <a:pt x="0" y="8953"/>
                  </a:cubicBezTo>
                  <a:lnTo>
                    <a:pt x="2020" y="8953"/>
                  </a:lnTo>
                  <a:cubicBezTo>
                    <a:pt x="2020" y="6164"/>
                    <a:pt x="2893" y="3444"/>
                    <a:pt x="4534" y="1183"/>
                  </a:cubicBezTo>
                  <a:lnTo>
                    <a:pt x="29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2712955" y="3251413"/>
              <a:ext cx="151969" cy="43028"/>
            </a:xfrm>
            <a:custGeom>
              <a:avLst/>
              <a:gdLst/>
              <a:ahLst/>
              <a:cxnLst/>
              <a:rect l="l" t="t" r="r" b="b"/>
              <a:pathLst>
                <a:path w="9423" h="2668" extrusionOk="0">
                  <a:moveTo>
                    <a:pt x="620" y="0"/>
                  </a:moveTo>
                  <a:lnTo>
                    <a:pt x="0" y="1917"/>
                  </a:lnTo>
                  <a:cubicBezTo>
                    <a:pt x="1537" y="2418"/>
                    <a:pt x="3131" y="2667"/>
                    <a:pt x="4725" y="2667"/>
                  </a:cubicBezTo>
                  <a:cubicBezTo>
                    <a:pt x="6310" y="2667"/>
                    <a:pt x="7895" y="2421"/>
                    <a:pt x="9423" y="1928"/>
                  </a:cubicBezTo>
                  <a:lnTo>
                    <a:pt x="8803" y="12"/>
                  </a:lnTo>
                  <a:cubicBezTo>
                    <a:pt x="7483" y="436"/>
                    <a:pt x="6118" y="643"/>
                    <a:pt x="4729" y="643"/>
                  </a:cubicBezTo>
                  <a:cubicBezTo>
                    <a:pt x="3340" y="643"/>
                    <a:pt x="1951" y="425"/>
                    <a:pt x="62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2590054" y="3173666"/>
              <a:ext cx="132907" cy="108667"/>
            </a:xfrm>
            <a:custGeom>
              <a:avLst/>
              <a:gdLst/>
              <a:ahLst/>
              <a:cxnLst/>
              <a:rect l="l" t="t" r="r" b="b"/>
              <a:pathLst>
                <a:path w="8241" h="6738" extrusionOk="0">
                  <a:moveTo>
                    <a:pt x="1630" y="1"/>
                  </a:moveTo>
                  <a:lnTo>
                    <a:pt x="0" y="1183"/>
                  </a:lnTo>
                  <a:cubicBezTo>
                    <a:pt x="1894" y="3788"/>
                    <a:pt x="4557" y="5728"/>
                    <a:pt x="7621" y="6738"/>
                  </a:cubicBezTo>
                  <a:lnTo>
                    <a:pt x="8241" y="4821"/>
                  </a:lnTo>
                  <a:cubicBezTo>
                    <a:pt x="5590" y="3949"/>
                    <a:pt x="3271" y="2262"/>
                    <a:pt x="16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2543222" y="3048363"/>
              <a:ext cx="73122" cy="144390"/>
            </a:xfrm>
            <a:custGeom>
              <a:avLst/>
              <a:gdLst/>
              <a:ahLst/>
              <a:cxnLst/>
              <a:rect l="l" t="t" r="r" b="b"/>
              <a:pathLst>
                <a:path w="4534" h="8953" extrusionOk="0">
                  <a:moveTo>
                    <a:pt x="0" y="1"/>
                  </a:moveTo>
                  <a:cubicBezTo>
                    <a:pt x="0" y="3214"/>
                    <a:pt x="1010" y="6359"/>
                    <a:pt x="2904" y="8953"/>
                  </a:cubicBezTo>
                  <a:lnTo>
                    <a:pt x="4534" y="7771"/>
                  </a:lnTo>
                  <a:cubicBezTo>
                    <a:pt x="2904" y="5510"/>
                    <a:pt x="2020" y="2790"/>
                    <a:pt x="20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34"/>
          <p:cNvGrpSpPr/>
          <p:nvPr/>
        </p:nvGrpSpPr>
        <p:grpSpPr>
          <a:xfrm>
            <a:off x="3236954" y="2338040"/>
            <a:ext cx="517934" cy="517934"/>
            <a:chOff x="3736598" y="2170606"/>
            <a:chExt cx="404889" cy="404889"/>
          </a:xfrm>
        </p:grpSpPr>
        <p:sp>
          <p:nvSpPr>
            <p:cNvPr id="1059" name="Google Shape;1059;p34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4"/>
          <p:cNvGrpSpPr/>
          <p:nvPr/>
        </p:nvGrpSpPr>
        <p:grpSpPr>
          <a:xfrm>
            <a:off x="2504015" y="2338137"/>
            <a:ext cx="586986" cy="517740"/>
            <a:chOff x="3161917" y="2170682"/>
            <a:chExt cx="458870" cy="404737"/>
          </a:xfrm>
        </p:grpSpPr>
        <p:sp>
          <p:nvSpPr>
            <p:cNvPr id="1064" name="Google Shape;1064;p34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4"/>
          <p:cNvGrpSpPr/>
          <p:nvPr/>
        </p:nvGrpSpPr>
        <p:grpSpPr>
          <a:xfrm>
            <a:off x="2527036" y="3103432"/>
            <a:ext cx="540943" cy="517963"/>
            <a:chOff x="3179914" y="2889488"/>
            <a:chExt cx="422876" cy="404911"/>
          </a:xfrm>
        </p:grpSpPr>
        <p:sp>
          <p:nvSpPr>
            <p:cNvPr id="1068" name="Google Shape;1068;p34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34"/>
          <p:cNvGrpSpPr/>
          <p:nvPr/>
        </p:nvGrpSpPr>
        <p:grpSpPr>
          <a:xfrm>
            <a:off x="3227830" y="3103348"/>
            <a:ext cx="536180" cy="518047"/>
            <a:chOff x="3729467" y="2889422"/>
            <a:chExt cx="419153" cy="404977"/>
          </a:xfrm>
        </p:grpSpPr>
        <p:sp>
          <p:nvSpPr>
            <p:cNvPr id="1075" name="Google Shape;1075;p34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" name="Google Shape;1082;p34"/>
          <p:cNvGrpSpPr/>
          <p:nvPr/>
        </p:nvGrpSpPr>
        <p:grpSpPr>
          <a:xfrm>
            <a:off x="1863396" y="2339914"/>
            <a:ext cx="557677" cy="514185"/>
            <a:chOff x="7135920" y="3403879"/>
            <a:chExt cx="882400" cy="813584"/>
          </a:xfrm>
        </p:grpSpPr>
        <p:sp>
          <p:nvSpPr>
            <p:cNvPr id="1083" name="Google Shape;1083;p34"/>
            <p:cNvSpPr/>
            <p:nvPr/>
          </p:nvSpPr>
          <p:spPr>
            <a:xfrm>
              <a:off x="7135920" y="3650997"/>
              <a:ext cx="299613" cy="488911"/>
            </a:xfrm>
            <a:custGeom>
              <a:avLst/>
              <a:gdLst/>
              <a:ahLst/>
              <a:cxnLst/>
              <a:rect l="l" t="t" r="r" b="b"/>
              <a:pathLst>
                <a:path w="15530" h="25342" extrusionOk="0">
                  <a:moveTo>
                    <a:pt x="7747" y="0"/>
                  </a:moveTo>
                  <a:lnTo>
                    <a:pt x="2824" y="1768"/>
                  </a:lnTo>
                  <a:cubicBezTo>
                    <a:pt x="0" y="10456"/>
                    <a:pt x="3099" y="19971"/>
                    <a:pt x="10479" y="25342"/>
                  </a:cubicBezTo>
                  <a:lnTo>
                    <a:pt x="10330" y="20108"/>
                  </a:lnTo>
                  <a:lnTo>
                    <a:pt x="15529" y="18387"/>
                  </a:lnTo>
                  <a:cubicBezTo>
                    <a:pt x="11156" y="15208"/>
                    <a:pt x="9320" y="9572"/>
                    <a:pt x="10996" y="4430"/>
                  </a:cubicBezTo>
                  <a:lnTo>
                    <a:pt x="7747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7335192" y="4005709"/>
              <a:ext cx="481174" cy="211754"/>
            </a:xfrm>
            <a:custGeom>
              <a:avLst/>
              <a:gdLst/>
              <a:ahLst/>
              <a:cxnLst/>
              <a:rect l="l" t="t" r="r" b="b"/>
              <a:pathLst>
                <a:path w="24941" h="10976" extrusionOk="0">
                  <a:moveTo>
                    <a:pt x="5212" y="1"/>
                  </a:moveTo>
                  <a:lnTo>
                    <a:pt x="1" y="1722"/>
                  </a:lnTo>
                  <a:lnTo>
                    <a:pt x="162" y="6956"/>
                  </a:lnTo>
                  <a:cubicBezTo>
                    <a:pt x="3851" y="9636"/>
                    <a:pt x="8198" y="10976"/>
                    <a:pt x="12547" y="10976"/>
                  </a:cubicBezTo>
                  <a:cubicBezTo>
                    <a:pt x="16895" y="10976"/>
                    <a:pt x="21245" y="9636"/>
                    <a:pt x="24941" y="6956"/>
                  </a:cubicBezTo>
                  <a:lnTo>
                    <a:pt x="19914" y="5475"/>
                  </a:lnTo>
                  <a:lnTo>
                    <a:pt x="19880" y="1"/>
                  </a:lnTo>
                  <a:cubicBezTo>
                    <a:pt x="17693" y="1590"/>
                    <a:pt x="15119" y="2385"/>
                    <a:pt x="12546" y="2385"/>
                  </a:cubicBezTo>
                  <a:cubicBezTo>
                    <a:pt x="9972" y="2385"/>
                    <a:pt x="7398" y="1590"/>
                    <a:pt x="5212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7718707" y="3685087"/>
              <a:ext cx="299613" cy="454608"/>
            </a:xfrm>
            <a:custGeom>
              <a:avLst/>
              <a:gdLst/>
              <a:ahLst/>
              <a:cxnLst/>
              <a:rect l="l" t="t" r="r" b="b"/>
              <a:pathLst>
                <a:path w="15530" h="23564" extrusionOk="0">
                  <a:moveTo>
                    <a:pt x="12717" y="1"/>
                  </a:moveTo>
                  <a:lnTo>
                    <a:pt x="9768" y="4328"/>
                  </a:lnTo>
                  <a:lnTo>
                    <a:pt x="4546" y="2652"/>
                  </a:lnTo>
                  <a:lnTo>
                    <a:pt x="4546" y="2652"/>
                  </a:lnTo>
                  <a:cubicBezTo>
                    <a:pt x="6210" y="7805"/>
                    <a:pt x="4373" y="13429"/>
                    <a:pt x="1" y="16620"/>
                  </a:cubicBezTo>
                  <a:lnTo>
                    <a:pt x="35" y="22094"/>
                  </a:lnTo>
                  <a:lnTo>
                    <a:pt x="5051" y="23563"/>
                  </a:lnTo>
                  <a:cubicBezTo>
                    <a:pt x="12442" y="18192"/>
                    <a:pt x="15529" y="8677"/>
                    <a:pt x="1271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7577216" y="3403879"/>
              <a:ext cx="386853" cy="364705"/>
            </a:xfrm>
            <a:custGeom>
              <a:avLst/>
              <a:gdLst/>
              <a:ahLst/>
              <a:cxnLst/>
              <a:rect l="l" t="t" r="r" b="b"/>
              <a:pathLst>
                <a:path w="20052" h="18904" extrusionOk="0">
                  <a:moveTo>
                    <a:pt x="1" y="1"/>
                  </a:moveTo>
                  <a:lnTo>
                    <a:pt x="3203" y="4144"/>
                  </a:lnTo>
                  <a:lnTo>
                    <a:pt x="1" y="8609"/>
                  </a:lnTo>
                  <a:cubicBezTo>
                    <a:pt x="5406" y="8609"/>
                    <a:pt x="10204" y="12086"/>
                    <a:pt x="11868" y="17228"/>
                  </a:cubicBezTo>
                  <a:lnTo>
                    <a:pt x="17102" y="18904"/>
                  </a:lnTo>
                  <a:lnTo>
                    <a:pt x="20051" y="14577"/>
                  </a:lnTo>
                  <a:cubicBezTo>
                    <a:pt x="17228" y="5888"/>
                    <a:pt x="9136" y="12"/>
                    <a:pt x="1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7190382" y="3404111"/>
              <a:ext cx="448628" cy="332140"/>
            </a:xfrm>
            <a:custGeom>
              <a:avLst/>
              <a:gdLst/>
              <a:ahLst/>
              <a:cxnLst/>
              <a:rect l="l" t="t" r="r" b="b"/>
              <a:pathLst>
                <a:path w="23254" h="17216" extrusionOk="0">
                  <a:moveTo>
                    <a:pt x="20052" y="0"/>
                  </a:moveTo>
                  <a:cubicBezTo>
                    <a:pt x="10916" y="0"/>
                    <a:pt x="2824" y="5888"/>
                    <a:pt x="1" y="14565"/>
                  </a:cubicBezTo>
                  <a:lnTo>
                    <a:pt x="1" y="14565"/>
                  </a:lnTo>
                  <a:lnTo>
                    <a:pt x="4924" y="12809"/>
                  </a:lnTo>
                  <a:lnTo>
                    <a:pt x="8173" y="17216"/>
                  </a:lnTo>
                  <a:cubicBezTo>
                    <a:pt x="9845" y="12083"/>
                    <a:pt x="14630" y="8596"/>
                    <a:pt x="20025" y="8596"/>
                  </a:cubicBezTo>
                  <a:cubicBezTo>
                    <a:pt x="20034" y="8596"/>
                    <a:pt x="20043" y="8597"/>
                    <a:pt x="20052" y="8597"/>
                  </a:cubicBezTo>
                  <a:lnTo>
                    <a:pt x="23254" y="4143"/>
                  </a:lnTo>
                  <a:lnTo>
                    <a:pt x="2005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4"/>
          <p:cNvGrpSpPr/>
          <p:nvPr/>
        </p:nvGrpSpPr>
        <p:grpSpPr>
          <a:xfrm>
            <a:off x="1240921" y="3116367"/>
            <a:ext cx="468569" cy="468447"/>
            <a:chOff x="1286994" y="2840926"/>
            <a:chExt cx="453864" cy="453745"/>
          </a:xfrm>
        </p:grpSpPr>
        <p:sp>
          <p:nvSpPr>
            <p:cNvPr id="1089" name="Google Shape;1089;p34"/>
            <p:cNvSpPr/>
            <p:nvPr/>
          </p:nvSpPr>
          <p:spPr>
            <a:xfrm>
              <a:off x="1513170" y="2933961"/>
              <a:ext cx="227688" cy="133649"/>
            </a:xfrm>
            <a:custGeom>
              <a:avLst/>
              <a:gdLst/>
              <a:ahLst/>
              <a:cxnLst/>
              <a:rect l="l" t="t" r="r" b="b"/>
              <a:pathLst>
                <a:path w="14118" h="8287" extrusionOk="0">
                  <a:moveTo>
                    <a:pt x="11409" y="0"/>
                  </a:moveTo>
                  <a:lnTo>
                    <a:pt x="1" y="8287"/>
                  </a:lnTo>
                  <a:lnTo>
                    <a:pt x="14106" y="8287"/>
                  </a:lnTo>
                  <a:cubicBezTo>
                    <a:pt x="14118" y="5303"/>
                    <a:pt x="13165" y="2410"/>
                    <a:pt x="1140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1513170" y="2851779"/>
              <a:ext cx="184015" cy="216028"/>
            </a:xfrm>
            <a:custGeom>
              <a:avLst/>
              <a:gdLst/>
              <a:ahLst/>
              <a:cxnLst/>
              <a:rect l="l" t="t" r="r" b="b"/>
              <a:pathLst>
                <a:path w="11410" h="13395" extrusionOk="0">
                  <a:moveTo>
                    <a:pt x="4351" y="0"/>
                  </a:moveTo>
                  <a:lnTo>
                    <a:pt x="1" y="13394"/>
                  </a:lnTo>
                  <a:lnTo>
                    <a:pt x="1" y="13394"/>
                  </a:lnTo>
                  <a:lnTo>
                    <a:pt x="11409" y="5096"/>
                  </a:lnTo>
                  <a:cubicBezTo>
                    <a:pt x="9653" y="2697"/>
                    <a:pt x="7186" y="907"/>
                    <a:pt x="435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 rot="8637261">
              <a:off x="1377032" y="2862561"/>
              <a:ext cx="140133" cy="226868"/>
            </a:xfrm>
            <a:custGeom>
              <a:avLst/>
              <a:gdLst/>
              <a:ahLst/>
              <a:cxnLst/>
              <a:rect l="l" t="t" r="r" b="b"/>
              <a:pathLst>
                <a:path w="8689" h="14067" extrusionOk="0">
                  <a:moveTo>
                    <a:pt x="4339" y="1"/>
                  </a:moveTo>
                  <a:lnTo>
                    <a:pt x="0" y="13360"/>
                  </a:lnTo>
                  <a:cubicBezTo>
                    <a:pt x="1430" y="13831"/>
                    <a:pt x="2915" y="14066"/>
                    <a:pt x="4399" y="14066"/>
                  </a:cubicBezTo>
                  <a:cubicBezTo>
                    <a:pt x="5847" y="14066"/>
                    <a:pt x="7295" y="13842"/>
                    <a:pt x="8689" y="13395"/>
                  </a:cubicBezTo>
                  <a:lnTo>
                    <a:pt x="433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1286994" y="2934702"/>
              <a:ext cx="226204" cy="132907"/>
            </a:xfrm>
            <a:custGeom>
              <a:avLst/>
              <a:gdLst/>
              <a:ahLst/>
              <a:cxnLst/>
              <a:rect l="l" t="t" r="r" b="b"/>
              <a:pathLst>
                <a:path w="14026" h="8241" extrusionOk="0">
                  <a:moveTo>
                    <a:pt x="2686" y="0"/>
                  </a:moveTo>
                  <a:cubicBezTo>
                    <a:pt x="942" y="2399"/>
                    <a:pt x="1" y="5280"/>
                    <a:pt x="12" y="8241"/>
                  </a:cubicBezTo>
                  <a:lnTo>
                    <a:pt x="14026" y="8241"/>
                  </a:lnTo>
                  <a:lnTo>
                    <a:pt x="26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1443212" y="2840926"/>
              <a:ext cx="140132" cy="226882"/>
            </a:xfrm>
            <a:custGeom>
              <a:avLst/>
              <a:gdLst/>
              <a:ahLst/>
              <a:cxnLst/>
              <a:rect l="l" t="t" r="r" b="b"/>
              <a:pathLst>
                <a:path w="8689" h="14068" extrusionOk="0">
                  <a:moveTo>
                    <a:pt x="4386" y="0"/>
                  </a:moveTo>
                  <a:cubicBezTo>
                    <a:pt x="2906" y="0"/>
                    <a:pt x="1425" y="233"/>
                    <a:pt x="0" y="696"/>
                  </a:cubicBezTo>
                  <a:lnTo>
                    <a:pt x="4339" y="14067"/>
                  </a:lnTo>
                  <a:lnTo>
                    <a:pt x="8689" y="673"/>
                  </a:lnTo>
                  <a:cubicBezTo>
                    <a:pt x="7290" y="224"/>
                    <a:pt x="5838" y="0"/>
                    <a:pt x="438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 rot="10800000">
              <a:off x="1286994" y="3067989"/>
              <a:ext cx="227688" cy="133649"/>
            </a:xfrm>
            <a:custGeom>
              <a:avLst/>
              <a:gdLst/>
              <a:ahLst/>
              <a:cxnLst/>
              <a:rect l="l" t="t" r="r" b="b"/>
              <a:pathLst>
                <a:path w="14118" h="8287" extrusionOk="0">
                  <a:moveTo>
                    <a:pt x="11409" y="0"/>
                  </a:moveTo>
                  <a:lnTo>
                    <a:pt x="1" y="8287"/>
                  </a:lnTo>
                  <a:lnTo>
                    <a:pt x="14106" y="8287"/>
                  </a:lnTo>
                  <a:cubicBezTo>
                    <a:pt x="14118" y="5303"/>
                    <a:pt x="13165" y="2410"/>
                    <a:pt x="1140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 rot="10800000">
              <a:off x="1330667" y="3067790"/>
              <a:ext cx="184015" cy="216028"/>
            </a:xfrm>
            <a:custGeom>
              <a:avLst/>
              <a:gdLst/>
              <a:ahLst/>
              <a:cxnLst/>
              <a:rect l="l" t="t" r="r" b="b"/>
              <a:pathLst>
                <a:path w="11410" h="13395" extrusionOk="0">
                  <a:moveTo>
                    <a:pt x="4351" y="0"/>
                  </a:moveTo>
                  <a:lnTo>
                    <a:pt x="1" y="13394"/>
                  </a:lnTo>
                  <a:lnTo>
                    <a:pt x="1" y="13394"/>
                  </a:lnTo>
                  <a:lnTo>
                    <a:pt x="11409" y="5096"/>
                  </a:lnTo>
                  <a:cubicBezTo>
                    <a:pt x="9653" y="2697"/>
                    <a:pt x="7186" y="907"/>
                    <a:pt x="435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 rot="-2162739">
              <a:off x="1510687" y="3046169"/>
              <a:ext cx="140133" cy="226868"/>
            </a:xfrm>
            <a:custGeom>
              <a:avLst/>
              <a:gdLst/>
              <a:ahLst/>
              <a:cxnLst/>
              <a:rect l="l" t="t" r="r" b="b"/>
              <a:pathLst>
                <a:path w="8689" h="14067" extrusionOk="0">
                  <a:moveTo>
                    <a:pt x="4339" y="1"/>
                  </a:moveTo>
                  <a:lnTo>
                    <a:pt x="0" y="13360"/>
                  </a:lnTo>
                  <a:cubicBezTo>
                    <a:pt x="1430" y="13831"/>
                    <a:pt x="2915" y="14066"/>
                    <a:pt x="4399" y="14066"/>
                  </a:cubicBezTo>
                  <a:cubicBezTo>
                    <a:pt x="5847" y="14066"/>
                    <a:pt x="7295" y="13842"/>
                    <a:pt x="8689" y="13395"/>
                  </a:cubicBezTo>
                  <a:lnTo>
                    <a:pt x="43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 rot="10800000">
              <a:off x="1514653" y="3067989"/>
              <a:ext cx="226204" cy="132907"/>
            </a:xfrm>
            <a:custGeom>
              <a:avLst/>
              <a:gdLst/>
              <a:ahLst/>
              <a:cxnLst/>
              <a:rect l="l" t="t" r="r" b="b"/>
              <a:pathLst>
                <a:path w="14026" h="8241" extrusionOk="0">
                  <a:moveTo>
                    <a:pt x="2686" y="0"/>
                  </a:moveTo>
                  <a:cubicBezTo>
                    <a:pt x="942" y="2399"/>
                    <a:pt x="1" y="5280"/>
                    <a:pt x="12" y="8241"/>
                  </a:cubicBezTo>
                  <a:lnTo>
                    <a:pt x="14026" y="8241"/>
                  </a:lnTo>
                  <a:lnTo>
                    <a:pt x="2686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 rot="10800000">
              <a:off x="1444507" y="3067790"/>
              <a:ext cx="140132" cy="226882"/>
            </a:xfrm>
            <a:custGeom>
              <a:avLst/>
              <a:gdLst/>
              <a:ahLst/>
              <a:cxnLst/>
              <a:rect l="l" t="t" r="r" b="b"/>
              <a:pathLst>
                <a:path w="8689" h="14068" extrusionOk="0">
                  <a:moveTo>
                    <a:pt x="4386" y="0"/>
                  </a:moveTo>
                  <a:cubicBezTo>
                    <a:pt x="2906" y="0"/>
                    <a:pt x="1425" y="233"/>
                    <a:pt x="0" y="696"/>
                  </a:cubicBezTo>
                  <a:lnTo>
                    <a:pt x="4339" y="14067"/>
                  </a:lnTo>
                  <a:lnTo>
                    <a:pt x="8689" y="673"/>
                  </a:lnTo>
                  <a:cubicBezTo>
                    <a:pt x="7290" y="224"/>
                    <a:pt x="5838" y="0"/>
                    <a:pt x="438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" name="Google Shape;1099;p34"/>
          <p:cNvSpPr/>
          <p:nvPr/>
        </p:nvSpPr>
        <p:spPr>
          <a:xfrm>
            <a:off x="7168668" y="2385433"/>
            <a:ext cx="178909" cy="90710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4"/>
          <p:cNvSpPr/>
          <p:nvPr/>
        </p:nvSpPr>
        <p:spPr>
          <a:xfrm>
            <a:off x="6868205" y="2368453"/>
            <a:ext cx="165748" cy="124667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4"/>
          <p:cNvSpPr/>
          <p:nvPr/>
        </p:nvSpPr>
        <p:spPr>
          <a:xfrm>
            <a:off x="7482233" y="2374681"/>
            <a:ext cx="161929" cy="112683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4"/>
          <p:cNvSpPr/>
          <p:nvPr/>
        </p:nvSpPr>
        <p:spPr>
          <a:xfrm>
            <a:off x="7778878" y="2368453"/>
            <a:ext cx="158110" cy="12466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" name="Google Shape;1103;p34"/>
          <p:cNvGrpSpPr/>
          <p:nvPr/>
        </p:nvGrpSpPr>
        <p:grpSpPr>
          <a:xfrm>
            <a:off x="6871147" y="2602143"/>
            <a:ext cx="160636" cy="136535"/>
            <a:chOff x="4660325" y="1866850"/>
            <a:chExt cx="68350" cy="58100"/>
          </a:xfrm>
        </p:grpSpPr>
        <p:sp>
          <p:nvSpPr>
            <p:cNvPr id="1104" name="Google Shape;1104;p34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34"/>
          <p:cNvGrpSpPr/>
          <p:nvPr/>
        </p:nvGrpSpPr>
        <p:grpSpPr>
          <a:xfrm>
            <a:off x="7180081" y="2627170"/>
            <a:ext cx="156817" cy="86891"/>
            <a:chOff x="4791775" y="1877500"/>
            <a:chExt cx="66725" cy="36975"/>
          </a:xfrm>
        </p:grpSpPr>
        <p:sp>
          <p:nvSpPr>
            <p:cNvPr id="1107" name="Google Shape;1107;p34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" name="Google Shape;1109;p34"/>
          <p:cNvGrpSpPr/>
          <p:nvPr/>
        </p:nvGrpSpPr>
        <p:grpSpPr>
          <a:xfrm>
            <a:off x="7490660" y="2627170"/>
            <a:ext cx="139896" cy="86891"/>
            <a:chOff x="4923925" y="1877500"/>
            <a:chExt cx="59525" cy="36975"/>
          </a:xfrm>
        </p:grpSpPr>
        <p:sp>
          <p:nvSpPr>
            <p:cNvPr id="1110" name="Google Shape;1110;p34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34"/>
          <p:cNvGrpSpPr/>
          <p:nvPr/>
        </p:nvGrpSpPr>
        <p:grpSpPr>
          <a:xfrm>
            <a:off x="7806821" y="2609780"/>
            <a:ext cx="136488" cy="121260"/>
            <a:chOff x="5058450" y="1870100"/>
            <a:chExt cx="58075" cy="51600"/>
          </a:xfrm>
        </p:grpSpPr>
        <p:sp>
          <p:nvSpPr>
            <p:cNvPr id="1113" name="Google Shape;1113;p34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4"/>
          <p:cNvGrpSpPr/>
          <p:nvPr/>
        </p:nvGrpSpPr>
        <p:grpSpPr>
          <a:xfrm>
            <a:off x="7226262" y="3067854"/>
            <a:ext cx="97533" cy="103870"/>
            <a:chOff x="4811425" y="2065025"/>
            <a:chExt cx="41500" cy="44200"/>
          </a:xfrm>
        </p:grpSpPr>
        <p:sp>
          <p:nvSpPr>
            <p:cNvPr id="1116" name="Google Shape;1116;p34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34"/>
          <p:cNvGrpSpPr/>
          <p:nvPr/>
        </p:nvGrpSpPr>
        <p:grpSpPr>
          <a:xfrm>
            <a:off x="7504644" y="3067854"/>
            <a:ext cx="116629" cy="103459"/>
            <a:chOff x="4929875" y="2065025"/>
            <a:chExt cx="49625" cy="44025"/>
          </a:xfrm>
        </p:grpSpPr>
        <p:sp>
          <p:nvSpPr>
            <p:cNvPr id="1119" name="Google Shape;1119;p34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" name="Google Shape;1121;p34"/>
          <p:cNvGrpSpPr/>
          <p:nvPr/>
        </p:nvGrpSpPr>
        <p:grpSpPr>
          <a:xfrm>
            <a:off x="7866692" y="3070968"/>
            <a:ext cx="67745" cy="97643"/>
            <a:chOff x="5083925" y="2066350"/>
            <a:chExt cx="28825" cy="41550"/>
          </a:xfrm>
        </p:grpSpPr>
        <p:sp>
          <p:nvSpPr>
            <p:cNvPr id="1122" name="Google Shape;1122;p34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4"/>
          <p:cNvGrpSpPr/>
          <p:nvPr/>
        </p:nvGrpSpPr>
        <p:grpSpPr>
          <a:xfrm>
            <a:off x="6869855" y="3086067"/>
            <a:ext cx="174679" cy="67445"/>
            <a:chOff x="4659775" y="2072775"/>
            <a:chExt cx="74325" cy="28700"/>
          </a:xfrm>
        </p:grpSpPr>
        <p:sp>
          <p:nvSpPr>
            <p:cNvPr id="1125" name="Google Shape;1125;p34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34"/>
          <p:cNvGrpSpPr/>
          <p:nvPr/>
        </p:nvGrpSpPr>
        <p:grpSpPr>
          <a:xfrm>
            <a:off x="6876200" y="2859820"/>
            <a:ext cx="161517" cy="86069"/>
            <a:chOff x="4662475" y="1976500"/>
            <a:chExt cx="68725" cy="36625"/>
          </a:xfrm>
        </p:grpSpPr>
        <p:sp>
          <p:nvSpPr>
            <p:cNvPr id="1129" name="Google Shape;1129;p34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" name="Google Shape;1132;p34"/>
          <p:cNvGrpSpPr/>
          <p:nvPr/>
        </p:nvGrpSpPr>
        <p:grpSpPr>
          <a:xfrm>
            <a:off x="7800005" y="2852183"/>
            <a:ext cx="155583" cy="100874"/>
            <a:chOff x="5055550" y="1973250"/>
            <a:chExt cx="66200" cy="42925"/>
          </a:xfrm>
        </p:grpSpPr>
        <p:sp>
          <p:nvSpPr>
            <p:cNvPr id="1133" name="Google Shape;1133;p34"/>
            <p:cNvSpPr/>
            <p:nvPr/>
          </p:nvSpPr>
          <p:spPr>
            <a:xfrm>
              <a:off x="5083675" y="1973250"/>
              <a:ext cx="38075" cy="42925"/>
            </a:xfrm>
            <a:custGeom>
              <a:avLst/>
              <a:gdLst/>
              <a:ahLst/>
              <a:cxnLst/>
              <a:rect l="l" t="t" r="r" b="b"/>
              <a:pathLst>
                <a:path w="1523" h="1717" extrusionOk="0">
                  <a:moveTo>
                    <a:pt x="664" y="0"/>
                  </a:moveTo>
                  <a:lnTo>
                    <a:pt x="664" y="729"/>
                  </a:lnTo>
                  <a:lnTo>
                    <a:pt x="1" y="729"/>
                  </a:lnTo>
                  <a:lnTo>
                    <a:pt x="1" y="996"/>
                  </a:lnTo>
                  <a:lnTo>
                    <a:pt x="664" y="996"/>
                  </a:lnTo>
                  <a:lnTo>
                    <a:pt x="664" y="1717"/>
                  </a:lnTo>
                  <a:lnTo>
                    <a:pt x="1523" y="85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50672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505555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34"/>
          <p:cNvGrpSpPr/>
          <p:nvPr/>
        </p:nvGrpSpPr>
        <p:grpSpPr>
          <a:xfrm>
            <a:off x="7481788" y="2863052"/>
            <a:ext cx="161047" cy="79430"/>
            <a:chOff x="4920150" y="1977875"/>
            <a:chExt cx="68525" cy="33800"/>
          </a:xfrm>
        </p:grpSpPr>
        <p:sp>
          <p:nvSpPr>
            <p:cNvPr id="1137" name="Google Shape;1137;p34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" name="Google Shape;1140;p34"/>
          <p:cNvGrpSpPr/>
          <p:nvPr/>
        </p:nvGrpSpPr>
        <p:grpSpPr>
          <a:xfrm>
            <a:off x="7183430" y="2869514"/>
            <a:ext cx="163221" cy="66622"/>
            <a:chOff x="4793200" y="1980625"/>
            <a:chExt cx="69450" cy="28350"/>
          </a:xfrm>
        </p:grpSpPr>
        <p:sp>
          <p:nvSpPr>
            <p:cNvPr id="1141" name="Google Shape;1141;p34"/>
            <p:cNvSpPr/>
            <p:nvPr/>
          </p:nvSpPr>
          <p:spPr>
            <a:xfrm>
              <a:off x="4821325" y="1980625"/>
              <a:ext cx="41325" cy="28350"/>
            </a:xfrm>
            <a:custGeom>
              <a:avLst/>
              <a:gdLst/>
              <a:ahLst/>
              <a:cxnLst/>
              <a:rect l="l" t="t" r="r" b="b"/>
              <a:pathLst>
                <a:path w="1653" h="1134" extrusionOk="0">
                  <a:moveTo>
                    <a:pt x="679" y="1"/>
                  </a:moveTo>
                  <a:lnTo>
                    <a:pt x="1112" y="434"/>
                  </a:lnTo>
                  <a:lnTo>
                    <a:pt x="1" y="434"/>
                  </a:lnTo>
                  <a:lnTo>
                    <a:pt x="1" y="701"/>
                  </a:lnTo>
                  <a:lnTo>
                    <a:pt x="1112" y="701"/>
                  </a:lnTo>
                  <a:lnTo>
                    <a:pt x="679" y="1133"/>
                  </a:lnTo>
                  <a:lnTo>
                    <a:pt x="1090" y="1133"/>
                  </a:lnTo>
                  <a:lnTo>
                    <a:pt x="1652" y="564"/>
                  </a:lnTo>
                  <a:lnTo>
                    <a:pt x="109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480492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4793200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34"/>
          <p:cNvGrpSpPr/>
          <p:nvPr/>
        </p:nvGrpSpPr>
        <p:grpSpPr>
          <a:xfrm>
            <a:off x="6909279" y="3292397"/>
            <a:ext cx="120800" cy="123375"/>
            <a:chOff x="4676550" y="2160575"/>
            <a:chExt cx="51400" cy="52500"/>
          </a:xfrm>
        </p:grpSpPr>
        <p:sp>
          <p:nvSpPr>
            <p:cNvPr id="1145" name="Google Shape;1145;p34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34"/>
          <p:cNvGrpSpPr/>
          <p:nvPr/>
        </p:nvGrpSpPr>
        <p:grpSpPr>
          <a:xfrm>
            <a:off x="7124969" y="3299212"/>
            <a:ext cx="140307" cy="109804"/>
            <a:chOff x="4768325" y="2163475"/>
            <a:chExt cx="59700" cy="46725"/>
          </a:xfrm>
        </p:grpSpPr>
        <p:sp>
          <p:nvSpPr>
            <p:cNvPr id="1149" name="Google Shape;1149;p34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1" name="Google Shape;1151;p34"/>
          <p:cNvSpPr/>
          <p:nvPr/>
        </p:nvSpPr>
        <p:spPr>
          <a:xfrm>
            <a:off x="7370779" y="3291107"/>
            <a:ext cx="83138" cy="126195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4"/>
          <p:cNvSpPr/>
          <p:nvPr/>
        </p:nvSpPr>
        <p:spPr>
          <a:xfrm>
            <a:off x="7539048" y="3275713"/>
            <a:ext cx="155995" cy="157274"/>
          </a:xfrm>
          <a:custGeom>
            <a:avLst/>
            <a:gdLst/>
            <a:ahLst/>
            <a:cxnLst/>
            <a:rect l="l" t="t" r="r" b="b"/>
            <a:pathLst>
              <a:path w="2655" h="2677" extrusionOk="0">
                <a:moveTo>
                  <a:pt x="1320" y="0"/>
                </a:moveTo>
                <a:lnTo>
                  <a:pt x="1320" y="751"/>
                </a:lnTo>
                <a:lnTo>
                  <a:pt x="0" y="751"/>
                </a:lnTo>
                <a:lnTo>
                  <a:pt x="0" y="1926"/>
                </a:lnTo>
                <a:lnTo>
                  <a:pt x="1320" y="1926"/>
                </a:lnTo>
                <a:lnTo>
                  <a:pt x="1320" y="2676"/>
                </a:lnTo>
                <a:lnTo>
                  <a:pt x="2654" y="1335"/>
                </a:lnTo>
                <a:lnTo>
                  <a:pt x="1320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4"/>
          <p:cNvSpPr/>
          <p:nvPr/>
        </p:nvSpPr>
        <p:spPr>
          <a:xfrm>
            <a:off x="7801321" y="4146077"/>
            <a:ext cx="142892" cy="157274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4"/>
          <p:cNvSpPr/>
          <p:nvPr/>
        </p:nvSpPr>
        <p:spPr>
          <a:xfrm>
            <a:off x="7497098" y="3692270"/>
            <a:ext cx="203880" cy="174605"/>
          </a:xfrm>
          <a:custGeom>
            <a:avLst/>
            <a:gdLst/>
            <a:ahLst/>
            <a:cxnLst/>
            <a:rect l="l" t="t" r="r" b="b"/>
            <a:pathLst>
              <a:path w="3470" h="2972" extrusionOk="0">
                <a:moveTo>
                  <a:pt x="1320" y="505"/>
                </a:moveTo>
                <a:lnTo>
                  <a:pt x="2878" y="1486"/>
                </a:lnTo>
                <a:lnTo>
                  <a:pt x="1320" y="2460"/>
                </a:lnTo>
                <a:lnTo>
                  <a:pt x="1320" y="505"/>
                </a:lnTo>
                <a:close/>
                <a:moveTo>
                  <a:pt x="1984" y="0"/>
                </a:moveTo>
                <a:cubicBezTo>
                  <a:pt x="664" y="0"/>
                  <a:pt x="0" y="1601"/>
                  <a:pt x="938" y="2532"/>
                </a:cubicBezTo>
                <a:cubicBezTo>
                  <a:pt x="1239" y="2835"/>
                  <a:pt x="1610" y="2971"/>
                  <a:pt x="1975" y="2971"/>
                </a:cubicBezTo>
                <a:cubicBezTo>
                  <a:pt x="2737" y="2971"/>
                  <a:pt x="3469" y="2379"/>
                  <a:pt x="3469" y="1486"/>
                </a:cubicBezTo>
                <a:cubicBezTo>
                  <a:pt x="3469" y="664"/>
                  <a:pt x="2806" y="0"/>
                  <a:pt x="1984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4"/>
          <p:cNvSpPr/>
          <p:nvPr/>
        </p:nvSpPr>
        <p:spPr>
          <a:xfrm>
            <a:off x="6897464" y="3485049"/>
            <a:ext cx="114925" cy="15768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4"/>
          <p:cNvSpPr/>
          <p:nvPr/>
        </p:nvSpPr>
        <p:spPr>
          <a:xfrm>
            <a:off x="7080539" y="4161352"/>
            <a:ext cx="176735" cy="12672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4"/>
          <p:cNvSpPr/>
          <p:nvPr/>
        </p:nvSpPr>
        <p:spPr>
          <a:xfrm>
            <a:off x="6890237" y="3725289"/>
            <a:ext cx="143303" cy="108570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34"/>
          <p:cNvSpPr/>
          <p:nvPr/>
        </p:nvSpPr>
        <p:spPr>
          <a:xfrm>
            <a:off x="7344105" y="3955424"/>
            <a:ext cx="162340" cy="97055"/>
          </a:xfrm>
          <a:custGeom>
            <a:avLst/>
            <a:gdLst/>
            <a:ahLst/>
            <a:cxnLst/>
            <a:rect l="l" t="t" r="r" b="b"/>
            <a:pathLst>
              <a:path w="2763" h="1652" extrusionOk="0">
                <a:moveTo>
                  <a:pt x="2013" y="0"/>
                </a:moveTo>
                <a:lnTo>
                  <a:pt x="1551" y="7"/>
                </a:lnTo>
                <a:lnTo>
                  <a:pt x="2179" y="657"/>
                </a:lnTo>
                <a:lnTo>
                  <a:pt x="0" y="657"/>
                </a:lnTo>
                <a:lnTo>
                  <a:pt x="0" y="988"/>
                </a:lnTo>
                <a:lnTo>
                  <a:pt x="2179" y="988"/>
                </a:lnTo>
                <a:lnTo>
                  <a:pt x="1551" y="1645"/>
                </a:lnTo>
                <a:lnTo>
                  <a:pt x="2005" y="1652"/>
                </a:lnTo>
                <a:lnTo>
                  <a:pt x="2763" y="822"/>
                </a:lnTo>
                <a:lnTo>
                  <a:pt x="2013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34"/>
          <p:cNvSpPr/>
          <p:nvPr/>
        </p:nvSpPr>
        <p:spPr>
          <a:xfrm>
            <a:off x="7359557" y="3707194"/>
            <a:ext cx="96887" cy="143468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4"/>
          <p:cNvSpPr/>
          <p:nvPr/>
        </p:nvSpPr>
        <p:spPr>
          <a:xfrm>
            <a:off x="7301744" y="3492805"/>
            <a:ext cx="168274" cy="142116"/>
          </a:xfrm>
          <a:custGeom>
            <a:avLst/>
            <a:gdLst/>
            <a:ahLst/>
            <a:cxnLst/>
            <a:rect l="l" t="t" r="r" b="b"/>
            <a:pathLst>
              <a:path w="2864" h="2419" extrusionOk="0">
                <a:moveTo>
                  <a:pt x="1738" y="1"/>
                </a:moveTo>
                <a:cubicBezTo>
                  <a:pt x="1482" y="1"/>
                  <a:pt x="1258" y="316"/>
                  <a:pt x="1472" y="568"/>
                </a:cubicBezTo>
                <a:lnTo>
                  <a:pt x="1789" y="907"/>
                </a:lnTo>
                <a:lnTo>
                  <a:pt x="375" y="907"/>
                </a:lnTo>
                <a:cubicBezTo>
                  <a:pt x="0" y="929"/>
                  <a:pt x="0" y="1491"/>
                  <a:pt x="375" y="1506"/>
                </a:cubicBezTo>
                <a:lnTo>
                  <a:pt x="1789" y="1506"/>
                </a:lnTo>
                <a:lnTo>
                  <a:pt x="1472" y="1852"/>
                </a:lnTo>
                <a:cubicBezTo>
                  <a:pt x="1258" y="2104"/>
                  <a:pt x="1482" y="2419"/>
                  <a:pt x="1738" y="2419"/>
                </a:cubicBezTo>
                <a:cubicBezTo>
                  <a:pt x="1818" y="2419"/>
                  <a:pt x="1902" y="2388"/>
                  <a:pt x="1976" y="2313"/>
                </a:cubicBezTo>
                <a:lnTo>
                  <a:pt x="2777" y="1441"/>
                </a:lnTo>
                <a:cubicBezTo>
                  <a:pt x="2827" y="1383"/>
                  <a:pt x="2864" y="1304"/>
                  <a:pt x="2864" y="1224"/>
                </a:cubicBezTo>
                <a:lnTo>
                  <a:pt x="2864" y="1195"/>
                </a:lnTo>
                <a:cubicBezTo>
                  <a:pt x="2864" y="1116"/>
                  <a:pt x="2827" y="1037"/>
                  <a:pt x="2777" y="979"/>
                </a:cubicBezTo>
                <a:lnTo>
                  <a:pt x="1976" y="106"/>
                </a:lnTo>
                <a:cubicBezTo>
                  <a:pt x="1902" y="32"/>
                  <a:pt x="1818" y="1"/>
                  <a:pt x="1738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34"/>
          <p:cNvSpPr/>
          <p:nvPr/>
        </p:nvSpPr>
        <p:spPr>
          <a:xfrm>
            <a:off x="6897464" y="4164290"/>
            <a:ext cx="114925" cy="120849"/>
          </a:xfrm>
          <a:custGeom>
            <a:avLst/>
            <a:gdLst/>
            <a:ahLst/>
            <a:cxnLst/>
            <a:rect l="l" t="t" r="r" b="b"/>
            <a:pathLst>
              <a:path w="1956" h="2057" extrusionOk="0">
                <a:moveTo>
                  <a:pt x="109" y="1"/>
                </a:moveTo>
                <a:lnTo>
                  <a:pt x="1075" y="975"/>
                </a:lnTo>
                <a:lnTo>
                  <a:pt x="1" y="2056"/>
                </a:lnTo>
                <a:lnTo>
                  <a:pt x="859" y="2056"/>
                </a:lnTo>
                <a:lnTo>
                  <a:pt x="1955" y="975"/>
                </a:lnTo>
                <a:lnTo>
                  <a:pt x="974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2" name="Google Shape;1162;p34"/>
          <p:cNvGrpSpPr/>
          <p:nvPr/>
        </p:nvGrpSpPr>
        <p:grpSpPr>
          <a:xfrm>
            <a:off x="7125556" y="3511828"/>
            <a:ext cx="108814" cy="103106"/>
            <a:chOff x="4768575" y="2253950"/>
            <a:chExt cx="46300" cy="43875"/>
          </a:xfrm>
        </p:grpSpPr>
        <p:sp>
          <p:nvSpPr>
            <p:cNvPr id="1163" name="Google Shape;1163;p34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5" name="Google Shape;1165;p34"/>
          <p:cNvSpPr/>
          <p:nvPr/>
        </p:nvSpPr>
        <p:spPr>
          <a:xfrm>
            <a:off x="7756845" y="3486753"/>
            <a:ext cx="179732" cy="154278"/>
          </a:xfrm>
          <a:custGeom>
            <a:avLst/>
            <a:gdLst/>
            <a:ahLst/>
            <a:cxnLst/>
            <a:rect l="l" t="t" r="r" b="b"/>
            <a:pathLst>
              <a:path w="3059" h="2626" extrusionOk="0">
                <a:moveTo>
                  <a:pt x="1796" y="0"/>
                </a:moveTo>
                <a:lnTo>
                  <a:pt x="1176" y="628"/>
                </a:lnTo>
                <a:lnTo>
                  <a:pt x="1378" y="830"/>
                </a:lnTo>
                <a:lnTo>
                  <a:pt x="0" y="830"/>
                </a:lnTo>
                <a:lnTo>
                  <a:pt x="0" y="1710"/>
                </a:lnTo>
                <a:lnTo>
                  <a:pt x="1378" y="1710"/>
                </a:lnTo>
                <a:lnTo>
                  <a:pt x="1082" y="1998"/>
                </a:lnTo>
                <a:lnTo>
                  <a:pt x="1710" y="2626"/>
                </a:lnTo>
                <a:lnTo>
                  <a:pt x="3058" y="1270"/>
                </a:lnTo>
                <a:lnTo>
                  <a:pt x="1796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6" name="Google Shape;1166;p34"/>
          <p:cNvGrpSpPr/>
          <p:nvPr/>
        </p:nvGrpSpPr>
        <p:grpSpPr>
          <a:xfrm>
            <a:off x="7577559" y="3933124"/>
            <a:ext cx="114043" cy="141118"/>
            <a:chOff x="4960900" y="2433225"/>
            <a:chExt cx="48525" cy="60050"/>
          </a:xfrm>
        </p:grpSpPr>
        <p:sp>
          <p:nvSpPr>
            <p:cNvPr id="1167" name="Google Shape;1167;p34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34"/>
          <p:cNvGrpSpPr/>
          <p:nvPr/>
        </p:nvGrpSpPr>
        <p:grpSpPr>
          <a:xfrm>
            <a:off x="7326499" y="4154964"/>
            <a:ext cx="131611" cy="138768"/>
            <a:chOff x="4854075" y="2527625"/>
            <a:chExt cx="56000" cy="59050"/>
          </a:xfrm>
        </p:grpSpPr>
        <p:sp>
          <p:nvSpPr>
            <p:cNvPr id="1170" name="Google Shape;1170;p34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34"/>
          <p:cNvSpPr/>
          <p:nvPr/>
        </p:nvSpPr>
        <p:spPr>
          <a:xfrm>
            <a:off x="7149162" y="3940148"/>
            <a:ext cx="102175" cy="128016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34"/>
          <p:cNvSpPr/>
          <p:nvPr/>
        </p:nvSpPr>
        <p:spPr>
          <a:xfrm>
            <a:off x="7782285" y="3290108"/>
            <a:ext cx="154291" cy="128016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34"/>
          <p:cNvSpPr/>
          <p:nvPr/>
        </p:nvSpPr>
        <p:spPr>
          <a:xfrm>
            <a:off x="6905513" y="3940148"/>
            <a:ext cx="130554" cy="128016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5" name="Google Shape;1175;p34"/>
          <p:cNvGrpSpPr/>
          <p:nvPr/>
        </p:nvGrpSpPr>
        <p:grpSpPr>
          <a:xfrm>
            <a:off x="7809758" y="3701767"/>
            <a:ext cx="95829" cy="155159"/>
            <a:chOff x="5059700" y="2334775"/>
            <a:chExt cx="40775" cy="66025"/>
          </a:xfrm>
        </p:grpSpPr>
        <p:sp>
          <p:nvSpPr>
            <p:cNvPr id="1176" name="Google Shape;1176;p34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34"/>
          <p:cNvGrpSpPr/>
          <p:nvPr/>
        </p:nvGrpSpPr>
        <p:grpSpPr>
          <a:xfrm>
            <a:off x="7573328" y="3486918"/>
            <a:ext cx="84372" cy="153338"/>
            <a:chOff x="4959100" y="2243350"/>
            <a:chExt cx="35900" cy="65250"/>
          </a:xfrm>
        </p:grpSpPr>
        <p:sp>
          <p:nvSpPr>
            <p:cNvPr id="1186" name="Google Shape;1186;p34"/>
            <p:cNvSpPr/>
            <p:nvPr/>
          </p:nvSpPr>
          <p:spPr>
            <a:xfrm>
              <a:off x="4959100" y="2243350"/>
              <a:ext cx="7950" cy="6825"/>
            </a:xfrm>
            <a:custGeom>
              <a:avLst/>
              <a:gdLst/>
              <a:ahLst/>
              <a:cxnLst/>
              <a:rect l="l" t="t" r="r" b="b"/>
              <a:pathLst>
                <a:path w="318" h="273" extrusionOk="0">
                  <a:moveTo>
                    <a:pt x="180" y="0"/>
                  </a:moveTo>
                  <a:cubicBezTo>
                    <a:pt x="65" y="0"/>
                    <a:pt x="0" y="145"/>
                    <a:pt x="87" y="231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7"/>
                  </a:cubicBezTo>
                  <a:cubicBezTo>
                    <a:pt x="317" y="65"/>
                    <a:pt x="260" y="0"/>
                    <a:pt x="1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4959100" y="2253075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65" y="1"/>
                    <a:pt x="0" y="145"/>
                    <a:pt x="87" y="232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8"/>
                  </a:cubicBezTo>
                  <a:cubicBezTo>
                    <a:pt x="317" y="59"/>
                    <a:pt x="260" y="1"/>
                    <a:pt x="18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4959100" y="2262825"/>
              <a:ext cx="7950" cy="6825"/>
            </a:xfrm>
            <a:custGeom>
              <a:avLst/>
              <a:gdLst/>
              <a:ahLst/>
              <a:cxnLst/>
              <a:rect l="l" t="t" r="r" b="b"/>
              <a:pathLst>
                <a:path w="318" h="273" extrusionOk="0">
                  <a:moveTo>
                    <a:pt x="180" y="0"/>
                  </a:moveTo>
                  <a:cubicBezTo>
                    <a:pt x="65" y="0"/>
                    <a:pt x="0" y="145"/>
                    <a:pt x="87" y="231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7"/>
                  </a:cubicBezTo>
                  <a:cubicBezTo>
                    <a:pt x="317" y="65"/>
                    <a:pt x="260" y="0"/>
                    <a:pt x="1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4959100" y="2272550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65" y="1"/>
                    <a:pt x="0" y="152"/>
                    <a:pt x="87" y="232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8"/>
                  </a:cubicBezTo>
                  <a:cubicBezTo>
                    <a:pt x="317" y="59"/>
                    <a:pt x="260" y="1"/>
                    <a:pt x="18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4959150" y="2282475"/>
              <a:ext cx="7900" cy="6775"/>
            </a:xfrm>
            <a:custGeom>
              <a:avLst/>
              <a:gdLst/>
              <a:ahLst/>
              <a:cxnLst/>
              <a:rect l="l" t="t" r="r" b="b"/>
              <a:pathLst>
                <a:path w="316" h="271" extrusionOk="0">
                  <a:moveTo>
                    <a:pt x="171" y="0"/>
                  </a:moveTo>
                  <a:cubicBezTo>
                    <a:pt x="60" y="0"/>
                    <a:pt x="0" y="147"/>
                    <a:pt x="85" y="231"/>
                  </a:cubicBezTo>
                  <a:cubicBezTo>
                    <a:pt x="112" y="259"/>
                    <a:pt x="145" y="271"/>
                    <a:pt x="178" y="271"/>
                  </a:cubicBezTo>
                  <a:cubicBezTo>
                    <a:pt x="248" y="271"/>
                    <a:pt x="315" y="214"/>
                    <a:pt x="315" y="130"/>
                  </a:cubicBezTo>
                  <a:cubicBezTo>
                    <a:pt x="315" y="58"/>
                    <a:pt x="258" y="1"/>
                    <a:pt x="178" y="1"/>
                  </a:cubicBezTo>
                  <a:cubicBezTo>
                    <a:pt x="176" y="0"/>
                    <a:pt x="173" y="0"/>
                    <a:pt x="17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4959100" y="2292025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65" y="1"/>
                    <a:pt x="0" y="145"/>
                    <a:pt x="87" y="232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8"/>
                  </a:cubicBezTo>
                  <a:cubicBezTo>
                    <a:pt x="317" y="59"/>
                    <a:pt x="260" y="1"/>
                    <a:pt x="18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4959100" y="2301775"/>
              <a:ext cx="7950" cy="6825"/>
            </a:xfrm>
            <a:custGeom>
              <a:avLst/>
              <a:gdLst/>
              <a:ahLst/>
              <a:cxnLst/>
              <a:rect l="l" t="t" r="r" b="b"/>
              <a:pathLst>
                <a:path w="318" h="273" extrusionOk="0">
                  <a:moveTo>
                    <a:pt x="180" y="0"/>
                  </a:moveTo>
                  <a:cubicBezTo>
                    <a:pt x="65" y="0"/>
                    <a:pt x="0" y="145"/>
                    <a:pt x="87" y="231"/>
                  </a:cubicBezTo>
                  <a:cubicBezTo>
                    <a:pt x="115" y="260"/>
                    <a:pt x="150" y="272"/>
                    <a:pt x="184" y="272"/>
                  </a:cubicBezTo>
                  <a:cubicBezTo>
                    <a:pt x="253" y="272"/>
                    <a:pt x="317" y="219"/>
                    <a:pt x="317" y="137"/>
                  </a:cubicBezTo>
                  <a:cubicBezTo>
                    <a:pt x="317" y="58"/>
                    <a:pt x="260" y="0"/>
                    <a:pt x="1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4968475" y="2253075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58" y="1"/>
                    <a:pt x="0" y="145"/>
                    <a:pt x="80" y="232"/>
                  </a:cubicBezTo>
                  <a:cubicBezTo>
                    <a:pt x="108" y="260"/>
                    <a:pt x="144" y="273"/>
                    <a:pt x="179" y="273"/>
                  </a:cubicBezTo>
                  <a:cubicBezTo>
                    <a:pt x="250" y="273"/>
                    <a:pt x="318" y="220"/>
                    <a:pt x="318" y="138"/>
                  </a:cubicBezTo>
                  <a:cubicBezTo>
                    <a:pt x="318" y="59"/>
                    <a:pt x="253" y="1"/>
                    <a:pt x="18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4968475" y="2262825"/>
              <a:ext cx="7950" cy="6825"/>
            </a:xfrm>
            <a:custGeom>
              <a:avLst/>
              <a:gdLst/>
              <a:ahLst/>
              <a:cxnLst/>
              <a:rect l="l" t="t" r="r" b="b"/>
              <a:pathLst>
                <a:path w="318" h="273" extrusionOk="0">
                  <a:moveTo>
                    <a:pt x="180" y="0"/>
                  </a:moveTo>
                  <a:cubicBezTo>
                    <a:pt x="58" y="0"/>
                    <a:pt x="0" y="145"/>
                    <a:pt x="80" y="231"/>
                  </a:cubicBezTo>
                  <a:cubicBezTo>
                    <a:pt x="108" y="260"/>
                    <a:pt x="144" y="273"/>
                    <a:pt x="179" y="273"/>
                  </a:cubicBezTo>
                  <a:cubicBezTo>
                    <a:pt x="250" y="273"/>
                    <a:pt x="318" y="220"/>
                    <a:pt x="318" y="137"/>
                  </a:cubicBezTo>
                  <a:cubicBezTo>
                    <a:pt x="318" y="65"/>
                    <a:pt x="253" y="0"/>
                    <a:pt x="1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4968475" y="2272550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58" y="1"/>
                    <a:pt x="0" y="145"/>
                    <a:pt x="87" y="232"/>
                  </a:cubicBezTo>
                  <a:cubicBezTo>
                    <a:pt x="113" y="260"/>
                    <a:pt x="147" y="273"/>
                    <a:pt x="181" y="273"/>
                  </a:cubicBezTo>
                  <a:cubicBezTo>
                    <a:pt x="250" y="273"/>
                    <a:pt x="318" y="220"/>
                    <a:pt x="318" y="138"/>
                  </a:cubicBezTo>
                  <a:cubicBezTo>
                    <a:pt x="318" y="66"/>
                    <a:pt x="253" y="1"/>
                    <a:pt x="18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4968500" y="2282475"/>
              <a:ext cx="7925" cy="6775"/>
            </a:xfrm>
            <a:custGeom>
              <a:avLst/>
              <a:gdLst/>
              <a:ahLst/>
              <a:cxnLst/>
              <a:rect l="l" t="t" r="r" b="b"/>
              <a:pathLst>
                <a:path w="317" h="271" extrusionOk="0">
                  <a:moveTo>
                    <a:pt x="171" y="0"/>
                  </a:moveTo>
                  <a:cubicBezTo>
                    <a:pt x="54" y="0"/>
                    <a:pt x="1" y="147"/>
                    <a:pt x="79" y="231"/>
                  </a:cubicBezTo>
                  <a:cubicBezTo>
                    <a:pt x="106" y="259"/>
                    <a:pt x="140" y="271"/>
                    <a:pt x="173" y="271"/>
                  </a:cubicBezTo>
                  <a:cubicBezTo>
                    <a:pt x="246" y="271"/>
                    <a:pt x="317" y="214"/>
                    <a:pt x="317" y="130"/>
                  </a:cubicBezTo>
                  <a:cubicBezTo>
                    <a:pt x="317" y="58"/>
                    <a:pt x="252" y="1"/>
                    <a:pt x="179" y="1"/>
                  </a:cubicBezTo>
                  <a:cubicBezTo>
                    <a:pt x="177" y="0"/>
                    <a:pt x="174" y="0"/>
                    <a:pt x="17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4968475" y="2292025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58" y="1"/>
                    <a:pt x="0" y="145"/>
                    <a:pt x="80" y="232"/>
                  </a:cubicBezTo>
                  <a:cubicBezTo>
                    <a:pt x="108" y="260"/>
                    <a:pt x="144" y="273"/>
                    <a:pt x="179" y="273"/>
                  </a:cubicBezTo>
                  <a:cubicBezTo>
                    <a:pt x="250" y="273"/>
                    <a:pt x="318" y="220"/>
                    <a:pt x="318" y="138"/>
                  </a:cubicBezTo>
                  <a:cubicBezTo>
                    <a:pt x="318" y="59"/>
                    <a:pt x="253" y="1"/>
                    <a:pt x="18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4977650" y="2262825"/>
              <a:ext cx="7975" cy="6825"/>
            </a:xfrm>
            <a:custGeom>
              <a:avLst/>
              <a:gdLst/>
              <a:ahLst/>
              <a:cxnLst/>
              <a:rect l="l" t="t" r="r" b="b"/>
              <a:pathLst>
                <a:path w="319" h="273" extrusionOk="0">
                  <a:moveTo>
                    <a:pt x="181" y="0"/>
                  </a:moveTo>
                  <a:cubicBezTo>
                    <a:pt x="66" y="0"/>
                    <a:pt x="1" y="145"/>
                    <a:pt x="88" y="231"/>
                  </a:cubicBezTo>
                  <a:cubicBezTo>
                    <a:pt x="116" y="260"/>
                    <a:pt x="151" y="273"/>
                    <a:pt x="185" y="273"/>
                  </a:cubicBezTo>
                  <a:cubicBezTo>
                    <a:pt x="254" y="273"/>
                    <a:pt x="318" y="220"/>
                    <a:pt x="318" y="137"/>
                  </a:cubicBezTo>
                  <a:cubicBezTo>
                    <a:pt x="318" y="65"/>
                    <a:pt x="261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4977650" y="2272550"/>
              <a:ext cx="7975" cy="6850"/>
            </a:xfrm>
            <a:custGeom>
              <a:avLst/>
              <a:gdLst/>
              <a:ahLst/>
              <a:cxnLst/>
              <a:rect l="l" t="t" r="r" b="b"/>
              <a:pathLst>
                <a:path w="319" h="274" extrusionOk="0">
                  <a:moveTo>
                    <a:pt x="181" y="1"/>
                  </a:moveTo>
                  <a:cubicBezTo>
                    <a:pt x="66" y="1"/>
                    <a:pt x="1" y="152"/>
                    <a:pt x="88" y="232"/>
                  </a:cubicBezTo>
                  <a:cubicBezTo>
                    <a:pt x="116" y="260"/>
                    <a:pt x="151" y="273"/>
                    <a:pt x="185" y="273"/>
                  </a:cubicBezTo>
                  <a:cubicBezTo>
                    <a:pt x="254" y="273"/>
                    <a:pt x="318" y="220"/>
                    <a:pt x="318" y="138"/>
                  </a:cubicBezTo>
                  <a:cubicBezTo>
                    <a:pt x="318" y="59"/>
                    <a:pt x="261" y="1"/>
                    <a:pt x="18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4977700" y="2282475"/>
              <a:ext cx="7925" cy="6775"/>
            </a:xfrm>
            <a:custGeom>
              <a:avLst/>
              <a:gdLst/>
              <a:ahLst/>
              <a:cxnLst/>
              <a:rect l="l" t="t" r="r" b="b"/>
              <a:pathLst>
                <a:path w="317" h="271" extrusionOk="0">
                  <a:moveTo>
                    <a:pt x="171" y="0"/>
                  </a:moveTo>
                  <a:cubicBezTo>
                    <a:pt x="61" y="0"/>
                    <a:pt x="1" y="147"/>
                    <a:pt x="86" y="231"/>
                  </a:cubicBezTo>
                  <a:cubicBezTo>
                    <a:pt x="113" y="259"/>
                    <a:pt x="146" y="271"/>
                    <a:pt x="179" y="271"/>
                  </a:cubicBezTo>
                  <a:cubicBezTo>
                    <a:pt x="249" y="271"/>
                    <a:pt x="316" y="214"/>
                    <a:pt x="316" y="130"/>
                  </a:cubicBezTo>
                  <a:cubicBezTo>
                    <a:pt x="316" y="58"/>
                    <a:pt x="259" y="1"/>
                    <a:pt x="179" y="1"/>
                  </a:cubicBezTo>
                  <a:cubicBezTo>
                    <a:pt x="177" y="0"/>
                    <a:pt x="174" y="0"/>
                    <a:pt x="17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4987050" y="2272550"/>
              <a:ext cx="7950" cy="685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80" y="1"/>
                  </a:moveTo>
                  <a:cubicBezTo>
                    <a:pt x="58" y="1"/>
                    <a:pt x="0" y="152"/>
                    <a:pt x="87" y="232"/>
                  </a:cubicBezTo>
                  <a:cubicBezTo>
                    <a:pt x="115" y="260"/>
                    <a:pt x="150" y="273"/>
                    <a:pt x="184" y="273"/>
                  </a:cubicBezTo>
                  <a:cubicBezTo>
                    <a:pt x="253" y="273"/>
                    <a:pt x="317" y="220"/>
                    <a:pt x="317" y="138"/>
                  </a:cubicBezTo>
                  <a:cubicBezTo>
                    <a:pt x="317" y="59"/>
                    <a:pt x="252" y="1"/>
                    <a:pt x="18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34"/>
          <p:cNvGrpSpPr/>
          <p:nvPr/>
        </p:nvGrpSpPr>
        <p:grpSpPr>
          <a:xfrm>
            <a:off x="7758054" y="3926309"/>
            <a:ext cx="178498" cy="154747"/>
            <a:chOff x="5037700" y="2430325"/>
            <a:chExt cx="75950" cy="65850"/>
          </a:xfrm>
        </p:grpSpPr>
        <p:sp>
          <p:nvSpPr>
            <p:cNvPr id="1203" name="Google Shape;1203;p34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34"/>
          <p:cNvGrpSpPr/>
          <p:nvPr/>
        </p:nvGrpSpPr>
        <p:grpSpPr>
          <a:xfrm>
            <a:off x="7098294" y="3718275"/>
            <a:ext cx="216160" cy="122024"/>
            <a:chOff x="4756975" y="2341800"/>
            <a:chExt cx="91975" cy="51925"/>
          </a:xfrm>
        </p:grpSpPr>
        <p:sp>
          <p:nvSpPr>
            <p:cNvPr id="1206" name="Google Shape;1206;p34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34"/>
          <p:cNvGrpSpPr/>
          <p:nvPr/>
        </p:nvGrpSpPr>
        <p:grpSpPr>
          <a:xfrm>
            <a:off x="7536841" y="4128468"/>
            <a:ext cx="231906" cy="191995"/>
            <a:chOff x="4943575" y="2516350"/>
            <a:chExt cx="98675" cy="81700"/>
          </a:xfrm>
        </p:grpSpPr>
        <p:sp>
          <p:nvSpPr>
            <p:cNvPr id="1227" name="Google Shape;1227;p34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4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4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5" name="Google Shape;1305;p34"/>
          <p:cNvSpPr/>
          <p:nvPr/>
        </p:nvSpPr>
        <p:spPr>
          <a:xfrm>
            <a:off x="6082403" y="3546377"/>
            <a:ext cx="224861" cy="294399"/>
          </a:xfrm>
          <a:custGeom>
            <a:avLst/>
            <a:gdLst/>
            <a:ahLst/>
            <a:cxnLst/>
            <a:rect l="l" t="t" r="r" b="b"/>
            <a:pathLst>
              <a:path w="13659" h="17883" extrusionOk="0">
                <a:moveTo>
                  <a:pt x="6026" y="1"/>
                </a:moveTo>
                <a:lnTo>
                  <a:pt x="7644" y="1229"/>
                </a:lnTo>
                <a:cubicBezTo>
                  <a:pt x="6336" y="1768"/>
                  <a:pt x="5131" y="2548"/>
                  <a:pt x="4109" y="3536"/>
                </a:cubicBezTo>
                <a:cubicBezTo>
                  <a:pt x="2767" y="4787"/>
                  <a:pt x="1745" y="6347"/>
                  <a:pt x="1148" y="8081"/>
                </a:cubicBezTo>
                <a:cubicBezTo>
                  <a:pt x="1" y="11512"/>
                  <a:pt x="701" y="15254"/>
                  <a:pt x="2698" y="17882"/>
                </a:cubicBezTo>
                <a:cubicBezTo>
                  <a:pt x="1206" y="14944"/>
                  <a:pt x="1332" y="11409"/>
                  <a:pt x="2801" y="8804"/>
                </a:cubicBezTo>
                <a:cubicBezTo>
                  <a:pt x="3524" y="7518"/>
                  <a:pt x="4546" y="6428"/>
                  <a:pt x="5785" y="5636"/>
                </a:cubicBezTo>
                <a:cubicBezTo>
                  <a:pt x="6749" y="5005"/>
                  <a:pt x="7828" y="4568"/>
                  <a:pt x="8964" y="4362"/>
                </a:cubicBezTo>
                <a:lnTo>
                  <a:pt x="8964" y="4362"/>
                </a:lnTo>
                <a:lnTo>
                  <a:pt x="8620" y="6003"/>
                </a:lnTo>
                <a:lnTo>
                  <a:pt x="13658" y="678"/>
                </a:lnTo>
                <a:lnTo>
                  <a:pt x="6026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4"/>
          <p:cNvSpPr/>
          <p:nvPr/>
        </p:nvSpPr>
        <p:spPr>
          <a:xfrm>
            <a:off x="6298589" y="3413951"/>
            <a:ext cx="176478" cy="306482"/>
          </a:xfrm>
          <a:custGeom>
            <a:avLst/>
            <a:gdLst/>
            <a:ahLst/>
            <a:cxnLst/>
            <a:rect l="l" t="t" r="r" b="b"/>
            <a:pathLst>
              <a:path w="10720" h="18617" extrusionOk="0">
                <a:moveTo>
                  <a:pt x="0" y="0"/>
                </a:moveTo>
                <a:cubicBezTo>
                  <a:pt x="2686" y="1722"/>
                  <a:pt x="4625" y="4120"/>
                  <a:pt x="5567" y="6680"/>
                </a:cubicBezTo>
                <a:cubicBezTo>
                  <a:pt x="6370" y="8837"/>
                  <a:pt x="6462" y="11202"/>
                  <a:pt x="5831" y="13428"/>
                </a:cubicBezTo>
                <a:lnTo>
                  <a:pt x="4717" y="12545"/>
                </a:lnTo>
                <a:lnTo>
                  <a:pt x="6496" y="18616"/>
                </a:lnTo>
                <a:lnTo>
                  <a:pt x="10720" y="13463"/>
                </a:lnTo>
                <a:lnTo>
                  <a:pt x="9136" y="13991"/>
                </a:lnTo>
                <a:cubicBezTo>
                  <a:pt x="9354" y="11225"/>
                  <a:pt x="8688" y="8459"/>
                  <a:pt x="7219" y="6106"/>
                </a:cubicBezTo>
                <a:cubicBezTo>
                  <a:pt x="5589" y="3443"/>
                  <a:pt x="3007" y="1308"/>
                  <a:pt x="0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4"/>
          <p:cNvSpPr/>
          <p:nvPr/>
        </p:nvSpPr>
        <p:spPr>
          <a:xfrm>
            <a:off x="6261266" y="3743741"/>
            <a:ext cx="312343" cy="104570"/>
          </a:xfrm>
          <a:custGeom>
            <a:avLst/>
            <a:gdLst/>
            <a:ahLst/>
            <a:cxnLst/>
            <a:rect l="l" t="t" r="r" b="b"/>
            <a:pathLst>
              <a:path w="18973" h="6352" extrusionOk="0">
                <a:moveTo>
                  <a:pt x="3290" y="0"/>
                </a:moveTo>
                <a:cubicBezTo>
                  <a:pt x="2194" y="0"/>
                  <a:pt x="1096" y="51"/>
                  <a:pt x="1" y="153"/>
                </a:cubicBezTo>
                <a:cubicBezTo>
                  <a:pt x="4936" y="773"/>
                  <a:pt x="9676" y="2483"/>
                  <a:pt x="13865" y="5169"/>
                </a:cubicBezTo>
                <a:lnTo>
                  <a:pt x="12867" y="5949"/>
                </a:lnTo>
                <a:lnTo>
                  <a:pt x="18973" y="6351"/>
                </a:lnTo>
                <a:lnTo>
                  <a:pt x="15839" y="1037"/>
                </a:lnTo>
                <a:lnTo>
                  <a:pt x="15575" y="2208"/>
                </a:lnTo>
                <a:cubicBezTo>
                  <a:pt x="11637" y="744"/>
                  <a:pt x="7476" y="0"/>
                  <a:pt x="3290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4"/>
          <p:cNvSpPr/>
          <p:nvPr/>
        </p:nvSpPr>
        <p:spPr>
          <a:xfrm>
            <a:off x="6125440" y="4176064"/>
            <a:ext cx="324443" cy="114760"/>
          </a:xfrm>
          <a:custGeom>
            <a:avLst/>
            <a:gdLst/>
            <a:ahLst/>
            <a:cxnLst/>
            <a:rect l="l" t="t" r="r" b="b"/>
            <a:pathLst>
              <a:path w="19708" h="6971" extrusionOk="0">
                <a:moveTo>
                  <a:pt x="1" y="0"/>
                </a:moveTo>
                <a:lnTo>
                  <a:pt x="1" y="0"/>
                </a:lnTo>
                <a:cubicBezTo>
                  <a:pt x="104" y="333"/>
                  <a:pt x="667" y="5544"/>
                  <a:pt x="667" y="5544"/>
                </a:cubicBezTo>
                <a:lnTo>
                  <a:pt x="1355" y="4350"/>
                </a:lnTo>
                <a:cubicBezTo>
                  <a:pt x="1470" y="4465"/>
                  <a:pt x="1585" y="4580"/>
                  <a:pt x="1699" y="4694"/>
                </a:cubicBezTo>
                <a:cubicBezTo>
                  <a:pt x="2055" y="5050"/>
                  <a:pt x="2446" y="5360"/>
                  <a:pt x="2847" y="5658"/>
                </a:cubicBezTo>
                <a:cubicBezTo>
                  <a:pt x="3272" y="5945"/>
                  <a:pt x="3708" y="6198"/>
                  <a:pt x="4179" y="6416"/>
                </a:cubicBezTo>
                <a:cubicBezTo>
                  <a:pt x="4661" y="6623"/>
                  <a:pt x="5166" y="6783"/>
                  <a:pt x="5671" y="6875"/>
                </a:cubicBezTo>
                <a:cubicBezTo>
                  <a:pt x="6037" y="6940"/>
                  <a:pt x="6408" y="6971"/>
                  <a:pt x="6782" y="6971"/>
                </a:cubicBezTo>
                <a:cubicBezTo>
                  <a:pt x="6935" y="6971"/>
                  <a:pt x="7089" y="6965"/>
                  <a:pt x="7243" y="6955"/>
                </a:cubicBezTo>
                <a:cubicBezTo>
                  <a:pt x="7771" y="6909"/>
                  <a:pt x="8287" y="6783"/>
                  <a:pt x="8781" y="6577"/>
                </a:cubicBezTo>
                <a:cubicBezTo>
                  <a:pt x="9263" y="6370"/>
                  <a:pt x="9711" y="6095"/>
                  <a:pt x="10101" y="5739"/>
                </a:cubicBezTo>
                <a:cubicBezTo>
                  <a:pt x="10457" y="5429"/>
                  <a:pt x="10778" y="5085"/>
                  <a:pt x="11076" y="4717"/>
                </a:cubicBezTo>
                <a:cubicBezTo>
                  <a:pt x="11363" y="4362"/>
                  <a:pt x="11616" y="4029"/>
                  <a:pt x="11880" y="3696"/>
                </a:cubicBezTo>
                <a:cubicBezTo>
                  <a:pt x="12006" y="3547"/>
                  <a:pt x="12144" y="3386"/>
                  <a:pt x="12282" y="3237"/>
                </a:cubicBezTo>
                <a:cubicBezTo>
                  <a:pt x="12350" y="3168"/>
                  <a:pt x="12419" y="3099"/>
                  <a:pt x="12488" y="3030"/>
                </a:cubicBezTo>
                <a:lnTo>
                  <a:pt x="12695" y="2824"/>
                </a:lnTo>
                <a:cubicBezTo>
                  <a:pt x="13303" y="2284"/>
                  <a:pt x="14003" y="1871"/>
                  <a:pt x="14761" y="1584"/>
                </a:cubicBezTo>
                <a:cubicBezTo>
                  <a:pt x="15541" y="1297"/>
                  <a:pt x="16367" y="1136"/>
                  <a:pt x="17205" y="1125"/>
                </a:cubicBezTo>
                <a:cubicBezTo>
                  <a:pt x="17234" y="1125"/>
                  <a:pt x="17262" y="1124"/>
                  <a:pt x="17291" y="1124"/>
                </a:cubicBezTo>
                <a:cubicBezTo>
                  <a:pt x="18111" y="1124"/>
                  <a:pt x="18931" y="1284"/>
                  <a:pt x="19707" y="1573"/>
                </a:cubicBezTo>
                <a:cubicBezTo>
                  <a:pt x="18927" y="1148"/>
                  <a:pt x="18089" y="872"/>
                  <a:pt x="17228" y="758"/>
                </a:cubicBezTo>
                <a:cubicBezTo>
                  <a:pt x="16902" y="720"/>
                  <a:pt x="16575" y="701"/>
                  <a:pt x="16248" y="701"/>
                </a:cubicBezTo>
                <a:cubicBezTo>
                  <a:pt x="15678" y="701"/>
                  <a:pt x="15109" y="760"/>
                  <a:pt x="14554" y="884"/>
                </a:cubicBezTo>
                <a:cubicBezTo>
                  <a:pt x="13659" y="1079"/>
                  <a:pt x="12798" y="1446"/>
                  <a:pt x="12029" y="1951"/>
                </a:cubicBezTo>
                <a:lnTo>
                  <a:pt x="11742" y="2158"/>
                </a:lnTo>
                <a:cubicBezTo>
                  <a:pt x="11650" y="2227"/>
                  <a:pt x="11558" y="2307"/>
                  <a:pt x="11467" y="2376"/>
                </a:cubicBezTo>
                <a:cubicBezTo>
                  <a:pt x="11283" y="2514"/>
                  <a:pt x="11122" y="2674"/>
                  <a:pt x="10950" y="2824"/>
                </a:cubicBezTo>
                <a:cubicBezTo>
                  <a:pt x="10617" y="3133"/>
                  <a:pt x="10319" y="3432"/>
                  <a:pt x="10009" y="3719"/>
                </a:cubicBezTo>
                <a:cubicBezTo>
                  <a:pt x="9722" y="3983"/>
                  <a:pt x="9424" y="4224"/>
                  <a:pt x="9102" y="4442"/>
                </a:cubicBezTo>
                <a:cubicBezTo>
                  <a:pt x="8815" y="4625"/>
                  <a:pt x="8494" y="4775"/>
                  <a:pt x="8173" y="4855"/>
                </a:cubicBezTo>
                <a:cubicBezTo>
                  <a:pt x="7908" y="4919"/>
                  <a:pt x="7643" y="4954"/>
                  <a:pt x="7384" y="4954"/>
                </a:cubicBezTo>
                <a:cubicBezTo>
                  <a:pt x="7317" y="4954"/>
                  <a:pt x="7251" y="4952"/>
                  <a:pt x="7186" y="4947"/>
                </a:cubicBezTo>
                <a:cubicBezTo>
                  <a:pt x="6841" y="4924"/>
                  <a:pt x="6497" y="4855"/>
                  <a:pt x="6176" y="4752"/>
                </a:cubicBezTo>
                <a:cubicBezTo>
                  <a:pt x="5854" y="4637"/>
                  <a:pt x="5544" y="4488"/>
                  <a:pt x="5257" y="4304"/>
                </a:cubicBezTo>
                <a:cubicBezTo>
                  <a:pt x="4959" y="4120"/>
                  <a:pt x="4684" y="3902"/>
                  <a:pt x="4431" y="3661"/>
                </a:cubicBezTo>
                <a:cubicBezTo>
                  <a:pt x="4167" y="3409"/>
                  <a:pt x="3926" y="3133"/>
                  <a:pt x="3697" y="2847"/>
                </a:cubicBezTo>
                <a:cubicBezTo>
                  <a:pt x="3651" y="2778"/>
                  <a:pt x="3593" y="2709"/>
                  <a:pt x="3547" y="2640"/>
                </a:cubicBezTo>
                <a:cubicBezTo>
                  <a:pt x="4362" y="2491"/>
                  <a:pt x="5212" y="2330"/>
                  <a:pt x="5097" y="2330"/>
                </a:cubicBezTo>
                <a:cubicBezTo>
                  <a:pt x="4879" y="2330"/>
                  <a:pt x="1" y="0"/>
                  <a:pt x="1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4"/>
          <p:cNvSpPr/>
          <p:nvPr/>
        </p:nvSpPr>
        <p:spPr>
          <a:xfrm>
            <a:off x="6139825" y="3928380"/>
            <a:ext cx="402080" cy="118859"/>
          </a:xfrm>
          <a:custGeom>
            <a:avLst/>
            <a:gdLst/>
            <a:ahLst/>
            <a:cxnLst/>
            <a:rect l="l" t="t" r="r" b="b"/>
            <a:pathLst>
              <a:path w="24424" h="7220" extrusionOk="0">
                <a:moveTo>
                  <a:pt x="17136" y="1"/>
                </a:moveTo>
                <a:lnTo>
                  <a:pt x="18295" y="1171"/>
                </a:lnTo>
                <a:lnTo>
                  <a:pt x="0" y="7220"/>
                </a:lnTo>
                <a:lnTo>
                  <a:pt x="19385" y="4431"/>
                </a:lnTo>
                <a:lnTo>
                  <a:pt x="19385" y="4431"/>
                </a:lnTo>
                <a:lnTo>
                  <a:pt x="19018" y="6003"/>
                </a:lnTo>
                <a:lnTo>
                  <a:pt x="24424" y="1160"/>
                </a:lnTo>
                <a:lnTo>
                  <a:pt x="17136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4"/>
          <p:cNvSpPr/>
          <p:nvPr/>
        </p:nvSpPr>
        <p:spPr>
          <a:xfrm>
            <a:off x="6390535" y="2348043"/>
            <a:ext cx="160806" cy="148360"/>
          </a:xfrm>
          <a:custGeom>
            <a:avLst/>
            <a:gdLst/>
            <a:ahLst/>
            <a:cxnLst/>
            <a:rect l="l" t="t" r="r" b="b"/>
            <a:pathLst>
              <a:path w="9768" h="9012" extrusionOk="0">
                <a:moveTo>
                  <a:pt x="9768" y="0"/>
                </a:moveTo>
                <a:lnTo>
                  <a:pt x="9768" y="0"/>
                </a:lnTo>
                <a:cubicBezTo>
                  <a:pt x="9435" y="1171"/>
                  <a:pt x="9033" y="2330"/>
                  <a:pt x="8551" y="3443"/>
                </a:cubicBezTo>
                <a:cubicBezTo>
                  <a:pt x="8310" y="3983"/>
                  <a:pt x="8046" y="4522"/>
                  <a:pt x="7748" y="5027"/>
                </a:cubicBezTo>
                <a:cubicBezTo>
                  <a:pt x="7461" y="5521"/>
                  <a:pt x="7116" y="5968"/>
                  <a:pt x="6726" y="6382"/>
                </a:cubicBezTo>
                <a:cubicBezTo>
                  <a:pt x="6393" y="6737"/>
                  <a:pt x="5980" y="7001"/>
                  <a:pt x="5521" y="7151"/>
                </a:cubicBezTo>
                <a:cubicBezTo>
                  <a:pt x="5414" y="7177"/>
                  <a:pt x="5305" y="7191"/>
                  <a:pt x="5196" y="7191"/>
                </a:cubicBezTo>
                <a:cubicBezTo>
                  <a:pt x="4932" y="7191"/>
                  <a:pt x="4670" y="7113"/>
                  <a:pt x="4442" y="6967"/>
                </a:cubicBezTo>
                <a:cubicBezTo>
                  <a:pt x="4086" y="6726"/>
                  <a:pt x="3788" y="6416"/>
                  <a:pt x="3581" y="6037"/>
                </a:cubicBezTo>
                <a:cubicBezTo>
                  <a:pt x="3478" y="5865"/>
                  <a:pt x="3398" y="5693"/>
                  <a:pt x="3340" y="5498"/>
                </a:cubicBezTo>
                <a:lnTo>
                  <a:pt x="3340" y="5498"/>
                </a:lnTo>
                <a:lnTo>
                  <a:pt x="4488" y="5704"/>
                </a:lnTo>
                <a:lnTo>
                  <a:pt x="4488" y="5704"/>
                </a:lnTo>
                <a:lnTo>
                  <a:pt x="1022" y="1733"/>
                </a:lnTo>
                <a:lnTo>
                  <a:pt x="0" y="6818"/>
                </a:lnTo>
                <a:lnTo>
                  <a:pt x="884" y="6175"/>
                </a:lnTo>
                <a:cubicBezTo>
                  <a:pt x="930" y="6290"/>
                  <a:pt x="976" y="6382"/>
                  <a:pt x="1033" y="6485"/>
                </a:cubicBezTo>
                <a:cubicBezTo>
                  <a:pt x="1217" y="6829"/>
                  <a:pt x="1447" y="7162"/>
                  <a:pt x="1711" y="7461"/>
                </a:cubicBezTo>
                <a:cubicBezTo>
                  <a:pt x="1975" y="7759"/>
                  <a:pt x="2261" y="8023"/>
                  <a:pt x="2583" y="8241"/>
                </a:cubicBezTo>
                <a:cubicBezTo>
                  <a:pt x="2916" y="8482"/>
                  <a:pt x="3271" y="8677"/>
                  <a:pt x="3650" y="8815"/>
                </a:cubicBezTo>
                <a:cubicBezTo>
                  <a:pt x="4023" y="8943"/>
                  <a:pt x="4426" y="9011"/>
                  <a:pt x="4821" y="9011"/>
                </a:cubicBezTo>
                <a:cubicBezTo>
                  <a:pt x="4852" y="9011"/>
                  <a:pt x="4882" y="9011"/>
                  <a:pt x="4913" y="9010"/>
                </a:cubicBezTo>
                <a:cubicBezTo>
                  <a:pt x="5337" y="8987"/>
                  <a:pt x="5751" y="8884"/>
                  <a:pt x="6141" y="8700"/>
                </a:cubicBezTo>
                <a:cubicBezTo>
                  <a:pt x="6485" y="8528"/>
                  <a:pt x="6806" y="8298"/>
                  <a:pt x="7082" y="8034"/>
                </a:cubicBezTo>
                <a:cubicBezTo>
                  <a:pt x="7334" y="7782"/>
                  <a:pt x="7564" y="7518"/>
                  <a:pt x="7759" y="7219"/>
                </a:cubicBezTo>
                <a:cubicBezTo>
                  <a:pt x="8126" y="6669"/>
                  <a:pt x="8425" y="6072"/>
                  <a:pt x="8643" y="5463"/>
                </a:cubicBezTo>
                <a:cubicBezTo>
                  <a:pt x="8861" y="4867"/>
                  <a:pt x="9045" y="4258"/>
                  <a:pt x="9194" y="3650"/>
                </a:cubicBezTo>
                <a:cubicBezTo>
                  <a:pt x="9458" y="2445"/>
                  <a:pt x="9653" y="1228"/>
                  <a:pt x="9768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4"/>
          <p:cNvSpPr/>
          <p:nvPr/>
        </p:nvSpPr>
        <p:spPr>
          <a:xfrm>
            <a:off x="6096669" y="3304801"/>
            <a:ext cx="195575" cy="188068"/>
          </a:xfrm>
          <a:custGeom>
            <a:avLst/>
            <a:gdLst/>
            <a:ahLst/>
            <a:cxnLst/>
            <a:rect l="l" t="t" r="r" b="b"/>
            <a:pathLst>
              <a:path w="11880" h="11424" extrusionOk="0">
                <a:moveTo>
                  <a:pt x="11716" y="1"/>
                </a:moveTo>
                <a:cubicBezTo>
                  <a:pt x="11218" y="1"/>
                  <a:pt x="10716" y="96"/>
                  <a:pt x="10261" y="302"/>
                </a:cubicBezTo>
                <a:cubicBezTo>
                  <a:pt x="9733" y="566"/>
                  <a:pt x="9286" y="945"/>
                  <a:pt x="8930" y="1416"/>
                </a:cubicBezTo>
                <a:cubicBezTo>
                  <a:pt x="8586" y="1875"/>
                  <a:pt x="8287" y="2357"/>
                  <a:pt x="8046" y="2885"/>
                </a:cubicBezTo>
                <a:cubicBezTo>
                  <a:pt x="7805" y="3378"/>
                  <a:pt x="7587" y="3883"/>
                  <a:pt x="7380" y="4365"/>
                </a:cubicBezTo>
                <a:cubicBezTo>
                  <a:pt x="7174" y="4824"/>
                  <a:pt x="6956" y="5284"/>
                  <a:pt x="6715" y="5720"/>
                </a:cubicBezTo>
                <a:cubicBezTo>
                  <a:pt x="6508" y="6098"/>
                  <a:pt x="6256" y="6443"/>
                  <a:pt x="5946" y="6741"/>
                </a:cubicBezTo>
                <a:cubicBezTo>
                  <a:pt x="5716" y="6959"/>
                  <a:pt x="5429" y="7108"/>
                  <a:pt x="5119" y="7189"/>
                </a:cubicBezTo>
                <a:cubicBezTo>
                  <a:pt x="5005" y="7212"/>
                  <a:pt x="4890" y="7223"/>
                  <a:pt x="4775" y="7235"/>
                </a:cubicBezTo>
                <a:lnTo>
                  <a:pt x="4844" y="5766"/>
                </a:lnTo>
                <a:lnTo>
                  <a:pt x="4844" y="5766"/>
                </a:lnTo>
                <a:cubicBezTo>
                  <a:pt x="4660" y="5984"/>
                  <a:pt x="1" y="10070"/>
                  <a:pt x="1" y="10070"/>
                </a:cubicBezTo>
                <a:lnTo>
                  <a:pt x="6520" y="11424"/>
                </a:lnTo>
                <a:lnTo>
                  <a:pt x="5831" y="10379"/>
                </a:lnTo>
                <a:cubicBezTo>
                  <a:pt x="6107" y="10253"/>
                  <a:pt x="6370" y="10115"/>
                  <a:pt x="6623" y="9943"/>
                </a:cubicBezTo>
                <a:cubicBezTo>
                  <a:pt x="7254" y="9530"/>
                  <a:pt x="7771" y="8968"/>
                  <a:pt x="8138" y="8302"/>
                </a:cubicBezTo>
                <a:cubicBezTo>
                  <a:pt x="8448" y="7740"/>
                  <a:pt x="8677" y="7143"/>
                  <a:pt x="8815" y="6523"/>
                </a:cubicBezTo>
                <a:cubicBezTo>
                  <a:pt x="8964" y="5949"/>
                  <a:pt x="9033" y="5387"/>
                  <a:pt x="9102" y="4859"/>
                </a:cubicBezTo>
                <a:cubicBezTo>
                  <a:pt x="9251" y="3792"/>
                  <a:pt x="9355" y="2782"/>
                  <a:pt x="9699" y="1875"/>
                </a:cubicBezTo>
                <a:cubicBezTo>
                  <a:pt x="9871" y="1416"/>
                  <a:pt x="10147" y="1003"/>
                  <a:pt x="10502" y="681"/>
                </a:cubicBezTo>
                <a:cubicBezTo>
                  <a:pt x="10904" y="348"/>
                  <a:pt x="11375" y="119"/>
                  <a:pt x="11880" y="4"/>
                </a:cubicBezTo>
                <a:cubicBezTo>
                  <a:pt x="11825" y="2"/>
                  <a:pt x="11770" y="1"/>
                  <a:pt x="11716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4"/>
          <p:cNvSpPr/>
          <p:nvPr/>
        </p:nvSpPr>
        <p:spPr>
          <a:xfrm>
            <a:off x="6391292" y="2613093"/>
            <a:ext cx="150978" cy="225437"/>
          </a:xfrm>
          <a:custGeom>
            <a:avLst/>
            <a:gdLst/>
            <a:ahLst/>
            <a:cxnLst/>
            <a:rect l="l" t="t" r="r" b="b"/>
            <a:pathLst>
              <a:path w="9171" h="13694" extrusionOk="0">
                <a:moveTo>
                  <a:pt x="0" y="1"/>
                </a:moveTo>
                <a:lnTo>
                  <a:pt x="2399" y="4236"/>
                </a:lnTo>
                <a:lnTo>
                  <a:pt x="2502" y="2996"/>
                </a:lnTo>
                <a:cubicBezTo>
                  <a:pt x="3604" y="3593"/>
                  <a:pt x="4637" y="4305"/>
                  <a:pt x="5613" y="5108"/>
                </a:cubicBezTo>
                <a:cubicBezTo>
                  <a:pt x="6164" y="5567"/>
                  <a:pt x="6669" y="6084"/>
                  <a:pt x="7105" y="6658"/>
                </a:cubicBezTo>
                <a:cubicBezTo>
                  <a:pt x="7518" y="7220"/>
                  <a:pt x="7839" y="7840"/>
                  <a:pt x="7943" y="8483"/>
                </a:cubicBezTo>
                <a:cubicBezTo>
                  <a:pt x="7989" y="8792"/>
                  <a:pt x="7977" y="9114"/>
                  <a:pt x="7908" y="9435"/>
                </a:cubicBezTo>
                <a:cubicBezTo>
                  <a:pt x="7862" y="9596"/>
                  <a:pt x="7816" y="9745"/>
                  <a:pt x="7748" y="9894"/>
                </a:cubicBezTo>
                <a:cubicBezTo>
                  <a:pt x="7679" y="10055"/>
                  <a:pt x="7598" y="10204"/>
                  <a:pt x="7507" y="10353"/>
                </a:cubicBezTo>
                <a:cubicBezTo>
                  <a:pt x="7082" y="10950"/>
                  <a:pt x="6542" y="11455"/>
                  <a:pt x="5923" y="11845"/>
                </a:cubicBezTo>
                <a:cubicBezTo>
                  <a:pt x="5280" y="12270"/>
                  <a:pt x="4591" y="12626"/>
                  <a:pt x="3880" y="12913"/>
                </a:cubicBezTo>
                <a:cubicBezTo>
                  <a:pt x="3157" y="13211"/>
                  <a:pt x="2422" y="13475"/>
                  <a:pt x="1665" y="13693"/>
                </a:cubicBezTo>
                <a:cubicBezTo>
                  <a:pt x="2445" y="13567"/>
                  <a:pt x="3214" y="13406"/>
                  <a:pt x="3983" y="13200"/>
                </a:cubicBezTo>
                <a:cubicBezTo>
                  <a:pt x="4752" y="13005"/>
                  <a:pt x="5509" y="12729"/>
                  <a:pt x="6233" y="12373"/>
                </a:cubicBezTo>
                <a:cubicBezTo>
                  <a:pt x="6600" y="12201"/>
                  <a:pt x="6956" y="11995"/>
                  <a:pt x="7288" y="11754"/>
                </a:cubicBezTo>
                <a:cubicBezTo>
                  <a:pt x="7644" y="11513"/>
                  <a:pt x="7954" y="11226"/>
                  <a:pt x="8241" y="10904"/>
                </a:cubicBezTo>
                <a:cubicBezTo>
                  <a:pt x="8379" y="10732"/>
                  <a:pt x="8517" y="10560"/>
                  <a:pt x="8631" y="10365"/>
                </a:cubicBezTo>
                <a:cubicBezTo>
                  <a:pt x="8746" y="10170"/>
                  <a:pt x="8849" y="9963"/>
                  <a:pt x="8930" y="9757"/>
                </a:cubicBezTo>
                <a:cubicBezTo>
                  <a:pt x="9090" y="9320"/>
                  <a:pt x="9171" y="8861"/>
                  <a:pt x="9159" y="8391"/>
                </a:cubicBezTo>
                <a:cubicBezTo>
                  <a:pt x="9148" y="7932"/>
                  <a:pt x="9079" y="7484"/>
                  <a:pt x="8930" y="7048"/>
                </a:cubicBezTo>
                <a:cubicBezTo>
                  <a:pt x="8792" y="6623"/>
                  <a:pt x="8620" y="6222"/>
                  <a:pt x="8402" y="5843"/>
                </a:cubicBezTo>
                <a:cubicBezTo>
                  <a:pt x="7977" y="5108"/>
                  <a:pt x="7472" y="4420"/>
                  <a:pt x="6898" y="3788"/>
                </a:cubicBezTo>
                <a:cubicBezTo>
                  <a:pt x="6003" y="2824"/>
                  <a:pt x="5027" y="1941"/>
                  <a:pt x="3972" y="1160"/>
                </a:cubicBezTo>
                <a:lnTo>
                  <a:pt x="4982" y="689"/>
                </a:lnTo>
                <a:lnTo>
                  <a:pt x="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4"/>
          <p:cNvSpPr/>
          <p:nvPr/>
        </p:nvSpPr>
        <p:spPr>
          <a:xfrm>
            <a:off x="6296065" y="3038371"/>
            <a:ext cx="291946" cy="226228"/>
          </a:xfrm>
          <a:custGeom>
            <a:avLst/>
            <a:gdLst/>
            <a:ahLst/>
            <a:cxnLst/>
            <a:rect l="l" t="t" r="r" b="b"/>
            <a:pathLst>
              <a:path w="17734" h="13742" extrusionOk="0">
                <a:moveTo>
                  <a:pt x="17056" y="0"/>
                </a:moveTo>
                <a:cubicBezTo>
                  <a:pt x="16781" y="276"/>
                  <a:pt x="11868" y="5452"/>
                  <a:pt x="11868" y="5452"/>
                </a:cubicBezTo>
                <a:lnTo>
                  <a:pt x="13487" y="5119"/>
                </a:lnTo>
                <a:lnTo>
                  <a:pt x="13487" y="5119"/>
                </a:lnTo>
                <a:cubicBezTo>
                  <a:pt x="13349" y="5658"/>
                  <a:pt x="13200" y="6186"/>
                  <a:pt x="13016" y="6703"/>
                </a:cubicBezTo>
                <a:cubicBezTo>
                  <a:pt x="12741" y="7552"/>
                  <a:pt x="12362" y="8356"/>
                  <a:pt x="11903" y="9125"/>
                </a:cubicBezTo>
                <a:cubicBezTo>
                  <a:pt x="11478" y="9848"/>
                  <a:pt x="10916" y="10490"/>
                  <a:pt x="10262" y="11018"/>
                </a:cubicBezTo>
                <a:cubicBezTo>
                  <a:pt x="9929" y="11271"/>
                  <a:pt x="9584" y="11477"/>
                  <a:pt x="9206" y="11627"/>
                </a:cubicBezTo>
                <a:cubicBezTo>
                  <a:pt x="8815" y="11787"/>
                  <a:pt x="8414" y="11891"/>
                  <a:pt x="7989" y="11948"/>
                </a:cubicBezTo>
                <a:cubicBezTo>
                  <a:pt x="7676" y="11989"/>
                  <a:pt x="7363" y="12010"/>
                  <a:pt x="7051" y="12010"/>
                </a:cubicBezTo>
                <a:cubicBezTo>
                  <a:pt x="5542" y="12010"/>
                  <a:pt x="4063" y="11532"/>
                  <a:pt x="2836" y="10628"/>
                </a:cubicBezTo>
                <a:cubicBezTo>
                  <a:pt x="2078" y="10054"/>
                  <a:pt x="1447" y="9331"/>
                  <a:pt x="976" y="8493"/>
                </a:cubicBezTo>
                <a:cubicBezTo>
                  <a:pt x="735" y="8069"/>
                  <a:pt x="529" y="7621"/>
                  <a:pt x="368" y="7162"/>
                </a:cubicBezTo>
                <a:cubicBezTo>
                  <a:pt x="219" y="6691"/>
                  <a:pt x="93" y="6221"/>
                  <a:pt x="1" y="5727"/>
                </a:cubicBezTo>
                <a:lnTo>
                  <a:pt x="1" y="5727"/>
                </a:lnTo>
                <a:cubicBezTo>
                  <a:pt x="12" y="6232"/>
                  <a:pt x="70" y="6726"/>
                  <a:pt x="150" y="7219"/>
                </a:cubicBezTo>
                <a:cubicBezTo>
                  <a:pt x="253" y="7724"/>
                  <a:pt x="391" y="8218"/>
                  <a:pt x="575" y="8688"/>
                </a:cubicBezTo>
                <a:cubicBezTo>
                  <a:pt x="953" y="9664"/>
                  <a:pt x="1516" y="10559"/>
                  <a:pt x="2250" y="11305"/>
                </a:cubicBezTo>
                <a:cubicBezTo>
                  <a:pt x="2996" y="12063"/>
                  <a:pt x="3903" y="12671"/>
                  <a:pt x="4890" y="13084"/>
                </a:cubicBezTo>
                <a:cubicBezTo>
                  <a:pt x="5900" y="13497"/>
                  <a:pt x="6990" y="13727"/>
                  <a:pt x="8081" y="13738"/>
                </a:cubicBezTo>
                <a:cubicBezTo>
                  <a:pt x="8147" y="13740"/>
                  <a:pt x="8212" y="13741"/>
                  <a:pt x="8278" y="13741"/>
                </a:cubicBezTo>
                <a:cubicBezTo>
                  <a:pt x="9391" y="13741"/>
                  <a:pt x="10479" y="13465"/>
                  <a:pt x="11444" y="12923"/>
                </a:cubicBezTo>
                <a:cubicBezTo>
                  <a:pt x="12454" y="12361"/>
                  <a:pt x="13337" y="11615"/>
                  <a:pt x="14072" y="10731"/>
                </a:cubicBezTo>
                <a:cubicBezTo>
                  <a:pt x="14772" y="9882"/>
                  <a:pt x="15392" y="8964"/>
                  <a:pt x="15897" y="7977"/>
                </a:cubicBezTo>
                <a:cubicBezTo>
                  <a:pt x="16138" y="7518"/>
                  <a:pt x="16367" y="7036"/>
                  <a:pt x="16574" y="6542"/>
                </a:cubicBezTo>
                <a:cubicBezTo>
                  <a:pt x="17120" y="7203"/>
                  <a:pt x="17637" y="7798"/>
                  <a:pt x="17721" y="7798"/>
                </a:cubicBezTo>
                <a:cubicBezTo>
                  <a:pt x="17729" y="7798"/>
                  <a:pt x="17733" y="7792"/>
                  <a:pt x="17733" y="7782"/>
                </a:cubicBezTo>
                <a:cubicBezTo>
                  <a:pt x="17733" y="7506"/>
                  <a:pt x="17056" y="0"/>
                  <a:pt x="17056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4"/>
          <p:cNvSpPr/>
          <p:nvPr/>
        </p:nvSpPr>
        <p:spPr>
          <a:xfrm>
            <a:off x="6065018" y="2561340"/>
            <a:ext cx="290794" cy="161563"/>
          </a:xfrm>
          <a:custGeom>
            <a:avLst/>
            <a:gdLst/>
            <a:ahLst/>
            <a:cxnLst/>
            <a:rect l="l" t="t" r="r" b="b"/>
            <a:pathLst>
              <a:path w="17664" h="9814" extrusionOk="0">
                <a:moveTo>
                  <a:pt x="17664" y="0"/>
                </a:moveTo>
                <a:lnTo>
                  <a:pt x="17664" y="0"/>
                </a:lnTo>
                <a:cubicBezTo>
                  <a:pt x="17526" y="0"/>
                  <a:pt x="12889" y="2869"/>
                  <a:pt x="12889" y="2869"/>
                </a:cubicBezTo>
                <a:lnTo>
                  <a:pt x="14312" y="2789"/>
                </a:lnTo>
                <a:lnTo>
                  <a:pt x="14312" y="2789"/>
                </a:lnTo>
                <a:lnTo>
                  <a:pt x="11856" y="6129"/>
                </a:lnTo>
                <a:lnTo>
                  <a:pt x="11076" y="7185"/>
                </a:lnTo>
                <a:lnTo>
                  <a:pt x="10685" y="7713"/>
                </a:lnTo>
                <a:lnTo>
                  <a:pt x="10640" y="7770"/>
                </a:lnTo>
                <a:cubicBezTo>
                  <a:pt x="10628" y="7793"/>
                  <a:pt x="10617" y="7805"/>
                  <a:pt x="10605" y="7828"/>
                </a:cubicBezTo>
                <a:lnTo>
                  <a:pt x="10571" y="7873"/>
                </a:lnTo>
                <a:cubicBezTo>
                  <a:pt x="10548" y="7908"/>
                  <a:pt x="10525" y="7942"/>
                  <a:pt x="10502" y="7988"/>
                </a:cubicBezTo>
                <a:cubicBezTo>
                  <a:pt x="10456" y="8057"/>
                  <a:pt x="10387" y="8126"/>
                  <a:pt x="10307" y="8160"/>
                </a:cubicBezTo>
                <a:cubicBezTo>
                  <a:pt x="10286" y="8163"/>
                  <a:pt x="10265" y="8164"/>
                  <a:pt x="10245" y="8164"/>
                </a:cubicBezTo>
                <a:cubicBezTo>
                  <a:pt x="10174" y="8164"/>
                  <a:pt x="10105" y="8148"/>
                  <a:pt x="10043" y="8103"/>
                </a:cubicBezTo>
                <a:cubicBezTo>
                  <a:pt x="9962" y="8046"/>
                  <a:pt x="9894" y="7988"/>
                  <a:pt x="9825" y="7919"/>
                </a:cubicBezTo>
                <a:cubicBezTo>
                  <a:pt x="9664" y="7770"/>
                  <a:pt x="9492" y="7598"/>
                  <a:pt x="9331" y="7449"/>
                </a:cubicBezTo>
                <a:cubicBezTo>
                  <a:pt x="8642" y="6818"/>
                  <a:pt x="7862" y="6290"/>
                  <a:pt x="7013" y="5911"/>
                </a:cubicBezTo>
                <a:cubicBezTo>
                  <a:pt x="6318" y="5583"/>
                  <a:pt x="5555" y="5415"/>
                  <a:pt x="4786" y="5415"/>
                </a:cubicBezTo>
                <a:cubicBezTo>
                  <a:pt x="4614" y="5415"/>
                  <a:pt x="4441" y="5424"/>
                  <a:pt x="4270" y="5440"/>
                </a:cubicBezTo>
                <a:cubicBezTo>
                  <a:pt x="3363" y="5544"/>
                  <a:pt x="2491" y="5899"/>
                  <a:pt x="1768" y="6462"/>
                </a:cubicBezTo>
                <a:cubicBezTo>
                  <a:pt x="1079" y="7013"/>
                  <a:pt x="482" y="7667"/>
                  <a:pt x="0" y="8401"/>
                </a:cubicBezTo>
                <a:cubicBezTo>
                  <a:pt x="551" y="7736"/>
                  <a:pt x="1217" y="7173"/>
                  <a:pt x="1951" y="6726"/>
                </a:cubicBezTo>
                <a:cubicBezTo>
                  <a:pt x="2663" y="6290"/>
                  <a:pt x="3478" y="6060"/>
                  <a:pt x="4316" y="6060"/>
                </a:cubicBezTo>
                <a:cubicBezTo>
                  <a:pt x="5119" y="6083"/>
                  <a:pt x="5899" y="6324"/>
                  <a:pt x="6588" y="6749"/>
                </a:cubicBezTo>
                <a:cubicBezTo>
                  <a:pt x="7288" y="7173"/>
                  <a:pt x="7908" y="7713"/>
                  <a:pt x="8436" y="8333"/>
                </a:cubicBezTo>
                <a:cubicBezTo>
                  <a:pt x="8562" y="8482"/>
                  <a:pt x="8688" y="8642"/>
                  <a:pt x="8815" y="8803"/>
                </a:cubicBezTo>
                <a:cubicBezTo>
                  <a:pt x="9010" y="9079"/>
                  <a:pt x="9251" y="9320"/>
                  <a:pt x="9515" y="9526"/>
                </a:cubicBezTo>
                <a:cubicBezTo>
                  <a:pt x="9755" y="9712"/>
                  <a:pt x="10057" y="9814"/>
                  <a:pt x="10362" y="9814"/>
                </a:cubicBezTo>
                <a:cubicBezTo>
                  <a:pt x="10378" y="9814"/>
                  <a:pt x="10394" y="9814"/>
                  <a:pt x="10410" y="9813"/>
                </a:cubicBezTo>
                <a:cubicBezTo>
                  <a:pt x="10731" y="9790"/>
                  <a:pt x="11041" y="9664"/>
                  <a:pt x="11294" y="9457"/>
                </a:cubicBezTo>
                <a:cubicBezTo>
                  <a:pt x="11420" y="9343"/>
                  <a:pt x="11546" y="9228"/>
                  <a:pt x="11661" y="9102"/>
                </a:cubicBezTo>
                <a:lnTo>
                  <a:pt x="11845" y="8906"/>
                </a:lnTo>
                <a:lnTo>
                  <a:pt x="11914" y="8826"/>
                </a:lnTo>
                <a:lnTo>
                  <a:pt x="11971" y="8769"/>
                </a:lnTo>
                <a:lnTo>
                  <a:pt x="12419" y="8298"/>
                </a:lnTo>
                <a:lnTo>
                  <a:pt x="13314" y="7346"/>
                </a:lnTo>
                <a:lnTo>
                  <a:pt x="16217" y="4270"/>
                </a:lnTo>
                <a:cubicBezTo>
                  <a:pt x="16383" y="5064"/>
                  <a:pt x="16559" y="5869"/>
                  <a:pt x="16572" y="5869"/>
                </a:cubicBezTo>
                <a:cubicBezTo>
                  <a:pt x="16573" y="5869"/>
                  <a:pt x="16573" y="5868"/>
                  <a:pt x="16573" y="5865"/>
                </a:cubicBezTo>
                <a:cubicBezTo>
                  <a:pt x="16573" y="5727"/>
                  <a:pt x="17664" y="0"/>
                  <a:pt x="17664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4"/>
          <p:cNvSpPr/>
          <p:nvPr/>
        </p:nvSpPr>
        <p:spPr>
          <a:xfrm>
            <a:off x="6110899" y="2743198"/>
            <a:ext cx="175161" cy="197632"/>
          </a:xfrm>
          <a:custGeom>
            <a:avLst/>
            <a:gdLst/>
            <a:ahLst/>
            <a:cxnLst/>
            <a:rect l="l" t="t" r="r" b="b"/>
            <a:pathLst>
              <a:path w="10640" h="12005" extrusionOk="0">
                <a:moveTo>
                  <a:pt x="4729" y="1"/>
                </a:moveTo>
                <a:lnTo>
                  <a:pt x="5865" y="678"/>
                </a:lnTo>
                <a:cubicBezTo>
                  <a:pt x="4901" y="1045"/>
                  <a:pt x="3983" y="1516"/>
                  <a:pt x="3122" y="2078"/>
                </a:cubicBezTo>
                <a:cubicBezTo>
                  <a:pt x="2835" y="2273"/>
                  <a:pt x="2559" y="2480"/>
                  <a:pt x="2296" y="2698"/>
                </a:cubicBezTo>
                <a:cubicBezTo>
                  <a:pt x="2227" y="2755"/>
                  <a:pt x="2158" y="2813"/>
                  <a:pt x="2100" y="2870"/>
                </a:cubicBezTo>
                <a:cubicBezTo>
                  <a:pt x="2032" y="2939"/>
                  <a:pt x="1963" y="2997"/>
                  <a:pt x="1905" y="3054"/>
                </a:cubicBezTo>
                <a:lnTo>
                  <a:pt x="1710" y="3249"/>
                </a:lnTo>
                <a:cubicBezTo>
                  <a:pt x="1653" y="3306"/>
                  <a:pt x="1595" y="3375"/>
                  <a:pt x="1538" y="3444"/>
                </a:cubicBezTo>
                <a:cubicBezTo>
                  <a:pt x="1469" y="3513"/>
                  <a:pt x="1412" y="3582"/>
                  <a:pt x="1366" y="3651"/>
                </a:cubicBezTo>
                <a:cubicBezTo>
                  <a:pt x="1308" y="3720"/>
                  <a:pt x="1251" y="3800"/>
                  <a:pt x="1194" y="3869"/>
                </a:cubicBezTo>
                <a:cubicBezTo>
                  <a:pt x="1090" y="4007"/>
                  <a:pt x="987" y="4156"/>
                  <a:pt x="895" y="4305"/>
                </a:cubicBezTo>
                <a:cubicBezTo>
                  <a:pt x="803" y="4466"/>
                  <a:pt x="712" y="4615"/>
                  <a:pt x="631" y="4775"/>
                </a:cubicBezTo>
                <a:cubicBezTo>
                  <a:pt x="539" y="4936"/>
                  <a:pt x="471" y="5097"/>
                  <a:pt x="402" y="5269"/>
                </a:cubicBezTo>
                <a:cubicBezTo>
                  <a:pt x="264" y="5602"/>
                  <a:pt x="161" y="5958"/>
                  <a:pt x="92" y="6313"/>
                </a:cubicBezTo>
                <a:cubicBezTo>
                  <a:pt x="23" y="6681"/>
                  <a:pt x="0" y="7048"/>
                  <a:pt x="23" y="7427"/>
                </a:cubicBezTo>
                <a:cubicBezTo>
                  <a:pt x="57" y="8173"/>
                  <a:pt x="298" y="8907"/>
                  <a:pt x="712" y="9527"/>
                </a:cubicBezTo>
                <a:cubicBezTo>
                  <a:pt x="1102" y="10124"/>
                  <a:pt x="1618" y="10629"/>
                  <a:pt x="2215" y="11019"/>
                </a:cubicBezTo>
                <a:cubicBezTo>
                  <a:pt x="2801" y="11386"/>
                  <a:pt x="3432" y="11662"/>
                  <a:pt x="4097" y="11823"/>
                </a:cubicBezTo>
                <a:cubicBezTo>
                  <a:pt x="4586" y="11942"/>
                  <a:pt x="5094" y="12005"/>
                  <a:pt x="5597" y="12005"/>
                </a:cubicBezTo>
                <a:cubicBezTo>
                  <a:pt x="5767" y="12005"/>
                  <a:pt x="5937" y="11998"/>
                  <a:pt x="6106" y="11983"/>
                </a:cubicBezTo>
                <a:cubicBezTo>
                  <a:pt x="6783" y="11926"/>
                  <a:pt x="7449" y="11731"/>
                  <a:pt x="8046" y="11432"/>
                </a:cubicBezTo>
                <a:cubicBezTo>
                  <a:pt x="8654" y="11122"/>
                  <a:pt x="9182" y="10698"/>
                  <a:pt x="9607" y="10170"/>
                </a:cubicBezTo>
                <a:cubicBezTo>
                  <a:pt x="10043" y="9653"/>
                  <a:pt x="10341" y="9045"/>
                  <a:pt x="10502" y="8391"/>
                </a:cubicBezTo>
                <a:cubicBezTo>
                  <a:pt x="10639" y="7748"/>
                  <a:pt x="10628" y="7071"/>
                  <a:pt x="10444" y="6440"/>
                </a:cubicBezTo>
                <a:cubicBezTo>
                  <a:pt x="10272" y="5808"/>
                  <a:pt x="9939" y="5235"/>
                  <a:pt x="9457" y="4787"/>
                </a:cubicBezTo>
                <a:cubicBezTo>
                  <a:pt x="8987" y="4351"/>
                  <a:pt x="8401" y="4064"/>
                  <a:pt x="7759" y="3949"/>
                </a:cubicBezTo>
                <a:cubicBezTo>
                  <a:pt x="7575" y="3915"/>
                  <a:pt x="7390" y="3898"/>
                  <a:pt x="7206" y="3898"/>
                </a:cubicBezTo>
                <a:cubicBezTo>
                  <a:pt x="6769" y="3898"/>
                  <a:pt x="6337" y="3993"/>
                  <a:pt x="5934" y="4179"/>
                </a:cubicBezTo>
                <a:cubicBezTo>
                  <a:pt x="6268" y="4052"/>
                  <a:pt x="6623" y="3987"/>
                  <a:pt x="6978" y="3987"/>
                </a:cubicBezTo>
                <a:cubicBezTo>
                  <a:pt x="7232" y="3987"/>
                  <a:pt x="7487" y="4020"/>
                  <a:pt x="7736" y="4087"/>
                </a:cubicBezTo>
                <a:cubicBezTo>
                  <a:pt x="8321" y="4236"/>
                  <a:pt x="8849" y="4546"/>
                  <a:pt x="9262" y="4982"/>
                </a:cubicBezTo>
                <a:cubicBezTo>
                  <a:pt x="9652" y="5418"/>
                  <a:pt x="9928" y="5958"/>
                  <a:pt x="10031" y="6531"/>
                </a:cubicBezTo>
                <a:cubicBezTo>
                  <a:pt x="10146" y="7105"/>
                  <a:pt x="10123" y="7702"/>
                  <a:pt x="9951" y="8253"/>
                </a:cubicBezTo>
                <a:cubicBezTo>
                  <a:pt x="9790" y="8804"/>
                  <a:pt x="9492" y="9298"/>
                  <a:pt x="9090" y="9711"/>
                </a:cubicBezTo>
                <a:cubicBezTo>
                  <a:pt x="8700" y="10124"/>
                  <a:pt x="8229" y="10445"/>
                  <a:pt x="7701" y="10663"/>
                </a:cubicBezTo>
                <a:cubicBezTo>
                  <a:pt x="7185" y="10881"/>
                  <a:pt x="6622" y="10996"/>
                  <a:pt x="6060" y="10996"/>
                </a:cubicBezTo>
                <a:cubicBezTo>
                  <a:pt x="5498" y="10996"/>
                  <a:pt x="4935" y="10916"/>
                  <a:pt x="4396" y="10744"/>
                </a:cubicBezTo>
                <a:cubicBezTo>
                  <a:pt x="3879" y="10571"/>
                  <a:pt x="3386" y="10308"/>
                  <a:pt x="2938" y="9975"/>
                </a:cubicBezTo>
                <a:cubicBezTo>
                  <a:pt x="2525" y="9665"/>
                  <a:pt x="2169" y="9263"/>
                  <a:pt x="1905" y="8804"/>
                </a:cubicBezTo>
                <a:cubicBezTo>
                  <a:pt x="1676" y="8368"/>
                  <a:pt x="1549" y="7886"/>
                  <a:pt x="1561" y="7392"/>
                </a:cubicBezTo>
                <a:cubicBezTo>
                  <a:pt x="1572" y="7140"/>
                  <a:pt x="1607" y="6899"/>
                  <a:pt x="1676" y="6658"/>
                </a:cubicBezTo>
                <a:cubicBezTo>
                  <a:pt x="1745" y="6417"/>
                  <a:pt x="1825" y="6176"/>
                  <a:pt x="1951" y="5946"/>
                </a:cubicBezTo>
                <a:cubicBezTo>
                  <a:pt x="1997" y="5820"/>
                  <a:pt x="2066" y="5717"/>
                  <a:pt x="2135" y="5602"/>
                </a:cubicBezTo>
                <a:cubicBezTo>
                  <a:pt x="2192" y="5487"/>
                  <a:pt x="2273" y="5384"/>
                  <a:pt x="2353" y="5280"/>
                </a:cubicBezTo>
                <a:cubicBezTo>
                  <a:pt x="2422" y="5177"/>
                  <a:pt x="2514" y="5074"/>
                  <a:pt x="2594" y="4971"/>
                </a:cubicBezTo>
                <a:cubicBezTo>
                  <a:pt x="2640" y="4925"/>
                  <a:pt x="2686" y="4879"/>
                  <a:pt x="2732" y="4833"/>
                </a:cubicBezTo>
                <a:cubicBezTo>
                  <a:pt x="2778" y="4787"/>
                  <a:pt x="2812" y="4741"/>
                  <a:pt x="2869" y="4684"/>
                </a:cubicBezTo>
                <a:cubicBezTo>
                  <a:pt x="2927" y="4638"/>
                  <a:pt x="2961" y="4592"/>
                  <a:pt x="3019" y="4557"/>
                </a:cubicBezTo>
                <a:lnTo>
                  <a:pt x="3156" y="4431"/>
                </a:lnTo>
                <a:cubicBezTo>
                  <a:pt x="3214" y="4385"/>
                  <a:pt x="3260" y="4339"/>
                  <a:pt x="3317" y="4305"/>
                </a:cubicBezTo>
                <a:cubicBezTo>
                  <a:pt x="3363" y="4259"/>
                  <a:pt x="3420" y="4225"/>
                  <a:pt x="3478" y="4179"/>
                </a:cubicBezTo>
                <a:cubicBezTo>
                  <a:pt x="3696" y="4018"/>
                  <a:pt x="3925" y="3880"/>
                  <a:pt x="4166" y="3743"/>
                </a:cubicBezTo>
                <a:cubicBezTo>
                  <a:pt x="5004" y="3295"/>
                  <a:pt x="5888" y="2928"/>
                  <a:pt x="6795" y="2664"/>
                </a:cubicBezTo>
                <a:lnTo>
                  <a:pt x="6795" y="2664"/>
                </a:lnTo>
                <a:lnTo>
                  <a:pt x="6611" y="3846"/>
                </a:lnTo>
                <a:lnTo>
                  <a:pt x="9790" y="253"/>
                </a:lnTo>
                <a:cubicBezTo>
                  <a:pt x="9618" y="253"/>
                  <a:pt x="4729" y="1"/>
                  <a:pt x="4729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34"/>
          <p:cNvSpPr/>
          <p:nvPr/>
        </p:nvSpPr>
        <p:spPr>
          <a:xfrm>
            <a:off x="6074554" y="3095303"/>
            <a:ext cx="191426" cy="214342"/>
          </a:xfrm>
          <a:custGeom>
            <a:avLst/>
            <a:gdLst/>
            <a:ahLst/>
            <a:cxnLst/>
            <a:rect l="l" t="t" r="r" b="b"/>
            <a:pathLst>
              <a:path w="11628" h="13020" extrusionOk="0">
                <a:moveTo>
                  <a:pt x="5642" y="1"/>
                </a:moveTo>
                <a:cubicBezTo>
                  <a:pt x="5575" y="1"/>
                  <a:pt x="5508" y="2"/>
                  <a:pt x="5441" y="4"/>
                </a:cubicBezTo>
                <a:cubicBezTo>
                  <a:pt x="4787" y="27"/>
                  <a:pt x="4132" y="165"/>
                  <a:pt x="3524" y="417"/>
                </a:cubicBezTo>
                <a:cubicBezTo>
                  <a:pt x="2342" y="922"/>
                  <a:pt x="1343" y="1806"/>
                  <a:pt x="724" y="2931"/>
                </a:cubicBezTo>
                <a:cubicBezTo>
                  <a:pt x="414" y="3482"/>
                  <a:pt x="207" y="4090"/>
                  <a:pt x="104" y="4710"/>
                </a:cubicBezTo>
                <a:cubicBezTo>
                  <a:pt x="1" y="5341"/>
                  <a:pt x="69" y="5984"/>
                  <a:pt x="322" y="6569"/>
                </a:cubicBezTo>
                <a:cubicBezTo>
                  <a:pt x="586" y="7143"/>
                  <a:pt x="1034" y="7602"/>
                  <a:pt x="1607" y="7866"/>
                </a:cubicBezTo>
                <a:cubicBezTo>
                  <a:pt x="1960" y="8035"/>
                  <a:pt x="2346" y="8124"/>
                  <a:pt x="2731" y="8124"/>
                </a:cubicBezTo>
                <a:cubicBezTo>
                  <a:pt x="2948" y="8124"/>
                  <a:pt x="3164" y="8096"/>
                  <a:pt x="3375" y="8038"/>
                </a:cubicBezTo>
                <a:lnTo>
                  <a:pt x="3375" y="8038"/>
                </a:lnTo>
                <a:cubicBezTo>
                  <a:pt x="3236" y="8064"/>
                  <a:pt x="3096" y="8076"/>
                  <a:pt x="2957" y="8076"/>
                </a:cubicBezTo>
                <a:cubicBezTo>
                  <a:pt x="1916" y="8076"/>
                  <a:pt x="923" y="7386"/>
                  <a:pt x="609" y="6454"/>
                </a:cubicBezTo>
                <a:cubicBezTo>
                  <a:pt x="437" y="5915"/>
                  <a:pt x="425" y="5341"/>
                  <a:pt x="563" y="4790"/>
                </a:cubicBezTo>
                <a:cubicBezTo>
                  <a:pt x="701" y="4251"/>
                  <a:pt x="930" y="3734"/>
                  <a:pt x="1252" y="3264"/>
                </a:cubicBezTo>
                <a:cubicBezTo>
                  <a:pt x="1871" y="2345"/>
                  <a:pt x="2790" y="1657"/>
                  <a:pt x="3846" y="1313"/>
                </a:cubicBezTo>
                <a:cubicBezTo>
                  <a:pt x="4297" y="1172"/>
                  <a:pt x="4758" y="1102"/>
                  <a:pt x="5228" y="1102"/>
                </a:cubicBezTo>
                <a:cubicBezTo>
                  <a:pt x="5295" y="1102"/>
                  <a:pt x="5362" y="1103"/>
                  <a:pt x="5429" y="1106"/>
                </a:cubicBezTo>
                <a:cubicBezTo>
                  <a:pt x="5957" y="1140"/>
                  <a:pt x="6485" y="1255"/>
                  <a:pt x="6967" y="1462"/>
                </a:cubicBezTo>
                <a:cubicBezTo>
                  <a:pt x="7461" y="1657"/>
                  <a:pt x="7908" y="1932"/>
                  <a:pt x="8299" y="2277"/>
                </a:cubicBezTo>
                <a:cubicBezTo>
                  <a:pt x="8677" y="2609"/>
                  <a:pt x="8999" y="3011"/>
                  <a:pt x="9240" y="3459"/>
                </a:cubicBezTo>
                <a:cubicBezTo>
                  <a:pt x="9699" y="4354"/>
                  <a:pt x="9860" y="5375"/>
                  <a:pt x="9676" y="6374"/>
                </a:cubicBezTo>
                <a:cubicBezTo>
                  <a:pt x="9584" y="6845"/>
                  <a:pt x="9423" y="7292"/>
                  <a:pt x="9171" y="7705"/>
                </a:cubicBezTo>
                <a:cubicBezTo>
                  <a:pt x="8930" y="8119"/>
                  <a:pt x="8609" y="8474"/>
                  <a:pt x="8241" y="8773"/>
                </a:cubicBezTo>
                <a:cubicBezTo>
                  <a:pt x="7874" y="9071"/>
                  <a:pt x="7472" y="9312"/>
                  <a:pt x="7025" y="9473"/>
                </a:cubicBezTo>
                <a:cubicBezTo>
                  <a:pt x="6818" y="9553"/>
                  <a:pt x="6600" y="9611"/>
                  <a:pt x="6382" y="9656"/>
                </a:cubicBezTo>
                <a:lnTo>
                  <a:pt x="6623" y="8417"/>
                </a:lnTo>
                <a:lnTo>
                  <a:pt x="1539" y="11872"/>
                </a:lnTo>
                <a:lnTo>
                  <a:pt x="7300" y="13019"/>
                </a:lnTo>
                <a:lnTo>
                  <a:pt x="6807" y="12067"/>
                </a:lnTo>
                <a:cubicBezTo>
                  <a:pt x="7208" y="11963"/>
                  <a:pt x="7599" y="11826"/>
                  <a:pt x="7977" y="11642"/>
                </a:cubicBezTo>
                <a:cubicBezTo>
                  <a:pt x="8632" y="11321"/>
                  <a:pt x="9228" y="10907"/>
                  <a:pt x="9745" y="10402"/>
                </a:cubicBezTo>
                <a:cubicBezTo>
                  <a:pt x="10261" y="9897"/>
                  <a:pt x="10686" y="9312"/>
                  <a:pt x="10996" y="8669"/>
                </a:cubicBezTo>
                <a:cubicBezTo>
                  <a:pt x="11306" y="8027"/>
                  <a:pt x="11501" y="7327"/>
                  <a:pt x="11558" y="6615"/>
                </a:cubicBezTo>
                <a:cubicBezTo>
                  <a:pt x="11627" y="5926"/>
                  <a:pt x="11570" y="5226"/>
                  <a:pt x="11409" y="4549"/>
                </a:cubicBezTo>
                <a:cubicBezTo>
                  <a:pt x="11248" y="3872"/>
                  <a:pt x="10973" y="3229"/>
                  <a:pt x="10594" y="2655"/>
                </a:cubicBezTo>
                <a:cubicBezTo>
                  <a:pt x="10215" y="2081"/>
                  <a:pt x="9745" y="1576"/>
                  <a:pt x="9194" y="1163"/>
                </a:cubicBezTo>
                <a:cubicBezTo>
                  <a:pt x="8643" y="773"/>
                  <a:pt x="8046" y="475"/>
                  <a:pt x="7403" y="268"/>
                </a:cubicBezTo>
                <a:cubicBezTo>
                  <a:pt x="6836" y="93"/>
                  <a:pt x="6240" y="1"/>
                  <a:pt x="5642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34"/>
          <p:cNvSpPr/>
          <p:nvPr/>
        </p:nvSpPr>
        <p:spPr>
          <a:xfrm rot="5756195">
            <a:off x="6064993" y="2393048"/>
            <a:ext cx="266961" cy="192558"/>
          </a:xfrm>
          <a:custGeom>
            <a:avLst/>
            <a:gdLst/>
            <a:ahLst/>
            <a:cxnLst/>
            <a:rect l="l" t="t" r="r" b="b"/>
            <a:pathLst>
              <a:path w="16218" h="11698" extrusionOk="0">
                <a:moveTo>
                  <a:pt x="2458" y="1"/>
                </a:moveTo>
                <a:cubicBezTo>
                  <a:pt x="2457" y="1"/>
                  <a:pt x="2457" y="1"/>
                  <a:pt x="2457" y="2"/>
                </a:cubicBezTo>
                <a:cubicBezTo>
                  <a:pt x="2422" y="117"/>
                  <a:pt x="0" y="4111"/>
                  <a:pt x="0" y="4111"/>
                </a:cubicBezTo>
                <a:lnTo>
                  <a:pt x="1125" y="3687"/>
                </a:lnTo>
                <a:lnTo>
                  <a:pt x="1125" y="3687"/>
                </a:lnTo>
                <a:cubicBezTo>
                  <a:pt x="1114" y="3790"/>
                  <a:pt x="1114" y="3905"/>
                  <a:pt x="1114" y="4019"/>
                </a:cubicBezTo>
                <a:cubicBezTo>
                  <a:pt x="1102" y="4513"/>
                  <a:pt x="1160" y="5006"/>
                  <a:pt x="1252" y="5488"/>
                </a:cubicBezTo>
                <a:cubicBezTo>
                  <a:pt x="1355" y="6005"/>
                  <a:pt x="1527" y="6498"/>
                  <a:pt x="1791" y="6958"/>
                </a:cubicBezTo>
                <a:cubicBezTo>
                  <a:pt x="2055" y="7428"/>
                  <a:pt x="2411" y="7841"/>
                  <a:pt x="2835" y="8163"/>
                </a:cubicBezTo>
                <a:cubicBezTo>
                  <a:pt x="3272" y="8518"/>
                  <a:pt x="3799" y="8737"/>
                  <a:pt x="4350" y="8828"/>
                </a:cubicBezTo>
                <a:cubicBezTo>
                  <a:pt x="4419" y="8840"/>
                  <a:pt x="4488" y="8851"/>
                  <a:pt x="4557" y="8851"/>
                </a:cubicBezTo>
                <a:cubicBezTo>
                  <a:pt x="4637" y="8851"/>
                  <a:pt x="4706" y="8863"/>
                  <a:pt x="4775" y="8863"/>
                </a:cubicBezTo>
                <a:lnTo>
                  <a:pt x="4993" y="8851"/>
                </a:lnTo>
                <a:lnTo>
                  <a:pt x="5200" y="8817"/>
                </a:lnTo>
                <a:lnTo>
                  <a:pt x="5303" y="8805"/>
                </a:lnTo>
                <a:cubicBezTo>
                  <a:pt x="5337" y="8805"/>
                  <a:pt x="5372" y="8782"/>
                  <a:pt x="5406" y="8782"/>
                </a:cubicBezTo>
                <a:lnTo>
                  <a:pt x="5601" y="8725"/>
                </a:lnTo>
                <a:cubicBezTo>
                  <a:pt x="5659" y="8714"/>
                  <a:pt x="5728" y="8691"/>
                  <a:pt x="5785" y="8668"/>
                </a:cubicBezTo>
                <a:cubicBezTo>
                  <a:pt x="5842" y="8645"/>
                  <a:pt x="5911" y="8622"/>
                  <a:pt x="5957" y="8599"/>
                </a:cubicBezTo>
                <a:cubicBezTo>
                  <a:pt x="6382" y="8415"/>
                  <a:pt x="6784" y="8197"/>
                  <a:pt x="7174" y="7945"/>
                </a:cubicBezTo>
                <a:cubicBezTo>
                  <a:pt x="7254" y="7899"/>
                  <a:pt x="7346" y="7841"/>
                  <a:pt x="7438" y="7795"/>
                </a:cubicBezTo>
                <a:lnTo>
                  <a:pt x="7564" y="7727"/>
                </a:lnTo>
                <a:lnTo>
                  <a:pt x="7690" y="7658"/>
                </a:lnTo>
                <a:cubicBezTo>
                  <a:pt x="7782" y="7612"/>
                  <a:pt x="7862" y="7577"/>
                  <a:pt x="7943" y="7543"/>
                </a:cubicBezTo>
                <a:cubicBezTo>
                  <a:pt x="7989" y="7520"/>
                  <a:pt x="8035" y="7508"/>
                  <a:pt x="8069" y="7497"/>
                </a:cubicBezTo>
                <a:cubicBezTo>
                  <a:pt x="8115" y="7486"/>
                  <a:pt x="8149" y="7463"/>
                  <a:pt x="8195" y="7463"/>
                </a:cubicBezTo>
                <a:cubicBezTo>
                  <a:pt x="8335" y="7416"/>
                  <a:pt x="8481" y="7393"/>
                  <a:pt x="8627" y="7393"/>
                </a:cubicBezTo>
                <a:cubicBezTo>
                  <a:pt x="8806" y="7393"/>
                  <a:pt x="8984" y="7428"/>
                  <a:pt x="9148" y="7497"/>
                </a:cubicBezTo>
                <a:cubicBezTo>
                  <a:pt x="9492" y="7635"/>
                  <a:pt x="9791" y="7853"/>
                  <a:pt x="10032" y="8140"/>
                </a:cubicBezTo>
                <a:cubicBezTo>
                  <a:pt x="10571" y="8702"/>
                  <a:pt x="10927" y="9505"/>
                  <a:pt x="11466" y="10217"/>
                </a:cubicBezTo>
                <a:cubicBezTo>
                  <a:pt x="11604" y="10401"/>
                  <a:pt x="11753" y="10573"/>
                  <a:pt x="11914" y="10734"/>
                </a:cubicBezTo>
                <a:cubicBezTo>
                  <a:pt x="11994" y="10814"/>
                  <a:pt x="12086" y="10883"/>
                  <a:pt x="12178" y="10952"/>
                </a:cubicBezTo>
                <a:cubicBezTo>
                  <a:pt x="12258" y="11032"/>
                  <a:pt x="12362" y="11089"/>
                  <a:pt x="12453" y="11158"/>
                </a:cubicBezTo>
                <a:cubicBezTo>
                  <a:pt x="12832" y="11388"/>
                  <a:pt x="13257" y="11548"/>
                  <a:pt x="13704" y="11640"/>
                </a:cubicBezTo>
                <a:cubicBezTo>
                  <a:pt x="13819" y="11663"/>
                  <a:pt x="13922" y="11663"/>
                  <a:pt x="14037" y="11675"/>
                </a:cubicBezTo>
                <a:cubicBezTo>
                  <a:pt x="14140" y="11698"/>
                  <a:pt x="14255" y="11686"/>
                  <a:pt x="14370" y="11698"/>
                </a:cubicBezTo>
                <a:cubicBezTo>
                  <a:pt x="14473" y="11698"/>
                  <a:pt x="14588" y="11698"/>
                  <a:pt x="14691" y="11675"/>
                </a:cubicBezTo>
                <a:cubicBezTo>
                  <a:pt x="14806" y="11663"/>
                  <a:pt x="14909" y="11652"/>
                  <a:pt x="15024" y="11629"/>
                </a:cubicBezTo>
                <a:cubicBezTo>
                  <a:pt x="15449" y="11548"/>
                  <a:pt x="15851" y="11388"/>
                  <a:pt x="16218" y="11147"/>
                </a:cubicBezTo>
                <a:lnTo>
                  <a:pt x="16218" y="11147"/>
                </a:lnTo>
                <a:cubicBezTo>
                  <a:pt x="15839" y="11342"/>
                  <a:pt x="15426" y="11468"/>
                  <a:pt x="15001" y="11503"/>
                </a:cubicBezTo>
                <a:cubicBezTo>
                  <a:pt x="14898" y="11514"/>
                  <a:pt x="14795" y="11514"/>
                  <a:pt x="14691" y="11514"/>
                </a:cubicBezTo>
                <a:cubicBezTo>
                  <a:pt x="14588" y="11514"/>
                  <a:pt x="14473" y="11503"/>
                  <a:pt x="14370" y="11503"/>
                </a:cubicBezTo>
                <a:cubicBezTo>
                  <a:pt x="14267" y="11491"/>
                  <a:pt x="14163" y="11480"/>
                  <a:pt x="14072" y="11457"/>
                </a:cubicBezTo>
                <a:cubicBezTo>
                  <a:pt x="13968" y="11434"/>
                  <a:pt x="13865" y="11411"/>
                  <a:pt x="13762" y="11376"/>
                </a:cubicBezTo>
                <a:cubicBezTo>
                  <a:pt x="13372" y="11273"/>
                  <a:pt x="13004" y="11078"/>
                  <a:pt x="12671" y="10837"/>
                </a:cubicBezTo>
                <a:cubicBezTo>
                  <a:pt x="12603" y="10768"/>
                  <a:pt x="12522" y="10711"/>
                  <a:pt x="12453" y="10642"/>
                </a:cubicBezTo>
                <a:cubicBezTo>
                  <a:pt x="12384" y="10561"/>
                  <a:pt x="12304" y="10493"/>
                  <a:pt x="12247" y="10412"/>
                </a:cubicBezTo>
                <a:cubicBezTo>
                  <a:pt x="12120" y="10263"/>
                  <a:pt x="11994" y="10091"/>
                  <a:pt x="11891" y="9919"/>
                </a:cubicBezTo>
                <a:cubicBezTo>
                  <a:pt x="11684" y="9574"/>
                  <a:pt x="11501" y="9196"/>
                  <a:pt x="11317" y="8805"/>
                </a:cubicBezTo>
                <a:cubicBezTo>
                  <a:pt x="11225" y="8610"/>
                  <a:pt x="11122" y="8415"/>
                  <a:pt x="11019" y="8209"/>
                </a:cubicBezTo>
                <a:cubicBezTo>
                  <a:pt x="10904" y="8013"/>
                  <a:pt x="10778" y="7818"/>
                  <a:pt x="10640" y="7635"/>
                </a:cubicBezTo>
                <a:cubicBezTo>
                  <a:pt x="10342" y="7233"/>
                  <a:pt x="9974" y="6912"/>
                  <a:pt x="9538" y="6671"/>
                </a:cubicBezTo>
                <a:cubicBezTo>
                  <a:pt x="9297" y="6544"/>
                  <a:pt x="9045" y="6464"/>
                  <a:pt x="8781" y="6430"/>
                </a:cubicBezTo>
                <a:cubicBezTo>
                  <a:pt x="8643" y="6407"/>
                  <a:pt x="8505" y="6407"/>
                  <a:pt x="8379" y="6407"/>
                </a:cubicBezTo>
                <a:cubicBezTo>
                  <a:pt x="8310" y="6407"/>
                  <a:pt x="8241" y="6407"/>
                  <a:pt x="8172" y="6418"/>
                </a:cubicBezTo>
                <a:lnTo>
                  <a:pt x="7977" y="6441"/>
                </a:lnTo>
                <a:cubicBezTo>
                  <a:pt x="7920" y="6453"/>
                  <a:pt x="7851" y="6464"/>
                  <a:pt x="7794" y="6487"/>
                </a:cubicBezTo>
                <a:cubicBezTo>
                  <a:pt x="7736" y="6498"/>
                  <a:pt x="7667" y="6510"/>
                  <a:pt x="7610" y="6533"/>
                </a:cubicBezTo>
                <a:cubicBezTo>
                  <a:pt x="7495" y="6567"/>
                  <a:pt x="7369" y="6602"/>
                  <a:pt x="7266" y="6648"/>
                </a:cubicBezTo>
                <a:lnTo>
                  <a:pt x="7093" y="6705"/>
                </a:lnTo>
                <a:lnTo>
                  <a:pt x="6933" y="6774"/>
                </a:lnTo>
                <a:cubicBezTo>
                  <a:pt x="6829" y="6820"/>
                  <a:pt x="6726" y="6866"/>
                  <a:pt x="6634" y="6923"/>
                </a:cubicBezTo>
                <a:cubicBezTo>
                  <a:pt x="6267" y="7095"/>
                  <a:pt x="5900" y="7256"/>
                  <a:pt x="5521" y="7382"/>
                </a:cubicBezTo>
                <a:cubicBezTo>
                  <a:pt x="5475" y="7394"/>
                  <a:pt x="5441" y="7405"/>
                  <a:pt x="5395" y="7417"/>
                </a:cubicBezTo>
                <a:cubicBezTo>
                  <a:pt x="5349" y="7428"/>
                  <a:pt x="5314" y="7440"/>
                  <a:pt x="5269" y="7451"/>
                </a:cubicBezTo>
                <a:lnTo>
                  <a:pt x="5154" y="7463"/>
                </a:lnTo>
                <a:lnTo>
                  <a:pt x="5096" y="7474"/>
                </a:lnTo>
                <a:lnTo>
                  <a:pt x="4924" y="7474"/>
                </a:lnTo>
                <a:lnTo>
                  <a:pt x="4821" y="7463"/>
                </a:lnTo>
                <a:cubicBezTo>
                  <a:pt x="4787" y="7463"/>
                  <a:pt x="4752" y="7451"/>
                  <a:pt x="4718" y="7451"/>
                </a:cubicBezTo>
                <a:cubicBezTo>
                  <a:pt x="4683" y="7440"/>
                  <a:pt x="4649" y="7440"/>
                  <a:pt x="4614" y="7428"/>
                </a:cubicBezTo>
                <a:cubicBezTo>
                  <a:pt x="4316" y="7336"/>
                  <a:pt x="4052" y="7187"/>
                  <a:pt x="3834" y="6969"/>
                </a:cubicBezTo>
                <a:cubicBezTo>
                  <a:pt x="3604" y="6751"/>
                  <a:pt x="3421" y="6476"/>
                  <a:pt x="3294" y="6189"/>
                </a:cubicBezTo>
                <a:cubicBezTo>
                  <a:pt x="3168" y="5867"/>
                  <a:pt x="3088" y="5546"/>
                  <a:pt x="3053" y="5213"/>
                </a:cubicBezTo>
                <a:cubicBezTo>
                  <a:pt x="3019" y="4697"/>
                  <a:pt x="3042" y="4180"/>
                  <a:pt x="3122" y="3664"/>
                </a:cubicBezTo>
                <a:lnTo>
                  <a:pt x="4304" y="4237"/>
                </a:lnTo>
                <a:cubicBezTo>
                  <a:pt x="4304" y="4237"/>
                  <a:pt x="2522" y="1"/>
                  <a:pt x="2458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34"/>
          <p:cNvSpPr/>
          <p:nvPr/>
        </p:nvSpPr>
        <p:spPr>
          <a:xfrm>
            <a:off x="6448076" y="4127327"/>
            <a:ext cx="178947" cy="162896"/>
          </a:xfrm>
          <a:custGeom>
            <a:avLst/>
            <a:gdLst/>
            <a:ahLst/>
            <a:cxnLst/>
            <a:rect l="l" t="t" r="r" b="b"/>
            <a:pathLst>
              <a:path w="10870" h="9895" extrusionOk="0">
                <a:moveTo>
                  <a:pt x="10869" y="1"/>
                </a:moveTo>
                <a:lnTo>
                  <a:pt x="10869" y="1"/>
                </a:lnTo>
                <a:cubicBezTo>
                  <a:pt x="9779" y="276"/>
                  <a:pt x="3914" y="1917"/>
                  <a:pt x="3914" y="1917"/>
                </a:cubicBezTo>
                <a:lnTo>
                  <a:pt x="5727" y="2549"/>
                </a:lnTo>
                <a:lnTo>
                  <a:pt x="0" y="9894"/>
                </a:lnTo>
                <a:lnTo>
                  <a:pt x="7736" y="4959"/>
                </a:lnTo>
                <a:cubicBezTo>
                  <a:pt x="8057" y="5847"/>
                  <a:pt x="8368" y="6706"/>
                  <a:pt x="8409" y="6706"/>
                </a:cubicBezTo>
                <a:cubicBezTo>
                  <a:pt x="8411" y="6706"/>
                  <a:pt x="8413" y="6701"/>
                  <a:pt x="8413" y="6692"/>
                </a:cubicBezTo>
                <a:cubicBezTo>
                  <a:pt x="8413" y="6416"/>
                  <a:pt x="10869" y="1"/>
                  <a:pt x="10869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4"/>
          <p:cNvSpPr/>
          <p:nvPr/>
        </p:nvSpPr>
        <p:spPr>
          <a:xfrm>
            <a:off x="6438717" y="3055375"/>
            <a:ext cx="198" cy="955"/>
          </a:xfrm>
          <a:custGeom>
            <a:avLst/>
            <a:gdLst/>
            <a:ahLst/>
            <a:cxnLst/>
            <a:rect l="l" t="t" r="r" b="b"/>
            <a:pathLst>
              <a:path w="12" h="58" extrusionOk="0">
                <a:moveTo>
                  <a:pt x="0" y="0"/>
                </a:moveTo>
                <a:cubicBezTo>
                  <a:pt x="0" y="7"/>
                  <a:pt x="0" y="27"/>
                  <a:pt x="0" y="57"/>
                </a:cubicBezTo>
                <a:cubicBezTo>
                  <a:pt x="12" y="34"/>
                  <a:pt x="12" y="12"/>
                  <a:pt x="0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4"/>
          <p:cNvSpPr/>
          <p:nvPr/>
        </p:nvSpPr>
        <p:spPr>
          <a:xfrm>
            <a:off x="6327440" y="2915936"/>
            <a:ext cx="145117" cy="251777"/>
          </a:xfrm>
          <a:custGeom>
            <a:avLst/>
            <a:gdLst/>
            <a:ahLst/>
            <a:cxnLst/>
            <a:rect l="l" t="t" r="r" b="b"/>
            <a:pathLst>
              <a:path w="8815" h="15294" extrusionOk="0">
                <a:moveTo>
                  <a:pt x="0" y="1"/>
                </a:moveTo>
                <a:lnTo>
                  <a:pt x="0" y="1"/>
                </a:lnTo>
                <a:cubicBezTo>
                  <a:pt x="367" y="391"/>
                  <a:pt x="700" y="804"/>
                  <a:pt x="1010" y="1252"/>
                </a:cubicBezTo>
                <a:cubicBezTo>
                  <a:pt x="1308" y="1677"/>
                  <a:pt x="1561" y="2124"/>
                  <a:pt x="1779" y="2595"/>
                </a:cubicBezTo>
                <a:cubicBezTo>
                  <a:pt x="2192" y="3513"/>
                  <a:pt x="2433" y="4500"/>
                  <a:pt x="2502" y="5498"/>
                </a:cubicBezTo>
                <a:cubicBezTo>
                  <a:pt x="2548" y="6003"/>
                  <a:pt x="2559" y="6520"/>
                  <a:pt x="2582" y="7059"/>
                </a:cubicBezTo>
                <a:cubicBezTo>
                  <a:pt x="2594" y="7633"/>
                  <a:pt x="2640" y="8207"/>
                  <a:pt x="2720" y="8781"/>
                </a:cubicBezTo>
                <a:cubicBezTo>
                  <a:pt x="2812" y="9424"/>
                  <a:pt x="2973" y="10055"/>
                  <a:pt x="3214" y="10663"/>
                </a:cubicBezTo>
                <a:cubicBezTo>
                  <a:pt x="3351" y="10985"/>
                  <a:pt x="3501" y="11306"/>
                  <a:pt x="3684" y="11616"/>
                </a:cubicBezTo>
                <a:cubicBezTo>
                  <a:pt x="3087" y="11960"/>
                  <a:pt x="2548" y="12293"/>
                  <a:pt x="2548" y="12293"/>
                </a:cubicBezTo>
                <a:cubicBezTo>
                  <a:pt x="2683" y="12428"/>
                  <a:pt x="8290" y="15293"/>
                  <a:pt x="8660" y="15293"/>
                </a:cubicBezTo>
                <a:cubicBezTo>
                  <a:pt x="8668" y="15293"/>
                  <a:pt x="8674" y="15292"/>
                  <a:pt x="8677" y="15289"/>
                </a:cubicBezTo>
                <a:cubicBezTo>
                  <a:pt x="8815" y="15162"/>
                  <a:pt x="6909" y="9206"/>
                  <a:pt x="6772" y="8540"/>
                </a:cubicBezTo>
                <a:cubicBezTo>
                  <a:pt x="6737" y="8678"/>
                  <a:pt x="6508" y="9056"/>
                  <a:pt x="6232" y="9447"/>
                </a:cubicBezTo>
                <a:cubicBezTo>
                  <a:pt x="6152" y="9366"/>
                  <a:pt x="6060" y="9274"/>
                  <a:pt x="5980" y="9160"/>
                </a:cubicBezTo>
                <a:cubicBezTo>
                  <a:pt x="5716" y="8827"/>
                  <a:pt x="5486" y="8460"/>
                  <a:pt x="5314" y="8069"/>
                </a:cubicBezTo>
                <a:cubicBezTo>
                  <a:pt x="4924" y="7220"/>
                  <a:pt x="4660" y="6153"/>
                  <a:pt x="4247" y="5085"/>
                </a:cubicBezTo>
                <a:cubicBezTo>
                  <a:pt x="3868" y="3995"/>
                  <a:pt x="3283" y="2985"/>
                  <a:pt x="2537" y="2101"/>
                </a:cubicBezTo>
                <a:cubicBezTo>
                  <a:pt x="2169" y="1688"/>
                  <a:pt x="1768" y="1298"/>
                  <a:pt x="1331" y="942"/>
                </a:cubicBezTo>
                <a:cubicBezTo>
                  <a:pt x="907" y="598"/>
                  <a:pt x="471" y="288"/>
                  <a:pt x="0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4"/>
          <p:cNvSpPr/>
          <p:nvPr/>
        </p:nvSpPr>
        <p:spPr>
          <a:xfrm>
            <a:off x="6162502" y="4077069"/>
            <a:ext cx="274562" cy="94676"/>
          </a:xfrm>
          <a:custGeom>
            <a:avLst/>
            <a:gdLst/>
            <a:ahLst/>
            <a:cxnLst/>
            <a:rect l="l" t="t" r="r" b="b"/>
            <a:pathLst>
              <a:path w="16678" h="5751" extrusionOk="0">
                <a:moveTo>
                  <a:pt x="16677" y="0"/>
                </a:moveTo>
                <a:cubicBezTo>
                  <a:pt x="15082" y="1377"/>
                  <a:pt x="13096" y="2192"/>
                  <a:pt x="10996" y="2341"/>
                </a:cubicBezTo>
                <a:cubicBezTo>
                  <a:pt x="10831" y="2350"/>
                  <a:pt x="10666" y="2355"/>
                  <a:pt x="10502" y="2355"/>
                </a:cubicBezTo>
                <a:cubicBezTo>
                  <a:pt x="8983" y="2355"/>
                  <a:pt x="7488" y="1974"/>
                  <a:pt x="6153" y="1228"/>
                </a:cubicBezTo>
                <a:lnTo>
                  <a:pt x="6818" y="287"/>
                </a:lnTo>
                <a:lnTo>
                  <a:pt x="6818" y="287"/>
                </a:lnTo>
                <a:lnTo>
                  <a:pt x="1" y="838"/>
                </a:lnTo>
                <a:lnTo>
                  <a:pt x="5590" y="5750"/>
                </a:lnTo>
                <a:lnTo>
                  <a:pt x="5430" y="4488"/>
                </a:lnTo>
                <a:lnTo>
                  <a:pt x="5430" y="4488"/>
                </a:lnTo>
                <a:cubicBezTo>
                  <a:pt x="6172" y="4634"/>
                  <a:pt x="6926" y="4708"/>
                  <a:pt x="7680" y="4708"/>
                </a:cubicBezTo>
                <a:cubicBezTo>
                  <a:pt x="8928" y="4708"/>
                  <a:pt x="10175" y="4506"/>
                  <a:pt x="11363" y="4097"/>
                </a:cubicBezTo>
                <a:cubicBezTo>
                  <a:pt x="13533" y="3340"/>
                  <a:pt x="15392" y="1905"/>
                  <a:pt x="16677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4"/>
          <p:cNvSpPr/>
          <p:nvPr/>
        </p:nvSpPr>
        <p:spPr>
          <a:xfrm>
            <a:off x="6435217" y="2861114"/>
            <a:ext cx="157974" cy="121707"/>
          </a:xfrm>
          <a:custGeom>
            <a:avLst/>
            <a:gdLst/>
            <a:ahLst/>
            <a:cxnLst/>
            <a:rect l="l" t="t" r="r" b="b"/>
            <a:pathLst>
              <a:path w="9596" h="7393" extrusionOk="0">
                <a:moveTo>
                  <a:pt x="5372" y="1"/>
                </a:moveTo>
                <a:cubicBezTo>
                  <a:pt x="4832" y="12"/>
                  <a:pt x="4316" y="116"/>
                  <a:pt x="3822" y="299"/>
                </a:cubicBezTo>
                <a:cubicBezTo>
                  <a:pt x="3501" y="426"/>
                  <a:pt x="3202" y="575"/>
                  <a:pt x="2927" y="758"/>
                </a:cubicBezTo>
                <a:cubicBezTo>
                  <a:pt x="2640" y="954"/>
                  <a:pt x="2387" y="1172"/>
                  <a:pt x="2158" y="1424"/>
                </a:cubicBezTo>
                <a:cubicBezTo>
                  <a:pt x="1951" y="1654"/>
                  <a:pt x="1779" y="1895"/>
                  <a:pt x="1630" y="2170"/>
                </a:cubicBezTo>
                <a:cubicBezTo>
                  <a:pt x="1366" y="1906"/>
                  <a:pt x="1090" y="678"/>
                  <a:pt x="1090" y="678"/>
                </a:cubicBezTo>
                <a:cubicBezTo>
                  <a:pt x="1090" y="793"/>
                  <a:pt x="0" y="5728"/>
                  <a:pt x="0" y="5728"/>
                </a:cubicBezTo>
                <a:lnTo>
                  <a:pt x="4637" y="3811"/>
                </a:lnTo>
                <a:cubicBezTo>
                  <a:pt x="4603" y="3811"/>
                  <a:pt x="3684" y="3811"/>
                  <a:pt x="3156" y="3479"/>
                </a:cubicBezTo>
                <a:cubicBezTo>
                  <a:pt x="3329" y="3387"/>
                  <a:pt x="3501" y="3283"/>
                  <a:pt x="3673" y="3192"/>
                </a:cubicBezTo>
                <a:cubicBezTo>
                  <a:pt x="3845" y="3088"/>
                  <a:pt x="4017" y="3008"/>
                  <a:pt x="4189" y="2939"/>
                </a:cubicBezTo>
                <a:cubicBezTo>
                  <a:pt x="4350" y="2870"/>
                  <a:pt x="4511" y="2801"/>
                  <a:pt x="4683" y="2756"/>
                </a:cubicBezTo>
                <a:cubicBezTo>
                  <a:pt x="4912" y="2687"/>
                  <a:pt x="5165" y="2652"/>
                  <a:pt x="5406" y="2641"/>
                </a:cubicBezTo>
                <a:cubicBezTo>
                  <a:pt x="5528" y="2627"/>
                  <a:pt x="5650" y="2621"/>
                  <a:pt x="5773" y="2621"/>
                </a:cubicBezTo>
                <a:cubicBezTo>
                  <a:pt x="5960" y="2621"/>
                  <a:pt x="6148" y="2636"/>
                  <a:pt x="6336" y="2664"/>
                </a:cubicBezTo>
                <a:cubicBezTo>
                  <a:pt x="6600" y="2710"/>
                  <a:pt x="6852" y="2790"/>
                  <a:pt x="7105" y="2905"/>
                </a:cubicBezTo>
                <a:cubicBezTo>
                  <a:pt x="7392" y="3054"/>
                  <a:pt x="7655" y="3249"/>
                  <a:pt x="7862" y="3479"/>
                </a:cubicBezTo>
                <a:cubicBezTo>
                  <a:pt x="8103" y="3743"/>
                  <a:pt x="8287" y="4064"/>
                  <a:pt x="8379" y="4408"/>
                </a:cubicBezTo>
                <a:cubicBezTo>
                  <a:pt x="8585" y="5154"/>
                  <a:pt x="8482" y="5958"/>
                  <a:pt x="8092" y="6623"/>
                </a:cubicBezTo>
                <a:cubicBezTo>
                  <a:pt x="7919" y="6922"/>
                  <a:pt x="7701" y="7174"/>
                  <a:pt x="7437" y="7392"/>
                </a:cubicBezTo>
                <a:cubicBezTo>
                  <a:pt x="7782" y="7266"/>
                  <a:pt x="8092" y="7082"/>
                  <a:pt x="8356" y="6853"/>
                </a:cubicBezTo>
                <a:cubicBezTo>
                  <a:pt x="8700" y="6554"/>
                  <a:pt x="8975" y="6199"/>
                  <a:pt x="9170" y="5786"/>
                </a:cubicBezTo>
                <a:cubicBezTo>
                  <a:pt x="9400" y="5326"/>
                  <a:pt x="9538" y="4821"/>
                  <a:pt x="9572" y="4305"/>
                </a:cubicBezTo>
                <a:cubicBezTo>
                  <a:pt x="9595" y="3743"/>
                  <a:pt x="9492" y="3180"/>
                  <a:pt x="9262" y="2664"/>
                </a:cubicBezTo>
                <a:cubicBezTo>
                  <a:pt x="9044" y="2159"/>
                  <a:pt x="8734" y="1700"/>
                  <a:pt x="8344" y="1321"/>
                </a:cubicBezTo>
                <a:cubicBezTo>
                  <a:pt x="7988" y="977"/>
                  <a:pt x="7598" y="690"/>
                  <a:pt x="7162" y="472"/>
                </a:cubicBezTo>
                <a:cubicBezTo>
                  <a:pt x="6818" y="299"/>
                  <a:pt x="6450" y="162"/>
                  <a:pt x="6072" y="81"/>
                </a:cubicBezTo>
                <a:cubicBezTo>
                  <a:pt x="5842" y="35"/>
                  <a:pt x="5601" y="1"/>
                  <a:pt x="5372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4"/>
          <p:cNvSpPr/>
          <p:nvPr/>
        </p:nvSpPr>
        <p:spPr>
          <a:xfrm rot="4553285">
            <a:off x="6198353" y="2424271"/>
            <a:ext cx="111463" cy="187024"/>
          </a:xfrm>
          <a:custGeom>
            <a:avLst/>
            <a:gdLst/>
            <a:ahLst/>
            <a:cxnLst/>
            <a:rect l="l" t="t" r="r" b="b"/>
            <a:pathLst>
              <a:path w="9339" h="15670" extrusionOk="0">
                <a:moveTo>
                  <a:pt x="4917" y="4499"/>
                </a:moveTo>
                <a:cubicBezTo>
                  <a:pt x="4918" y="4500"/>
                  <a:pt x="4919" y="4501"/>
                  <a:pt x="4920" y="4502"/>
                </a:cubicBezTo>
                <a:cubicBezTo>
                  <a:pt x="4919" y="4501"/>
                  <a:pt x="4918" y="4500"/>
                  <a:pt x="4917" y="4499"/>
                </a:cubicBezTo>
                <a:close/>
                <a:moveTo>
                  <a:pt x="960" y="0"/>
                </a:moveTo>
                <a:cubicBezTo>
                  <a:pt x="950" y="0"/>
                  <a:pt x="132" y="5675"/>
                  <a:pt x="7" y="5868"/>
                </a:cubicBezTo>
                <a:cubicBezTo>
                  <a:pt x="1" y="5877"/>
                  <a:pt x="1" y="5882"/>
                  <a:pt x="5" y="5882"/>
                </a:cubicBezTo>
                <a:cubicBezTo>
                  <a:pt x="48" y="5882"/>
                  <a:pt x="590" y="5442"/>
                  <a:pt x="1017" y="5202"/>
                </a:cubicBezTo>
                <a:cubicBezTo>
                  <a:pt x="1086" y="11802"/>
                  <a:pt x="7663" y="6224"/>
                  <a:pt x="8581" y="15670"/>
                </a:cubicBezTo>
                <a:cubicBezTo>
                  <a:pt x="9339" y="5994"/>
                  <a:pt x="2291" y="10539"/>
                  <a:pt x="3164" y="4135"/>
                </a:cubicBezTo>
                <a:lnTo>
                  <a:pt x="3164" y="4135"/>
                </a:lnTo>
                <a:cubicBezTo>
                  <a:pt x="3810" y="4373"/>
                  <a:pt x="4836" y="4410"/>
                  <a:pt x="4917" y="4499"/>
                </a:cubicBezTo>
                <a:lnTo>
                  <a:pt x="4917" y="4499"/>
                </a:lnTo>
                <a:cubicBezTo>
                  <a:pt x="4491" y="3947"/>
                  <a:pt x="949" y="164"/>
                  <a:pt x="960" y="3"/>
                </a:cubicBezTo>
                <a:cubicBezTo>
                  <a:pt x="960" y="1"/>
                  <a:pt x="960" y="0"/>
                  <a:pt x="960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4"/>
          <p:cNvSpPr/>
          <p:nvPr/>
        </p:nvSpPr>
        <p:spPr>
          <a:xfrm>
            <a:off x="6249272" y="3351697"/>
            <a:ext cx="273047" cy="193583"/>
          </a:xfrm>
          <a:custGeom>
            <a:avLst/>
            <a:gdLst/>
            <a:ahLst/>
            <a:cxnLst/>
            <a:rect l="l" t="t" r="r" b="b"/>
            <a:pathLst>
              <a:path w="16586" h="11759" extrusionOk="0">
                <a:moveTo>
                  <a:pt x="8487" y="0"/>
                </a:moveTo>
                <a:cubicBezTo>
                  <a:pt x="8382" y="0"/>
                  <a:pt x="8277" y="2"/>
                  <a:pt x="8172" y="6"/>
                </a:cubicBezTo>
                <a:cubicBezTo>
                  <a:pt x="7587" y="40"/>
                  <a:pt x="6990" y="109"/>
                  <a:pt x="6416" y="236"/>
                </a:cubicBezTo>
                <a:cubicBezTo>
                  <a:pt x="5877" y="350"/>
                  <a:pt x="5337" y="500"/>
                  <a:pt x="4821" y="695"/>
                </a:cubicBezTo>
                <a:cubicBezTo>
                  <a:pt x="3926" y="1005"/>
                  <a:pt x="3065" y="1406"/>
                  <a:pt x="2239" y="1888"/>
                </a:cubicBezTo>
                <a:cubicBezTo>
                  <a:pt x="1665" y="2210"/>
                  <a:pt x="1114" y="2554"/>
                  <a:pt x="586" y="2944"/>
                </a:cubicBezTo>
                <a:cubicBezTo>
                  <a:pt x="207" y="3220"/>
                  <a:pt x="0" y="3392"/>
                  <a:pt x="0" y="3392"/>
                </a:cubicBezTo>
                <a:cubicBezTo>
                  <a:pt x="0" y="3392"/>
                  <a:pt x="241" y="3266"/>
                  <a:pt x="655" y="3059"/>
                </a:cubicBezTo>
                <a:cubicBezTo>
                  <a:pt x="1240" y="2783"/>
                  <a:pt x="1837" y="2542"/>
                  <a:pt x="2445" y="2336"/>
                </a:cubicBezTo>
                <a:cubicBezTo>
                  <a:pt x="3294" y="2026"/>
                  <a:pt x="4178" y="1796"/>
                  <a:pt x="5073" y="1647"/>
                </a:cubicBezTo>
                <a:cubicBezTo>
                  <a:pt x="5567" y="1555"/>
                  <a:pt x="6072" y="1510"/>
                  <a:pt x="6577" y="1487"/>
                </a:cubicBezTo>
                <a:cubicBezTo>
                  <a:pt x="6661" y="1485"/>
                  <a:pt x="6744" y="1484"/>
                  <a:pt x="6828" y="1484"/>
                </a:cubicBezTo>
                <a:cubicBezTo>
                  <a:pt x="7258" y="1484"/>
                  <a:pt x="7682" y="1509"/>
                  <a:pt x="8115" y="1567"/>
                </a:cubicBezTo>
                <a:cubicBezTo>
                  <a:pt x="8608" y="1636"/>
                  <a:pt x="9102" y="1751"/>
                  <a:pt x="9573" y="1911"/>
                </a:cubicBezTo>
                <a:cubicBezTo>
                  <a:pt x="9802" y="2003"/>
                  <a:pt x="10020" y="2095"/>
                  <a:pt x="10238" y="2198"/>
                </a:cubicBezTo>
                <a:cubicBezTo>
                  <a:pt x="10445" y="2301"/>
                  <a:pt x="10640" y="2416"/>
                  <a:pt x="10835" y="2542"/>
                </a:cubicBezTo>
                <a:cubicBezTo>
                  <a:pt x="11512" y="2979"/>
                  <a:pt x="12052" y="3587"/>
                  <a:pt x="12419" y="4310"/>
                </a:cubicBezTo>
                <a:cubicBezTo>
                  <a:pt x="12453" y="4379"/>
                  <a:pt x="12476" y="4448"/>
                  <a:pt x="12511" y="4528"/>
                </a:cubicBezTo>
                <a:lnTo>
                  <a:pt x="12545" y="4643"/>
                </a:lnTo>
                <a:lnTo>
                  <a:pt x="12580" y="4746"/>
                </a:lnTo>
                <a:cubicBezTo>
                  <a:pt x="12603" y="4815"/>
                  <a:pt x="12614" y="4884"/>
                  <a:pt x="12637" y="4953"/>
                </a:cubicBezTo>
                <a:cubicBezTo>
                  <a:pt x="12648" y="5010"/>
                  <a:pt x="12660" y="5090"/>
                  <a:pt x="12671" y="5182"/>
                </a:cubicBezTo>
                <a:cubicBezTo>
                  <a:pt x="12729" y="5458"/>
                  <a:pt x="12752" y="5745"/>
                  <a:pt x="12763" y="6043"/>
                </a:cubicBezTo>
                <a:cubicBezTo>
                  <a:pt x="12775" y="6353"/>
                  <a:pt x="12752" y="6674"/>
                  <a:pt x="12706" y="6984"/>
                </a:cubicBezTo>
                <a:lnTo>
                  <a:pt x="11845" y="6559"/>
                </a:lnTo>
                <a:cubicBezTo>
                  <a:pt x="11845" y="6559"/>
                  <a:pt x="11845" y="6559"/>
                  <a:pt x="11844" y="6559"/>
                </a:cubicBezTo>
                <a:lnTo>
                  <a:pt x="11844" y="6559"/>
                </a:lnTo>
                <a:cubicBezTo>
                  <a:pt x="11823" y="6559"/>
                  <a:pt x="14003" y="11656"/>
                  <a:pt x="13991" y="11759"/>
                </a:cubicBezTo>
                <a:lnTo>
                  <a:pt x="16585" y="6250"/>
                </a:lnTo>
                <a:lnTo>
                  <a:pt x="15816" y="6628"/>
                </a:lnTo>
                <a:cubicBezTo>
                  <a:pt x="15805" y="6318"/>
                  <a:pt x="15770" y="6009"/>
                  <a:pt x="15724" y="5710"/>
                </a:cubicBezTo>
                <a:cubicBezTo>
                  <a:pt x="15644" y="5286"/>
                  <a:pt x="15541" y="4861"/>
                  <a:pt x="15403" y="4448"/>
                </a:cubicBezTo>
                <a:cubicBezTo>
                  <a:pt x="15311" y="4195"/>
                  <a:pt x="15219" y="3943"/>
                  <a:pt x="15093" y="3702"/>
                </a:cubicBezTo>
                <a:lnTo>
                  <a:pt x="15001" y="3507"/>
                </a:lnTo>
                <a:lnTo>
                  <a:pt x="14898" y="3323"/>
                </a:lnTo>
                <a:cubicBezTo>
                  <a:pt x="14818" y="3197"/>
                  <a:pt x="14737" y="3070"/>
                  <a:pt x="14657" y="2956"/>
                </a:cubicBezTo>
                <a:cubicBezTo>
                  <a:pt x="13945" y="1946"/>
                  <a:pt x="12958" y="1154"/>
                  <a:pt x="11834" y="660"/>
                </a:cubicBezTo>
                <a:cubicBezTo>
                  <a:pt x="11535" y="534"/>
                  <a:pt x="11237" y="431"/>
                  <a:pt x="10938" y="350"/>
                </a:cubicBezTo>
                <a:cubicBezTo>
                  <a:pt x="10640" y="258"/>
                  <a:pt x="10330" y="190"/>
                  <a:pt x="10020" y="132"/>
                </a:cubicBezTo>
                <a:cubicBezTo>
                  <a:pt x="9515" y="46"/>
                  <a:pt x="9001" y="0"/>
                  <a:pt x="8487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4"/>
          <p:cNvSpPr/>
          <p:nvPr/>
        </p:nvSpPr>
        <p:spPr>
          <a:xfrm>
            <a:off x="6307588" y="2482510"/>
            <a:ext cx="329546" cy="169547"/>
          </a:xfrm>
          <a:custGeom>
            <a:avLst/>
            <a:gdLst/>
            <a:ahLst/>
            <a:cxnLst/>
            <a:rect l="l" t="t" r="r" b="b"/>
            <a:pathLst>
              <a:path w="20018" h="10299" extrusionOk="0">
                <a:moveTo>
                  <a:pt x="4570" y="1"/>
                </a:moveTo>
                <a:cubicBezTo>
                  <a:pt x="3120" y="1"/>
                  <a:pt x="1603" y="1141"/>
                  <a:pt x="1" y="4273"/>
                </a:cubicBezTo>
                <a:cubicBezTo>
                  <a:pt x="1391" y="2141"/>
                  <a:pt x="2699" y="1329"/>
                  <a:pt x="3952" y="1329"/>
                </a:cubicBezTo>
                <a:cubicBezTo>
                  <a:pt x="7955" y="1329"/>
                  <a:pt x="11394" y="9622"/>
                  <a:pt x="15152" y="9622"/>
                </a:cubicBezTo>
                <a:cubicBezTo>
                  <a:pt x="15857" y="9622"/>
                  <a:pt x="16575" y="9329"/>
                  <a:pt x="17309" y="8634"/>
                </a:cubicBezTo>
                <a:lnTo>
                  <a:pt x="17309" y="8634"/>
                </a:lnTo>
                <a:lnTo>
                  <a:pt x="16953" y="10298"/>
                </a:lnTo>
                <a:lnTo>
                  <a:pt x="20017" y="5593"/>
                </a:lnTo>
                <a:lnTo>
                  <a:pt x="15139" y="7532"/>
                </a:lnTo>
                <a:lnTo>
                  <a:pt x="16609" y="7658"/>
                </a:lnTo>
                <a:cubicBezTo>
                  <a:pt x="16139" y="8034"/>
                  <a:pt x="15670" y="8199"/>
                  <a:pt x="15198" y="8199"/>
                </a:cubicBezTo>
                <a:cubicBezTo>
                  <a:pt x="11870" y="8199"/>
                  <a:pt x="8458" y="1"/>
                  <a:pt x="4570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4"/>
          <p:cNvSpPr/>
          <p:nvPr/>
        </p:nvSpPr>
        <p:spPr>
          <a:xfrm rot="-5400000">
            <a:off x="5984168" y="2783203"/>
            <a:ext cx="330287" cy="251794"/>
          </a:xfrm>
          <a:custGeom>
            <a:avLst/>
            <a:gdLst/>
            <a:ahLst/>
            <a:cxnLst/>
            <a:rect l="l" t="t" r="r" b="b"/>
            <a:pathLst>
              <a:path w="20063" h="15295" extrusionOk="0">
                <a:moveTo>
                  <a:pt x="10657" y="1"/>
                </a:moveTo>
                <a:cubicBezTo>
                  <a:pt x="5482" y="1"/>
                  <a:pt x="1229" y="4371"/>
                  <a:pt x="2698" y="11301"/>
                </a:cubicBezTo>
                <a:lnTo>
                  <a:pt x="1" y="11404"/>
                </a:lnTo>
                <a:lnTo>
                  <a:pt x="5762" y="15295"/>
                </a:lnTo>
                <a:lnTo>
                  <a:pt x="6899" y="9166"/>
                </a:lnTo>
                <a:lnTo>
                  <a:pt x="4924" y="10543"/>
                </a:lnTo>
                <a:cubicBezTo>
                  <a:pt x="2470" y="5336"/>
                  <a:pt x="6367" y="689"/>
                  <a:pt x="11516" y="689"/>
                </a:cubicBezTo>
                <a:cubicBezTo>
                  <a:pt x="14266" y="689"/>
                  <a:pt x="17374" y="2014"/>
                  <a:pt x="20063" y="5287"/>
                </a:cubicBezTo>
                <a:cubicBezTo>
                  <a:pt x="17311" y="1626"/>
                  <a:pt x="13813" y="1"/>
                  <a:pt x="10657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4"/>
          <p:cNvSpPr/>
          <p:nvPr/>
        </p:nvSpPr>
        <p:spPr>
          <a:xfrm>
            <a:off x="6185003" y="3771954"/>
            <a:ext cx="378852" cy="132408"/>
          </a:xfrm>
          <a:custGeom>
            <a:avLst/>
            <a:gdLst/>
            <a:ahLst/>
            <a:cxnLst/>
            <a:rect l="l" t="t" r="r" b="b"/>
            <a:pathLst>
              <a:path w="23013" h="8043" extrusionOk="0">
                <a:moveTo>
                  <a:pt x="1" y="0"/>
                </a:moveTo>
                <a:cubicBezTo>
                  <a:pt x="692" y="1451"/>
                  <a:pt x="2555" y="5036"/>
                  <a:pt x="2617" y="5036"/>
                </a:cubicBezTo>
                <a:cubicBezTo>
                  <a:pt x="2619" y="5036"/>
                  <a:pt x="2619" y="5034"/>
                  <a:pt x="2618" y="5027"/>
                </a:cubicBezTo>
                <a:cubicBezTo>
                  <a:pt x="2572" y="4809"/>
                  <a:pt x="2606" y="4396"/>
                  <a:pt x="2606" y="3799"/>
                </a:cubicBezTo>
                <a:lnTo>
                  <a:pt x="2606" y="3799"/>
                </a:lnTo>
                <a:cubicBezTo>
                  <a:pt x="5605" y="6844"/>
                  <a:pt x="10284" y="8042"/>
                  <a:pt x="14640" y="8042"/>
                </a:cubicBezTo>
                <a:cubicBezTo>
                  <a:pt x="17887" y="8042"/>
                  <a:pt x="20954" y="7376"/>
                  <a:pt x="23013" y="6313"/>
                </a:cubicBezTo>
                <a:lnTo>
                  <a:pt x="23013" y="6313"/>
                </a:lnTo>
                <a:cubicBezTo>
                  <a:pt x="21156" y="6681"/>
                  <a:pt x="19225" y="6870"/>
                  <a:pt x="17312" y="6870"/>
                </a:cubicBezTo>
                <a:cubicBezTo>
                  <a:pt x="12073" y="6870"/>
                  <a:pt x="6972" y="5455"/>
                  <a:pt x="3903" y="2445"/>
                </a:cubicBezTo>
                <a:lnTo>
                  <a:pt x="3903" y="2445"/>
                </a:lnTo>
                <a:cubicBezTo>
                  <a:pt x="4326" y="2451"/>
                  <a:pt x="4772" y="2464"/>
                  <a:pt x="5081" y="2464"/>
                </a:cubicBezTo>
                <a:cubicBezTo>
                  <a:pt x="5352" y="2464"/>
                  <a:pt x="5518" y="2454"/>
                  <a:pt x="5475" y="2422"/>
                </a:cubicBezTo>
                <a:cubicBezTo>
                  <a:pt x="5395" y="2342"/>
                  <a:pt x="1" y="1"/>
                  <a:pt x="1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8" name="Google Shape;1328;p34"/>
          <p:cNvGrpSpPr/>
          <p:nvPr/>
        </p:nvGrpSpPr>
        <p:grpSpPr>
          <a:xfrm>
            <a:off x="1225886" y="3778145"/>
            <a:ext cx="505303" cy="503968"/>
            <a:chOff x="1190625" y="238125"/>
            <a:chExt cx="5252625" cy="5238750"/>
          </a:xfrm>
        </p:grpSpPr>
        <p:sp>
          <p:nvSpPr>
            <p:cNvPr id="1329" name="Google Shape;1329;p34"/>
            <p:cNvSpPr/>
            <p:nvPr/>
          </p:nvSpPr>
          <p:spPr>
            <a:xfrm>
              <a:off x="3803050" y="238125"/>
              <a:ext cx="13900" cy="212700"/>
            </a:xfrm>
            <a:custGeom>
              <a:avLst/>
              <a:gdLst/>
              <a:ahLst/>
              <a:cxnLst/>
              <a:rect l="l" t="t" r="r" b="b"/>
              <a:pathLst>
                <a:path w="556" h="8508" extrusionOk="0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710575" y="238125"/>
              <a:ext cx="23150" cy="217325"/>
            </a:xfrm>
            <a:custGeom>
              <a:avLst/>
              <a:gdLst/>
              <a:ahLst/>
              <a:cxnLst/>
              <a:rect l="l" t="t" r="r" b="b"/>
              <a:pathLst>
                <a:path w="926" h="8693" extrusionOk="0">
                  <a:moveTo>
                    <a:pt x="1" y="0"/>
                  </a:moveTo>
                  <a:lnTo>
                    <a:pt x="370" y="8693"/>
                  </a:lnTo>
                  <a:lnTo>
                    <a:pt x="925" y="869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622725" y="242725"/>
              <a:ext cx="27775" cy="217350"/>
            </a:xfrm>
            <a:custGeom>
              <a:avLst/>
              <a:gdLst/>
              <a:ahLst/>
              <a:cxnLst/>
              <a:rect l="l" t="t" r="r" b="b"/>
              <a:pathLst>
                <a:path w="1111" h="8694" extrusionOk="0">
                  <a:moveTo>
                    <a:pt x="370" y="1"/>
                  </a:moveTo>
                  <a:lnTo>
                    <a:pt x="0" y="186"/>
                  </a:lnTo>
                  <a:lnTo>
                    <a:pt x="555" y="8694"/>
                  </a:lnTo>
                  <a:lnTo>
                    <a:pt x="1110" y="869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530250" y="251975"/>
              <a:ext cx="37025" cy="212725"/>
            </a:xfrm>
            <a:custGeom>
              <a:avLst/>
              <a:gdLst/>
              <a:ahLst/>
              <a:cxnLst/>
              <a:rect l="l" t="t" r="r" b="b"/>
              <a:pathLst>
                <a:path w="1481" h="8509" extrusionOk="0">
                  <a:moveTo>
                    <a:pt x="0" y="1"/>
                  </a:moveTo>
                  <a:lnTo>
                    <a:pt x="925" y="8509"/>
                  </a:lnTo>
                  <a:lnTo>
                    <a:pt x="1480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437775" y="261225"/>
              <a:ext cx="41625" cy="212725"/>
            </a:xfrm>
            <a:custGeom>
              <a:avLst/>
              <a:gdLst/>
              <a:ahLst/>
              <a:cxnLst/>
              <a:rect l="l" t="t" r="r" b="b"/>
              <a:pathLst>
                <a:path w="1665" h="8509" extrusionOk="0">
                  <a:moveTo>
                    <a:pt x="555" y="1"/>
                  </a:moveTo>
                  <a:lnTo>
                    <a:pt x="0" y="186"/>
                  </a:lnTo>
                  <a:lnTo>
                    <a:pt x="1295" y="8509"/>
                  </a:lnTo>
                  <a:lnTo>
                    <a:pt x="1665" y="850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3349925" y="275100"/>
              <a:ext cx="50875" cy="217350"/>
            </a:xfrm>
            <a:custGeom>
              <a:avLst/>
              <a:gdLst/>
              <a:ahLst/>
              <a:cxnLst/>
              <a:rect l="l" t="t" r="r" b="b"/>
              <a:pathLst>
                <a:path w="2035" h="8694" extrusionOk="0">
                  <a:moveTo>
                    <a:pt x="370" y="1"/>
                  </a:moveTo>
                  <a:lnTo>
                    <a:pt x="0" y="186"/>
                  </a:lnTo>
                  <a:lnTo>
                    <a:pt x="1480" y="8693"/>
                  </a:lnTo>
                  <a:lnTo>
                    <a:pt x="203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3257450" y="293600"/>
              <a:ext cx="60125" cy="212725"/>
            </a:xfrm>
            <a:custGeom>
              <a:avLst/>
              <a:gdLst/>
              <a:ahLst/>
              <a:cxnLst/>
              <a:rect l="l" t="t" r="r" b="b"/>
              <a:pathLst>
                <a:path w="2405" h="8509" extrusionOk="0">
                  <a:moveTo>
                    <a:pt x="555" y="0"/>
                  </a:moveTo>
                  <a:lnTo>
                    <a:pt x="0" y="185"/>
                  </a:lnTo>
                  <a:lnTo>
                    <a:pt x="1850" y="8508"/>
                  </a:lnTo>
                  <a:lnTo>
                    <a:pt x="2405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3169600" y="316725"/>
              <a:ext cx="64750" cy="208075"/>
            </a:xfrm>
            <a:custGeom>
              <a:avLst/>
              <a:gdLst/>
              <a:ahLst/>
              <a:cxnLst/>
              <a:rect l="l" t="t" r="r" b="b"/>
              <a:pathLst>
                <a:path w="2590" h="8323" extrusionOk="0">
                  <a:moveTo>
                    <a:pt x="0" y="0"/>
                  </a:moveTo>
                  <a:lnTo>
                    <a:pt x="2035" y="8323"/>
                  </a:lnTo>
                  <a:lnTo>
                    <a:pt x="2590" y="813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3081750" y="339825"/>
              <a:ext cx="69375" cy="208100"/>
            </a:xfrm>
            <a:custGeom>
              <a:avLst/>
              <a:gdLst/>
              <a:ahLst/>
              <a:cxnLst/>
              <a:rect l="l" t="t" r="r" b="b"/>
              <a:pathLst>
                <a:path w="2775" h="8324" extrusionOk="0">
                  <a:moveTo>
                    <a:pt x="0" y="1"/>
                  </a:moveTo>
                  <a:lnTo>
                    <a:pt x="2405" y="8324"/>
                  </a:lnTo>
                  <a:lnTo>
                    <a:pt x="277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2993900" y="362950"/>
              <a:ext cx="78625" cy="208100"/>
            </a:xfrm>
            <a:custGeom>
              <a:avLst/>
              <a:gdLst/>
              <a:ahLst/>
              <a:cxnLst/>
              <a:rect l="l" t="t" r="r" b="b"/>
              <a:pathLst>
                <a:path w="3145" h="8324" extrusionOk="0">
                  <a:moveTo>
                    <a:pt x="555" y="1"/>
                  </a:moveTo>
                  <a:lnTo>
                    <a:pt x="0" y="186"/>
                  </a:lnTo>
                  <a:lnTo>
                    <a:pt x="2589" y="8324"/>
                  </a:lnTo>
                  <a:lnTo>
                    <a:pt x="3144" y="813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2906025" y="395325"/>
              <a:ext cx="87900" cy="203475"/>
            </a:xfrm>
            <a:custGeom>
              <a:avLst/>
              <a:gdLst/>
              <a:ahLst/>
              <a:cxnLst/>
              <a:rect l="l" t="t" r="r" b="b"/>
              <a:pathLst>
                <a:path w="3516" h="8139" extrusionOk="0">
                  <a:moveTo>
                    <a:pt x="556" y="0"/>
                  </a:moveTo>
                  <a:lnTo>
                    <a:pt x="1" y="185"/>
                  </a:lnTo>
                  <a:lnTo>
                    <a:pt x="2960" y="8138"/>
                  </a:lnTo>
                  <a:lnTo>
                    <a:pt x="3515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2822800" y="427700"/>
              <a:ext cx="92500" cy="203450"/>
            </a:xfrm>
            <a:custGeom>
              <a:avLst/>
              <a:gdLst/>
              <a:ahLst/>
              <a:cxnLst/>
              <a:rect l="l" t="t" r="r" b="b"/>
              <a:pathLst>
                <a:path w="3700" h="8138" extrusionOk="0">
                  <a:moveTo>
                    <a:pt x="556" y="0"/>
                  </a:moveTo>
                  <a:lnTo>
                    <a:pt x="1" y="185"/>
                  </a:lnTo>
                  <a:lnTo>
                    <a:pt x="3145" y="8138"/>
                  </a:lnTo>
                  <a:lnTo>
                    <a:pt x="3700" y="795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2739575" y="460050"/>
              <a:ext cx="97125" cy="203475"/>
            </a:xfrm>
            <a:custGeom>
              <a:avLst/>
              <a:gdLst/>
              <a:ahLst/>
              <a:cxnLst/>
              <a:rect l="l" t="t" r="r" b="b"/>
              <a:pathLst>
                <a:path w="3885" h="8139" extrusionOk="0">
                  <a:moveTo>
                    <a:pt x="371" y="1"/>
                  </a:moveTo>
                  <a:lnTo>
                    <a:pt x="1" y="371"/>
                  </a:lnTo>
                  <a:lnTo>
                    <a:pt x="3515" y="8139"/>
                  </a:lnTo>
                  <a:lnTo>
                    <a:pt x="3885" y="795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2656350" y="501675"/>
              <a:ext cx="106375" cy="198850"/>
            </a:xfrm>
            <a:custGeom>
              <a:avLst/>
              <a:gdLst/>
              <a:ahLst/>
              <a:cxnLst/>
              <a:rect l="l" t="t" r="r" b="b"/>
              <a:pathLst>
                <a:path w="4255" h="7954" extrusionOk="0">
                  <a:moveTo>
                    <a:pt x="371" y="0"/>
                  </a:moveTo>
                  <a:lnTo>
                    <a:pt x="1" y="185"/>
                  </a:lnTo>
                  <a:lnTo>
                    <a:pt x="3700" y="7953"/>
                  </a:lnTo>
                  <a:lnTo>
                    <a:pt x="4254" y="758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2573125" y="543275"/>
              <a:ext cx="115625" cy="194225"/>
            </a:xfrm>
            <a:custGeom>
              <a:avLst/>
              <a:gdLst/>
              <a:ahLst/>
              <a:cxnLst/>
              <a:rect l="l" t="t" r="r" b="b"/>
              <a:pathLst>
                <a:path w="4625" h="7769" extrusionOk="0">
                  <a:moveTo>
                    <a:pt x="555" y="1"/>
                  </a:moveTo>
                  <a:lnTo>
                    <a:pt x="0" y="186"/>
                  </a:lnTo>
                  <a:lnTo>
                    <a:pt x="4069" y="7769"/>
                  </a:lnTo>
                  <a:lnTo>
                    <a:pt x="4624" y="758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2494525" y="584900"/>
              <a:ext cx="120250" cy="194225"/>
            </a:xfrm>
            <a:custGeom>
              <a:avLst/>
              <a:gdLst/>
              <a:ahLst/>
              <a:cxnLst/>
              <a:rect l="l" t="t" r="r" b="b"/>
              <a:pathLst>
                <a:path w="4810" h="7769" extrusionOk="0">
                  <a:moveTo>
                    <a:pt x="370" y="0"/>
                  </a:moveTo>
                  <a:lnTo>
                    <a:pt x="0" y="370"/>
                  </a:lnTo>
                  <a:lnTo>
                    <a:pt x="4254" y="7768"/>
                  </a:lnTo>
                  <a:lnTo>
                    <a:pt x="4809" y="739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415925" y="631125"/>
              <a:ext cx="124850" cy="189600"/>
            </a:xfrm>
            <a:custGeom>
              <a:avLst/>
              <a:gdLst/>
              <a:ahLst/>
              <a:cxnLst/>
              <a:rect l="l" t="t" r="r" b="b"/>
              <a:pathLst>
                <a:path w="4994" h="7584" extrusionOk="0">
                  <a:moveTo>
                    <a:pt x="555" y="1"/>
                  </a:moveTo>
                  <a:lnTo>
                    <a:pt x="0" y="371"/>
                  </a:lnTo>
                  <a:lnTo>
                    <a:pt x="4624" y="7584"/>
                  </a:lnTo>
                  <a:lnTo>
                    <a:pt x="4994" y="739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2341925" y="682000"/>
              <a:ext cx="129500" cy="184975"/>
            </a:xfrm>
            <a:custGeom>
              <a:avLst/>
              <a:gdLst/>
              <a:ahLst/>
              <a:cxnLst/>
              <a:rect l="l" t="t" r="r" b="b"/>
              <a:pathLst>
                <a:path w="5180" h="7399" extrusionOk="0">
                  <a:moveTo>
                    <a:pt x="371" y="0"/>
                  </a:moveTo>
                  <a:lnTo>
                    <a:pt x="1" y="370"/>
                  </a:lnTo>
                  <a:lnTo>
                    <a:pt x="4810" y="7398"/>
                  </a:lnTo>
                  <a:lnTo>
                    <a:pt x="5180" y="72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2263325" y="732850"/>
              <a:ext cx="138750" cy="180350"/>
            </a:xfrm>
            <a:custGeom>
              <a:avLst/>
              <a:gdLst/>
              <a:ahLst/>
              <a:cxnLst/>
              <a:rect l="l" t="t" r="r" b="b"/>
              <a:pathLst>
                <a:path w="5550" h="7214" extrusionOk="0">
                  <a:moveTo>
                    <a:pt x="556" y="1"/>
                  </a:moveTo>
                  <a:lnTo>
                    <a:pt x="1" y="371"/>
                  </a:lnTo>
                  <a:lnTo>
                    <a:pt x="5179" y="7214"/>
                  </a:lnTo>
                  <a:lnTo>
                    <a:pt x="5549" y="702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2193975" y="788350"/>
              <a:ext cx="138750" cy="175725"/>
            </a:xfrm>
            <a:custGeom>
              <a:avLst/>
              <a:gdLst/>
              <a:ahLst/>
              <a:cxnLst/>
              <a:rect l="l" t="t" r="r" b="b"/>
              <a:pathLst>
                <a:path w="5550" h="7029" extrusionOk="0">
                  <a:moveTo>
                    <a:pt x="370" y="0"/>
                  </a:moveTo>
                  <a:lnTo>
                    <a:pt x="0" y="370"/>
                  </a:lnTo>
                  <a:lnTo>
                    <a:pt x="5179" y="7028"/>
                  </a:lnTo>
                  <a:lnTo>
                    <a:pt x="5549" y="684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2120000" y="848450"/>
              <a:ext cx="147975" cy="171100"/>
            </a:xfrm>
            <a:custGeom>
              <a:avLst/>
              <a:gdLst/>
              <a:ahLst/>
              <a:cxnLst/>
              <a:rect l="l" t="t" r="r" b="b"/>
              <a:pathLst>
                <a:path w="5919" h="6844" extrusionOk="0">
                  <a:moveTo>
                    <a:pt x="370" y="1"/>
                  </a:moveTo>
                  <a:lnTo>
                    <a:pt x="0" y="186"/>
                  </a:lnTo>
                  <a:lnTo>
                    <a:pt x="5549" y="6844"/>
                  </a:lnTo>
                  <a:lnTo>
                    <a:pt x="5919" y="647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2050625" y="908550"/>
              <a:ext cx="152625" cy="166500"/>
            </a:xfrm>
            <a:custGeom>
              <a:avLst/>
              <a:gdLst/>
              <a:ahLst/>
              <a:cxnLst/>
              <a:rect l="l" t="t" r="r" b="b"/>
              <a:pathLst>
                <a:path w="6105" h="6660" extrusionOk="0">
                  <a:moveTo>
                    <a:pt x="556" y="1"/>
                  </a:moveTo>
                  <a:lnTo>
                    <a:pt x="1" y="186"/>
                  </a:lnTo>
                  <a:lnTo>
                    <a:pt x="5734" y="6659"/>
                  </a:lnTo>
                  <a:lnTo>
                    <a:pt x="6104" y="628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1985900" y="968675"/>
              <a:ext cx="157225" cy="161850"/>
            </a:xfrm>
            <a:custGeom>
              <a:avLst/>
              <a:gdLst/>
              <a:ahLst/>
              <a:cxnLst/>
              <a:rect l="l" t="t" r="r" b="b"/>
              <a:pathLst>
                <a:path w="6289" h="6474" extrusionOk="0">
                  <a:moveTo>
                    <a:pt x="371" y="0"/>
                  </a:moveTo>
                  <a:lnTo>
                    <a:pt x="1" y="370"/>
                  </a:lnTo>
                  <a:lnTo>
                    <a:pt x="5919" y="6474"/>
                  </a:lnTo>
                  <a:lnTo>
                    <a:pt x="6289" y="610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1921175" y="1033400"/>
              <a:ext cx="161850" cy="157225"/>
            </a:xfrm>
            <a:custGeom>
              <a:avLst/>
              <a:gdLst/>
              <a:ahLst/>
              <a:cxnLst/>
              <a:rect l="l" t="t" r="r" b="b"/>
              <a:pathLst>
                <a:path w="6474" h="6289" extrusionOk="0">
                  <a:moveTo>
                    <a:pt x="370" y="1"/>
                  </a:moveTo>
                  <a:lnTo>
                    <a:pt x="0" y="371"/>
                  </a:lnTo>
                  <a:lnTo>
                    <a:pt x="6104" y="6289"/>
                  </a:lnTo>
                  <a:lnTo>
                    <a:pt x="6474" y="5919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1861050" y="1098125"/>
              <a:ext cx="166500" cy="157250"/>
            </a:xfrm>
            <a:custGeom>
              <a:avLst/>
              <a:gdLst/>
              <a:ahLst/>
              <a:cxnLst/>
              <a:rect l="l" t="t" r="r" b="b"/>
              <a:pathLst>
                <a:path w="6660" h="6290" extrusionOk="0">
                  <a:moveTo>
                    <a:pt x="186" y="1"/>
                  </a:moveTo>
                  <a:lnTo>
                    <a:pt x="1" y="371"/>
                  </a:lnTo>
                  <a:lnTo>
                    <a:pt x="6289" y="6289"/>
                  </a:lnTo>
                  <a:lnTo>
                    <a:pt x="6659" y="573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1800950" y="1167500"/>
              <a:ext cx="171100" cy="147975"/>
            </a:xfrm>
            <a:custGeom>
              <a:avLst/>
              <a:gdLst/>
              <a:ahLst/>
              <a:cxnLst/>
              <a:rect l="l" t="t" r="r" b="b"/>
              <a:pathLst>
                <a:path w="6844" h="5919" extrusionOk="0">
                  <a:moveTo>
                    <a:pt x="186" y="0"/>
                  </a:moveTo>
                  <a:lnTo>
                    <a:pt x="1" y="370"/>
                  </a:lnTo>
                  <a:lnTo>
                    <a:pt x="6474" y="5919"/>
                  </a:lnTo>
                  <a:lnTo>
                    <a:pt x="6844" y="554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1740850" y="1241475"/>
              <a:ext cx="175725" cy="138750"/>
            </a:xfrm>
            <a:custGeom>
              <a:avLst/>
              <a:gdLst/>
              <a:ahLst/>
              <a:cxnLst/>
              <a:rect l="l" t="t" r="r" b="b"/>
              <a:pathLst>
                <a:path w="7029" h="5550" extrusionOk="0">
                  <a:moveTo>
                    <a:pt x="370" y="0"/>
                  </a:moveTo>
                  <a:lnTo>
                    <a:pt x="0" y="370"/>
                  </a:lnTo>
                  <a:lnTo>
                    <a:pt x="6843" y="5549"/>
                  </a:lnTo>
                  <a:lnTo>
                    <a:pt x="7028" y="517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1685350" y="1310825"/>
              <a:ext cx="184975" cy="138750"/>
            </a:xfrm>
            <a:custGeom>
              <a:avLst/>
              <a:gdLst/>
              <a:ahLst/>
              <a:cxnLst/>
              <a:rect l="l" t="t" r="r" b="b"/>
              <a:pathLst>
                <a:path w="7399" h="5550" extrusionOk="0">
                  <a:moveTo>
                    <a:pt x="371" y="1"/>
                  </a:moveTo>
                  <a:lnTo>
                    <a:pt x="1" y="556"/>
                  </a:lnTo>
                  <a:lnTo>
                    <a:pt x="7029" y="5549"/>
                  </a:lnTo>
                  <a:lnTo>
                    <a:pt x="7399" y="517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1634500" y="1389425"/>
              <a:ext cx="184975" cy="129500"/>
            </a:xfrm>
            <a:custGeom>
              <a:avLst/>
              <a:gdLst/>
              <a:ahLst/>
              <a:cxnLst/>
              <a:rect l="l" t="t" r="r" b="b"/>
              <a:pathLst>
                <a:path w="7399" h="5180" extrusionOk="0">
                  <a:moveTo>
                    <a:pt x="370" y="1"/>
                  </a:moveTo>
                  <a:lnTo>
                    <a:pt x="0" y="371"/>
                  </a:lnTo>
                  <a:lnTo>
                    <a:pt x="7213" y="5180"/>
                  </a:lnTo>
                  <a:lnTo>
                    <a:pt x="7398" y="481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1583625" y="1463425"/>
              <a:ext cx="189600" cy="124850"/>
            </a:xfrm>
            <a:custGeom>
              <a:avLst/>
              <a:gdLst/>
              <a:ahLst/>
              <a:cxnLst/>
              <a:rect l="l" t="t" r="r" b="b"/>
              <a:pathLst>
                <a:path w="7584" h="4994" extrusionOk="0">
                  <a:moveTo>
                    <a:pt x="371" y="0"/>
                  </a:moveTo>
                  <a:lnTo>
                    <a:pt x="1" y="370"/>
                  </a:lnTo>
                  <a:lnTo>
                    <a:pt x="7399" y="4994"/>
                  </a:lnTo>
                  <a:lnTo>
                    <a:pt x="7584" y="46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1537400" y="1542025"/>
              <a:ext cx="194225" cy="120250"/>
            </a:xfrm>
            <a:custGeom>
              <a:avLst/>
              <a:gdLst/>
              <a:ahLst/>
              <a:cxnLst/>
              <a:rect l="l" t="t" r="r" b="b"/>
              <a:pathLst>
                <a:path w="7769" h="4810" extrusionOk="0">
                  <a:moveTo>
                    <a:pt x="370" y="0"/>
                  </a:moveTo>
                  <a:lnTo>
                    <a:pt x="0" y="370"/>
                  </a:lnTo>
                  <a:lnTo>
                    <a:pt x="7398" y="4809"/>
                  </a:lnTo>
                  <a:lnTo>
                    <a:pt x="7768" y="425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1495775" y="1620625"/>
              <a:ext cx="194225" cy="115625"/>
            </a:xfrm>
            <a:custGeom>
              <a:avLst/>
              <a:gdLst/>
              <a:ahLst/>
              <a:cxnLst/>
              <a:rect l="l" t="t" r="r" b="b"/>
              <a:pathLst>
                <a:path w="7769" h="4625" extrusionOk="0">
                  <a:moveTo>
                    <a:pt x="186" y="0"/>
                  </a:moveTo>
                  <a:lnTo>
                    <a:pt x="1" y="555"/>
                  </a:lnTo>
                  <a:lnTo>
                    <a:pt x="7584" y="4624"/>
                  </a:lnTo>
                  <a:lnTo>
                    <a:pt x="7769" y="40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1454175" y="1703850"/>
              <a:ext cx="198850" cy="106375"/>
            </a:xfrm>
            <a:custGeom>
              <a:avLst/>
              <a:gdLst/>
              <a:ahLst/>
              <a:cxnLst/>
              <a:rect l="l" t="t" r="r" b="b"/>
              <a:pathLst>
                <a:path w="7954" h="4255" extrusionOk="0">
                  <a:moveTo>
                    <a:pt x="185" y="1"/>
                  </a:moveTo>
                  <a:lnTo>
                    <a:pt x="0" y="371"/>
                  </a:lnTo>
                  <a:lnTo>
                    <a:pt x="7583" y="4254"/>
                  </a:lnTo>
                  <a:lnTo>
                    <a:pt x="7953" y="370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1412550" y="1787075"/>
              <a:ext cx="203475" cy="97125"/>
            </a:xfrm>
            <a:custGeom>
              <a:avLst/>
              <a:gdLst/>
              <a:ahLst/>
              <a:cxnLst/>
              <a:rect l="l" t="t" r="r" b="b"/>
              <a:pathLst>
                <a:path w="8139" h="3885" extrusionOk="0">
                  <a:moveTo>
                    <a:pt x="371" y="1"/>
                  </a:moveTo>
                  <a:lnTo>
                    <a:pt x="1" y="371"/>
                  </a:lnTo>
                  <a:lnTo>
                    <a:pt x="7954" y="3885"/>
                  </a:lnTo>
                  <a:lnTo>
                    <a:pt x="8139" y="351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1380200" y="1870300"/>
              <a:ext cx="203450" cy="92500"/>
            </a:xfrm>
            <a:custGeom>
              <a:avLst/>
              <a:gdLst/>
              <a:ahLst/>
              <a:cxnLst/>
              <a:rect l="l" t="t" r="r" b="b"/>
              <a:pathLst>
                <a:path w="8138" h="3700" extrusionOk="0">
                  <a:moveTo>
                    <a:pt x="185" y="1"/>
                  </a:moveTo>
                  <a:lnTo>
                    <a:pt x="0" y="371"/>
                  </a:lnTo>
                  <a:lnTo>
                    <a:pt x="7953" y="3700"/>
                  </a:lnTo>
                  <a:lnTo>
                    <a:pt x="8138" y="314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1347825" y="1958150"/>
              <a:ext cx="203475" cy="83275"/>
            </a:xfrm>
            <a:custGeom>
              <a:avLst/>
              <a:gdLst/>
              <a:ahLst/>
              <a:cxnLst/>
              <a:rect l="l" t="t" r="r" b="b"/>
              <a:pathLst>
                <a:path w="8139" h="3331" extrusionOk="0">
                  <a:moveTo>
                    <a:pt x="185" y="1"/>
                  </a:moveTo>
                  <a:lnTo>
                    <a:pt x="0" y="371"/>
                  </a:lnTo>
                  <a:lnTo>
                    <a:pt x="7953" y="3330"/>
                  </a:lnTo>
                  <a:lnTo>
                    <a:pt x="8138" y="277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1315450" y="2041400"/>
              <a:ext cx="208100" cy="78625"/>
            </a:xfrm>
            <a:custGeom>
              <a:avLst/>
              <a:gdLst/>
              <a:ahLst/>
              <a:cxnLst/>
              <a:rect l="l" t="t" r="r" b="b"/>
              <a:pathLst>
                <a:path w="8324" h="3145" extrusionOk="0">
                  <a:moveTo>
                    <a:pt x="186" y="0"/>
                  </a:moveTo>
                  <a:lnTo>
                    <a:pt x="1" y="555"/>
                  </a:lnTo>
                  <a:lnTo>
                    <a:pt x="8139" y="3144"/>
                  </a:lnTo>
                  <a:lnTo>
                    <a:pt x="8324" y="258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1292325" y="2129250"/>
              <a:ext cx="208100" cy="69375"/>
            </a:xfrm>
            <a:custGeom>
              <a:avLst/>
              <a:gdLst/>
              <a:ahLst/>
              <a:cxnLst/>
              <a:rect l="l" t="t" r="r" b="b"/>
              <a:pathLst>
                <a:path w="8324" h="2775" extrusionOk="0">
                  <a:moveTo>
                    <a:pt x="1" y="0"/>
                  </a:moveTo>
                  <a:lnTo>
                    <a:pt x="1" y="555"/>
                  </a:lnTo>
                  <a:lnTo>
                    <a:pt x="8139" y="2774"/>
                  </a:lnTo>
                  <a:lnTo>
                    <a:pt x="8324" y="2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1264600" y="2217100"/>
              <a:ext cx="212700" cy="64750"/>
            </a:xfrm>
            <a:custGeom>
              <a:avLst/>
              <a:gdLst/>
              <a:ahLst/>
              <a:cxnLst/>
              <a:rect l="l" t="t" r="r" b="b"/>
              <a:pathLst>
                <a:path w="8508" h="2590" extrusionOk="0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508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1246100" y="2304950"/>
              <a:ext cx="212725" cy="60125"/>
            </a:xfrm>
            <a:custGeom>
              <a:avLst/>
              <a:gdLst/>
              <a:ahLst/>
              <a:cxnLst/>
              <a:rect l="l" t="t" r="r" b="b"/>
              <a:pathLst>
                <a:path w="8509" h="2405" extrusionOk="0">
                  <a:moveTo>
                    <a:pt x="185" y="0"/>
                  </a:moveTo>
                  <a:lnTo>
                    <a:pt x="0" y="555"/>
                  </a:lnTo>
                  <a:lnTo>
                    <a:pt x="8323" y="2405"/>
                  </a:lnTo>
                  <a:lnTo>
                    <a:pt x="8508" y="18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1227600" y="2397425"/>
              <a:ext cx="217350" cy="50875"/>
            </a:xfrm>
            <a:custGeom>
              <a:avLst/>
              <a:gdLst/>
              <a:ahLst/>
              <a:cxnLst/>
              <a:rect l="l" t="t" r="r" b="b"/>
              <a:pathLst>
                <a:path w="8694" h="2035" extrusionOk="0">
                  <a:moveTo>
                    <a:pt x="186" y="0"/>
                  </a:moveTo>
                  <a:lnTo>
                    <a:pt x="1" y="555"/>
                  </a:lnTo>
                  <a:lnTo>
                    <a:pt x="8508" y="2035"/>
                  </a:lnTo>
                  <a:lnTo>
                    <a:pt x="8693" y="148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1213725" y="2485275"/>
              <a:ext cx="217350" cy="41625"/>
            </a:xfrm>
            <a:custGeom>
              <a:avLst/>
              <a:gdLst/>
              <a:ahLst/>
              <a:cxnLst/>
              <a:rect l="l" t="t" r="r" b="b"/>
              <a:pathLst>
                <a:path w="8694" h="1665" extrusionOk="0">
                  <a:moveTo>
                    <a:pt x="186" y="0"/>
                  </a:moveTo>
                  <a:lnTo>
                    <a:pt x="1" y="555"/>
                  </a:lnTo>
                  <a:lnTo>
                    <a:pt x="8509" y="1665"/>
                  </a:lnTo>
                  <a:lnTo>
                    <a:pt x="8693" y="129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1204475" y="2577750"/>
              <a:ext cx="212725" cy="37025"/>
            </a:xfrm>
            <a:custGeom>
              <a:avLst/>
              <a:gdLst/>
              <a:ahLst/>
              <a:cxnLst/>
              <a:rect l="l" t="t" r="r" b="b"/>
              <a:pathLst>
                <a:path w="8509" h="1481" extrusionOk="0">
                  <a:moveTo>
                    <a:pt x="1" y="0"/>
                  </a:moveTo>
                  <a:lnTo>
                    <a:pt x="1" y="555"/>
                  </a:lnTo>
                  <a:lnTo>
                    <a:pt x="8509" y="1480"/>
                  </a:lnTo>
                  <a:lnTo>
                    <a:pt x="8509" y="9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1195225" y="2670225"/>
              <a:ext cx="217350" cy="27775"/>
            </a:xfrm>
            <a:custGeom>
              <a:avLst/>
              <a:gdLst/>
              <a:ahLst/>
              <a:cxnLst/>
              <a:rect l="l" t="t" r="r" b="b"/>
              <a:pathLst>
                <a:path w="8694" h="1111" extrusionOk="0">
                  <a:moveTo>
                    <a:pt x="1" y="0"/>
                  </a:moveTo>
                  <a:lnTo>
                    <a:pt x="1" y="370"/>
                  </a:lnTo>
                  <a:lnTo>
                    <a:pt x="8694" y="1110"/>
                  </a:lnTo>
                  <a:lnTo>
                    <a:pt x="8694" y="5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1190625" y="2758075"/>
              <a:ext cx="217325" cy="23150"/>
            </a:xfrm>
            <a:custGeom>
              <a:avLst/>
              <a:gdLst/>
              <a:ahLst/>
              <a:cxnLst/>
              <a:rect l="l" t="t" r="r" b="b"/>
              <a:pathLst>
                <a:path w="8693" h="926" extrusionOk="0">
                  <a:moveTo>
                    <a:pt x="0" y="1"/>
                  </a:moveTo>
                  <a:lnTo>
                    <a:pt x="0" y="555"/>
                  </a:lnTo>
                  <a:lnTo>
                    <a:pt x="8693" y="925"/>
                  </a:lnTo>
                  <a:lnTo>
                    <a:pt x="8693" y="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1190625" y="2850550"/>
              <a:ext cx="212700" cy="13900"/>
            </a:xfrm>
            <a:custGeom>
              <a:avLst/>
              <a:gdLst/>
              <a:ahLst/>
              <a:cxnLst/>
              <a:rect l="l" t="t" r="r" b="b"/>
              <a:pathLst>
                <a:path w="8508" h="556" extrusionOk="0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1190625" y="2933775"/>
              <a:ext cx="217325" cy="23150"/>
            </a:xfrm>
            <a:custGeom>
              <a:avLst/>
              <a:gdLst/>
              <a:ahLst/>
              <a:cxnLst/>
              <a:rect l="l" t="t" r="r" b="b"/>
              <a:pathLst>
                <a:path w="8693" h="926" extrusionOk="0">
                  <a:moveTo>
                    <a:pt x="8693" y="1"/>
                  </a:moveTo>
                  <a:lnTo>
                    <a:pt x="0" y="371"/>
                  </a:lnTo>
                  <a:lnTo>
                    <a:pt x="0" y="925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1195225" y="3017000"/>
              <a:ext cx="217350" cy="27775"/>
            </a:xfrm>
            <a:custGeom>
              <a:avLst/>
              <a:gdLst/>
              <a:ahLst/>
              <a:cxnLst/>
              <a:rect l="l" t="t" r="r" b="b"/>
              <a:pathLst>
                <a:path w="8694" h="1111" extrusionOk="0">
                  <a:moveTo>
                    <a:pt x="8694" y="1"/>
                  </a:moveTo>
                  <a:lnTo>
                    <a:pt x="1" y="741"/>
                  </a:lnTo>
                  <a:lnTo>
                    <a:pt x="186" y="1111"/>
                  </a:lnTo>
                  <a:lnTo>
                    <a:pt x="8694" y="556"/>
                  </a:lnTo>
                  <a:lnTo>
                    <a:pt x="86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1204475" y="3104850"/>
              <a:ext cx="212725" cy="32400"/>
            </a:xfrm>
            <a:custGeom>
              <a:avLst/>
              <a:gdLst/>
              <a:ahLst/>
              <a:cxnLst/>
              <a:rect l="l" t="t" r="r" b="b"/>
              <a:pathLst>
                <a:path w="8509" h="1296" extrusionOk="0">
                  <a:moveTo>
                    <a:pt x="8509" y="1"/>
                  </a:moveTo>
                  <a:lnTo>
                    <a:pt x="1" y="741"/>
                  </a:lnTo>
                  <a:lnTo>
                    <a:pt x="1" y="1296"/>
                  </a:lnTo>
                  <a:lnTo>
                    <a:pt x="8509" y="371"/>
                  </a:lnTo>
                  <a:lnTo>
                    <a:pt x="850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1213725" y="3188100"/>
              <a:ext cx="217350" cy="41625"/>
            </a:xfrm>
            <a:custGeom>
              <a:avLst/>
              <a:gdLst/>
              <a:ahLst/>
              <a:cxnLst/>
              <a:rect l="l" t="t" r="r" b="b"/>
              <a:pathLst>
                <a:path w="8694" h="1665" extrusionOk="0">
                  <a:moveTo>
                    <a:pt x="8509" y="0"/>
                  </a:moveTo>
                  <a:lnTo>
                    <a:pt x="1" y="1110"/>
                  </a:lnTo>
                  <a:lnTo>
                    <a:pt x="186" y="1665"/>
                  </a:lnTo>
                  <a:lnTo>
                    <a:pt x="8693" y="370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1227600" y="3271325"/>
              <a:ext cx="217350" cy="46250"/>
            </a:xfrm>
            <a:custGeom>
              <a:avLst/>
              <a:gdLst/>
              <a:ahLst/>
              <a:cxnLst/>
              <a:rect l="l" t="t" r="r" b="b"/>
              <a:pathLst>
                <a:path w="8694" h="1850" extrusionOk="0">
                  <a:moveTo>
                    <a:pt x="8508" y="0"/>
                  </a:moveTo>
                  <a:lnTo>
                    <a:pt x="1" y="1480"/>
                  </a:lnTo>
                  <a:lnTo>
                    <a:pt x="186" y="185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1246100" y="3349925"/>
              <a:ext cx="212725" cy="60125"/>
            </a:xfrm>
            <a:custGeom>
              <a:avLst/>
              <a:gdLst/>
              <a:ahLst/>
              <a:cxnLst/>
              <a:rect l="l" t="t" r="r" b="b"/>
              <a:pathLst>
                <a:path w="8509" h="2405" extrusionOk="0">
                  <a:moveTo>
                    <a:pt x="8323" y="0"/>
                  </a:moveTo>
                  <a:lnTo>
                    <a:pt x="0" y="1850"/>
                  </a:lnTo>
                  <a:lnTo>
                    <a:pt x="185" y="2405"/>
                  </a:lnTo>
                  <a:lnTo>
                    <a:pt x="8508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1269225" y="3433150"/>
              <a:ext cx="208075" cy="64750"/>
            </a:xfrm>
            <a:custGeom>
              <a:avLst/>
              <a:gdLst/>
              <a:ahLst/>
              <a:cxnLst/>
              <a:rect l="l" t="t" r="r" b="b"/>
              <a:pathLst>
                <a:path w="8323" h="2590" extrusionOk="0">
                  <a:moveTo>
                    <a:pt x="8138" y="0"/>
                  </a:moveTo>
                  <a:lnTo>
                    <a:pt x="0" y="2035"/>
                  </a:lnTo>
                  <a:lnTo>
                    <a:pt x="0" y="2590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1292325" y="3516375"/>
              <a:ext cx="208100" cy="69375"/>
            </a:xfrm>
            <a:custGeom>
              <a:avLst/>
              <a:gdLst/>
              <a:ahLst/>
              <a:cxnLst/>
              <a:rect l="l" t="t" r="r" b="b"/>
              <a:pathLst>
                <a:path w="8324" h="2775" extrusionOk="0">
                  <a:moveTo>
                    <a:pt x="8139" y="1"/>
                  </a:moveTo>
                  <a:lnTo>
                    <a:pt x="1" y="2220"/>
                  </a:lnTo>
                  <a:lnTo>
                    <a:pt x="1" y="2775"/>
                  </a:lnTo>
                  <a:lnTo>
                    <a:pt x="8324" y="370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1315450" y="3594975"/>
              <a:ext cx="208100" cy="78625"/>
            </a:xfrm>
            <a:custGeom>
              <a:avLst/>
              <a:gdLst/>
              <a:ahLst/>
              <a:cxnLst/>
              <a:rect l="l" t="t" r="r" b="b"/>
              <a:pathLst>
                <a:path w="8324" h="3145" extrusionOk="0">
                  <a:moveTo>
                    <a:pt x="8139" y="1"/>
                  </a:moveTo>
                  <a:lnTo>
                    <a:pt x="1" y="2590"/>
                  </a:lnTo>
                  <a:lnTo>
                    <a:pt x="186" y="3145"/>
                  </a:lnTo>
                  <a:lnTo>
                    <a:pt x="8324" y="556"/>
                  </a:lnTo>
                  <a:lnTo>
                    <a:pt x="81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1347825" y="3673575"/>
              <a:ext cx="203475" cy="87900"/>
            </a:xfrm>
            <a:custGeom>
              <a:avLst/>
              <a:gdLst/>
              <a:ahLst/>
              <a:cxnLst/>
              <a:rect l="l" t="t" r="r" b="b"/>
              <a:pathLst>
                <a:path w="8139" h="3516" extrusionOk="0">
                  <a:moveTo>
                    <a:pt x="7953" y="1"/>
                  </a:moveTo>
                  <a:lnTo>
                    <a:pt x="0" y="2960"/>
                  </a:lnTo>
                  <a:lnTo>
                    <a:pt x="185" y="3515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1380200" y="3752200"/>
              <a:ext cx="203450" cy="92500"/>
            </a:xfrm>
            <a:custGeom>
              <a:avLst/>
              <a:gdLst/>
              <a:ahLst/>
              <a:cxnLst/>
              <a:rect l="l" t="t" r="r" b="b"/>
              <a:pathLst>
                <a:path w="8138" h="3700" extrusionOk="0">
                  <a:moveTo>
                    <a:pt x="7953" y="0"/>
                  </a:moveTo>
                  <a:lnTo>
                    <a:pt x="0" y="3329"/>
                  </a:lnTo>
                  <a:lnTo>
                    <a:pt x="185" y="3699"/>
                  </a:lnTo>
                  <a:lnTo>
                    <a:pt x="8138" y="555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1412550" y="3830800"/>
              <a:ext cx="203475" cy="97125"/>
            </a:xfrm>
            <a:custGeom>
              <a:avLst/>
              <a:gdLst/>
              <a:ahLst/>
              <a:cxnLst/>
              <a:rect l="l" t="t" r="r" b="b"/>
              <a:pathLst>
                <a:path w="8139" h="3885" extrusionOk="0">
                  <a:moveTo>
                    <a:pt x="7954" y="0"/>
                  </a:moveTo>
                  <a:lnTo>
                    <a:pt x="1" y="3514"/>
                  </a:lnTo>
                  <a:lnTo>
                    <a:pt x="371" y="3884"/>
                  </a:lnTo>
                  <a:lnTo>
                    <a:pt x="8139" y="370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1454175" y="3904775"/>
              <a:ext cx="198850" cy="106375"/>
            </a:xfrm>
            <a:custGeom>
              <a:avLst/>
              <a:gdLst/>
              <a:ahLst/>
              <a:cxnLst/>
              <a:rect l="l" t="t" r="r" b="b"/>
              <a:pathLst>
                <a:path w="7954" h="4255" extrusionOk="0">
                  <a:moveTo>
                    <a:pt x="7583" y="1"/>
                  </a:moveTo>
                  <a:lnTo>
                    <a:pt x="0" y="3884"/>
                  </a:lnTo>
                  <a:lnTo>
                    <a:pt x="185" y="4254"/>
                  </a:lnTo>
                  <a:lnTo>
                    <a:pt x="7953" y="555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1495775" y="3983375"/>
              <a:ext cx="194225" cy="111000"/>
            </a:xfrm>
            <a:custGeom>
              <a:avLst/>
              <a:gdLst/>
              <a:ahLst/>
              <a:cxnLst/>
              <a:rect l="l" t="t" r="r" b="b"/>
              <a:pathLst>
                <a:path w="7769" h="4440" extrusionOk="0">
                  <a:moveTo>
                    <a:pt x="7584" y="1"/>
                  </a:moveTo>
                  <a:lnTo>
                    <a:pt x="1" y="3885"/>
                  </a:lnTo>
                  <a:lnTo>
                    <a:pt x="186" y="4440"/>
                  </a:lnTo>
                  <a:lnTo>
                    <a:pt x="7769" y="371"/>
                  </a:lnTo>
                  <a:lnTo>
                    <a:pt x="758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1537400" y="4052725"/>
              <a:ext cx="194225" cy="120250"/>
            </a:xfrm>
            <a:custGeom>
              <a:avLst/>
              <a:gdLst/>
              <a:ahLst/>
              <a:cxnLst/>
              <a:rect l="l" t="t" r="r" b="b"/>
              <a:pathLst>
                <a:path w="7769" h="4810" extrusionOk="0">
                  <a:moveTo>
                    <a:pt x="7398" y="1"/>
                  </a:moveTo>
                  <a:lnTo>
                    <a:pt x="0" y="4440"/>
                  </a:lnTo>
                  <a:lnTo>
                    <a:pt x="370" y="4810"/>
                  </a:lnTo>
                  <a:lnTo>
                    <a:pt x="7768" y="556"/>
                  </a:lnTo>
                  <a:lnTo>
                    <a:pt x="739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4"/>
            <p:cNvSpPr/>
            <p:nvPr/>
          </p:nvSpPr>
          <p:spPr>
            <a:xfrm>
              <a:off x="1583625" y="4126725"/>
              <a:ext cx="189600" cy="124850"/>
            </a:xfrm>
            <a:custGeom>
              <a:avLst/>
              <a:gdLst/>
              <a:ahLst/>
              <a:cxnLst/>
              <a:rect l="l" t="t" r="r" b="b"/>
              <a:pathLst>
                <a:path w="7584" h="4994" extrusionOk="0">
                  <a:moveTo>
                    <a:pt x="7399" y="0"/>
                  </a:moveTo>
                  <a:lnTo>
                    <a:pt x="1" y="4439"/>
                  </a:lnTo>
                  <a:lnTo>
                    <a:pt x="371" y="4994"/>
                  </a:lnTo>
                  <a:lnTo>
                    <a:pt x="7584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4"/>
            <p:cNvSpPr/>
            <p:nvPr/>
          </p:nvSpPr>
          <p:spPr>
            <a:xfrm>
              <a:off x="1634500" y="4196075"/>
              <a:ext cx="184975" cy="134125"/>
            </a:xfrm>
            <a:custGeom>
              <a:avLst/>
              <a:gdLst/>
              <a:ahLst/>
              <a:cxnLst/>
              <a:rect l="l" t="t" r="r" b="b"/>
              <a:pathLst>
                <a:path w="7399" h="5365" extrusionOk="0">
                  <a:moveTo>
                    <a:pt x="7028" y="0"/>
                  </a:moveTo>
                  <a:lnTo>
                    <a:pt x="0" y="4809"/>
                  </a:lnTo>
                  <a:lnTo>
                    <a:pt x="370" y="5364"/>
                  </a:lnTo>
                  <a:lnTo>
                    <a:pt x="7398" y="555"/>
                  </a:lnTo>
                  <a:lnTo>
                    <a:pt x="70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1685350" y="4265425"/>
              <a:ext cx="180350" cy="138750"/>
            </a:xfrm>
            <a:custGeom>
              <a:avLst/>
              <a:gdLst/>
              <a:ahLst/>
              <a:cxnLst/>
              <a:rect l="l" t="t" r="r" b="b"/>
              <a:pathLst>
                <a:path w="7214" h="5550" extrusionOk="0">
                  <a:moveTo>
                    <a:pt x="7029" y="1"/>
                  </a:moveTo>
                  <a:lnTo>
                    <a:pt x="1" y="4994"/>
                  </a:lnTo>
                  <a:lnTo>
                    <a:pt x="371" y="5549"/>
                  </a:lnTo>
                  <a:lnTo>
                    <a:pt x="7214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1740850" y="4334775"/>
              <a:ext cx="175725" cy="138750"/>
            </a:xfrm>
            <a:custGeom>
              <a:avLst/>
              <a:gdLst/>
              <a:ahLst/>
              <a:cxnLst/>
              <a:rect l="l" t="t" r="r" b="b"/>
              <a:pathLst>
                <a:path w="7029" h="5550" extrusionOk="0">
                  <a:moveTo>
                    <a:pt x="6843" y="1"/>
                  </a:moveTo>
                  <a:lnTo>
                    <a:pt x="0" y="5180"/>
                  </a:lnTo>
                  <a:lnTo>
                    <a:pt x="370" y="5550"/>
                  </a:lnTo>
                  <a:lnTo>
                    <a:pt x="7028" y="371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1800950" y="4399525"/>
              <a:ext cx="171100" cy="147975"/>
            </a:xfrm>
            <a:custGeom>
              <a:avLst/>
              <a:gdLst/>
              <a:ahLst/>
              <a:cxnLst/>
              <a:rect l="l" t="t" r="r" b="b"/>
              <a:pathLst>
                <a:path w="6844" h="5919" extrusionOk="0">
                  <a:moveTo>
                    <a:pt x="6474" y="0"/>
                  </a:moveTo>
                  <a:lnTo>
                    <a:pt x="1" y="5549"/>
                  </a:lnTo>
                  <a:lnTo>
                    <a:pt x="186" y="5919"/>
                  </a:lnTo>
                  <a:lnTo>
                    <a:pt x="6844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1861050" y="4464250"/>
              <a:ext cx="166500" cy="152625"/>
            </a:xfrm>
            <a:custGeom>
              <a:avLst/>
              <a:gdLst/>
              <a:ahLst/>
              <a:cxnLst/>
              <a:rect l="l" t="t" r="r" b="b"/>
              <a:pathLst>
                <a:path w="6660" h="6105" extrusionOk="0">
                  <a:moveTo>
                    <a:pt x="6289" y="1"/>
                  </a:moveTo>
                  <a:lnTo>
                    <a:pt x="1" y="5734"/>
                  </a:lnTo>
                  <a:lnTo>
                    <a:pt x="186" y="6104"/>
                  </a:lnTo>
                  <a:lnTo>
                    <a:pt x="6659" y="371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1921175" y="4524375"/>
              <a:ext cx="161850" cy="157225"/>
            </a:xfrm>
            <a:custGeom>
              <a:avLst/>
              <a:gdLst/>
              <a:ahLst/>
              <a:cxnLst/>
              <a:rect l="l" t="t" r="r" b="b"/>
              <a:pathLst>
                <a:path w="6474" h="6289" extrusionOk="0">
                  <a:moveTo>
                    <a:pt x="6104" y="0"/>
                  </a:moveTo>
                  <a:lnTo>
                    <a:pt x="0" y="5918"/>
                  </a:lnTo>
                  <a:lnTo>
                    <a:pt x="370" y="6288"/>
                  </a:lnTo>
                  <a:lnTo>
                    <a:pt x="6474" y="370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1985900" y="4584475"/>
              <a:ext cx="157225" cy="161850"/>
            </a:xfrm>
            <a:custGeom>
              <a:avLst/>
              <a:gdLst/>
              <a:ahLst/>
              <a:cxnLst/>
              <a:rect l="l" t="t" r="r" b="b"/>
              <a:pathLst>
                <a:path w="6289" h="6474" extrusionOk="0">
                  <a:moveTo>
                    <a:pt x="5919" y="0"/>
                  </a:moveTo>
                  <a:lnTo>
                    <a:pt x="1" y="6104"/>
                  </a:lnTo>
                  <a:lnTo>
                    <a:pt x="371" y="6474"/>
                  </a:lnTo>
                  <a:lnTo>
                    <a:pt x="6289" y="370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2050625" y="4639950"/>
              <a:ext cx="152625" cy="166500"/>
            </a:xfrm>
            <a:custGeom>
              <a:avLst/>
              <a:gdLst/>
              <a:ahLst/>
              <a:cxnLst/>
              <a:rect l="l" t="t" r="r" b="b"/>
              <a:pathLst>
                <a:path w="6105" h="6660" extrusionOk="0">
                  <a:moveTo>
                    <a:pt x="5734" y="1"/>
                  </a:moveTo>
                  <a:lnTo>
                    <a:pt x="1" y="6474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2120000" y="4695450"/>
              <a:ext cx="147975" cy="171100"/>
            </a:xfrm>
            <a:custGeom>
              <a:avLst/>
              <a:gdLst/>
              <a:ahLst/>
              <a:cxnLst/>
              <a:rect l="l" t="t" r="r" b="b"/>
              <a:pathLst>
                <a:path w="5919" h="6844" extrusionOk="0">
                  <a:moveTo>
                    <a:pt x="5549" y="0"/>
                  </a:moveTo>
                  <a:lnTo>
                    <a:pt x="0" y="6658"/>
                  </a:lnTo>
                  <a:lnTo>
                    <a:pt x="555" y="6843"/>
                  </a:lnTo>
                  <a:lnTo>
                    <a:pt x="5919" y="370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2193975" y="4750925"/>
              <a:ext cx="138750" cy="175725"/>
            </a:xfrm>
            <a:custGeom>
              <a:avLst/>
              <a:gdLst/>
              <a:ahLst/>
              <a:cxnLst/>
              <a:rect l="l" t="t" r="r" b="b"/>
              <a:pathLst>
                <a:path w="5550" h="7029" extrusionOk="0">
                  <a:moveTo>
                    <a:pt x="5179" y="1"/>
                  </a:moveTo>
                  <a:lnTo>
                    <a:pt x="0" y="6659"/>
                  </a:lnTo>
                  <a:lnTo>
                    <a:pt x="370" y="7029"/>
                  </a:lnTo>
                  <a:lnTo>
                    <a:pt x="5549" y="18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2263325" y="4801800"/>
              <a:ext cx="138750" cy="180350"/>
            </a:xfrm>
            <a:custGeom>
              <a:avLst/>
              <a:gdLst/>
              <a:ahLst/>
              <a:cxnLst/>
              <a:rect l="l" t="t" r="r" b="b"/>
              <a:pathLst>
                <a:path w="5550" h="7214" extrusionOk="0">
                  <a:moveTo>
                    <a:pt x="5179" y="0"/>
                  </a:moveTo>
                  <a:lnTo>
                    <a:pt x="1" y="6843"/>
                  </a:lnTo>
                  <a:lnTo>
                    <a:pt x="556" y="7213"/>
                  </a:lnTo>
                  <a:lnTo>
                    <a:pt x="5549" y="185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2341925" y="4848025"/>
              <a:ext cx="129500" cy="184975"/>
            </a:xfrm>
            <a:custGeom>
              <a:avLst/>
              <a:gdLst/>
              <a:ahLst/>
              <a:cxnLst/>
              <a:rect l="l" t="t" r="r" b="b"/>
              <a:pathLst>
                <a:path w="5180" h="7399" extrusionOk="0">
                  <a:moveTo>
                    <a:pt x="4810" y="1"/>
                  </a:moveTo>
                  <a:lnTo>
                    <a:pt x="1" y="7029"/>
                  </a:lnTo>
                  <a:lnTo>
                    <a:pt x="371" y="7399"/>
                  </a:lnTo>
                  <a:lnTo>
                    <a:pt x="5180" y="37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2415925" y="4894275"/>
              <a:ext cx="124850" cy="189600"/>
            </a:xfrm>
            <a:custGeom>
              <a:avLst/>
              <a:gdLst/>
              <a:ahLst/>
              <a:cxnLst/>
              <a:rect l="l" t="t" r="r" b="b"/>
              <a:pathLst>
                <a:path w="4994" h="7584" extrusionOk="0">
                  <a:moveTo>
                    <a:pt x="4624" y="0"/>
                  </a:moveTo>
                  <a:lnTo>
                    <a:pt x="0" y="7213"/>
                  </a:lnTo>
                  <a:lnTo>
                    <a:pt x="555" y="7583"/>
                  </a:lnTo>
                  <a:lnTo>
                    <a:pt x="4994" y="185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2494525" y="4935875"/>
              <a:ext cx="120250" cy="194225"/>
            </a:xfrm>
            <a:custGeom>
              <a:avLst/>
              <a:gdLst/>
              <a:ahLst/>
              <a:cxnLst/>
              <a:rect l="l" t="t" r="r" b="b"/>
              <a:pathLst>
                <a:path w="4810" h="7769" extrusionOk="0">
                  <a:moveTo>
                    <a:pt x="4254" y="1"/>
                  </a:moveTo>
                  <a:lnTo>
                    <a:pt x="0" y="7399"/>
                  </a:lnTo>
                  <a:lnTo>
                    <a:pt x="370" y="7769"/>
                  </a:lnTo>
                  <a:lnTo>
                    <a:pt x="4809" y="371"/>
                  </a:lnTo>
                  <a:lnTo>
                    <a:pt x="42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2573125" y="4977500"/>
              <a:ext cx="115625" cy="194225"/>
            </a:xfrm>
            <a:custGeom>
              <a:avLst/>
              <a:gdLst/>
              <a:ahLst/>
              <a:cxnLst/>
              <a:rect l="l" t="t" r="r" b="b"/>
              <a:pathLst>
                <a:path w="4625" h="7769" extrusionOk="0">
                  <a:moveTo>
                    <a:pt x="4069" y="0"/>
                  </a:moveTo>
                  <a:lnTo>
                    <a:pt x="0" y="7583"/>
                  </a:lnTo>
                  <a:lnTo>
                    <a:pt x="555" y="7768"/>
                  </a:lnTo>
                  <a:lnTo>
                    <a:pt x="4624" y="185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2656350" y="5014475"/>
              <a:ext cx="106375" cy="198850"/>
            </a:xfrm>
            <a:custGeom>
              <a:avLst/>
              <a:gdLst/>
              <a:ahLst/>
              <a:cxnLst/>
              <a:rect l="l" t="t" r="r" b="b"/>
              <a:pathLst>
                <a:path w="4255" h="7954" extrusionOk="0">
                  <a:moveTo>
                    <a:pt x="3700" y="1"/>
                  </a:moveTo>
                  <a:lnTo>
                    <a:pt x="1" y="7769"/>
                  </a:lnTo>
                  <a:lnTo>
                    <a:pt x="371" y="7954"/>
                  </a:lnTo>
                  <a:lnTo>
                    <a:pt x="4254" y="371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2739575" y="5051475"/>
              <a:ext cx="97125" cy="203475"/>
            </a:xfrm>
            <a:custGeom>
              <a:avLst/>
              <a:gdLst/>
              <a:ahLst/>
              <a:cxnLst/>
              <a:rect l="l" t="t" r="r" b="b"/>
              <a:pathLst>
                <a:path w="3885" h="8139" extrusionOk="0">
                  <a:moveTo>
                    <a:pt x="3515" y="0"/>
                  </a:moveTo>
                  <a:lnTo>
                    <a:pt x="1" y="7953"/>
                  </a:lnTo>
                  <a:lnTo>
                    <a:pt x="371" y="8138"/>
                  </a:lnTo>
                  <a:lnTo>
                    <a:pt x="3885" y="185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2822800" y="5083850"/>
              <a:ext cx="92500" cy="203450"/>
            </a:xfrm>
            <a:custGeom>
              <a:avLst/>
              <a:gdLst/>
              <a:ahLst/>
              <a:cxnLst/>
              <a:rect l="l" t="t" r="r" b="b"/>
              <a:pathLst>
                <a:path w="3700" h="8138" extrusionOk="0">
                  <a:moveTo>
                    <a:pt x="3145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700" y="185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2910650" y="5116200"/>
              <a:ext cx="83275" cy="203475"/>
            </a:xfrm>
            <a:custGeom>
              <a:avLst/>
              <a:gdLst/>
              <a:ahLst/>
              <a:cxnLst/>
              <a:rect l="l" t="t" r="r" b="b"/>
              <a:pathLst>
                <a:path w="3331" h="8139" extrusionOk="0">
                  <a:moveTo>
                    <a:pt x="2775" y="1"/>
                  </a:moveTo>
                  <a:lnTo>
                    <a:pt x="1" y="7954"/>
                  </a:lnTo>
                  <a:lnTo>
                    <a:pt x="371" y="8139"/>
                  </a:lnTo>
                  <a:lnTo>
                    <a:pt x="3330" y="186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4"/>
            <p:cNvSpPr/>
            <p:nvPr/>
          </p:nvSpPr>
          <p:spPr>
            <a:xfrm>
              <a:off x="2993900" y="5143950"/>
              <a:ext cx="78625" cy="208100"/>
            </a:xfrm>
            <a:custGeom>
              <a:avLst/>
              <a:gdLst/>
              <a:ahLst/>
              <a:cxnLst/>
              <a:rect l="l" t="t" r="r" b="b"/>
              <a:pathLst>
                <a:path w="3145" h="8324" extrusionOk="0">
                  <a:moveTo>
                    <a:pt x="2589" y="1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3144" y="18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4"/>
            <p:cNvSpPr/>
            <p:nvPr/>
          </p:nvSpPr>
          <p:spPr>
            <a:xfrm>
              <a:off x="3081750" y="5167075"/>
              <a:ext cx="69375" cy="208100"/>
            </a:xfrm>
            <a:custGeom>
              <a:avLst/>
              <a:gdLst/>
              <a:ahLst/>
              <a:cxnLst/>
              <a:rect l="l" t="t" r="r" b="b"/>
              <a:pathLst>
                <a:path w="2775" h="8324" extrusionOk="0">
                  <a:moveTo>
                    <a:pt x="2405" y="0"/>
                  </a:moveTo>
                  <a:lnTo>
                    <a:pt x="0" y="8323"/>
                  </a:lnTo>
                  <a:lnTo>
                    <a:pt x="555" y="8323"/>
                  </a:lnTo>
                  <a:lnTo>
                    <a:pt x="2774" y="18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4"/>
            <p:cNvSpPr/>
            <p:nvPr/>
          </p:nvSpPr>
          <p:spPr>
            <a:xfrm>
              <a:off x="3169600" y="5190200"/>
              <a:ext cx="64750" cy="212700"/>
            </a:xfrm>
            <a:custGeom>
              <a:avLst/>
              <a:gdLst/>
              <a:ahLst/>
              <a:cxnLst/>
              <a:rect l="l" t="t" r="r" b="b"/>
              <a:pathLst>
                <a:path w="2590" h="8508" extrusionOk="0">
                  <a:moveTo>
                    <a:pt x="2035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590" y="18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4"/>
            <p:cNvSpPr/>
            <p:nvPr/>
          </p:nvSpPr>
          <p:spPr>
            <a:xfrm>
              <a:off x="3257450" y="5208675"/>
              <a:ext cx="60125" cy="212725"/>
            </a:xfrm>
            <a:custGeom>
              <a:avLst/>
              <a:gdLst/>
              <a:ahLst/>
              <a:cxnLst/>
              <a:rect l="l" t="t" r="r" b="b"/>
              <a:pathLst>
                <a:path w="2405" h="8509" extrusionOk="0">
                  <a:moveTo>
                    <a:pt x="1850" y="1"/>
                  </a:moveTo>
                  <a:lnTo>
                    <a:pt x="0" y="8324"/>
                  </a:lnTo>
                  <a:lnTo>
                    <a:pt x="555" y="8509"/>
                  </a:lnTo>
                  <a:lnTo>
                    <a:pt x="2405" y="186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4"/>
            <p:cNvSpPr/>
            <p:nvPr/>
          </p:nvSpPr>
          <p:spPr>
            <a:xfrm>
              <a:off x="3349925" y="5222550"/>
              <a:ext cx="50875" cy="212725"/>
            </a:xfrm>
            <a:custGeom>
              <a:avLst/>
              <a:gdLst/>
              <a:ahLst/>
              <a:cxnLst/>
              <a:rect l="l" t="t" r="r" b="b"/>
              <a:pathLst>
                <a:path w="2035" h="8509" extrusionOk="0">
                  <a:moveTo>
                    <a:pt x="1480" y="1"/>
                  </a:moveTo>
                  <a:lnTo>
                    <a:pt x="0" y="8508"/>
                  </a:lnTo>
                  <a:lnTo>
                    <a:pt x="370" y="8508"/>
                  </a:lnTo>
                  <a:lnTo>
                    <a:pt x="2035" y="18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4"/>
            <p:cNvSpPr/>
            <p:nvPr/>
          </p:nvSpPr>
          <p:spPr>
            <a:xfrm>
              <a:off x="3437775" y="5236425"/>
              <a:ext cx="41625" cy="217350"/>
            </a:xfrm>
            <a:custGeom>
              <a:avLst/>
              <a:gdLst/>
              <a:ahLst/>
              <a:cxnLst/>
              <a:rect l="l" t="t" r="r" b="b"/>
              <a:pathLst>
                <a:path w="1665" h="8694" extrusionOk="0">
                  <a:moveTo>
                    <a:pt x="1295" y="1"/>
                  </a:moveTo>
                  <a:lnTo>
                    <a:pt x="0" y="8508"/>
                  </a:lnTo>
                  <a:lnTo>
                    <a:pt x="555" y="8693"/>
                  </a:lnTo>
                  <a:lnTo>
                    <a:pt x="1665" y="185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3530250" y="5250300"/>
              <a:ext cx="37025" cy="212725"/>
            </a:xfrm>
            <a:custGeom>
              <a:avLst/>
              <a:gdLst/>
              <a:ahLst/>
              <a:cxnLst/>
              <a:rect l="l" t="t" r="r" b="b"/>
              <a:pathLst>
                <a:path w="1481" h="8509" extrusionOk="0">
                  <a:moveTo>
                    <a:pt x="925" y="0"/>
                  </a:moveTo>
                  <a:lnTo>
                    <a:pt x="0" y="8508"/>
                  </a:lnTo>
                  <a:lnTo>
                    <a:pt x="555" y="8508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3622725" y="5254925"/>
              <a:ext cx="27775" cy="217350"/>
            </a:xfrm>
            <a:custGeom>
              <a:avLst/>
              <a:gdLst/>
              <a:ahLst/>
              <a:cxnLst/>
              <a:rect l="l" t="t" r="r" b="b"/>
              <a:pathLst>
                <a:path w="1111" h="8694" extrusionOk="0">
                  <a:moveTo>
                    <a:pt x="555" y="0"/>
                  </a:moveTo>
                  <a:lnTo>
                    <a:pt x="0" y="8693"/>
                  </a:lnTo>
                  <a:lnTo>
                    <a:pt x="370" y="8693"/>
                  </a:lnTo>
                  <a:lnTo>
                    <a:pt x="1110" y="1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3710575" y="5259550"/>
              <a:ext cx="23150" cy="217325"/>
            </a:xfrm>
            <a:custGeom>
              <a:avLst/>
              <a:gdLst/>
              <a:ahLst/>
              <a:cxnLst/>
              <a:rect l="l" t="t" r="r" b="b"/>
              <a:pathLst>
                <a:path w="926" h="8693" extrusionOk="0">
                  <a:moveTo>
                    <a:pt x="370" y="0"/>
                  </a:moveTo>
                  <a:lnTo>
                    <a:pt x="1" y="8693"/>
                  </a:lnTo>
                  <a:lnTo>
                    <a:pt x="555" y="8693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3803050" y="5264175"/>
              <a:ext cx="13900" cy="212700"/>
            </a:xfrm>
            <a:custGeom>
              <a:avLst/>
              <a:gdLst/>
              <a:ahLst/>
              <a:cxnLst/>
              <a:rect l="l" t="t" r="r" b="b"/>
              <a:pathLst>
                <a:path w="556" h="8508" extrusionOk="0">
                  <a:moveTo>
                    <a:pt x="1" y="0"/>
                  </a:moveTo>
                  <a:lnTo>
                    <a:pt x="1" y="8508"/>
                  </a:lnTo>
                  <a:lnTo>
                    <a:pt x="555" y="8508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3886275" y="5259550"/>
              <a:ext cx="23150" cy="217325"/>
            </a:xfrm>
            <a:custGeom>
              <a:avLst/>
              <a:gdLst/>
              <a:ahLst/>
              <a:cxnLst/>
              <a:rect l="l" t="t" r="r" b="b"/>
              <a:pathLst>
                <a:path w="926" h="8693" extrusionOk="0">
                  <a:moveTo>
                    <a:pt x="556" y="0"/>
                  </a:moveTo>
                  <a:lnTo>
                    <a:pt x="1" y="185"/>
                  </a:lnTo>
                  <a:lnTo>
                    <a:pt x="371" y="8693"/>
                  </a:lnTo>
                  <a:lnTo>
                    <a:pt x="925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3969500" y="5254925"/>
              <a:ext cx="27775" cy="217350"/>
            </a:xfrm>
            <a:custGeom>
              <a:avLst/>
              <a:gdLst/>
              <a:ahLst/>
              <a:cxnLst/>
              <a:rect l="l" t="t" r="r" b="b"/>
              <a:pathLst>
                <a:path w="1111" h="8694" extrusionOk="0">
                  <a:moveTo>
                    <a:pt x="556" y="0"/>
                  </a:moveTo>
                  <a:lnTo>
                    <a:pt x="1" y="185"/>
                  </a:lnTo>
                  <a:lnTo>
                    <a:pt x="741" y="8693"/>
                  </a:lnTo>
                  <a:lnTo>
                    <a:pt x="1111" y="869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4057350" y="5250300"/>
              <a:ext cx="32400" cy="212725"/>
            </a:xfrm>
            <a:custGeom>
              <a:avLst/>
              <a:gdLst/>
              <a:ahLst/>
              <a:cxnLst/>
              <a:rect l="l" t="t" r="r" b="b"/>
              <a:pathLst>
                <a:path w="1296" h="8509" extrusionOk="0">
                  <a:moveTo>
                    <a:pt x="1" y="0"/>
                  </a:moveTo>
                  <a:lnTo>
                    <a:pt x="741" y="8508"/>
                  </a:lnTo>
                  <a:lnTo>
                    <a:pt x="1296" y="850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4140600" y="5236425"/>
              <a:ext cx="41625" cy="217350"/>
            </a:xfrm>
            <a:custGeom>
              <a:avLst/>
              <a:gdLst/>
              <a:ahLst/>
              <a:cxnLst/>
              <a:rect l="l" t="t" r="r" b="b"/>
              <a:pathLst>
                <a:path w="1665" h="8694" extrusionOk="0">
                  <a:moveTo>
                    <a:pt x="370" y="1"/>
                  </a:moveTo>
                  <a:lnTo>
                    <a:pt x="0" y="185"/>
                  </a:lnTo>
                  <a:lnTo>
                    <a:pt x="1110" y="8693"/>
                  </a:lnTo>
                  <a:lnTo>
                    <a:pt x="1665" y="850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4223825" y="5227175"/>
              <a:ext cx="46250" cy="212725"/>
            </a:xfrm>
            <a:custGeom>
              <a:avLst/>
              <a:gdLst/>
              <a:ahLst/>
              <a:cxnLst/>
              <a:rect l="l" t="t" r="r" b="b"/>
              <a:pathLst>
                <a:path w="1850" h="8509" extrusionOk="0">
                  <a:moveTo>
                    <a:pt x="0" y="1"/>
                  </a:moveTo>
                  <a:lnTo>
                    <a:pt x="1480" y="8508"/>
                  </a:lnTo>
                  <a:lnTo>
                    <a:pt x="1850" y="8323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4302425" y="5208675"/>
              <a:ext cx="60125" cy="212725"/>
            </a:xfrm>
            <a:custGeom>
              <a:avLst/>
              <a:gdLst/>
              <a:ahLst/>
              <a:cxnLst/>
              <a:rect l="l" t="t" r="r" b="b"/>
              <a:pathLst>
                <a:path w="2405" h="8509" extrusionOk="0">
                  <a:moveTo>
                    <a:pt x="555" y="1"/>
                  </a:moveTo>
                  <a:lnTo>
                    <a:pt x="0" y="186"/>
                  </a:lnTo>
                  <a:lnTo>
                    <a:pt x="1850" y="8509"/>
                  </a:lnTo>
                  <a:lnTo>
                    <a:pt x="2405" y="8324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4385650" y="5190200"/>
              <a:ext cx="64750" cy="212700"/>
            </a:xfrm>
            <a:custGeom>
              <a:avLst/>
              <a:gdLst/>
              <a:ahLst/>
              <a:cxnLst/>
              <a:rect l="l" t="t" r="r" b="b"/>
              <a:pathLst>
                <a:path w="2590" h="8508" extrusionOk="0">
                  <a:moveTo>
                    <a:pt x="555" y="0"/>
                  </a:moveTo>
                  <a:lnTo>
                    <a:pt x="0" y="185"/>
                  </a:lnTo>
                  <a:lnTo>
                    <a:pt x="2035" y="8508"/>
                  </a:lnTo>
                  <a:lnTo>
                    <a:pt x="2590" y="832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4468875" y="5167075"/>
              <a:ext cx="69375" cy="208100"/>
            </a:xfrm>
            <a:custGeom>
              <a:avLst/>
              <a:gdLst/>
              <a:ahLst/>
              <a:cxnLst/>
              <a:rect l="l" t="t" r="r" b="b"/>
              <a:pathLst>
                <a:path w="2775" h="8324" extrusionOk="0">
                  <a:moveTo>
                    <a:pt x="370" y="0"/>
                  </a:moveTo>
                  <a:lnTo>
                    <a:pt x="1" y="185"/>
                  </a:lnTo>
                  <a:lnTo>
                    <a:pt x="2220" y="8323"/>
                  </a:lnTo>
                  <a:lnTo>
                    <a:pt x="2775" y="832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4"/>
            <p:cNvSpPr/>
            <p:nvPr/>
          </p:nvSpPr>
          <p:spPr>
            <a:xfrm>
              <a:off x="4547475" y="5143950"/>
              <a:ext cx="78625" cy="208100"/>
            </a:xfrm>
            <a:custGeom>
              <a:avLst/>
              <a:gdLst/>
              <a:ahLst/>
              <a:cxnLst/>
              <a:rect l="l" t="t" r="r" b="b"/>
              <a:pathLst>
                <a:path w="3145" h="8324" extrusionOk="0">
                  <a:moveTo>
                    <a:pt x="556" y="1"/>
                  </a:moveTo>
                  <a:lnTo>
                    <a:pt x="1" y="185"/>
                  </a:lnTo>
                  <a:lnTo>
                    <a:pt x="2590" y="8323"/>
                  </a:lnTo>
                  <a:lnTo>
                    <a:pt x="3145" y="813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4"/>
            <p:cNvSpPr/>
            <p:nvPr/>
          </p:nvSpPr>
          <p:spPr>
            <a:xfrm>
              <a:off x="4626075" y="5116200"/>
              <a:ext cx="87900" cy="203475"/>
            </a:xfrm>
            <a:custGeom>
              <a:avLst/>
              <a:gdLst/>
              <a:ahLst/>
              <a:cxnLst/>
              <a:rect l="l" t="t" r="r" b="b"/>
              <a:pathLst>
                <a:path w="3516" h="8139" extrusionOk="0">
                  <a:moveTo>
                    <a:pt x="556" y="1"/>
                  </a:moveTo>
                  <a:lnTo>
                    <a:pt x="1" y="186"/>
                  </a:lnTo>
                  <a:lnTo>
                    <a:pt x="2960" y="8139"/>
                  </a:lnTo>
                  <a:lnTo>
                    <a:pt x="3515" y="79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4"/>
            <p:cNvSpPr/>
            <p:nvPr/>
          </p:nvSpPr>
          <p:spPr>
            <a:xfrm>
              <a:off x="4704700" y="5083850"/>
              <a:ext cx="92500" cy="203450"/>
            </a:xfrm>
            <a:custGeom>
              <a:avLst/>
              <a:gdLst/>
              <a:ahLst/>
              <a:cxnLst/>
              <a:rect l="l" t="t" r="r" b="b"/>
              <a:pathLst>
                <a:path w="3700" h="8138" extrusionOk="0">
                  <a:moveTo>
                    <a:pt x="555" y="0"/>
                  </a:moveTo>
                  <a:lnTo>
                    <a:pt x="0" y="185"/>
                  </a:lnTo>
                  <a:lnTo>
                    <a:pt x="3144" y="8138"/>
                  </a:lnTo>
                  <a:lnTo>
                    <a:pt x="3699" y="795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4"/>
            <p:cNvSpPr/>
            <p:nvPr/>
          </p:nvSpPr>
          <p:spPr>
            <a:xfrm>
              <a:off x="4783300" y="5051475"/>
              <a:ext cx="97125" cy="203475"/>
            </a:xfrm>
            <a:custGeom>
              <a:avLst/>
              <a:gdLst/>
              <a:ahLst/>
              <a:cxnLst/>
              <a:rect l="l" t="t" r="r" b="b"/>
              <a:pathLst>
                <a:path w="3885" h="8139" extrusionOk="0">
                  <a:moveTo>
                    <a:pt x="370" y="0"/>
                  </a:moveTo>
                  <a:lnTo>
                    <a:pt x="0" y="185"/>
                  </a:lnTo>
                  <a:lnTo>
                    <a:pt x="3514" y="8138"/>
                  </a:lnTo>
                  <a:lnTo>
                    <a:pt x="3884" y="776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4"/>
            <p:cNvSpPr/>
            <p:nvPr/>
          </p:nvSpPr>
          <p:spPr>
            <a:xfrm>
              <a:off x="4857275" y="5014475"/>
              <a:ext cx="106375" cy="198850"/>
            </a:xfrm>
            <a:custGeom>
              <a:avLst/>
              <a:gdLst/>
              <a:ahLst/>
              <a:cxnLst/>
              <a:rect l="l" t="t" r="r" b="b"/>
              <a:pathLst>
                <a:path w="4255" h="7954" extrusionOk="0">
                  <a:moveTo>
                    <a:pt x="555" y="1"/>
                  </a:moveTo>
                  <a:lnTo>
                    <a:pt x="1" y="186"/>
                  </a:lnTo>
                  <a:lnTo>
                    <a:pt x="3884" y="7954"/>
                  </a:lnTo>
                  <a:lnTo>
                    <a:pt x="4254" y="776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4"/>
            <p:cNvSpPr/>
            <p:nvPr/>
          </p:nvSpPr>
          <p:spPr>
            <a:xfrm>
              <a:off x="4931250" y="4977500"/>
              <a:ext cx="115625" cy="194225"/>
            </a:xfrm>
            <a:custGeom>
              <a:avLst/>
              <a:gdLst/>
              <a:ahLst/>
              <a:cxnLst/>
              <a:rect l="l" t="t" r="r" b="b"/>
              <a:pathLst>
                <a:path w="4625" h="7769" extrusionOk="0">
                  <a:moveTo>
                    <a:pt x="556" y="0"/>
                  </a:moveTo>
                  <a:lnTo>
                    <a:pt x="1" y="185"/>
                  </a:lnTo>
                  <a:lnTo>
                    <a:pt x="4070" y="7768"/>
                  </a:lnTo>
                  <a:lnTo>
                    <a:pt x="4625" y="758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4"/>
            <p:cNvSpPr/>
            <p:nvPr/>
          </p:nvSpPr>
          <p:spPr>
            <a:xfrm>
              <a:off x="5005225" y="4935875"/>
              <a:ext cx="120250" cy="194225"/>
            </a:xfrm>
            <a:custGeom>
              <a:avLst/>
              <a:gdLst/>
              <a:ahLst/>
              <a:cxnLst/>
              <a:rect l="l" t="t" r="r" b="b"/>
              <a:pathLst>
                <a:path w="4810" h="7769" extrusionOk="0">
                  <a:moveTo>
                    <a:pt x="556" y="1"/>
                  </a:moveTo>
                  <a:lnTo>
                    <a:pt x="1" y="371"/>
                  </a:lnTo>
                  <a:lnTo>
                    <a:pt x="4440" y="7769"/>
                  </a:lnTo>
                  <a:lnTo>
                    <a:pt x="4810" y="739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4"/>
            <p:cNvSpPr/>
            <p:nvPr/>
          </p:nvSpPr>
          <p:spPr>
            <a:xfrm>
              <a:off x="5079225" y="4894275"/>
              <a:ext cx="124850" cy="189600"/>
            </a:xfrm>
            <a:custGeom>
              <a:avLst/>
              <a:gdLst/>
              <a:ahLst/>
              <a:cxnLst/>
              <a:rect l="l" t="t" r="r" b="b"/>
              <a:pathLst>
                <a:path w="4994" h="7584" extrusionOk="0">
                  <a:moveTo>
                    <a:pt x="370" y="0"/>
                  </a:moveTo>
                  <a:lnTo>
                    <a:pt x="0" y="185"/>
                  </a:lnTo>
                  <a:lnTo>
                    <a:pt x="4439" y="7583"/>
                  </a:lnTo>
                  <a:lnTo>
                    <a:pt x="4994" y="72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4"/>
            <p:cNvSpPr/>
            <p:nvPr/>
          </p:nvSpPr>
          <p:spPr>
            <a:xfrm>
              <a:off x="5148575" y="4848025"/>
              <a:ext cx="129500" cy="184975"/>
            </a:xfrm>
            <a:custGeom>
              <a:avLst/>
              <a:gdLst/>
              <a:ahLst/>
              <a:cxnLst/>
              <a:rect l="l" t="t" r="r" b="b"/>
              <a:pathLst>
                <a:path w="5180" h="7399" extrusionOk="0">
                  <a:moveTo>
                    <a:pt x="555" y="1"/>
                  </a:moveTo>
                  <a:lnTo>
                    <a:pt x="0" y="371"/>
                  </a:lnTo>
                  <a:lnTo>
                    <a:pt x="4809" y="7399"/>
                  </a:lnTo>
                  <a:lnTo>
                    <a:pt x="5179" y="7029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4"/>
            <p:cNvSpPr/>
            <p:nvPr/>
          </p:nvSpPr>
          <p:spPr>
            <a:xfrm>
              <a:off x="5217925" y="4797175"/>
              <a:ext cx="138750" cy="180350"/>
            </a:xfrm>
            <a:custGeom>
              <a:avLst/>
              <a:gdLst/>
              <a:ahLst/>
              <a:cxnLst/>
              <a:rect l="l" t="t" r="r" b="b"/>
              <a:pathLst>
                <a:path w="5550" h="7214" extrusionOk="0">
                  <a:moveTo>
                    <a:pt x="371" y="0"/>
                  </a:moveTo>
                  <a:lnTo>
                    <a:pt x="1" y="370"/>
                  </a:lnTo>
                  <a:lnTo>
                    <a:pt x="4994" y="7213"/>
                  </a:lnTo>
                  <a:lnTo>
                    <a:pt x="5549" y="7028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4"/>
            <p:cNvSpPr/>
            <p:nvPr/>
          </p:nvSpPr>
          <p:spPr>
            <a:xfrm>
              <a:off x="5287275" y="4750925"/>
              <a:ext cx="138750" cy="175725"/>
            </a:xfrm>
            <a:custGeom>
              <a:avLst/>
              <a:gdLst/>
              <a:ahLst/>
              <a:cxnLst/>
              <a:rect l="l" t="t" r="r" b="b"/>
              <a:pathLst>
                <a:path w="5550" h="7029" extrusionOk="0">
                  <a:moveTo>
                    <a:pt x="371" y="1"/>
                  </a:moveTo>
                  <a:lnTo>
                    <a:pt x="1" y="186"/>
                  </a:lnTo>
                  <a:lnTo>
                    <a:pt x="5180" y="7029"/>
                  </a:lnTo>
                  <a:lnTo>
                    <a:pt x="5550" y="6659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4"/>
            <p:cNvSpPr/>
            <p:nvPr/>
          </p:nvSpPr>
          <p:spPr>
            <a:xfrm>
              <a:off x="5352025" y="4695450"/>
              <a:ext cx="147975" cy="171100"/>
            </a:xfrm>
            <a:custGeom>
              <a:avLst/>
              <a:gdLst/>
              <a:ahLst/>
              <a:cxnLst/>
              <a:rect l="l" t="t" r="r" b="b"/>
              <a:pathLst>
                <a:path w="5919" h="6844" extrusionOk="0">
                  <a:moveTo>
                    <a:pt x="370" y="0"/>
                  </a:moveTo>
                  <a:lnTo>
                    <a:pt x="0" y="370"/>
                  </a:lnTo>
                  <a:lnTo>
                    <a:pt x="5549" y="6843"/>
                  </a:lnTo>
                  <a:lnTo>
                    <a:pt x="5919" y="647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4"/>
            <p:cNvSpPr/>
            <p:nvPr/>
          </p:nvSpPr>
          <p:spPr>
            <a:xfrm>
              <a:off x="5416750" y="4639950"/>
              <a:ext cx="152625" cy="166500"/>
            </a:xfrm>
            <a:custGeom>
              <a:avLst/>
              <a:gdLst/>
              <a:ahLst/>
              <a:cxnLst/>
              <a:rect l="l" t="t" r="r" b="b"/>
              <a:pathLst>
                <a:path w="6105" h="6660" extrusionOk="0">
                  <a:moveTo>
                    <a:pt x="186" y="1"/>
                  </a:moveTo>
                  <a:lnTo>
                    <a:pt x="1" y="371"/>
                  </a:lnTo>
                  <a:lnTo>
                    <a:pt x="5734" y="6659"/>
                  </a:lnTo>
                  <a:lnTo>
                    <a:pt x="6104" y="6474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4"/>
            <p:cNvSpPr/>
            <p:nvPr/>
          </p:nvSpPr>
          <p:spPr>
            <a:xfrm>
              <a:off x="5476875" y="4584475"/>
              <a:ext cx="157225" cy="161850"/>
            </a:xfrm>
            <a:custGeom>
              <a:avLst/>
              <a:gdLst/>
              <a:ahLst/>
              <a:cxnLst/>
              <a:rect l="l" t="t" r="r" b="b"/>
              <a:pathLst>
                <a:path w="6289" h="6474" extrusionOk="0">
                  <a:moveTo>
                    <a:pt x="370" y="0"/>
                  </a:moveTo>
                  <a:lnTo>
                    <a:pt x="0" y="370"/>
                  </a:lnTo>
                  <a:lnTo>
                    <a:pt x="5918" y="6474"/>
                  </a:lnTo>
                  <a:lnTo>
                    <a:pt x="6288" y="610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4"/>
            <p:cNvSpPr/>
            <p:nvPr/>
          </p:nvSpPr>
          <p:spPr>
            <a:xfrm>
              <a:off x="5536975" y="4524375"/>
              <a:ext cx="161850" cy="157225"/>
            </a:xfrm>
            <a:custGeom>
              <a:avLst/>
              <a:gdLst/>
              <a:ahLst/>
              <a:cxnLst/>
              <a:rect l="l" t="t" r="r" b="b"/>
              <a:pathLst>
                <a:path w="6474" h="6289" extrusionOk="0">
                  <a:moveTo>
                    <a:pt x="370" y="0"/>
                  </a:moveTo>
                  <a:lnTo>
                    <a:pt x="0" y="370"/>
                  </a:lnTo>
                  <a:lnTo>
                    <a:pt x="6104" y="6288"/>
                  </a:lnTo>
                  <a:lnTo>
                    <a:pt x="6474" y="5918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4"/>
            <p:cNvSpPr/>
            <p:nvPr/>
          </p:nvSpPr>
          <p:spPr>
            <a:xfrm>
              <a:off x="5592450" y="4464250"/>
              <a:ext cx="166500" cy="152625"/>
            </a:xfrm>
            <a:custGeom>
              <a:avLst/>
              <a:gdLst/>
              <a:ahLst/>
              <a:cxnLst/>
              <a:rect l="l" t="t" r="r" b="b"/>
              <a:pathLst>
                <a:path w="6660" h="6105" extrusionOk="0">
                  <a:moveTo>
                    <a:pt x="371" y="1"/>
                  </a:moveTo>
                  <a:lnTo>
                    <a:pt x="1" y="371"/>
                  </a:lnTo>
                  <a:lnTo>
                    <a:pt x="6474" y="6104"/>
                  </a:lnTo>
                  <a:lnTo>
                    <a:pt x="6659" y="57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4"/>
            <p:cNvSpPr/>
            <p:nvPr/>
          </p:nvSpPr>
          <p:spPr>
            <a:xfrm>
              <a:off x="5647950" y="4399525"/>
              <a:ext cx="171100" cy="147975"/>
            </a:xfrm>
            <a:custGeom>
              <a:avLst/>
              <a:gdLst/>
              <a:ahLst/>
              <a:cxnLst/>
              <a:rect l="l" t="t" r="r" b="b"/>
              <a:pathLst>
                <a:path w="6844" h="5919" extrusionOk="0">
                  <a:moveTo>
                    <a:pt x="370" y="0"/>
                  </a:moveTo>
                  <a:lnTo>
                    <a:pt x="0" y="370"/>
                  </a:lnTo>
                  <a:lnTo>
                    <a:pt x="6658" y="5919"/>
                  </a:lnTo>
                  <a:lnTo>
                    <a:pt x="6843" y="5549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4"/>
            <p:cNvSpPr/>
            <p:nvPr/>
          </p:nvSpPr>
          <p:spPr>
            <a:xfrm>
              <a:off x="5703425" y="4334775"/>
              <a:ext cx="175725" cy="138750"/>
            </a:xfrm>
            <a:custGeom>
              <a:avLst/>
              <a:gdLst/>
              <a:ahLst/>
              <a:cxnLst/>
              <a:rect l="l" t="t" r="r" b="b"/>
              <a:pathLst>
                <a:path w="7029" h="5550" extrusionOk="0">
                  <a:moveTo>
                    <a:pt x="186" y="1"/>
                  </a:moveTo>
                  <a:lnTo>
                    <a:pt x="1" y="371"/>
                  </a:lnTo>
                  <a:lnTo>
                    <a:pt x="6659" y="5550"/>
                  </a:lnTo>
                  <a:lnTo>
                    <a:pt x="7029" y="518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4"/>
            <p:cNvSpPr/>
            <p:nvPr/>
          </p:nvSpPr>
          <p:spPr>
            <a:xfrm>
              <a:off x="5754300" y="4265425"/>
              <a:ext cx="180350" cy="138750"/>
            </a:xfrm>
            <a:custGeom>
              <a:avLst/>
              <a:gdLst/>
              <a:ahLst/>
              <a:cxnLst/>
              <a:rect l="l" t="t" r="r" b="b"/>
              <a:pathLst>
                <a:path w="7214" h="5550" extrusionOk="0">
                  <a:moveTo>
                    <a:pt x="185" y="1"/>
                  </a:moveTo>
                  <a:lnTo>
                    <a:pt x="0" y="371"/>
                  </a:lnTo>
                  <a:lnTo>
                    <a:pt x="6843" y="5549"/>
                  </a:lnTo>
                  <a:lnTo>
                    <a:pt x="7213" y="499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4"/>
            <p:cNvSpPr/>
            <p:nvPr/>
          </p:nvSpPr>
          <p:spPr>
            <a:xfrm>
              <a:off x="5800525" y="4196075"/>
              <a:ext cx="184975" cy="129500"/>
            </a:xfrm>
            <a:custGeom>
              <a:avLst/>
              <a:gdLst/>
              <a:ahLst/>
              <a:cxnLst/>
              <a:rect l="l" t="t" r="r" b="b"/>
              <a:pathLst>
                <a:path w="7399" h="5180" extrusionOk="0">
                  <a:moveTo>
                    <a:pt x="186" y="0"/>
                  </a:moveTo>
                  <a:lnTo>
                    <a:pt x="1" y="370"/>
                  </a:lnTo>
                  <a:lnTo>
                    <a:pt x="7029" y="5179"/>
                  </a:lnTo>
                  <a:lnTo>
                    <a:pt x="7399" y="480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4"/>
            <p:cNvSpPr/>
            <p:nvPr/>
          </p:nvSpPr>
          <p:spPr>
            <a:xfrm>
              <a:off x="5846775" y="4126725"/>
              <a:ext cx="189600" cy="124850"/>
            </a:xfrm>
            <a:custGeom>
              <a:avLst/>
              <a:gdLst/>
              <a:ahLst/>
              <a:cxnLst/>
              <a:rect l="l" t="t" r="r" b="b"/>
              <a:pathLst>
                <a:path w="7584" h="4994" extrusionOk="0">
                  <a:moveTo>
                    <a:pt x="185" y="0"/>
                  </a:moveTo>
                  <a:lnTo>
                    <a:pt x="0" y="370"/>
                  </a:lnTo>
                  <a:lnTo>
                    <a:pt x="7213" y="4994"/>
                  </a:lnTo>
                  <a:lnTo>
                    <a:pt x="7583" y="443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4"/>
            <p:cNvSpPr/>
            <p:nvPr/>
          </p:nvSpPr>
          <p:spPr>
            <a:xfrm>
              <a:off x="5888375" y="4052725"/>
              <a:ext cx="194225" cy="120250"/>
            </a:xfrm>
            <a:custGeom>
              <a:avLst/>
              <a:gdLst/>
              <a:ahLst/>
              <a:cxnLst/>
              <a:rect l="l" t="t" r="r" b="b"/>
              <a:pathLst>
                <a:path w="7769" h="4810" extrusionOk="0">
                  <a:moveTo>
                    <a:pt x="371" y="1"/>
                  </a:moveTo>
                  <a:lnTo>
                    <a:pt x="1" y="556"/>
                  </a:lnTo>
                  <a:lnTo>
                    <a:pt x="7399" y="4810"/>
                  </a:lnTo>
                  <a:lnTo>
                    <a:pt x="7769" y="444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4"/>
            <p:cNvSpPr/>
            <p:nvPr/>
          </p:nvSpPr>
          <p:spPr>
            <a:xfrm>
              <a:off x="5930000" y="3983375"/>
              <a:ext cx="194225" cy="111000"/>
            </a:xfrm>
            <a:custGeom>
              <a:avLst/>
              <a:gdLst/>
              <a:ahLst/>
              <a:cxnLst/>
              <a:rect l="l" t="t" r="r" b="b"/>
              <a:pathLst>
                <a:path w="7769" h="4440" extrusionOk="0">
                  <a:moveTo>
                    <a:pt x="185" y="1"/>
                  </a:moveTo>
                  <a:lnTo>
                    <a:pt x="0" y="371"/>
                  </a:lnTo>
                  <a:lnTo>
                    <a:pt x="7583" y="4440"/>
                  </a:lnTo>
                  <a:lnTo>
                    <a:pt x="7768" y="3885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4"/>
            <p:cNvSpPr/>
            <p:nvPr/>
          </p:nvSpPr>
          <p:spPr>
            <a:xfrm>
              <a:off x="5966975" y="3904775"/>
              <a:ext cx="198850" cy="106375"/>
            </a:xfrm>
            <a:custGeom>
              <a:avLst/>
              <a:gdLst/>
              <a:ahLst/>
              <a:cxnLst/>
              <a:rect l="l" t="t" r="r" b="b"/>
              <a:pathLst>
                <a:path w="7954" h="4255" extrusionOk="0">
                  <a:moveTo>
                    <a:pt x="371" y="1"/>
                  </a:moveTo>
                  <a:lnTo>
                    <a:pt x="1" y="555"/>
                  </a:lnTo>
                  <a:lnTo>
                    <a:pt x="7769" y="4254"/>
                  </a:lnTo>
                  <a:lnTo>
                    <a:pt x="7954" y="388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4"/>
            <p:cNvSpPr/>
            <p:nvPr/>
          </p:nvSpPr>
          <p:spPr>
            <a:xfrm>
              <a:off x="6003975" y="3830800"/>
              <a:ext cx="203475" cy="97125"/>
            </a:xfrm>
            <a:custGeom>
              <a:avLst/>
              <a:gdLst/>
              <a:ahLst/>
              <a:cxnLst/>
              <a:rect l="l" t="t" r="r" b="b"/>
              <a:pathLst>
                <a:path w="8139" h="3885" extrusionOk="0">
                  <a:moveTo>
                    <a:pt x="185" y="0"/>
                  </a:moveTo>
                  <a:lnTo>
                    <a:pt x="0" y="370"/>
                  </a:lnTo>
                  <a:lnTo>
                    <a:pt x="7768" y="3884"/>
                  </a:lnTo>
                  <a:lnTo>
                    <a:pt x="8138" y="351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4"/>
            <p:cNvSpPr/>
            <p:nvPr/>
          </p:nvSpPr>
          <p:spPr>
            <a:xfrm>
              <a:off x="6027100" y="3724450"/>
              <a:ext cx="203475" cy="92500"/>
            </a:xfrm>
            <a:custGeom>
              <a:avLst/>
              <a:gdLst/>
              <a:ahLst/>
              <a:cxnLst/>
              <a:rect l="l" t="t" r="r" b="b"/>
              <a:pathLst>
                <a:path w="8139" h="3700" extrusionOk="0">
                  <a:moveTo>
                    <a:pt x="185" y="0"/>
                  </a:moveTo>
                  <a:lnTo>
                    <a:pt x="0" y="555"/>
                  </a:lnTo>
                  <a:lnTo>
                    <a:pt x="7953" y="3699"/>
                  </a:lnTo>
                  <a:lnTo>
                    <a:pt x="8138" y="314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4"/>
            <p:cNvSpPr/>
            <p:nvPr/>
          </p:nvSpPr>
          <p:spPr>
            <a:xfrm>
              <a:off x="6068700" y="3673575"/>
              <a:ext cx="203475" cy="87900"/>
            </a:xfrm>
            <a:custGeom>
              <a:avLst/>
              <a:gdLst/>
              <a:ahLst/>
              <a:cxnLst/>
              <a:rect l="l" t="t" r="r" b="b"/>
              <a:pathLst>
                <a:path w="8139" h="3516" extrusionOk="0">
                  <a:moveTo>
                    <a:pt x="186" y="1"/>
                  </a:moveTo>
                  <a:lnTo>
                    <a:pt x="1" y="556"/>
                  </a:lnTo>
                  <a:lnTo>
                    <a:pt x="7954" y="3515"/>
                  </a:lnTo>
                  <a:lnTo>
                    <a:pt x="8139" y="2960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4"/>
            <p:cNvSpPr/>
            <p:nvPr/>
          </p:nvSpPr>
          <p:spPr>
            <a:xfrm>
              <a:off x="6096450" y="3594975"/>
              <a:ext cx="208100" cy="78625"/>
            </a:xfrm>
            <a:custGeom>
              <a:avLst/>
              <a:gdLst/>
              <a:ahLst/>
              <a:cxnLst/>
              <a:rect l="l" t="t" r="r" b="b"/>
              <a:pathLst>
                <a:path w="8324" h="3145" extrusionOk="0">
                  <a:moveTo>
                    <a:pt x="185" y="1"/>
                  </a:moveTo>
                  <a:lnTo>
                    <a:pt x="1" y="556"/>
                  </a:lnTo>
                  <a:lnTo>
                    <a:pt x="8138" y="3145"/>
                  </a:lnTo>
                  <a:lnTo>
                    <a:pt x="8323" y="259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4"/>
            <p:cNvSpPr/>
            <p:nvPr/>
          </p:nvSpPr>
          <p:spPr>
            <a:xfrm>
              <a:off x="6119575" y="3516375"/>
              <a:ext cx="208100" cy="69375"/>
            </a:xfrm>
            <a:custGeom>
              <a:avLst/>
              <a:gdLst/>
              <a:ahLst/>
              <a:cxnLst/>
              <a:rect l="l" t="t" r="r" b="b"/>
              <a:pathLst>
                <a:path w="8324" h="2775" extrusionOk="0">
                  <a:moveTo>
                    <a:pt x="185" y="1"/>
                  </a:moveTo>
                  <a:lnTo>
                    <a:pt x="0" y="370"/>
                  </a:lnTo>
                  <a:lnTo>
                    <a:pt x="8323" y="2775"/>
                  </a:lnTo>
                  <a:lnTo>
                    <a:pt x="8323" y="2220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4"/>
            <p:cNvSpPr/>
            <p:nvPr/>
          </p:nvSpPr>
          <p:spPr>
            <a:xfrm>
              <a:off x="6142700" y="3433150"/>
              <a:ext cx="208075" cy="64750"/>
            </a:xfrm>
            <a:custGeom>
              <a:avLst/>
              <a:gdLst/>
              <a:ahLst/>
              <a:cxnLst/>
              <a:rect l="l" t="t" r="r" b="b"/>
              <a:pathLst>
                <a:path w="8323" h="2590" extrusionOk="0">
                  <a:moveTo>
                    <a:pt x="185" y="0"/>
                  </a:moveTo>
                  <a:lnTo>
                    <a:pt x="0" y="555"/>
                  </a:lnTo>
                  <a:lnTo>
                    <a:pt x="8323" y="2590"/>
                  </a:lnTo>
                  <a:lnTo>
                    <a:pt x="8323" y="203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4"/>
            <p:cNvSpPr/>
            <p:nvPr/>
          </p:nvSpPr>
          <p:spPr>
            <a:xfrm>
              <a:off x="6161175" y="3349925"/>
              <a:ext cx="212725" cy="60125"/>
            </a:xfrm>
            <a:custGeom>
              <a:avLst/>
              <a:gdLst/>
              <a:ahLst/>
              <a:cxnLst/>
              <a:rect l="l" t="t" r="r" b="b"/>
              <a:pathLst>
                <a:path w="8509" h="2405" extrusionOk="0">
                  <a:moveTo>
                    <a:pt x="186" y="0"/>
                  </a:moveTo>
                  <a:lnTo>
                    <a:pt x="1" y="555"/>
                  </a:lnTo>
                  <a:lnTo>
                    <a:pt x="8324" y="2405"/>
                  </a:lnTo>
                  <a:lnTo>
                    <a:pt x="8509" y="185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4"/>
            <p:cNvSpPr/>
            <p:nvPr/>
          </p:nvSpPr>
          <p:spPr>
            <a:xfrm>
              <a:off x="6179675" y="3271325"/>
              <a:ext cx="212725" cy="46250"/>
            </a:xfrm>
            <a:custGeom>
              <a:avLst/>
              <a:gdLst/>
              <a:ahLst/>
              <a:cxnLst/>
              <a:rect l="l" t="t" r="r" b="b"/>
              <a:pathLst>
                <a:path w="8509" h="1850" extrusionOk="0">
                  <a:moveTo>
                    <a:pt x="1" y="0"/>
                  </a:moveTo>
                  <a:lnTo>
                    <a:pt x="1" y="370"/>
                  </a:lnTo>
                  <a:lnTo>
                    <a:pt x="8323" y="1850"/>
                  </a:lnTo>
                  <a:lnTo>
                    <a:pt x="8508" y="14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4"/>
            <p:cNvSpPr/>
            <p:nvPr/>
          </p:nvSpPr>
          <p:spPr>
            <a:xfrm>
              <a:off x="6188925" y="3188100"/>
              <a:ext cx="217350" cy="41625"/>
            </a:xfrm>
            <a:custGeom>
              <a:avLst/>
              <a:gdLst/>
              <a:ahLst/>
              <a:cxnLst/>
              <a:rect l="l" t="t" r="r" b="b"/>
              <a:pathLst>
                <a:path w="8694" h="1665" extrusionOk="0">
                  <a:moveTo>
                    <a:pt x="185" y="0"/>
                  </a:moveTo>
                  <a:lnTo>
                    <a:pt x="1" y="370"/>
                  </a:lnTo>
                  <a:lnTo>
                    <a:pt x="8508" y="1665"/>
                  </a:lnTo>
                  <a:lnTo>
                    <a:pt x="8693" y="111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4"/>
            <p:cNvSpPr/>
            <p:nvPr/>
          </p:nvSpPr>
          <p:spPr>
            <a:xfrm>
              <a:off x="6202800" y="3104850"/>
              <a:ext cx="212725" cy="32400"/>
            </a:xfrm>
            <a:custGeom>
              <a:avLst/>
              <a:gdLst/>
              <a:ahLst/>
              <a:cxnLst/>
              <a:rect l="l" t="t" r="r" b="b"/>
              <a:pathLst>
                <a:path w="8509" h="1296" extrusionOk="0">
                  <a:moveTo>
                    <a:pt x="0" y="1"/>
                  </a:moveTo>
                  <a:lnTo>
                    <a:pt x="0" y="371"/>
                  </a:lnTo>
                  <a:lnTo>
                    <a:pt x="8508" y="1296"/>
                  </a:lnTo>
                  <a:lnTo>
                    <a:pt x="8508" y="7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4"/>
            <p:cNvSpPr/>
            <p:nvPr/>
          </p:nvSpPr>
          <p:spPr>
            <a:xfrm>
              <a:off x="6207425" y="3017000"/>
              <a:ext cx="217350" cy="27775"/>
            </a:xfrm>
            <a:custGeom>
              <a:avLst/>
              <a:gdLst/>
              <a:ahLst/>
              <a:cxnLst/>
              <a:rect l="l" t="t" r="r" b="b"/>
              <a:pathLst>
                <a:path w="8694" h="1111" extrusionOk="0">
                  <a:moveTo>
                    <a:pt x="185" y="1"/>
                  </a:moveTo>
                  <a:lnTo>
                    <a:pt x="0" y="556"/>
                  </a:lnTo>
                  <a:lnTo>
                    <a:pt x="8693" y="1111"/>
                  </a:lnTo>
                  <a:lnTo>
                    <a:pt x="8693" y="74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4"/>
            <p:cNvSpPr/>
            <p:nvPr/>
          </p:nvSpPr>
          <p:spPr>
            <a:xfrm>
              <a:off x="6212050" y="2933775"/>
              <a:ext cx="217325" cy="23150"/>
            </a:xfrm>
            <a:custGeom>
              <a:avLst/>
              <a:gdLst/>
              <a:ahLst/>
              <a:cxnLst/>
              <a:rect l="l" t="t" r="r" b="b"/>
              <a:pathLst>
                <a:path w="8693" h="926" extrusionOk="0">
                  <a:moveTo>
                    <a:pt x="0" y="1"/>
                  </a:moveTo>
                  <a:lnTo>
                    <a:pt x="0" y="556"/>
                  </a:lnTo>
                  <a:lnTo>
                    <a:pt x="8508" y="925"/>
                  </a:lnTo>
                  <a:lnTo>
                    <a:pt x="8693" y="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4"/>
            <p:cNvSpPr/>
            <p:nvPr/>
          </p:nvSpPr>
          <p:spPr>
            <a:xfrm>
              <a:off x="6216675" y="2850550"/>
              <a:ext cx="212700" cy="13900"/>
            </a:xfrm>
            <a:custGeom>
              <a:avLst/>
              <a:gdLst/>
              <a:ahLst/>
              <a:cxnLst/>
              <a:rect l="l" t="t" r="r" b="b"/>
              <a:pathLst>
                <a:path w="8508" h="556" extrusionOk="0">
                  <a:moveTo>
                    <a:pt x="0" y="1"/>
                  </a:moveTo>
                  <a:lnTo>
                    <a:pt x="0" y="555"/>
                  </a:lnTo>
                  <a:lnTo>
                    <a:pt x="8508" y="555"/>
                  </a:lnTo>
                  <a:lnTo>
                    <a:pt x="85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4"/>
            <p:cNvSpPr/>
            <p:nvPr/>
          </p:nvSpPr>
          <p:spPr>
            <a:xfrm>
              <a:off x="6225925" y="2734950"/>
              <a:ext cx="217325" cy="23150"/>
            </a:xfrm>
            <a:custGeom>
              <a:avLst/>
              <a:gdLst/>
              <a:ahLst/>
              <a:cxnLst/>
              <a:rect l="l" t="t" r="r" b="b"/>
              <a:pathLst>
                <a:path w="8693" h="926" extrusionOk="0">
                  <a:moveTo>
                    <a:pt x="8693" y="1"/>
                  </a:moveTo>
                  <a:lnTo>
                    <a:pt x="0" y="371"/>
                  </a:lnTo>
                  <a:lnTo>
                    <a:pt x="185" y="926"/>
                  </a:lnTo>
                  <a:lnTo>
                    <a:pt x="8693" y="556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4"/>
            <p:cNvSpPr/>
            <p:nvPr/>
          </p:nvSpPr>
          <p:spPr>
            <a:xfrm>
              <a:off x="6207425" y="2670225"/>
              <a:ext cx="217350" cy="27775"/>
            </a:xfrm>
            <a:custGeom>
              <a:avLst/>
              <a:gdLst/>
              <a:ahLst/>
              <a:cxnLst/>
              <a:rect l="l" t="t" r="r" b="b"/>
              <a:pathLst>
                <a:path w="8694" h="1111" extrusionOk="0">
                  <a:moveTo>
                    <a:pt x="8508" y="0"/>
                  </a:moveTo>
                  <a:lnTo>
                    <a:pt x="0" y="555"/>
                  </a:lnTo>
                  <a:lnTo>
                    <a:pt x="185" y="1110"/>
                  </a:lnTo>
                  <a:lnTo>
                    <a:pt x="8693" y="370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4"/>
            <p:cNvSpPr/>
            <p:nvPr/>
          </p:nvSpPr>
          <p:spPr>
            <a:xfrm>
              <a:off x="6202800" y="2577750"/>
              <a:ext cx="212725" cy="37025"/>
            </a:xfrm>
            <a:custGeom>
              <a:avLst/>
              <a:gdLst/>
              <a:ahLst/>
              <a:cxnLst/>
              <a:rect l="l" t="t" r="r" b="b"/>
              <a:pathLst>
                <a:path w="8509" h="1481" extrusionOk="0">
                  <a:moveTo>
                    <a:pt x="8508" y="0"/>
                  </a:moveTo>
                  <a:lnTo>
                    <a:pt x="0" y="925"/>
                  </a:lnTo>
                  <a:lnTo>
                    <a:pt x="0" y="1480"/>
                  </a:lnTo>
                  <a:lnTo>
                    <a:pt x="8508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4"/>
            <p:cNvSpPr/>
            <p:nvPr/>
          </p:nvSpPr>
          <p:spPr>
            <a:xfrm>
              <a:off x="6188925" y="2485275"/>
              <a:ext cx="217350" cy="41625"/>
            </a:xfrm>
            <a:custGeom>
              <a:avLst/>
              <a:gdLst/>
              <a:ahLst/>
              <a:cxnLst/>
              <a:rect l="l" t="t" r="r" b="b"/>
              <a:pathLst>
                <a:path w="8694" h="1665" extrusionOk="0">
                  <a:moveTo>
                    <a:pt x="8508" y="0"/>
                  </a:moveTo>
                  <a:lnTo>
                    <a:pt x="1" y="1295"/>
                  </a:lnTo>
                  <a:lnTo>
                    <a:pt x="185" y="1665"/>
                  </a:lnTo>
                  <a:lnTo>
                    <a:pt x="8693" y="555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6179675" y="2397425"/>
              <a:ext cx="212725" cy="50875"/>
            </a:xfrm>
            <a:custGeom>
              <a:avLst/>
              <a:gdLst/>
              <a:ahLst/>
              <a:cxnLst/>
              <a:rect l="l" t="t" r="r" b="b"/>
              <a:pathLst>
                <a:path w="8509" h="2035" extrusionOk="0">
                  <a:moveTo>
                    <a:pt x="8323" y="0"/>
                  </a:moveTo>
                  <a:lnTo>
                    <a:pt x="1" y="1480"/>
                  </a:lnTo>
                  <a:lnTo>
                    <a:pt x="1" y="2035"/>
                  </a:lnTo>
                  <a:lnTo>
                    <a:pt x="8508" y="370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6161175" y="2304950"/>
              <a:ext cx="212725" cy="60125"/>
            </a:xfrm>
            <a:custGeom>
              <a:avLst/>
              <a:gdLst/>
              <a:ahLst/>
              <a:cxnLst/>
              <a:rect l="l" t="t" r="r" b="b"/>
              <a:pathLst>
                <a:path w="8509" h="2405" extrusionOk="0">
                  <a:moveTo>
                    <a:pt x="8324" y="0"/>
                  </a:moveTo>
                  <a:lnTo>
                    <a:pt x="1" y="1850"/>
                  </a:lnTo>
                  <a:lnTo>
                    <a:pt x="186" y="2405"/>
                  </a:lnTo>
                  <a:lnTo>
                    <a:pt x="8509" y="555"/>
                  </a:lnTo>
                  <a:lnTo>
                    <a:pt x="83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6142700" y="2217100"/>
              <a:ext cx="208075" cy="64750"/>
            </a:xfrm>
            <a:custGeom>
              <a:avLst/>
              <a:gdLst/>
              <a:ahLst/>
              <a:cxnLst/>
              <a:rect l="l" t="t" r="r" b="b"/>
              <a:pathLst>
                <a:path w="8323" h="2590" extrusionOk="0">
                  <a:moveTo>
                    <a:pt x="8323" y="0"/>
                  </a:moveTo>
                  <a:lnTo>
                    <a:pt x="0" y="2035"/>
                  </a:lnTo>
                  <a:lnTo>
                    <a:pt x="185" y="2590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6119575" y="2129250"/>
              <a:ext cx="208100" cy="69375"/>
            </a:xfrm>
            <a:custGeom>
              <a:avLst/>
              <a:gdLst/>
              <a:ahLst/>
              <a:cxnLst/>
              <a:rect l="l" t="t" r="r" b="b"/>
              <a:pathLst>
                <a:path w="8324" h="2775" extrusionOk="0">
                  <a:moveTo>
                    <a:pt x="8323" y="0"/>
                  </a:moveTo>
                  <a:lnTo>
                    <a:pt x="0" y="2405"/>
                  </a:lnTo>
                  <a:lnTo>
                    <a:pt x="185" y="2774"/>
                  </a:lnTo>
                  <a:lnTo>
                    <a:pt x="8323" y="555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6096450" y="2041400"/>
              <a:ext cx="208100" cy="78625"/>
            </a:xfrm>
            <a:custGeom>
              <a:avLst/>
              <a:gdLst/>
              <a:ahLst/>
              <a:cxnLst/>
              <a:rect l="l" t="t" r="r" b="b"/>
              <a:pathLst>
                <a:path w="8324" h="3145" extrusionOk="0">
                  <a:moveTo>
                    <a:pt x="8138" y="0"/>
                  </a:moveTo>
                  <a:lnTo>
                    <a:pt x="1" y="2589"/>
                  </a:lnTo>
                  <a:lnTo>
                    <a:pt x="185" y="3144"/>
                  </a:lnTo>
                  <a:lnTo>
                    <a:pt x="8323" y="555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6068700" y="1958150"/>
              <a:ext cx="203475" cy="83275"/>
            </a:xfrm>
            <a:custGeom>
              <a:avLst/>
              <a:gdLst/>
              <a:ahLst/>
              <a:cxnLst/>
              <a:rect l="l" t="t" r="r" b="b"/>
              <a:pathLst>
                <a:path w="8139" h="3331" extrusionOk="0">
                  <a:moveTo>
                    <a:pt x="7954" y="1"/>
                  </a:moveTo>
                  <a:lnTo>
                    <a:pt x="1" y="2775"/>
                  </a:lnTo>
                  <a:lnTo>
                    <a:pt x="186" y="3330"/>
                  </a:lnTo>
                  <a:lnTo>
                    <a:pt x="8139" y="371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6036350" y="1870300"/>
              <a:ext cx="203450" cy="92500"/>
            </a:xfrm>
            <a:custGeom>
              <a:avLst/>
              <a:gdLst/>
              <a:ahLst/>
              <a:cxnLst/>
              <a:rect l="l" t="t" r="r" b="b"/>
              <a:pathLst>
                <a:path w="8138" h="3700" extrusionOk="0">
                  <a:moveTo>
                    <a:pt x="7953" y="1"/>
                  </a:moveTo>
                  <a:lnTo>
                    <a:pt x="0" y="3145"/>
                  </a:lnTo>
                  <a:lnTo>
                    <a:pt x="185" y="3700"/>
                  </a:lnTo>
                  <a:lnTo>
                    <a:pt x="8138" y="556"/>
                  </a:lnTo>
                  <a:lnTo>
                    <a:pt x="79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4"/>
            <p:cNvSpPr/>
            <p:nvPr/>
          </p:nvSpPr>
          <p:spPr>
            <a:xfrm>
              <a:off x="6003975" y="1787075"/>
              <a:ext cx="203475" cy="97125"/>
            </a:xfrm>
            <a:custGeom>
              <a:avLst/>
              <a:gdLst/>
              <a:ahLst/>
              <a:cxnLst/>
              <a:rect l="l" t="t" r="r" b="b"/>
              <a:pathLst>
                <a:path w="8139" h="3885" extrusionOk="0">
                  <a:moveTo>
                    <a:pt x="7768" y="1"/>
                  </a:moveTo>
                  <a:lnTo>
                    <a:pt x="0" y="3515"/>
                  </a:lnTo>
                  <a:lnTo>
                    <a:pt x="185" y="3885"/>
                  </a:lnTo>
                  <a:lnTo>
                    <a:pt x="8138" y="371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4"/>
            <p:cNvSpPr/>
            <p:nvPr/>
          </p:nvSpPr>
          <p:spPr>
            <a:xfrm>
              <a:off x="5966975" y="1703850"/>
              <a:ext cx="198850" cy="106375"/>
            </a:xfrm>
            <a:custGeom>
              <a:avLst/>
              <a:gdLst/>
              <a:ahLst/>
              <a:cxnLst/>
              <a:rect l="l" t="t" r="r" b="b"/>
              <a:pathLst>
                <a:path w="7954" h="4255" extrusionOk="0">
                  <a:moveTo>
                    <a:pt x="7769" y="1"/>
                  </a:moveTo>
                  <a:lnTo>
                    <a:pt x="1" y="3700"/>
                  </a:lnTo>
                  <a:lnTo>
                    <a:pt x="371" y="4254"/>
                  </a:lnTo>
                  <a:lnTo>
                    <a:pt x="7954" y="371"/>
                  </a:lnTo>
                  <a:lnTo>
                    <a:pt x="7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5930000" y="1620625"/>
              <a:ext cx="194225" cy="115625"/>
            </a:xfrm>
            <a:custGeom>
              <a:avLst/>
              <a:gdLst/>
              <a:ahLst/>
              <a:cxnLst/>
              <a:rect l="l" t="t" r="r" b="b"/>
              <a:pathLst>
                <a:path w="7769" h="4625" extrusionOk="0">
                  <a:moveTo>
                    <a:pt x="7583" y="0"/>
                  </a:moveTo>
                  <a:lnTo>
                    <a:pt x="0" y="4069"/>
                  </a:lnTo>
                  <a:lnTo>
                    <a:pt x="185" y="4624"/>
                  </a:lnTo>
                  <a:lnTo>
                    <a:pt x="7768" y="555"/>
                  </a:lnTo>
                  <a:lnTo>
                    <a:pt x="758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5888375" y="1542025"/>
              <a:ext cx="194225" cy="120250"/>
            </a:xfrm>
            <a:custGeom>
              <a:avLst/>
              <a:gdLst/>
              <a:ahLst/>
              <a:cxnLst/>
              <a:rect l="l" t="t" r="r" b="b"/>
              <a:pathLst>
                <a:path w="7769" h="4810" extrusionOk="0">
                  <a:moveTo>
                    <a:pt x="7399" y="0"/>
                  </a:moveTo>
                  <a:lnTo>
                    <a:pt x="1" y="4254"/>
                  </a:lnTo>
                  <a:lnTo>
                    <a:pt x="371" y="4809"/>
                  </a:lnTo>
                  <a:lnTo>
                    <a:pt x="7769" y="370"/>
                  </a:lnTo>
                  <a:lnTo>
                    <a:pt x="73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5856025" y="1458800"/>
              <a:ext cx="184975" cy="124850"/>
            </a:xfrm>
            <a:custGeom>
              <a:avLst/>
              <a:gdLst/>
              <a:ahLst/>
              <a:cxnLst/>
              <a:rect l="l" t="t" r="r" b="b"/>
              <a:pathLst>
                <a:path w="7399" h="4994" extrusionOk="0">
                  <a:moveTo>
                    <a:pt x="7213" y="0"/>
                  </a:moveTo>
                  <a:lnTo>
                    <a:pt x="0" y="4624"/>
                  </a:lnTo>
                  <a:lnTo>
                    <a:pt x="185" y="4994"/>
                  </a:lnTo>
                  <a:lnTo>
                    <a:pt x="7398" y="555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5800525" y="1389425"/>
              <a:ext cx="184975" cy="129500"/>
            </a:xfrm>
            <a:custGeom>
              <a:avLst/>
              <a:gdLst/>
              <a:ahLst/>
              <a:cxnLst/>
              <a:rect l="l" t="t" r="r" b="b"/>
              <a:pathLst>
                <a:path w="7399" h="5180" extrusionOk="0">
                  <a:moveTo>
                    <a:pt x="7029" y="1"/>
                  </a:moveTo>
                  <a:lnTo>
                    <a:pt x="1" y="4625"/>
                  </a:lnTo>
                  <a:lnTo>
                    <a:pt x="371" y="5180"/>
                  </a:lnTo>
                  <a:lnTo>
                    <a:pt x="7399" y="371"/>
                  </a:lnTo>
                  <a:lnTo>
                    <a:pt x="70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4"/>
            <p:cNvSpPr/>
            <p:nvPr/>
          </p:nvSpPr>
          <p:spPr>
            <a:xfrm>
              <a:off x="5754300" y="1310825"/>
              <a:ext cx="180350" cy="138750"/>
            </a:xfrm>
            <a:custGeom>
              <a:avLst/>
              <a:gdLst/>
              <a:ahLst/>
              <a:cxnLst/>
              <a:rect l="l" t="t" r="r" b="b"/>
              <a:pathLst>
                <a:path w="7214" h="5550" extrusionOk="0">
                  <a:moveTo>
                    <a:pt x="6843" y="1"/>
                  </a:moveTo>
                  <a:lnTo>
                    <a:pt x="0" y="5179"/>
                  </a:lnTo>
                  <a:lnTo>
                    <a:pt x="185" y="5549"/>
                  </a:lnTo>
                  <a:lnTo>
                    <a:pt x="7213" y="556"/>
                  </a:lnTo>
                  <a:lnTo>
                    <a:pt x="684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4"/>
            <p:cNvSpPr/>
            <p:nvPr/>
          </p:nvSpPr>
          <p:spPr>
            <a:xfrm>
              <a:off x="5703425" y="1241475"/>
              <a:ext cx="175725" cy="138750"/>
            </a:xfrm>
            <a:custGeom>
              <a:avLst/>
              <a:gdLst/>
              <a:ahLst/>
              <a:cxnLst/>
              <a:rect l="l" t="t" r="r" b="b"/>
              <a:pathLst>
                <a:path w="7029" h="5550" extrusionOk="0">
                  <a:moveTo>
                    <a:pt x="6659" y="0"/>
                  </a:moveTo>
                  <a:lnTo>
                    <a:pt x="1" y="5179"/>
                  </a:lnTo>
                  <a:lnTo>
                    <a:pt x="186" y="5549"/>
                  </a:lnTo>
                  <a:lnTo>
                    <a:pt x="7029" y="370"/>
                  </a:lnTo>
                  <a:lnTo>
                    <a:pt x="665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4"/>
            <p:cNvSpPr/>
            <p:nvPr/>
          </p:nvSpPr>
          <p:spPr>
            <a:xfrm>
              <a:off x="5647950" y="1167500"/>
              <a:ext cx="171100" cy="147975"/>
            </a:xfrm>
            <a:custGeom>
              <a:avLst/>
              <a:gdLst/>
              <a:ahLst/>
              <a:cxnLst/>
              <a:rect l="l" t="t" r="r" b="b"/>
              <a:pathLst>
                <a:path w="6844" h="5919" extrusionOk="0">
                  <a:moveTo>
                    <a:pt x="6474" y="0"/>
                  </a:moveTo>
                  <a:lnTo>
                    <a:pt x="0" y="5549"/>
                  </a:lnTo>
                  <a:lnTo>
                    <a:pt x="370" y="5919"/>
                  </a:lnTo>
                  <a:lnTo>
                    <a:pt x="6843" y="370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5583200" y="1093525"/>
              <a:ext cx="166500" cy="152600"/>
            </a:xfrm>
            <a:custGeom>
              <a:avLst/>
              <a:gdLst/>
              <a:ahLst/>
              <a:cxnLst/>
              <a:rect l="l" t="t" r="r" b="b"/>
              <a:pathLst>
                <a:path w="6660" h="6104" extrusionOk="0">
                  <a:moveTo>
                    <a:pt x="6289" y="0"/>
                  </a:moveTo>
                  <a:lnTo>
                    <a:pt x="1" y="5734"/>
                  </a:lnTo>
                  <a:lnTo>
                    <a:pt x="186" y="6103"/>
                  </a:lnTo>
                  <a:lnTo>
                    <a:pt x="6659" y="370"/>
                  </a:lnTo>
                  <a:lnTo>
                    <a:pt x="628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5536975" y="1033400"/>
              <a:ext cx="161850" cy="157225"/>
            </a:xfrm>
            <a:custGeom>
              <a:avLst/>
              <a:gdLst/>
              <a:ahLst/>
              <a:cxnLst/>
              <a:rect l="l" t="t" r="r" b="b"/>
              <a:pathLst>
                <a:path w="6474" h="6289" extrusionOk="0">
                  <a:moveTo>
                    <a:pt x="6104" y="1"/>
                  </a:moveTo>
                  <a:lnTo>
                    <a:pt x="0" y="5919"/>
                  </a:lnTo>
                  <a:lnTo>
                    <a:pt x="370" y="6289"/>
                  </a:lnTo>
                  <a:lnTo>
                    <a:pt x="6474" y="371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4"/>
            <p:cNvSpPr/>
            <p:nvPr/>
          </p:nvSpPr>
          <p:spPr>
            <a:xfrm>
              <a:off x="5476875" y="968675"/>
              <a:ext cx="157225" cy="161850"/>
            </a:xfrm>
            <a:custGeom>
              <a:avLst/>
              <a:gdLst/>
              <a:ahLst/>
              <a:cxnLst/>
              <a:rect l="l" t="t" r="r" b="b"/>
              <a:pathLst>
                <a:path w="6289" h="6474" extrusionOk="0">
                  <a:moveTo>
                    <a:pt x="5918" y="0"/>
                  </a:moveTo>
                  <a:lnTo>
                    <a:pt x="0" y="6104"/>
                  </a:lnTo>
                  <a:lnTo>
                    <a:pt x="370" y="6474"/>
                  </a:lnTo>
                  <a:lnTo>
                    <a:pt x="6288" y="370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4"/>
            <p:cNvSpPr/>
            <p:nvPr/>
          </p:nvSpPr>
          <p:spPr>
            <a:xfrm>
              <a:off x="5416750" y="908550"/>
              <a:ext cx="152625" cy="166500"/>
            </a:xfrm>
            <a:custGeom>
              <a:avLst/>
              <a:gdLst/>
              <a:ahLst/>
              <a:cxnLst/>
              <a:rect l="l" t="t" r="r" b="b"/>
              <a:pathLst>
                <a:path w="6105" h="6660" extrusionOk="0">
                  <a:moveTo>
                    <a:pt x="5549" y="1"/>
                  </a:moveTo>
                  <a:lnTo>
                    <a:pt x="1" y="6289"/>
                  </a:lnTo>
                  <a:lnTo>
                    <a:pt x="371" y="6659"/>
                  </a:lnTo>
                  <a:lnTo>
                    <a:pt x="6104" y="371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4"/>
            <p:cNvSpPr/>
            <p:nvPr/>
          </p:nvSpPr>
          <p:spPr>
            <a:xfrm>
              <a:off x="5352025" y="848450"/>
              <a:ext cx="147975" cy="171100"/>
            </a:xfrm>
            <a:custGeom>
              <a:avLst/>
              <a:gdLst/>
              <a:ahLst/>
              <a:cxnLst/>
              <a:rect l="l" t="t" r="r" b="b"/>
              <a:pathLst>
                <a:path w="5919" h="6844" extrusionOk="0">
                  <a:moveTo>
                    <a:pt x="5549" y="1"/>
                  </a:moveTo>
                  <a:lnTo>
                    <a:pt x="0" y="6474"/>
                  </a:lnTo>
                  <a:lnTo>
                    <a:pt x="370" y="6844"/>
                  </a:lnTo>
                  <a:lnTo>
                    <a:pt x="5919" y="186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4"/>
            <p:cNvSpPr/>
            <p:nvPr/>
          </p:nvSpPr>
          <p:spPr>
            <a:xfrm>
              <a:off x="5287275" y="788350"/>
              <a:ext cx="138750" cy="175725"/>
            </a:xfrm>
            <a:custGeom>
              <a:avLst/>
              <a:gdLst/>
              <a:ahLst/>
              <a:cxnLst/>
              <a:rect l="l" t="t" r="r" b="b"/>
              <a:pathLst>
                <a:path w="5550" h="7029" extrusionOk="0">
                  <a:moveTo>
                    <a:pt x="5180" y="0"/>
                  </a:moveTo>
                  <a:lnTo>
                    <a:pt x="1" y="6843"/>
                  </a:lnTo>
                  <a:lnTo>
                    <a:pt x="371" y="7028"/>
                  </a:lnTo>
                  <a:lnTo>
                    <a:pt x="5550" y="370"/>
                  </a:lnTo>
                  <a:lnTo>
                    <a:pt x="518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4"/>
            <p:cNvSpPr/>
            <p:nvPr/>
          </p:nvSpPr>
          <p:spPr>
            <a:xfrm>
              <a:off x="5217925" y="732850"/>
              <a:ext cx="134125" cy="180350"/>
            </a:xfrm>
            <a:custGeom>
              <a:avLst/>
              <a:gdLst/>
              <a:ahLst/>
              <a:cxnLst/>
              <a:rect l="l" t="t" r="r" b="b"/>
              <a:pathLst>
                <a:path w="5365" h="7214" extrusionOk="0">
                  <a:moveTo>
                    <a:pt x="4994" y="1"/>
                  </a:moveTo>
                  <a:lnTo>
                    <a:pt x="1" y="7029"/>
                  </a:lnTo>
                  <a:lnTo>
                    <a:pt x="371" y="7214"/>
                  </a:lnTo>
                  <a:lnTo>
                    <a:pt x="5364" y="371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4"/>
            <p:cNvSpPr/>
            <p:nvPr/>
          </p:nvSpPr>
          <p:spPr>
            <a:xfrm>
              <a:off x="5148575" y="682000"/>
              <a:ext cx="129500" cy="184975"/>
            </a:xfrm>
            <a:custGeom>
              <a:avLst/>
              <a:gdLst/>
              <a:ahLst/>
              <a:cxnLst/>
              <a:rect l="l" t="t" r="r" b="b"/>
              <a:pathLst>
                <a:path w="5180" h="7399" extrusionOk="0">
                  <a:moveTo>
                    <a:pt x="4809" y="0"/>
                  </a:moveTo>
                  <a:lnTo>
                    <a:pt x="0" y="7213"/>
                  </a:lnTo>
                  <a:lnTo>
                    <a:pt x="555" y="7398"/>
                  </a:lnTo>
                  <a:lnTo>
                    <a:pt x="5179" y="370"/>
                  </a:lnTo>
                  <a:lnTo>
                    <a:pt x="480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4"/>
            <p:cNvSpPr/>
            <p:nvPr/>
          </p:nvSpPr>
          <p:spPr>
            <a:xfrm>
              <a:off x="5079225" y="631125"/>
              <a:ext cx="124850" cy="189600"/>
            </a:xfrm>
            <a:custGeom>
              <a:avLst/>
              <a:gdLst/>
              <a:ahLst/>
              <a:cxnLst/>
              <a:rect l="l" t="t" r="r" b="b"/>
              <a:pathLst>
                <a:path w="4994" h="7584" extrusionOk="0">
                  <a:moveTo>
                    <a:pt x="4439" y="1"/>
                  </a:moveTo>
                  <a:lnTo>
                    <a:pt x="0" y="7399"/>
                  </a:lnTo>
                  <a:lnTo>
                    <a:pt x="370" y="7584"/>
                  </a:lnTo>
                  <a:lnTo>
                    <a:pt x="4994" y="371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4"/>
            <p:cNvSpPr/>
            <p:nvPr/>
          </p:nvSpPr>
          <p:spPr>
            <a:xfrm>
              <a:off x="5005225" y="584900"/>
              <a:ext cx="120250" cy="194225"/>
            </a:xfrm>
            <a:custGeom>
              <a:avLst/>
              <a:gdLst/>
              <a:ahLst/>
              <a:cxnLst/>
              <a:rect l="l" t="t" r="r" b="b"/>
              <a:pathLst>
                <a:path w="4810" h="7769" extrusionOk="0">
                  <a:moveTo>
                    <a:pt x="4440" y="0"/>
                  </a:moveTo>
                  <a:lnTo>
                    <a:pt x="1" y="7398"/>
                  </a:lnTo>
                  <a:lnTo>
                    <a:pt x="556" y="7768"/>
                  </a:lnTo>
                  <a:lnTo>
                    <a:pt x="4810" y="3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4"/>
            <p:cNvSpPr/>
            <p:nvPr/>
          </p:nvSpPr>
          <p:spPr>
            <a:xfrm>
              <a:off x="4931250" y="543275"/>
              <a:ext cx="115625" cy="194225"/>
            </a:xfrm>
            <a:custGeom>
              <a:avLst/>
              <a:gdLst/>
              <a:ahLst/>
              <a:cxnLst/>
              <a:rect l="l" t="t" r="r" b="b"/>
              <a:pathLst>
                <a:path w="4625" h="7769" extrusionOk="0">
                  <a:moveTo>
                    <a:pt x="4070" y="1"/>
                  </a:moveTo>
                  <a:lnTo>
                    <a:pt x="1" y="7399"/>
                  </a:lnTo>
                  <a:lnTo>
                    <a:pt x="556" y="7769"/>
                  </a:lnTo>
                  <a:lnTo>
                    <a:pt x="4625" y="186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4"/>
            <p:cNvSpPr/>
            <p:nvPr/>
          </p:nvSpPr>
          <p:spPr>
            <a:xfrm>
              <a:off x="4857275" y="501675"/>
              <a:ext cx="106375" cy="198850"/>
            </a:xfrm>
            <a:custGeom>
              <a:avLst/>
              <a:gdLst/>
              <a:ahLst/>
              <a:cxnLst/>
              <a:rect l="l" t="t" r="r" b="b"/>
              <a:pathLst>
                <a:path w="4255" h="7954" extrusionOk="0">
                  <a:moveTo>
                    <a:pt x="3884" y="0"/>
                  </a:moveTo>
                  <a:lnTo>
                    <a:pt x="1" y="7583"/>
                  </a:lnTo>
                  <a:lnTo>
                    <a:pt x="555" y="7953"/>
                  </a:lnTo>
                  <a:lnTo>
                    <a:pt x="4254" y="185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4"/>
            <p:cNvSpPr/>
            <p:nvPr/>
          </p:nvSpPr>
          <p:spPr>
            <a:xfrm>
              <a:off x="4783300" y="460050"/>
              <a:ext cx="97125" cy="203475"/>
            </a:xfrm>
            <a:custGeom>
              <a:avLst/>
              <a:gdLst/>
              <a:ahLst/>
              <a:cxnLst/>
              <a:rect l="l" t="t" r="r" b="b"/>
              <a:pathLst>
                <a:path w="3885" h="8139" extrusionOk="0">
                  <a:moveTo>
                    <a:pt x="3329" y="1"/>
                  </a:moveTo>
                  <a:lnTo>
                    <a:pt x="0" y="7954"/>
                  </a:lnTo>
                  <a:lnTo>
                    <a:pt x="370" y="8139"/>
                  </a:lnTo>
                  <a:lnTo>
                    <a:pt x="3884" y="371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4"/>
            <p:cNvSpPr/>
            <p:nvPr/>
          </p:nvSpPr>
          <p:spPr>
            <a:xfrm>
              <a:off x="4704700" y="427700"/>
              <a:ext cx="92500" cy="203450"/>
            </a:xfrm>
            <a:custGeom>
              <a:avLst/>
              <a:gdLst/>
              <a:ahLst/>
              <a:cxnLst/>
              <a:rect l="l" t="t" r="r" b="b"/>
              <a:pathLst>
                <a:path w="3700" h="8138" extrusionOk="0">
                  <a:moveTo>
                    <a:pt x="3329" y="0"/>
                  </a:moveTo>
                  <a:lnTo>
                    <a:pt x="0" y="7953"/>
                  </a:lnTo>
                  <a:lnTo>
                    <a:pt x="555" y="8138"/>
                  </a:lnTo>
                  <a:lnTo>
                    <a:pt x="3699" y="18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4"/>
            <p:cNvSpPr/>
            <p:nvPr/>
          </p:nvSpPr>
          <p:spPr>
            <a:xfrm>
              <a:off x="4626075" y="395325"/>
              <a:ext cx="87900" cy="203475"/>
            </a:xfrm>
            <a:custGeom>
              <a:avLst/>
              <a:gdLst/>
              <a:ahLst/>
              <a:cxnLst/>
              <a:rect l="l" t="t" r="r" b="b"/>
              <a:pathLst>
                <a:path w="3516" h="8139" extrusionOk="0">
                  <a:moveTo>
                    <a:pt x="2960" y="0"/>
                  </a:moveTo>
                  <a:lnTo>
                    <a:pt x="1" y="7953"/>
                  </a:lnTo>
                  <a:lnTo>
                    <a:pt x="556" y="8138"/>
                  </a:lnTo>
                  <a:lnTo>
                    <a:pt x="3515" y="185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4"/>
            <p:cNvSpPr/>
            <p:nvPr/>
          </p:nvSpPr>
          <p:spPr>
            <a:xfrm>
              <a:off x="4547475" y="362950"/>
              <a:ext cx="78625" cy="208100"/>
            </a:xfrm>
            <a:custGeom>
              <a:avLst/>
              <a:gdLst/>
              <a:ahLst/>
              <a:cxnLst/>
              <a:rect l="l" t="t" r="r" b="b"/>
              <a:pathLst>
                <a:path w="3145" h="8324" extrusionOk="0">
                  <a:moveTo>
                    <a:pt x="2590" y="1"/>
                  </a:moveTo>
                  <a:lnTo>
                    <a:pt x="1" y="8139"/>
                  </a:lnTo>
                  <a:lnTo>
                    <a:pt x="556" y="8324"/>
                  </a:lnTo>
                  <a:lnTo>
                    <a:pt x="3145" y="186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4"/>
            <p:cNvSpPr/>
            <p:nvPr/>
          </p:nvSpPr>
          <p:spPr>
            <a:xfrm>
              <a:off x="4468875" y="339825"/>
              <a:ext cx="69375" cy="208100"/>
            </a:xfrm>
            <a:custGeom>
              <a:avLst/>
              <a:gdLst/>
              <a:ahLst/>
              <a:cxnLst/>
              <a:rect l="l" t="t" r="r" b="b"/>
              <a:pathLst>
                <a:path w="2775" h="8324" extrusionOk="0">
                  <a:moveTo>
                    <a:pt x="2220" y="1"/>
                  </a:moveTo>
                  <a:lnTo>
                    <a:pt x="1" y="8139"/>
                  </a:lnTo>
                  <a:lnTo>
                    <a:pt x="370" y="8324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4"/>
            <p:cNvSpPr/>
            <p:nvPr/>
          </p:nvSpPr>
          <p:spPr>
            <a:xfrm>
              <a:off x="4385650" y="316725"/>
              <a:ext cx="64750" cy="208075"/>
            </a:xfrm>
            <a:custGeom>
              <a:avLst/>
              <a:gdLst/>
              <a:ahLst/>
              <a:cxnLst/>
              <a:rect l="l" t="t" r="r" b="b"/>
              <a:pathLst>
                <a:path w="2590" h="8323" extrusionOk="0">
                  <a:moveTo>
                    <a:pt x="2035" y="0"/>
                  </a:moveTo>
                  <a:lnTo>
                    <a:pt x="0" y="8138"/>
                  </a:lnTo>
                  <a:lnTo>
                    <a:pt x="555" y="832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4302425" y="293600"/>
              <a:ext cx="55500" cy="212725"/>
            </a:xfrm>
            <a:custGeom>
              <a:avLst/>
              <a:gdLst/>
              <a:ahLst/>
              <a:cxnLst/>
              <a:rect l="l" t="t" r="r" b="b"/>
              <a:pathLst>
                <a:path w="2220" h="8509" extrusionOk="0">
                  <a:moveTo>
                    <a:pt x="1850" y="0"/>
                  </a:moveTo>
                  <a:lnTo>
                    <a:pt x="0" y="8323"/>
                  </a:lnTo>
                  <a:lnTo>
                    <a:pt x="555" y="8508"/>
                  </a:lnTo>
                  <a:lnTo>
                    <a:pt x="2220" y="185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4223825" y="279725"/>
              <a:ext cx="46250" cy="212725"/>
            </a:xfrm>
            <a:custGeom>
              <a:avLst/>
              <a:gdLst/>
              <a:ahLst/>
              <a:cxnLst/>
              <a:rect l="l" t="t" r="r" b="b"/>
              <a:pathLst>
                <a:path w="1850" h="8509" extrusionOk="0">
                  <a:moveTo>
                    <a:pt x="1295" y="1"/>
                  </a:moveTo>
                  <a:lnTo>
                    <a:pt x="0" y="8323"/>
                  </a:lnTo>
                  <a:lnTo>
                    <a:pt x="370" y="8508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4140600" y="261225"/>
              <a:ext cx="41625" cy="217350"/>
            </a:xfrm>
            <a:custGeom>
              <a:avLst/>
              <a:gdLst/>
              <a:ahLst/>
              <a:cxnLst/>
              <a:rect l="l" t="t" r="r" b="b"/>
              <a:pathLst>
                <a:path w="1665" h="8694" extrusionOk="0">
                  <a:moveTo>
                    <a:pt x="1110" y="1"/>
                  </a:moveTo>
                  <a:lnTo>
                    <a:pt x="0" y="8509"/>
                  </a:lnTo>
                  <a:lnTo>
                    <a:pt x="370" y="8693"/>
                  </a:lnTo>
                  <a:lnTo>
                    <a:pt x="1665" y="186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4"/>
            <p:cNvSpPr/>
            <p:nvPr/>
          </p:nvSpPr>
          <p:spPr>
            <a:xfrm>
              <a:off x="4057350" y="251975"/>
              <a:ext cx="32400" cy="212725"/>
            </a:xfrm>
            <a:custGeom>
              <a:avLst/>
              <a:gdLst/>
              <a:ahLst/>
              <a:cxnLst/>
              <a:rect l="l" t="t" r="r" b="b"/>
              <a:pathLst>
                <a:path w="1296" h="8509" extrusionOk="0">
                  <a:moveTo>
                    <a:pt x="741" y="1"/>
                  </a:moveTo>
                  <a:lnTo>
                    <a:pt x="1" y="8509"/>
                  </a:lnTo>
                  <a:lnTo>
                    <a:pt x="371" y="8509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4"/>
            <p:cNvSpPr/>
            <p:nvPr/>
          </p:nvSpPr>
          <p:spPr>
            <a:xfrm>
              <a:off x="3969500" y="242725"/>
              <a:ext cx="27775" cy="217350"/>
            </a:xfrm>
            <a:custGeom>
              <a:avLst/>
              <a:gdLst/>
              <a:ahLst/>
              <a:cxnLst/>
              <a:rect l="l" t="t" r="r" b="b"/>
              <a:pathLst>
                <a:path w="1111" h="8694" extrusionOk="0">
                  <a:moveTo>
                    <a:pt x="741" y="1"/>
                  </a:moveTo>
                  <a:lnTo>
                    <a:pt x="1" y="8509"/>
                  </a:lnTo>
                  <a:lnTo>
                    <a:pt x="556" y="8694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4"/>
            <p:cNvSpPr/>
            <p:nvPr/>
          </p:nvSpPr>
          <p:spPr>
            <a:xfrm>
              <a:off x="3886275" y="238125"/>
              <a:ext cx="23150" cy="217325"/>
            </a:xfrm>
            <a:custGeom>
              <a:avLst/>
              <a:gdLst/>
              <a:ahLst/>
              <a:cxnLst/>
              <a:rect l="l" t="t" r="r" b="b"/>
              <a:pathLst>
                <a:path w="926" h="8693" extrusionOk="0">
                  <a:moveTo>
                    <a:pt x="371" y="0"/>
                  </a:moveTo>
                  <a:lnTo>
                    <a:pt x="1" y="8693"/>
                  </a:lnTo>
                  <a:lnTo>
                    <a:pt x="556" y="8693"/>
                  </a:lnTo>
                  <a:lnTo>
                    <a:pt x="925" y="185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9" name="Google Shape;1509;p34"/>
          <p:cNvSpPr txBox="1"/>
          <p:nvPr/>
        </p:nvSpPr>
        <p:spPr>
          <a:xfrm>
            <a:off x="1068100" y="9467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Use our editable graphic resources...</a:t>
            </a:r>
            <a:endParaRPr sz="2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510" name="Google Shape;1510;p34"/>
          <p:cNvSpPr txBox="1"/>
          <p:nvPr/>
        </p:nvSpPr>
        <p:spPr>
          <a:xfrm>
            <a:off x="1068100" y="1595226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easily resize these resources keeping the quality. To change the color just ungroup the resource and click on</a:t>
            </a:r>
            <a:r>
              <a:rPr lang="es" sz="12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lang="es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 object you want to change. Then click on the paint bucket and select the color you want. Don’t forget to group the resource again when you’re done.</a:t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p36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...and our </a:t>
            </a:r>
            <a:r>
              <a:rPr lang="es"/>
              <a:t>set of editable icons</a:t>
            </a:r>
            <a:endParaRPr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007" name="Google Shape;4007;p36"/>
          <p:cNvSpPr txBox="1">
            <a:spLocks noGrp="1"/>
          </p:cNvSpPr>
          <p:nvPr>
            <p:ph type="body" idx="4294967295"/>
          </p:nvPr>
        </p:nvSpPr>
        <p:spPr>
          <a:xfrm>
            <a:off x="1068100" y="1457876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resize these icons keeping the quality.</a:t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You can change the stroke and fill color; just select the icon and click on the paint bucket/pen.</a:t>
            </a:r>
            <a:br>
              <a:rPr lang="es"/>
            </a:br>
            <a:endParaRPr/>
          </a:p>
        </p:txBody>
      </p:sp>
      <p:grpSp>
        <p:nvGrpSpPr>
          <p:cNvPr id="4008" name="Google Shape;4008;p36"/>
          <p:cNvGrpSpPr/>
          <p:nvPr/>
        </p:nvGrpSpPr>
        <p:grpSpPr>
          <a:xfrm>
            <a:off x="1464905" y="1938596"/>
            <a:ext cx="230668" cy="202756"/>
            <a:chOff x="898875" y="244725"/>
            <a:chExt cx="481800" cy="423500"/>
          </a:xfrm>
        </p:grpSpPr>
        <p:sp>
          <p:nvSpPr>
            <p:cNvPr id="4009" name="Google Shape;4009;p36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10" name="Google Shape;4010;p36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11" name="Google Shape;4011;p36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12" name="Google Shape;4012;p36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13" name="Google Shape;4013;p36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14" name="Google Shape;4014;p36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15" name="Google Shape;4015;p36"/>
          <p:cNvGrpSpPr/>
          <p:nvPr/>
        </p:nvGrpSpPr>
        <p:grpSpPr>
          <a:xfrm>
            <a:off x="1762989" y="1924634"/>
            <a:ext cx="202744" cy="230680"/>
            <a:chOff x="1529350" y="258825"/>
            <a:chExt cx="423475" cy="481825"/>
          </a:xfrm>
        </p:grpSpPr>
        <p:sp>
          <p:nvSpPr>
            <p:cNvPr id="4016" name="Google Shape;4016;p36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17" name="Google Shape;4017;p36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18" name="Google Shape;4018;p36"/>
          <p:cNvGrpSpPr/>
          <p:nvPr/>
        </p:nvGrpSpPr>
        <p:grpSpPr>
          <a:xfrm>
            <a:off x="2030199" y="1979147"/>
            <a:ext cx="231793" cy="121654"/>
            <a:chOff x="2084325" y="363300"/>
            <a:chExt cx="484150" cy="254100"/>
          </a:xfrm>
        </p:grpSpPr>
        <p:sp>
          <p:nvSpPr>
            <p:cNvPr id="4019" name="Google Shape;4019;p36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20" name="Google Shape;4020;p36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21" name="Google Shape;4021;p36"/>
          <p:cNvGrpSpPr/>
          <p:nvPr/>
        </p:nvGrpSpPr>
        <p:grpSpPr>
          <a:xfrm>
            <a:off x="2335704" y="1924634"/>
            <a:ext cx="202744" cy="230680"/>
            <a:chOff x="2707500" y="249400"/>
            <a:chExt cx="423475" cy="481825"/>
          </a:xfrm>
        </p:grpSpPr>
        <p:sp>
          <p:nvSpPr>
            <p:cNvPr id="4022" name="Google Shape;4022;p36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23" name="Google Shape;4023;p36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24" name="Google Shape;4024;p36"/>
          <p:cNvGrpSpPr/>
          <p:nvPr/>
        </p:nvGrpSpPr>
        <p:grpSpPr>
          <a:xfrm>
            <a:off x="2616948" y="1924855"/>
            <a:ext cx="207652" cy="230237"/>
            <a:chOff x="3300325" y="249875"/>
            <a:chExt cx="433725" cy="480900"/>
          </a:xfrm>
        </p:grpSpPr>
        <p:sp>
          <p:nvSpPr>
            <p:cNvPr id="4025" name="Google Shape;4025;p36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26" name="Google Shape;4026;p36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27" name="Google Shape;4027;p36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28" name="Google Shape;4028;p36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29" name="Google Shape;4029;p36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0" name="Google Shape;4030;p36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31" name="Google Shape;4031;p36"/>
          <p:cNvGrpSpPr/>
          <p:nvPr/>
        </p:nvGrpSpPr>
        <p:grpSpPr>
          <a:xfrm>
            <a:off x="2881512" y="1924802"/>
            <a:ext cx="239585" cy="230345"/>
            <a:chOff x="3854700" y="249750"/>
            <a:chExt cx="500425" cy="481125"/>
          </a:xfrm>
        </p:grpSpPr>
        <p:sp>
          <p:nvSpPr>
            <p:cNvPr id="4032" name="Google Shape;4032;p36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3" name="Google Shape;4033;p36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4" name="Google Shape;4034;p36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5" name="Google Shape;4035;p36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6" name="Google Shape;4036;p36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7" name="Google Shape;4037;p36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8" name="Google Shape;4038;p36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39" name="Google Shape;4039;p36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40" name="Google Shape;4040;p36"/>
          <p:cNvGrpSpPr/>
          <p:nvPr/>
        </p:nvGrpSpPr>
        <p:grpSpPr>
          <a:xfrm>
            <a:off x="3165730" y="1924802"/>
            <a:ext cx="239585" cy="230345"/>
            <a:chOff x="4447550" y="249750"/>
            <a:chExt cx="500425" cy="481125"/>
          </a:xfrm>
        </p:grpSpPr>
        <p:sp>
          <p:nvSpPr>
            <p:cNvPr id="4041" name="Google Shape;4041;p36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42" name="Google Shape;4042;p36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43" name="Google Shape;4043;p36"/>
          <p:cNvGrpSpPr/>
          <p:nvPr/>
        </p:nvGrpSpPr>
        <p:grpSpPr>
          <a:xfrm>
            <a:off x="3457573" y="1924634"/>
            <a:ext cx="230680" cy="230680"/>
            <a:chOff x="5049725" y="249400"/>
            <a:chExt cx="481825" cy="481825"/>
          </a:xfrm>
        </p:grpSpPr>
        <p:sp>
          <p:nvSpPr>
            <p:cNvPr id="4044" name="Google Shape;4044;p3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45" name="Google Shape;4045;p3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46" name="Google Shape;4046;p36"/>
          <p:cNvGrpSpPr/>
          <p:nvPr/>
        </p:nvGrpSpPr>
        <p:grpSpPr>
          <a:xfrm>
            <a:off x="3739037" y="1924634"/>
            <a:ext cx="230680" cy="230680"/>
            <a:chOff x="5660400" y="238125"/>
            <a:chExt cx="481825" cy="481825"/>
          </a:xfrm>
        </p:grpSpPr>
        <p:sp>
          <p:nvSpPr>
            <p:cNvPr id="4047" name="Google Shape;4047;p3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48" name="Google Shape;4048;p3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49" name="Google Shape;4049;p36"/>
          <p:cNvGrpSpPr/>
          <p:nvPr/>
        </p:nvGrpSpPr>
        <p:grpSpPr>
          <a:xfrm>
            <a:off x="4022370" y="1924634"/>
            <a:ext cx="230680" cy="230680"/>
            <a:chOff x="6235400" y="249400"/>
            <a:chExt cx="481825" cy="481825"/>
          </a:xfrm>
        </p:grpSpPr>
        <p:sp>
          <p:nvSpPr>
            <p:cNvPr id="4050" name="Google Shape;4050;p36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1" name="Google Shape;4051;p36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2" name="Google Shape;4052;p36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3" name="Google Shape;4053;p36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4" name="Google Shape;4054;p36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55" name="Google Shape;4055;p36"/>
          <p:cNvGrpSpPr/>
          <p:nvPr/>
        </p:nvGrpSpPr>
        <p:grpSpPr>
          <a:xfrm>
            <a:off x="1464576" y="2227020"/>
            <a:ext cx="231327" cy="202708"/>
            <a:chOff x="899850" y="871450"/>
            <a:chExt cx="483175" cy="423400"/>
          </a:xfrm>
        </p:grpSpPr>
        <p:sp>
          <p:nvSpPr>
            <p:cNvPr id="4056" name="Google Shape;4056;p36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7" name="Google Shape;4057;p36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8" name="Google Shape;4058;p36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59" name="Google Shape;4059;p36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060" name="Google Shape;4060;p36"/>
          <p:cNvSpPr/>
          <p:nvPr/>
        </p:nvSpPr>
        <p:spPr>
          <a:xfrm>
            <a:off x="1761644" y="2213044"/>
            <a:ext cx="205485" cy="230680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061" name="Google Shape;4061;p36"/>
          <p:cNvGrpSpPr/>
          <p:nvPr/>
        </p:nvGrpSpPr>
        <p:grpSpPr>
          <a:xfrm>
            <a:off x="2030306" y="2213028"/>
            <a:ext cx="231578" cy="230692"/>
            <a:chOff x="2085450" y="842250"/>
            <a:chExt cx="483700" cy="481850"/>
          </a:xfrm>
        </p:grpSpPr>
        <p:sp>
          <p:nvSpPr>
            <p:cNvPr id="4062" name="Google Shape;4062;p36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36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64" name="Google Shape;4064;p36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65" name="Google Shape;4065;p36"/>
          <p:cNvGrpSpPr/>
          <p:nvPr/>
        </p:nvGrpSpPr>
        <p:grpSpPr>
          <a:xfrm>
            <a:off x="2321718" y="2213034"/>
            <a:ext cx="230716" cy="230680"/>
            <a:chOff x="2685825" y="840375"/>
            <a:chExt cx="481900" cy="481825"/>
          </a:xfrm>
        </p:grpSpPr>
        <p:sp>
          <p:nvSpPr>
            <p:cNvPr id="4066" name="Google Shape;4066;p36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67" name="Google Shape;4067;p36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68" name="Google Shape;4068;p36"/>
          <p:cNvGrpSpPr/>
          <p:nvPr/>
        </p:nvGrpSpPr>
        <p:grpSpPr>
          <a:xfrm>
            <a:off x="2601633" y="2212818"/>
            <a:ext cx="238281" cy="231111"/>
            <a:chOff x="3270675" y="841800"/>
            <a:chExt cx="497700" cy="482725"/>
          </a:xfrm>
        </p:grpSpPr>
        <p:sp>
          <p:nvSpPr>
            <p:cNvPr id="4069" name="Google Shape;4069;p36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70" name="Google Shape;4070;p36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71" name="Google Shape;4071;p36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072" name="Google Shape;4072;p36"/>
          <p:cNvSpPr/>
          <p:nvPr/>
        </p:nvSpPr>
        <p:spPr>
          <a:xfrm>
            <a:off x="2886029" y="2220249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073" name="Google Shape;4073;p36"/>
          <p:cNvGrpSpPr/>
          <p:nvPr/>
        </p:nvGrpSpPr>
        <p:grpSpPr>
          <a:xfrm>
            <a:off x="3170183" y="2227002"/>
            <a:ext cx="230680" cy="202744"/>
            <a:chOff x="4467200" y="877100"/>
            <a:chExt cx="481825" cy="423475"/>
          </a:xfrm>
        </p:grpSpPr>
        <p:sp>
          <p:nvSpPr>
            <p:cNvPr id="4074" name="Google Shape;4074;p36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75" name="Google Shape;4075;p36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76" name="Google Shape;4076;p36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77" name="Google Shape;4077;p36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78" name="Google Shape;4078;p36"/>
          <p:cNvGrpSpPr/>
          <p:nvPr/>
        </p:nvGrpSpPr>
        <p:grpSpPr>
          <a:xfrm>
            <a:off x="3452294" y="2213028"/>
            <a:ext cx="241237" cy="230692"/>
            <a:chOff x="5045500" y="842250"/>
            <a:chExt cx="503875" cy="481850"/>
          </a:xfrm>
        </p:grpSpPr>
        <p:sp>
          <p:nvSpPr>
            <p:cNvPr id="4079" name="Google Shape;4079;p36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80" name="Google Shape;4080;p36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81" name="Google Shape;4081;p36"/>
          <p:cNvGrpSpPr/>
          <p:nvPr/>
        </p:nvGrpSpPr>
        <p:grpSpPr>
          <a:xfrm>
            <a:off x="3739816" y="2230856"/>
            <a:ext cx="229124" cy="195036"/>
            <a:chOff x="5645200" y="879425"/>
            <a:chExt cx="478575" cy="407375"/>
          </a:xfrm>
        </p:grpSpPr>
        <p:sp>
          <p:nvSpPr>
            <p:cNvPr id="4082" name="Google Shape;4082;p36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83" name="Google Shape;4083;p36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84" name="Google Shape;4084;p36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85" name="Google Shape;4085;p36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86" name="Google Shape;4086;p36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87" name="Google Shape;4087;p36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88" name="Google Shape;4088;p36"/>
          <p:cNvGrpSpPr/>
          <p:nvPr/>
        </p:nvGrpSpPr>
        <p:grpSpPr>
          <a:xfrm>
            <a:off x="4036332" y="2213034"/>
            <a:ext cx="202756" cy="230680"/>
            <a:chOff x="6264525" y="842250"/>
            <a:chExt cx="423500" cy="481825"/>
          </a:xfrm>
        </p:grpSpPr>
        <p:sp>
          <p:nvSpPr>
            <p:cNvPr id="4089" name="Google Shape;4089;p36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0" name="Google Shape;4090;p36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1" name="Google Shape;4091;p36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2" name="Google Shape;4092;p36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3" name="Google Shape;4093;p36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4" name="Google Shape;4094;p36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5" name="Google Shape;4095;p36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096" name="Google Shape;4096;p36"/>
          <p:cNvGrpSpPr/>
          <p:nvPr/>
        </p:nvGrpSpPr>
        <p:grpSpPr>
          <a:xfrm>
            <a:off x="1464899" y="2494984"/>
            <a:ext cx="230680" cy="230680"/>
            <a:chOff x="900750" y="1436075"/>
            <a:chExt cx="481825" cy="481825"/>
          </a:xfrm>
        </p:grpSpPr>
        <p:sp>
          <p:nvSpPr>
            <p:cNvPr id="4097" name="Google Shape;4097;p36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8" name="Google Shape;4098;p36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99" name="Google Shape;4099;p36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00" name="Google Shape;4100;p36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01" name="Google Shape;4101;p36"/>
          <p:cNvGrpSpPr/>
          <p:nvPr/>
        </p:nvGrpSpPr>
        <p:grpSpPr>
          <a:xfrm>
            <a:off x="1749021" y="2535978"/>
            <a:ext cx="230680" cy="148692"/>
            <a:chOff x="1492675" y="1520750"/>
            <a:chExt cx="481825" cy="310575"/>
          </a:xfrm>
        </p:grpSpPr>
        <p:sp>
          <p:nvSpPr>
            <p:cNvPr id="4102" name="Google Shape;4102;p3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03" name="Google Shape;4103;p3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04" name="Google Shape;4104;p36"/>
          <p:cNvGrpSpPr/>
          <p:nvPr/>
        </p:nvGrpSpPr>
        <p:grpSpPr>
          <a:xfrm>
            <a:off x="2026309" y="2494972"/>
            <a:ext cx="239573" cy="230704"/>
            <a:chOff x="2071000" y="1435025"/>
            <a:chExt cx="500400" cy="481875"/>
          </a:xfrm>
        </p:grpSpPr>
        <p:sp>
          <p:nvSpPr>
            <p:cNvPr id="4105" name="Google Shape;4105;p36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06" name="Google Shape;4106;p36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07" name="Google Shape;4107;p36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08" name="Google Shape;4108;p36"/>
          <p:cNvGrpSpPr/>
          <p:nvPr/>
        </p:nvGrpSpPr>
        <p:grpSpPr>
          <a:xfrm>
            <a:off x="2317445" y="2509137"/>
            <a:ext cx="239262" cy="202373"/>
            <a:chOff x="2678350" y="1464650"/>
            <a:chExt cx="499750" cy="422700"/>
          </a:xfrm>
        </p:grpSpPr>
        <p:sp>
          <p:nvSpPr>
            <p:cNvPr id="4109" name="Google Shape;4109;p36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10" name="Google Shape;4110;p36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11" name="Google Shape;4111;p36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12" name="Google Shape;4112;p36"/>
          <p:cNvGrpSpPr/>
          <p:nvPr/>
        </p:nvGrpSpPr>
        <p:grpSpPr>
          <a:xfrm>
            <a:off x="2605433" y="2494984"/>
            <a:ext cx="230680" cy="230680"/>
            <a:chOff x="3271200" y="1435075"/>
            <a:chExt cx="481825" cy="481825"/>
          </a:xfrm>
        </p:grpSpPr>
        <p:sp>
          <p:nvSpPr>
            <p:cNvPr id="4113" name="Google Shape;4113;p36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14" name="Google Shape;4114;p36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15" name="Google Shape;4115;p36"/>
          <p:cNvGrpSpPr/>
          <p:nvPr/>
        </p:nvGrpSpPr>
        <p:grpSpPr>
          <a:xfrm>
            <a:off x="2884540" y="2494972"/>
            <a:ext cx="233529" cy="230704"/>
            <a:chOff x="3858100" y="1435075"/>
            <a:chExt cx="487775" cy="481875"/>
          </a:xfrm>
        </p:grpSpPr>
        <p:sp>
          <p:nvSpPr>
            <p:cNvPr id="4116" name="Google Shape;4116;p36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17" name="Google Shape;4117;p36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18" name="Google Shape;4118;p36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19" name="Google Shape;4119;p36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0" name="Google Shape;4120;p36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21" name="Google Shape;4121;p36"/>
          <p:cNvGrpSpPr/>
          <p:nvPr/>
        </p:nvGrpSpPr>
        <p:grpSpPr>
          <a:xfrm>
            <a:off x="3170183" y="2494984"/>
            <a:ext cx="230680" cy="230680"/>
            <a:chOff x="4456875" y="1435075"/>
            <a:chExt cx="481825" cy="481825"/>
          </a:xfrm>
        </p:grpSpPr>
        <p:sp>
          <p:nvSpPr>
            <p:cNvPr id="4122" name="Google Shape;4122;p36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3" name="Google Shape;4123;p36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4" name="Google Shape;4124;p36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5" name="Google Shape;4125;p36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6" name="Google Shape;4126;p36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7" name="Google Shape;4127;p36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8" name="Google Shape;4128;p36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29" name="Google Shape;4129;p36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0" name="Google Shape;4130;p36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1" name="Google Shape;4131;p36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2" name="Google Shape;4132;p36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3" name="Google Shape;4133;p36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4" name="Google Shape;4134;p36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5" name="Google Shape;4135;p36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6" name="Google Shape;4136;p36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7" name="Google Shape;4137;p36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8" name="Google Shape;4138;p36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39" name="Google Shape;4139;p36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40" name="Google Shape;4140;p36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41" name="Google Shape;4141;p36"/>
          <p:cNvGrpSpPr/>
          <p:nvPr/>
        </p:nvGrpSpPr>
        <p:grpSpPr>
          <a:xfrm>
            <a:off x="3456441" y="2494978"/>
            <a:ext cx="232942" cy="230692"/>
            <a:chOff x="5049725" y="1435050"/>
            <a:chExt cx="486550" cy="481850"/>
          </a:xfrm>
        </p:grpSpPr>
        <p:sp>
          <p:nvSpPr>
            <p:cNvPr id="4142" name="Google Shape;4142;p36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43" name="Google Shape;4143;p36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44" name="Google Shape;4144;p36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45" name="Google Shape;4145;p36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46" name="Google Shape;4146;p36"/>
          <p:cNvGrpSpPr/>
          <p:nvPr/>
        </p:nvGrpSpPr>
        <p:grpSpPr>
          <a:xfrm>
            <a:off x="3739002" y="2494984"/>
            <a:ext cx="230752" cy="230680"/>
            <a:chOff x="5642475" y="1435075"/>
            <a:chExt cx="481975" cy="481825"/>
          </a:xfrm>
        </p:grpSpPr>
        <p:sp>
          <p:nvSpPr>
            <p:cNvPr id="4147" name="Google Shape;4147;p36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48" name="Google Shape;4148;p36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49" name="Google Shape;4149;p36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50" name="Google Shape;4150;p36"/>
          <p:cNvGrpSpPr/>
          <p:nvPr/>
        </p:nvGrpSpPr>
        <p:grpSpPr>
          <a:xfrm>
            <a:off x="4020838" y="2494978"/>
            <a:ext cx="233744" cy="230692"/>
            <a:chOff x="6232000" y="1435050"/>
            <a:chExt cx="488225" cy="481850"/>
          </a:xfrm>
        </p:grpSpPr>
        <p:sp>
          <p:nvSpPr>
            <p:cNvPr id="4151" name="Google Shape;4151;p3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52" name="Google Shape;4152;p3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53" name="Google Shape;4153;p3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54" name="Google Shape;4154;p3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55" name="Google Shape;4155;p3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56" name="Google Shape;4156;p36"/>
          <p:cNvGrpSpPr/>
          <p:nvPr/>
        </p:nvGrpSpPr>
        <p:grpSpPr>
          <a:xfrm>
            <a:off x="1478268" y="2776251"/>
            <a:ext cx="203941" cy="229687"/>
            <a:chOff x="924450" y="2028975"/>
            <a:chExt cx="425975" cy="479750"/>
          </a:xfrm>
        </p:grpSpPr>
        <p:sp>
          <p:nvSpPr>
            <p:cNvPr id="4157" name="Google Shape;4157;p36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58" name="Google Shape;4158;p36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59" name="Google Shape;4159;p36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60" name="Google Shape;4160;p36"/>
          <p:cNvGrpSpPr/>
          <p:nvPr/>
        </p:nvGrpSpPr>
        <p:grpSpPr>
          <a:xfrm>
            <a:off x="2030737" y="2789716"/>
            <a:ext cx="230716" cy="202756"/>
            <a:chOff x="2085450" y="2057100"/>
            <a:chExt cx="481900" cy="423500"/>
          </a:xfrm>
        </p:grpSpPr>
        <p:sp>
          <p:nvSpPr>
            <p:cNvPr id="4161" name="Google Shape;4161;p36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62" name="Google Shape;4162;p36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63" name="Google Shape;4163;p36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64" name="Google Shape;4164;p36"/>
          <p:cNvGrpSpPr/>
          <p:nvPr/>
        </p:nvGrpSpPr>
        <p:grpSpPr>
          <a:xfrm>
            <a:off x="2321718" y="2805522"/>
            <a:ext cx="230716" cy="171146"/>
            <a:chOff x="2678275" y="2090100"/>
            <a:chExt cx="481900" cy="357475"/>
          </a:xfrm>
        </p:grpSpPr>
        <p:sp>
          <p:nvSpPr>
            <p:cNvPr id="4165" name="Google Shape;4165;p36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66" name="Google Shape;4166;p36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67" name="Google Shape;4167;p36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68" name="Google Shape;4168;p36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69" name="Google Shape;4169;p36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70" name="Google Shape;4170;p36"/>
          <p:cNvGrpSpPr/>
          <p:nvPr/>
        </p:nvGrpSpPr>
        <p:grpSpPr>
          <a:xfrm>
            <a:off x="2646200" y="2813816"/>
            <a:ext cx="149147" cy="154557"/>
            <a:chOff x="3357325" y="2093500"/>
            <a:chExt cx="311525" cy="322825"/>
          </a:xfrm>
        </p:grpSpPr>
        <p:sp>
          <p:nvSpPr>
            <p:cNvPr id="4171" name="Google Shape;4171;p36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72" name="Google Shape;4172;p36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73" name="Google Shape;4173;p36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174" name="Google Shape;4174;p36"/>
          <p:cNvSpPr/>
          <p:nvPr/>
        </p:nvSpPr>
        <p:spPr>
          <a:xfrm>
            <a:off x="2887926" y="2783744"/>
            <a:ext cx="226886" cy="214749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175" name="Google Shape;4175;p36"/>
          <p:cNvGrpSpPr/>
          <p:nvPr/>
        </p:nvGrpSpPr>
        <p:grpSpPr>
          <a:xfrm>
            <a:off x="3186221" y="2775755"/>
            <a:ext cx="198603" cy="230680"/>
            <a:chOff x="4492800" y="2027925"/>
            <a:chExt cx="414825" cy="481825"/>
          </a:xfrm>
        </p:grpSpPr>
        <p:sp>
          <p:nvSpPr>
            <p:cNvPr id="4176" name="Google Shape;4176;p36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77" name="Google Shape;4177;p36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78" name="Google Shape;4178;p36"/>
          <p:cNvGrpSpPr/>
          <p:nvPr/>
        </p:nvGrpSpPr>
        <p:grpSpPr>
          <a:xfrm>
            <a:off x="3457591" y="2775749"/>
            <a:ext cx="230644" cy="230692"/>
            <a:chOff x="5049725" y="2027900"/>
            <a:chExt cx="481750" cy="481850"/>
          </a:xfrm>
        </p:grpSpPr>
        <p:sp>
          <p:nvSpPr>
            <p:cNvPr id="4179" name="Google Shape;4179;p36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0" name="Google Shape;4180;p36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1" name="Google Shape;4181;p36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2" name="Google Shape;4182;p36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3" name="Google Shape;4183;p36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4" name="Google Shape;4184;p36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5" name="Google Shape;4185;p36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6" name="Google Shape;4186;p36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87" name="Google Shape;4187;p36"/>
          <p:cNvGrpSpPr/>
          <p:nvPr/>
        </p:nvGrpSpPr>
        <p:grpSpPr>
          <a:xfrm>
            <a:off x="3779619" y="2775808"/>
            <a:ext cx="149518" cy="230573"/>
            <a:chOff x="5726350" y="2028150"/>
            <a:chExt cx="312300" cy="481600"/>
          </a:xfrm>
        </p:grpSpPr>
        <p:sp>
          <p:nvSpPr>
            <p:cNvPr id="4188" name="Google Shape;4188;p36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89" name="Google Shape;4189;p36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90" name="Google Shape;4190;p36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91" name="Google Shape;4191;p36"/>
          <p:cNvGrpSpPr/>
          <p:nvPr/>
        </p:nvGrpSpPr>
        <p:grpSpPr>
          <a:xfrm>
            <a:off x="4024536" y="2777921"/>
            <a:ext cx="226347" cy="226347"/>
            <a:chOff x="6239925" y="2032450"/>
            <a:chExt cx="472775" cy="472775"/>
          </a:xfrm>
        </p:grpSpPr>
        <p:sp>
          <p:nvSpPr>
            <p:cNvPr id="4192" name="Google Shape;4192;p36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93" name="Google Shape;4193;p36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94" name="Google Shape;4194;p36"/>
          <p:cNvGrpSpPr/>
          <p:nvPr/>
        </p:nvGrpSpPr>
        <p:grpSpPr>
          <a:xfrm>
            <a:off x="4330139" y="1976905"/>
            <a:ext cx="227544" cy="126082"/>
            <a:chOff x="903075" y="2730000"/>
            <a:chExt cx="475275" cy="263350"/>
          </a:xfrm>
        </p:grpSpPr>
        <p:sp>
          <p:nvSpPr>
            <p:cNvPr id="4195" name="Google Shape;4195;p36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96" name="Google Shape;4196;p36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197" name="Google Shape;4197;p36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198" name="Google Shape;4198;p36"/>
          <p:cNvGrpSpPr/>
          <p:nvPr/>
        </p:nvGrpSpPr>
        <p:grpSpPr>
          <a:xfrm>
            <a:off x="1749021" y="2775755"/>
            <a:ext cx="230680" cy="230680"/>
            <a:chOff x="1492675" y="2027925"/>
            <a:chExt cx="481825" cy="481825"/>
          </a:xfrm>
        </p:grpSpPr>
        <p:sp>
          <p:nvSpPr>
            <p:cNvPr id="4199" name="Google Shape;4199;p36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00" name="Google Shape;4200;p36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01" name="Google Shape;4201;p36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02" name="Google Shape;4202;p36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03" name="Google Shape;4203;p36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04" name="Google Shape;4204;p36"/>
          <p:cNvGrpSpPr/>
          <p:nvPr/>
        </p:nvGrpSpPr>
        <p:grpSpPr>
          <a:xfrm>
            <a:off x="4623047" y="1924606"/>
            <a:ext cx="230680" cy="230680"/>
            <a:chOff x="1492675" y="2620775"/>
            <a:chExt cx="481825" cy="481825"/>
          </a:xfrm>
        </p:grpSpPr>
        <p:sp>
          <p:nvSpPr>
            <p:cNvPr id="4205" name="Google Shape;4205;p36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06" name="Google Shape;4206;p36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207" name="Google Shape;4207;p36"/>
          <p:cNvSpPr/>
          <p:nvPr/>
        </p:nvSpPr>
        <p:spPr>
          <a:xfrm>
            <a:off x="4895078" y="1924637"/>
            <a:ext cx="239693" cy="230680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208" name="Google Shape;4208;p36"/>
          <p:cNvGrpSpPr/>
          <p:nvPr/>
        </p:nvGrpSpPr>
        <p:grpSpPr>
          <a:xfrm>
            <a:off x="5183170" y="1935474"/>
            <a:ext cx="226826" cy="208944"/>
            <a:chOff x="2682350" y="2643425"/>
            <a:chExt cx="473775" cy="436425"/>
          </a:xfrm>
        </p:grpSpPr>
        <p:sp>
          <p:nvSpPr>
            <p:cNvPr id="4209" name="Google Shape;4209;p36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0" name="Google Shape;4210;p36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1" name="Google Shape;4211;p36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2" name="Google Shape;4212;p36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3" name="Google Shape;4213;p36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4" name="Google Shape;4214;p36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5" name="Google Shape;4215;p36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16" name="Google Shape;4216;p36"/>
          <p:cNvGrpSpPr/>
          <p:nvPr/>
        </p:nvGrpSpPr>
        <p:grpSpPr>
          <a:xfrm>
            <a:off x="5499686" y="1924606"/>
            <a:ext cx="162193" cy="230680"/>
            <a:chOff x="3342725" y="2620775"/>
            <a:chExt cx="338775" cy="481825"/>
          </a:xfrm>
        </p:grpSpPr>
        <p:sp>
          <p:nvSpPr>
            <p:cNvPr id="4217" name="Google Shape;4217;p36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8" name="Google Shape;4218;p36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19" name="Google Shape;4219;p36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20" name="Google Shape;4220;p36"/>
          <p:cNvGrpSpPr/>
          <p:nvPr/>
        </p:nvGrpSpPr>
        <p:grpSpPr>
          <a:xfrm>
            <a:off x="5767423" y="1924606"/>
            <a:ext cx="189231" cy="230680"/>
            <a:chOff x="3907325" y="2620775"/>
            <a:chExt cx="395250" cy="481825"/>
          </a:xfrm>
        </p:grpSpPr>
        <p:sp>
          <p:nvSpPr>
            <p:cNvPr id="4221" name="Google Shape;4221;p36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22" name="Google Shape;4222;p36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23" name="Google Shape;4223;p36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24" name="Google Shape;4224;p36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25" name="Google Shape;4225;p36"/>
          <p:cNvGrpSpPr/>
          <p:nvPr/>
        </p:nvGrpSpPr>
        <p:grpSpPr>
          <a:xfrm>
            <a:off x="6034777" y="1931818"/>
            <a:ext cx="230680" cy="216257"/>
            <a:chOff x="4456875" y="2635825"/>
            <a:chExt cx="481825" cy="451700"/>
          </a:xfrm>
        </p:grpSpPr>
        <p:sp>
          <p:nvSpPr>
            <p:cNvPr id="4226" name="Google Shape;4226;p3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27" name="Google Shape;4227;p3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28" name="Google Shape;4228;p3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29" name="Google Shape;4229;p3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30" name="Google Shape;4230;p3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31" name="Google Shape;4231;p3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32" name="Google Shape;4232;p36"/>
          <p:cNvGrpSpPr/>
          <p:nvPr/>
        </p:nvGrpSpPr>
        <p:grpSpPr>
          <a:xfrm>
            <a:off x="6323710" y="1931818"/>
            <a:ext cx="230680" cy="216257"/>
            <a:chOff x="5049725" y="2635825"/>
            <a:chExt cx="481825" cy="451700"/>
          </a:xfrm>
        </p:grpSpPr>
        <p:sp>
          <p:nvSpPr>
            <p:cNvPr id="4233" name="Google Shape;4233;p36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34" name="Google Shape;4234;p36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35" name="Google Shape;4235;p36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36" name="Google Shape;4236;p36"/>
          <p:cNvGrpSpPr/>
          <p:nvPr/>
        </p:nvGrpSpPr>
        <p:grpSpPr>
          <a:xfrm>
            <a:off x="6604649" y="1924905"/>
            <a:ext cx="230213" cy="230082"/>
            <a:chOff x="5643000" y="2621375"/>
            <a:chExt cx="480850" cy="480575"/>
          </a:xfrm>
        </p:grpSpPr>
        <p:sp>
          <p:nvSpPr>
            <p:cNvPr id="4237" name="Google Shape;4237;p36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38" name="Google Shape;4238;p36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39" name="Google Shape;4239;p36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0" name="Google Shape;4240;p36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1" name="Google Shape;4241;p36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2" name="Google Shape;4242;p36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3" name="Google Shape;4243;p36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44" name="Google Shape;4244;p36"/>
          <p:cNvGrpSpPr/>
          <p:nvPr/>
        </p:nvGrpSpPr>
        <p:grpSpPr>
          <a:xfrm>
            <a:off x="6889818" y="1924606"/>
            <a:ext cx="230752" cy="230680"/>
            <a:chOff x="6235250" y="2620775"/>
            <a:chExt cx="481975" cy="481825"/>
          </a:xfrm>
        </p:grpSpPr>
        <p:sp>
          <p:nvSpPr>
            <p:cNvPr id="4245" name="Google Shape;4245;p36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6" name="Google Shape;4246;p36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7" name="Google Shape;4247;p36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8" name="Google Shape;4248;p36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49" name="Google Shape;4249;p36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250" name="Google Shape;4250;p36"/>
          <p:cNvSpPr/>
          <p:nvPr/>
        </p:nvSpPr>
        <p:spPr>
          <a:xfrm>
            <a:off x="4326623" y="2219489"/>
            <a:ext cx="234606" cy="217790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251" name="Google Shape;4251;p36"/>
          <p:cNvGrpSpPr/>
          <p:nvPr/>
        </p:nvGrpSpPr>
        <p:grpSpPr>
          <a:xfrm>
            <a:off x="4622418" y="2213006"/>
            <a:ext cx="231937" cy="230680"/>
            <a:chOff x="1535000" y="3223325"/>
            <a:chExt cx="484450" cy="481825"/>
          </a:xfrm>
        </p:grpSpPr>
        <p:sp>
          <p:nvSpPr>
            <p:cNvPr id="4252" name="Google Shape;4252;p36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53" name="Google Shape;4253;p36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54" name="Google Shape;4254;p36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55" name="Google Shape;4255;p36"/>
          <p:cNvGrpSpPr/>
          <p:nvPr/>
        </p:nvGrpSpPr>
        <p:grpSpPr>
          <a:xfrm>
            <a:off x="4899550" y="2237010"/>
            <a:ext cx="230680" cy="182672"/>
            <a:chOff x="2085525" y="3263750"/>
            <a:chExt cx="481825" cy="381550"/>
          </a:xfrm>
        </p:grpSpPr>
        <p:sp>
          <p:nvSpPr>
            <p:cNvPr id="4256" name="Google Shape;4256;p36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57" name="Google Shape;4257;p36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258" name="Google Shape;4258;p36"/>
          <p:cNvSpPr/>
          <p:nvPr/>
        </p:nvSpPr>
        <p:spPr>
          <a:xfrm>
            <a:off x="5181287" y="2258928"/>
            <a:ext cx="230680" cy="138913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259" name="Google Shape;4259;p36"/>
          <p:cNvGrpSpPr/>
          <p:nvPr/>
        </p:nvGrpSpPr>
        <p:grpSpPr>
          <a:xfrm>
            <a:off x="5465120" y="2213000"/>
            <a:ext cx="231327" cy="230692"/>
            <a:chOff x="3270450" y="3213625"/>
            <a:chExt cx="483175" cy="481850"/>
          </a:xfrm>
        </p:grpSpPr>
        <p:sp>
          <p:nvSpPr>
            <p:cNvPr id="4260" name="Google Shape;4260;p36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61" name="Google Shape;4261;p36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62" name="Google Shape;4262;p36"/>
          <p:cNvGrpSpPr/>
          <p:nvPr/>
        </p:nvGrpSpPr>
        <p:grpSpPr>
          <a:xfrm>
            <a:off x="5804605" y="2213006"/>
            <a:ext cx="114867" cy="230680"/>
            <a:chOff x="3984950" y="3213600"/>
            <a:chExt cx="239925" cy="481825"/>
          </a:xfrm>
        </p:grpSpPr>
        <p:sp>
          <p:nvSpPr>
            <p:cNvPr id="4263" name="Google Shape;4263;p36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64" name="Google Shape;4264;p36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265" name="Google Shape;4265;p36"/>
          <p:cNvSpPr/>
          <p:nvPr/>
        </p:nvSpPr>
        <p:spPr>
          <a:xfrm>
            <a:off x="6034832" y="2213044"/>
            <a:ext cx="230716" cy="230680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266" name="Google Shape;4266;p36"/>
          <p:cNvSpPr/>
          <p:nvPr/>
        </p:nvSpPr>
        <p:spPr>
          <a:xfrm>
            <a:off x="6323794" y="2226545"/>
            <a:ext cx="230680" cy="203678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267" name="Google Shape;4267;p36"/>
          <p:cNvGrpSpPr/>
          <p:nvPr/>
        </p:nvGrpSpPr>
        <p:grpSpPr>
          <a:xfrm>
            <a:off x="6598987" y="2233192"/>
            <a:ext cx="241536" cy="190308"/>
            <a:chOff x="5629975" y="3255775"/>
            <a:chExt cx="504500" cy="397500"/>
          </a:xfrm>
        </p:grpSpPr>
        <p:sp>
          <p:nvSpPr>
            <p:cNvPr id="4268" name="Google Shape;4268;p36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69" name="Google Shape;4269;p36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0" name="Google Shape;4270;p36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1" name="Google Shape;4271;p36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2" name="Google Shape;4272;p36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73" name="Google Shape;4273;p36"/>
          <p:cNvGrpSpPr/>
          <p:nvPr/>
        </p:nvGrpSpPr>
        <p:grpSpPr>
          <a:xfrm>
            <a:off x="6889513" y="2233264"/>
            <a:ext cx="231362" cy="190165"/>
            <a:chOff x="6234950" y="3255925"/>
            <a:chExt cx="483250" cy="397200"/>
          </a:xfrm>
        </p:grpSpPr>
        <p:sp>
          <p:nvSpPr>
            <p:cNvPr id="4274" name="Google Shape;4274;p36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5" name="Google Shape;4275;p36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6" name="Google Shape;4276;p36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7" name="Google Shape;4277;p36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8" name="Google Shape;4278;p36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79" name="Google Shape;4279;p36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80" name="Google Shape;4280;p36"/>
          <p:cNvGrpSpPr/>
          <p:nvPr/>
        </p:nvGrpSpPr>
        <p:grpSpPr>
          <a:xfrm>
            <a:off x="4335782" y="2494956"/>
            <a:ext cx="216257" cy="230680"/>
            <a:chOff x="914900" y="3806450"/>
            <a:chExt cx="451700" cy="481825"/>
          </a:xfrm>
        </p:grpSpPr>
        <p:sp>
          <p:nvSpPr>
            <p:cNvPr id="4281" name="Google Shape;4281;p36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82" name="Google Shape;4282;p36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83" name="Google Shape;4283;p36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84" name="Google Shape;4284;p36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85" name="Google Shape;4285;p36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86" name="Google Shape;4286;p36"/>
          <p:cNvGrpSpPr/>
          <p:nvPr/>
        </p:nvGrpSpPr>
        <p:grpSpPr>
          <a:xfrm>
            <a:off x="4620635" y="2494830"/>
            <a:ext cx="235504" cy="230932"/>
            <a:chOff x="1490050" y="3805975"/>
            <a:chExt cx="491900" cy="482350"/>
          </a:xfrm>
        </p:grpSpPr>
        <p:sp>
          <p:nvSpPr>
            <p:cNvPr id="4287" name="Google Shape;4287;p36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88" name="Google Shape;4288;p36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89" name="Google Shape;4289;p36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90" name="Google Shape;4290;p36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91" name="Google Shape;4291;p36"/>
          <p:cNvGrpSpPr/>
          <p:nvPr/>
        </p:nvGrpSpPr>
        <p:grpSpPr>
          <a:xfrm>
            <a:off x="4908850" y="2494956"/>
            <a:ext cx="212080" cy="230680"/>
            <a:chOff x="2104275" y="3806450"/>
            <a:chExt cx="442975" cy="481825"/>
          </a:xfrm>
        </p:grpSpPr>
        <p:sp>
          <p:nvSpPr>
            <p:cNvPr id="4292" name="Google Shape;4292;p36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93" name="Google Shape;4293;p36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94" name="Google Shape;4294;p36"/>
          <p:cNvGrpSpPr/>
          <p:nvPr/>
        </p:nvGrpSpPr>
        <p:grpSpPr>
          <a:xfrm>
            <a:off x="5196827" y="2494956"/>
            <a:ext cx="199513" cy="230680"/>
            <a:chOff x="2710875" y="3806450"/>
            <a:chExt cx="416725" cy="481825"/>
          </a:xfrm>
        </p:grpSpPr>
        <p:sp>
          <p:nvSpPr>
            <p:cNvPr id="4295" name="Google Shape;4295;p36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96" name="Google Shape;4296;p36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297" name="Google Shape;4297;p36"/>
          <p:cNvGrpSpPr/>
          <p:nvPr/>
        </p:nvGrpSpPr>
        <p:grpSpPr>
          <a:xfrm>
            <a:off x="5465443" y="2522455"/>
            <a:ext cx="230680" cy="175682"/>
            <a:chOff x="3271200" y="3863875"/>
            <a:chExt cx="481825" cy="366950"/>
          </a:xfrm>
        </p:grpSpPr>
        <p:sp>
          <p:nvSpPr>
            <p:cNvPr id="4298" name="Google Shape;4298;p36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99" name="Google Shape;4299;p36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00" name="Google Shape;4300;p36"/>
          <p:cNvGrpSpPr/>
          <p:nvPr/>
        </p:nvGrpSpPr>
        <p:grpSpPr>
          <a:xfrm>
            <a:off x="5761564" y="2495112"/>
            <a:ext cx="200949" cy="230369"/>
            <a:chOff x="3895050" y="3806775"/>
            <a:chExt cx="419725" cy="481175"/>
          </a:xfrm>
        </p:grpSpPr>
        <p:sp>
          <p:nvSpPr>
            <p:cNvPr id="4301" name="Google Shape;4301;p36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02" name="Google Shape;4302;p36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03" name="Google Shape;4303;p36"/>
          <p:cNvGrpSpPr/>
          <p:nvPr/>
        </p:nvGrpSpPr>
        <p:grpSpPr>
          <a:xfrm>
            <a:off x="6035782" y="2494962"/>
            <a:ext cx="228669" cy="230668"/>
            <a:chOff x="4464775" y="3806475"/>
            <a:chExt cx="477625" cy="481800"/>
          </a:xfrm>
        </p:grpSpPr>
        <p:sp>
          <p:nvSpPr>
            <p:cNvPr id="4304" name="Google Shape;4304;p36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05" name="Google Shape;4305;p36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06" name="Google Shape;4306;p36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07" name="Google Shape;4307;p36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08" name="Google Shape;4308;p36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09" name="Google Shape;4309;p36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10" name="Google Shape;4310;p36"/>
          <p:cNvGrpSpPr/>
          <p:nvPr/>
        </p:nvGrpSpPr>
        <p:grpSpPr>
          <a:xfrm>
            <a:off x="6323710" y="2494956"/>
            <a:ext cx="230680" cy="230680"/>
            <a:chOff x="5049725" y="3806450"/>
            <a:chExt cx="481825" cy="481825"/>
          </a:xfrm>
        </p:grpSpPr>
        <p:sp>
          <p:nvSpPr>
            <p:cNvPr id="4311" name="Google Shape;4311;p36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12" name="Google Shape;4312;p36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13" name="Google Shape;4313;p36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14" name="Google Shape;4314;p36"/>
          <p:cNvGrpSpPr/>
          <p:nvPr/>
        </p:nvGrpSpPr>
        <p:grpSpPr>
          <a:xfrm>
            <a:off x="6604415" y="2494956"/>
            <a:ext cx="230680" cy="230680"/>
            <a:chOff x="5651375" y="3806450"/>
            <a:chExt cx="481825" cy="481825"/>
          </a:xfrm>
        </p:grpSpPr>
        <p:sp>
          <p:nvSpPr>
            <p:cNvPr id="4315" name="Google Shape;4315;p36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16" name="Google Shape;4316;p36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17" name="Google Shape;4317;p36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18" name="Google Shape;4318;p36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19" name="Google Shape;4319;p36"/>
          <p:cNvGrpSpPr/>
          <p:nvPr/>
        </p:nvGrpSpPr>
        <p:grpSpPr>
          <a:xfrm>
            <a:off x="6903709" y="2496308"/>
            <a:ext cx="202972" cy="227975"/>
            <a:chOff x="6264300" y="3809300"/>
            <a:chExt cx="423950" cy="476175"/>
          </a:xfrm>
        </p:grpSpPr>
        <p:sp>
          <p:nvSpPr>
            <p:cNvPr id="4320" name="Google Shape;4320;p36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1" name="Google Shape;4321;p36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2" name="Google Shape;4322;p36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23" name="Google Shape;4323;p36"/>
          <p:cNvGrpSpPr/>
          <p:nvPr/>
        </p:nvGrpSpPr>
        <p:grpSpPr>
          <a:xfrm>
            <a:off x="4328122" y="2775721"/>
            <a:ext cx="231578" cy="230692"/>
            <a:chOff x="898875" y="4399275"/>
            <a:chExt cx="483700" cy="481850"/>
          </a:xfrm>
        </p:grpSpPr>
        <p:sp>
          <p:nvSpPr>
            <p:cNvPr id="4324" name="Google Shape;4324;p36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5" name="Google Shape;4325;p36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6" name="Google Shape;4326;p36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7" name="Google Shape;4327;p36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8" name="Google Shape;4328;p36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29" name="Google Shape;4329;p36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30" name="Google Shape;4330;p36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31" name="Google Shape;4331;p36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32" name="Google Shape;4332;p36"/>
          <p:cNvGrpSpPr/>
          <p:nvPr/>
        </p:nvGrpSpPr>
        <p:grpSpPr>
          <a:xfrm>
            <a:off x="4623047" y="2786092"/>
            <a:ext cx="230680" cy="209950"/>
            <a:chOff x="1492675" y="4420975"/>
            <a:chExt cx="481825" cy="438525"/>
          </a:xfrm>
        </p:grpSpPr>
        <p:sp>
          <p:nvSpPr>
            <p:cNvPr id="4333" name="Google Shape;4333;p36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34" name="Google Shape;4334;p36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35" name="Google Shape;4335;p36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36" name="Google Shape;4336;p36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37" name="Google Shape;4337;p36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38" name="Google Shape;4338;p36"/>
          <p:cNvGrpSpPr/>
          <p:nvPr/>
        </p:nvGrpSpPr>
        <p:grpSpPr>
          <a:xfrm>
            <a:off x="4898419" y="2776182"/>
            <a:ext cx="232942" cy="229771"/>
            <a:chOff x="2084100" y="4400250"/>
            <a:chExt cx="486550" cy="479925"/>
          </a:xfrm>
        </p:grpSpPr>
        <p:sp>
          <p:nvSpPr>
            <p:cNvPr id="4339" name="Google Shape;4339;p36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0" name="Google Shape;4340;p36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1" name="Google Shape;4341;p36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2" name="Google Shape;4342;p36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3" name="Google Shape;4343;p36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4" name="Google Shape;4344;p36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45" name="Google Shape;4345;p36"/>
          <p:cNvGrpSpPr/>
          <p:nvPr/>
        </p:nvGrpSpPr>
        <p:grpSpPr>
          <a:xfrm>
            <a:off x="5195211" y="2775739"/>
            <a:ext cx="202744" cy="230656"/>
            <a:chOff x="2707950" y="4399325"/>
            <a:chExt cx="423475" cy="481775"/>
          </a:xfrm>
        </p:grpSpPr>
        <p:sp>
          <p:nvSpPr>
            <p:cNvPr id="4346" name="Google Shape;4346;p36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7" name="Google Shape;4347;p36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8" name="Google Shape;4348;p36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49" name="Google Shape;4349;p36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0" name="Google Shape;4350;p36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1" name="Google Shape;4351;p36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2" name="Google Shape;4352;p36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3" name="Google Shape;4353;p36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4" name="Google Shape;4354;p36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5" name="Google Shape;4355;p36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6" name="Google Shape;4356;p36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57" name="Google Shape;4357;p36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58" name="Google Shape;4358;p36"/>
          <p:cNvGrpSpPr/>
          <p:nvPr/>
        </p:nvGrpSpPr>
        <p:grpSpPr>
          <a:xfrm>
            <a:off x="5487268" y="2775721"/>
            <a:ext cx="187029" cy="230692"/>
            <a:chOff x="3330525" y="4399275"/>
            <a:chExt cx="390650" cy="481850"/>
          </a:xfrm>
        </p:grpSpPr>
        <p:sp>
          <p:nvSpPr>
            <p:cNvPr id="4359" name="Google Shape;4359;p36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0" name="Google Shape;4360;p36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1" name="Google Shape;4361;p36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2" name="Google Shape;4362;p36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3" name="Google Shape;4363;p36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4" name="Google Shape;4364;p36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5" name="Google Shape;4365;p36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66" name="Google Shape;4366;p36"/>
          <p:cNvGrpSpPr/>
          <p:nvPr/>
        </p:nvGrpSpPr>
        <p:grpSpPr>
          <a:xfrm>
            <a:off x="5775933" y="2775727"/>
            <a:ext cx="172211" cy="230680"/>
            <a:chOff x="3938800" y="4399275"/>
            <a:chExt cx="359700" cy="481825"/>
          </a:xfrm>
        </p:grpSpPr>
        <p:sp>
          <p:nvSpPr>
            <p:cNvPr id="4367" name="Google Shape;4367;p36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8" name="Google Shape;4368;p36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69" name="Google Shape;4369;p36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70" name="Google Shape;4370;p36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71" name="Google Shape;4371;p36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72" name="Google Shape;4372;p36"/>
          <p:cNvGrpSpPr/>
          <p:nvPr/>
        </p:nvGrpSpPr>
        <p:grpSpPr>
          <a:xfrm>
            <a:off x="6096046" y="2775727"/>
            <a:ext cx="108141" cy="230680"/>
            <a:chOff x="4584850" y="4399275"/>
            <a:chExt cx="225875" cy="481825"/>
          </a:xfrm>
        </p:grpSpPr>
        <p:sp>
          <p:nvSpPr>
            <p:cNvPr id="4373" name="Google Shape;4373;p36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74" name="Google Shape;4374;p36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375" name="Google Shape;4375;p36"/>
          <p:cNvSpPr/>
          <p:nvPr/>
        </p:nvSpPr>
        <p:spPr>
          <a:xfrm>
            <a:off x="6312567" y="2775826"/>
            <a:ext cx="253134" cy="230584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376" name="Google Shape;4376;p36"/>
          <p:cNvGrpSpPr/>
          <p:nvPr/>
        </p:nvGrpSpPr>
        <p:grpSpPr>
          <a:xfrm>
            <a:off x="6604415" y="2775727"/>
            <a:ext cx="230680" cy="230680"/>
            <a:chOff x="5642550" y="4399275"/>
            <a:chExt cx="481825" cy="481825"/>
          </a:xfrm>
        </p:grpSpPr>
        <p:sp>
          <p:nvSpPr>
            <p:cNvPr id="4377" name="Google Shape;4377;p36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78" name="Google Shape;4378;p36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79" name="Google Shape;4379;p36"/>
          <p:cNvGrpSpPr/>
          <p:nvPr/>
        </p:nvGrpSpPr>
        <p:grpSpPr>
          <a:xfrm>
            <a:off x="6881673" y="2783824"/>
            <a:ext cx="247042" cy="214486"/>
            <a:chOff x="6218300" y="4416175"/>
            <a:chExt cx="516000" cy="448000"/>
          </a:xfrm>
        </p:grpSpPr>
        <p:sp>
          <p:nvSpPr>
            <p:cNvPr id="4380" name="Google Shape;4380;p36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81" name="Google Shape;4381;p36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82" name="Google Shape;4382;p36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83" name="Google Shape;4383;p36"/>
          <p:cNvGrpSpPr/>
          <p:nvPr/>
        </p:nvGrpSpPr>
        <p:grpSpPr>
          <a:xfrm>
            <a:off x="7161062" y="1924578"/>
            <a:ext cx="230680" cy="230680"/>
            <a:chOff x="899850" y="4992125"/>
            <a:chExt cx="481825" cy="481825"/>
          </a:xfrm>
        </p:grpSpPr>
        <p:sp>
          <p:nvSpPr>
            <p:cNvPr id="4384" name="Google Shape;4384;p3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85" name="Google Shape;4385;p3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86" name="Google Shape;4386;p3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87" name="Google Shape;4387;p36"/>
          <p:cNvGrpSpPr/>
          <p:nvPr/>
        </p:nvGrpSpPr>
        <p:grpSpPr>
          <a:xfrm>
            <a:off x="7161052" y="2212985"/>
            <a:ext cx="230680" cy="230680"/>
            <a:chOff x="1492675" y="4992125"/>
            <a:chExt cx="481825" cy="481825"/>
          </a:xfrm>
        </p:grpSpPr>
        <p:sp>
          <p:nvSpPr>
            <p:cNvPr id="4388" name="Google Shape;4388;p3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89" name="Google Shape;4389;p3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90" name="Google Shape;4390;p36"/>
          <p:cNvGrpSpPr/>
          <p:nvPr/>
        </p:nvGrpSpPr>
        <p:grpSpPr>
          <a:xfrm>
            <a:off x="7161042" y="2494942"/>
            <a:ext cx="230680" cy="230680"/>
            <a:chOff x="2085525" y="4992125"/>
            <a:chExt cx="481825" cy="481825"/>
          </a:xfrm>
        </p:grpSpPr>
        <p:sp>
          <p:nvSpPr>
            <p:cNvPr id="4391" name="Google Shape;4391;p3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92" name="Google Shape;4392;p3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93" name="Google Shape;4393;p36"/>
          <p:cNvGrpSpPr/>
          <p:nvPr/>
        </p:nvGrpSpPr>
        <p:grpSpPr>
          <a:xfrm>
            <a:off x="7449526" y="1924578"/>
            <a:ext cx="230680" cy="230680"/>
            <a:chOff x="2678350" y="4992125"/>
            <a:chExt cx="481825" cy="481825"/>
          </a:xfrm>
        </p:grpSpPr>
        <p:sp>
          <p:nvSpPr>
            <p:cNvPr id="4394" name="Google Shape;4394;p36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95" name="Google Shape;4395;p36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96" name="Google Shape;4396;p36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397" name="Google Shape;4397;p36"/>
          <p:cNvGrpSpPr/>
          <p:nvPr/>
        </p:nvGrpSpPr>
        <p:grpSpPr>
          <a:xfrm>
            <a:off x="7161023" y="2775720"/>
            <a:ext cx="230680" cy="230680"/>
            <a:chOff x="3271200" y="4992125"/>
            <a:chExt cx="481825" cy="481825"/>
          </a:xfrm>
        </p:grpSpPr>
        <p:sp>
          <p:nvSpPr>
            <p:cNvPr id="4398" name="Google Shape;4398;p36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99" name="Google Shape;4399;p36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00" name="Google Shape;4400;p36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01" name="Google Shape;4401;p36"/>
          <p:cNvGrpSpPr/>
          <p:nvPr/>
        </p:nvGrpSpPr>
        <p:grpSpPr>
          <a:xfrm>
            <a:off x="7449452" y="2213685"/>
            <a:ext cx="230788" cy="229280"/>
            <a:chOff x="3863900" y="4993625"/>
            <a:chExt cx="482050" cy="478900"/>
          </a:xfrm>
        </p:grpSpPr>
        <p:sp>
          <p:nvSpPr>
            <p:cNvPr id="4402" name="Google Shape;4402;p36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03" name="Google Shape;4403;p36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04" name="Google Shape;4404;p36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05" name="Google Shape;4405;p36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06" name="Google Shape;4406;p36"/>
          <p:cNvGrpSpPr/>
          <p:nvPr/>
        </p:nvGrpSpPr>
        <p:grpSpPr>
          <a:xfrm>
            <a:off x="7449442" y="2495642"/>
            <a:ext cx="230788" cy="229280"/>
            <a:chOff x="4456725" y="4993625"/>
            <a:chExt cx="482050" cy="478900"/>
          </a:xfrm>
        </p:grpSpPr>
        <p:sp>
          <p:nvSpPr>
            <p:cNvPr id="4407" name="Google Shape;4407;p36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08" name="Google Shape;4408;p36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09" name="Google Shape;4409;p36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10" name="Google Shape;4410;p36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11" name="Google Shape;4411;p36"/>
          <p:cNvGrpSpPr/>
          <p:nvPr/>
        </p:nvGrpSpPr>
        <p:grpSpPr>
          <a:xfrm>
            <a:off x="7449433" y="2776414"/>
            <a:ext cx="230788" cy="229292"/>
            <a:chOff x="5049575" y="4993600"/>
            <a:chExt cx="482050" cy="478925"/>
          </a:xfrm>
        </p:grpSpPr>
        <p:sp>
          <p:nvSpPr>
            <p:cNvPr id="4412" name="Google Shape;4412;p36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13" name="Google Shape;4413;p36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14" name="Google Shape;4414;p36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15" name="Google Shape;4415;p36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16" name="Google Shape;4416;p36"/>
          <p:cNvGrpSpPr/>
          <p:nvPr/>
        </p:nvGrpSpPr>
        <p:grpSpPr>
          <a:xfrm>
            <a:off x="1464588" y="3161272"/>
            <a:ext cx="231303" cy="203295"/>
            <a:chOff x="892750" y="267400"/>
            <a:chExt cx="483125" cy="424625"/>
          </a:xfrm>
        </p:grpSpPr>
        <p:sp>
          <p:nvSpPr>
            <p:cNvPr id="4417" name="Google Shape;4417;p36"/>
            <p:cNvSpPr/>
            <p:nvPr/>
          </p:nvSpPr>
          <p:spPr>
            <a:xfrm>
              <a:off x="892750" y="26740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2832" y="1133"/>
                  </a:moveTo>
                  <a:cubicBezTo>
                    <a:pt x="3143" y="1133"/>
                    <a:pt x="3397" y="1383"/>
                    <a:pt x="3397" y="1697"/>
                  </a:cubicBezTo>
                  <a:lnTo>
                    <a:pt x="3397" y="2265"/>
                  </a:lnTo>
                  <a:lnTo>
                    <a:pt x="2265" y="2265"/>
                  </a:lnTo>
                  <a:lnTo>
                    <a:pt x="2265" y="1697"/>
                  </a:lnTo>
                  <a:cubicBezTo>
                    <a:pt x="2265" y="1383"/>
                    <a:pt x="2518" y="1133"/>
                    <a:pt x="2832" y="1133"/>
                  </a:cubicBezTo>
                  <a:close/>
                  <a:moveTo>
                    <a:pt x="11927" y="1133"/>
                  </a:moveTo>
                  <a:cubicBezTo>
                    <a:pt x="12241" y="1133"/>
                    <a:pt x="12494" y="1383"/>
                    <a:pt x="12494" y="1697"/>
                  </a:cubicBezTo>
                  <a:lnTo>
                    <a:pt x="12494" y="2265"/>
                  </a:lnTo>
                  <a:lnTo>
                    <a:pt x="6833" y="2265"/>
                  </a:lnTo>
                  <a:lnTo>
                    <a:pt x="6833" y="1697"/>
                  </a:lnTo>
                  <a:cubicBezTo>
                    <a:pt x="6833" y="1383"/>
                    <a:pt x="7084" y="1133"/>
                    <a:pt x="7398" y="1133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48"/>
                    <a:pt x="18192" y="3962"/>
                  </a:cubicBezTo>
                  <a:lnTo>
                    <a:pt x="18192" y="4530"/>
                  </a:lnTo>
                  <a:lnTo>
                    <a:pt x="17628" y="4530"/>
                  </a:lnTo>
                  <a:cubicBezTo>
                    <a:pt x="16688" y="4530"/>
                    <a:pt x="15928" y="5288"/>
                    <a:pt x="15928" y="6227"/>
                  </a:cubicBezTo>
                  <a:lnTo>
                    <a:pt x="15928" y="9059"/>
                  </a:lnTo>
                  <a:lnTo>
                    <a:pt x="13584" y="9059"/>
                  </a:lnTo>
                  <a:cubicBezTo>
                    <a:pt x="13304" y="7108"/>
                    <a:pt x="11631" y="5662"/>
                    <a:pt x="9662" y="5662"/>
                  </a:cubicBezTo>
                  <a:cubicBezTo>
                    <a:pt x="7694" y="5662"/>
                    <a:pt x="6021" y="7108"/>
                    <a:pt x="5740" y="9059"/>
                  </a:cubicBezTo>
                  <a:lnTo>
                    <a:pt x="3397" y="9059"/>
                  </a:lnTo>
                  <a:lnTo>
                    <a:pt x="3397" y="6227"/>
                  </a:lnTo>
                  <a:cubicBezTo>
                    <a:pt x="3397" y="5288"/>
                    <a:pt x="2636" y="4530"/>
                    <a:pt x="1700" y="4530"/>
                  </a:cubicBezTo>
                  <a:lnTo>
                    <a:pt x="1132" y="4530"/>
                  </a:lnTo>
                  <a:lnTo>
                    <a:pt x="1132" y="3962"/>
                  </a:lnTo>
                  <a:cubicBezTo>
                    <a:pt x="1132" y="3648"/>
                    <a:pt x="1386" y="3397"/>
                    <a:pt x="1700" y="3397"/>
                  </a:cubicBezTo>
                  <a:close/>
                  <a:moveTo>
                    <a:pt x="9663" y="6793"/>
                  </a:moveTo>
                  <a:cubicBezTo>
                    <a:pt x="10399" y="6793"/>
                    <a:pt x="11123" y="7080"/>
                    <a:pt x="11664" y="7622"/>
                  </a:cubicBezTo>
                  <a:cubicBezTo>
                    <a:pt x="12473" y="8431"/>
                    <a:pt x="12715" y="9648"/>
                    <a:pt x="12277" y="10708"/>
                  </a:cubicBezTo>
                  <a:cubicBezTo>
                    <a:pt x="11839" y="11764"/>
                    <a:pt x="10807" y="12456"/>
                    <a:pt x="9662" y="12456"/>
                  </a:cubicBezTo>
                  <a:cubicBezTo>
                    <a:pt x="8098" y="12453"/>
                    <a:pt x="6833" y="11188"/>
                    <a:pt x="6833" y="9624"/>
                  </a:cubicBezTo>
                  <a:cubicBezTo>
                    <a:pt x="6833" y="8479"/>
                    <a:pt x="7521" y="7447"/>
                    <a:pt x="8578" y="7009"/>
                  </a:cubicBezTo>
                  <a:cubicBezTo>
                    <a:pt x="8929" y="6864"/>
                    <a:pt x="9298" y="6793"/>
                    <a:pt x="9663" y="6793"/>
                  </a:cubicBezTo>
                  <a:close/>
                  <a:moveTo>
                    <a:pt x="1700" y="5662"/>
                  </a:moveTo>
                  <a:cubicBezTo>
                    <a:pt x="2011" y="5662"/>
                    <a:pt x="2265" y="5913"/>
                    <a:pt x="2265" y="6227"/>
                  </a:cubicBezTo>
                  <a:lnTo>
                    <a:pt x="2265" y="13020"/>
                  </a:lnTo>
                  <a:cubicBezTo>
                    <a:pt x="2265" y="13334"/>
                    <a:pt x="2011" y="13588"/>
                    <a:pt x="1700" y="13588"/>
                  </a:cubicBezTo>
                  <a:lnTo>
                    <a:pt x="1132" y="13588"/>
                  </a:lnTo>
                  <a:lnTo>
                    <a:pt x="1132" y="5662"/>
                  </a:lnTo>
                  <a:close/>
                  <a:moveTo>
                    <a:pt x="18192" y="5662"/>
                  </a:moveTo>
                  <a:lnTo>
                    <a:pt x="18192" y="13588"/>
                  </a:lnTo>
                  <a:lnTo>
                    <a:pt x="17628" y="13588"/>
                  </a:lnTo>
                  <a:cubicBezTo>
                    <a:pt x="17314" y="13588"/>
                    <a:pt x="17060" y="13334"/>
                    <a:pt x="17060" y="13020"/>
                  </a:cubicBezTo>
                  <a:lnTo>
                    <a:pt x="17060" y="6227"/>
                  </a:lnTo>
                  <a:cubicBezTo>
                    <a:pt x="17060" y="5913"/>
                    <a:pt x="17314" y="5662"/>
                    <a:pt x="17628" y="5662"/>
                  </a:cubicBezTo>
                  <a:close/>
                  <a:moveTo>
                    <a:pt x="15928" y="10191"/>
                  </a:moveTo>
                  <a:lnTo>
                    <a:pt x="15928" y="13020"/>
                  </a:lnTo>
                  <a:cubicBezTo>
                    <a:pt x="15928" y="13959"/>
                    <a:pt x="16688" y="14717"/>
                    <a:pt x="17628" y="14720"/>
                  </a:cubicBezTo>
                  <a:lnTo>
                    <a:pt x="18192" y="14720"/>
                  </a:lnTo>
                  <a:lnTo>
                    <a:pt x="18192" y="15285"/>
                  </a:lnTo>
                  <a:cubicBezTo>
                    <a:pt x="18192" y="15599"/>
                    <a:pt x="17939" y="15853"/>
                    <a:pt x="17628" y="15853"/>
                  </a:cubicBezTo>
                  <a:lnTo>
                    <a:pt x="1700" y="15853"/>
                  </a:lnTo>
                  <a:cubicBezTo>
                    <a:pt x="1386" y="15853"/>
                    <a:pt x="1132" y="15599"/>
                    <a:pt x="1132" y="15285"/>
                  </a:cubicBezTo>
                  <a:lnTo>
                    <a:pt x="1132" y="14720"/>
                  </a:lnTo>
                  <a:lnTo>
                    <a:pt x="1700" y="14720"/>
                  </a:lnTo>
                  <a:cubicBezTo>
                    <a:pt x="2636" y="14717"/>
                    <a:pt x="3397" y="13959"/>
                    <a:pt x="3397" y="13020"/>
                  </a:cubicBezTo>
                  <a:lnTo>
                    <a:pt x="3397" y="10191"/>
                  </a:lnTo>
                  <a:lnTo>
                    <a:pt x="5740" y="10191"/>
                  </a:lnTo>
                  <a:cubicBezTo>
                    <a:pt x="6021" y="12139"/>
                    <a:pt x="7694" y="13585"/>
                    <a:pt x="9662" y="13585"/>
                  </a:cubicBezTo>
                  <a:cubicBezTo>
                    <a:pt x="11631" y="13585"/>
                    <a:pt x="13304" y="12139"/>
                    <a:pt x="13584" y="10191"/>
                  </a:cubicBezTo>
                  <a:close/>
                  <a:moveTo>
                    <a:pt x="2832" y="1"/>
                  </a:moveTo>
                  <a:cubicBezTo>
                    <a:pt x="1893" y="1"/>
                    <a:pt x="1132" y="758"/>
                    <a:pt x="1132" y="1697"/>
                  </a:cubicBezTo>
                  <a:lnTo>
                    <a:pt x="1132" y="2362"/>
                  </a:lnTo>
                  <a:cubicBezTo>
                    <a:pt x="453" y="2600"/>
                    <a:pt x="0" y="3243"/>
                    <a:pt x="0" y="3962"/>
                  </a:cubicBezTo>
                  <a:lnTo>
                    <a:pt x="0" y="15285"/>
                  </a:lnTo>
                  <a:cubicBezTo>
                    <a:pt x="0" y="16224"/>
                    <a:pt x="761" y="16982"/>
                    <a:pt x="1700" y="16985"/>
                  </a:cubicBezTo>
                  <a:lnTo>
                    <a:pt x="17628" y="16985"/>
                  </a:lnTo>
                  <a:cubicBezTo>
                    <a:pt x="18564" y="16982"/>
                    <a:pt x="19324" y="16224"/>
                    <a:pt x="19324" y="15285"/>
                  </a:cubicBezTo>
                  <a:lnTo>
                    <a:pt x="19324" y="3962"/>
                  </a:lnTo>
                  <a:cubicBezTo>
                    <a:pt x="19324" y="3023"/>
                    <a:pt x="18564" y="2265"/>
                    <a:pt x="17628" y="2265"/>
                  </a:cubicBezTo>
                  <a:lnTo>
                    <a:pt x="13627" y="2265"/>
                  </a:lnTo>
                  <a:lnTo>
                    <a:pt x="13627" y="1697"/>
                  </a:lnTo>
                  <a:cubicBezTo>
                    <a:pt x="13624" y="758"/>
                    <a:pt x="12866" y="1"/>
                    <a:pt x="11927" y="1"/>
                  </a:cubicBezTo>
                  <a:lnTo>
                    <a:pt x="7398" y="1"/>
                  </a:lnTo>
                  <a:cubicBezTo>
                    <a:pt x="6459" y="1"/>
                    <a:pt x="5701" y="758"/>
                    <a:pt x="5701" y="1697"/>
                  </a:cubicBezTo>
                  <a:lnTo>
                    <a:pt x="5701" y="2265"/>
                  </a:lnTo>
                  <a:lnTo>
                    <a:pt x="4529" y="2265"/>
                  </a:lnTo>
                  <a:lnTo>
                    <a:pt x="4529" y="1697"/>
                  </a:lnTo>
                  <a:cubicBezTo>
                    <a:pt x="4529" y="758"/>
                    <a:pt x="3768" y="1"/>
                    <a:pt x="28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18" name="Google Shape;4418;p36"/>
            <p:cNvSpPr/>
            <p:nvPr/>
          </p:nvSpPr>
          <p:spPr>
            <a:xfrm>
              <a:off x="1091875" y="4655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2"/>
                    <a:pt x="1048" y="129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6"/>
                    <a:pt x="1697" y="3399"/>
                  </a:cubicBezTo>
                  <a:cubicBezTo>
                    <a:pt x="2386" y="3399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19" name="Google Shape;4419;p36"/>
            <p:cNvSpPr/>
            <p:nvPr/>
          </p:nvSpPr>
          <p:spPr>
            <a:xfrm>
              <a:off x="1005975" y="38062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1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20" name="Google Shape;4420;p36"/>
          <p:cNvGrpSpPr/>
          <p:nvPr/>
        </p:nvGrpSpPr>
        <p:grpSpPr>
          <a:xfrm>
            <a:off x="1762708" y="3147256"/>
            <a:ext cx="203307" cy="231327"/>
            <a:chOff x="1516475" y="238075"/>
            <a:chExt cx="424650" cy="483175"/>
          </a:xfrm>
        </p:grpSpPr>
        <p:sp>
          <p:nvSpPr>
            <p:cNvPr id="4421" name="Google Shape;4421;p36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22" name="Google Shape;4422;p36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23" name="Google Shape;4423;p36"/>
          <p:cNvGrpSpPr/>
          <p:nvPr/>
        </p:nvGrpSpPr>
        <p:grpSpPr>
          <a:xfrm>
            <a:off x="2029995" y="3201925"/>
            <a:ext cx="232200" cy="121989"/>
            <a:chOff x="2080675" y="352325"/>
            <a:chExt cx="485000" cy="254800"/>
          </a:xfrm>
        </p:grpSpPr>
        <p:sp>
          <p:nvSpPr>
            <p:cNvPr id="4424" name="Google Shape;4424;p36"/>
            <p:cNvSpPr/>
            <p:nvPr/>
          </p:nvSpPr>
          <p:spPr>
            <a:xfrm>
              <a:off x="2080675" y="352325"/>
              <a:ext cx="485000" cy="254800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25" name="Google Shape;4425;p36"/>
            <p:cNvSpPr/>
            <p:nvPr/>
          </p:nvSpPr>
          <p:spPr>
            <a:xfrm>
              <a:off x="2246650" y="408900"/>
              <a:ext cx="147075" cy="14160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26" name="Google Shape;4426;p36"/>
          <p:cNvGrpSpPr/>
          <p:nvPr/>
        </p:nvGrpSpPr>
        <p:grpSpPr>
          <a:xfrm>
            <a:off x="2335423" y="3147268"/>
            <a:ext cx="203307" cy="231303"/>
            <a:chOff x="2705375" y="238125"/>
            <a:chExt cx="424650" cy="483125"/>
          </a:xfrm>
        </p:grpSpPr>
        <p:sp>
          <p:nvSpPr>
            <p:cNvPr id="4427" name="Google Shape;4427;p36"/>
            <p:cNvSpPr/>
            <p:nvPr/>
          </p:nvSpPr>
          <p:spPr>
            <a:xfrm>
              <a:off x="2705375" y="23812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10192" y="1132"/>
                  </a:moveTo>
                  <a:cubicBezTo>
                    <a:pt x="10503" y="1132"/>
                    <a:pt x="10756" y="1386"/>
                    <a:pt x="10756" y="1700"/>
                  </a:cubicBezTo>
                  <a:lnTo>
                    <a:pt x="10756" y="2265"/>
                  </a:lnTo>
                  <a:lnTo>
                    <a:pt x="6227" y="2265"/>
                  </a:lnTo>
                  <a:lnTo>
                    <a:pt x="6227" y="1700"/>
                  </a:lnTo>
                  <a:cubicBezTo>
                    <a:pt x="6227" y="1386"/>
                    <a:pt x="6481" y="1132"/>
                    <a:pt x="6795" y="1132"/>
                  </a:cubicBezTo>
                  <a:close/>
                  <a:moveTo>
                    <a:pt x="15285" y="3397"/>
                  </a:moveTo>
                  <a:cubicBezTo>
                    <a:pt x="15599" y="3397"/>
                    <a:pt x="15853" y="3651"/>
                    <a:pt x="15853" y="3965"/>
                  </a:cubicBezTo>
                  <a:lnTo>
                    <a:pt x="15853" y="4529"/>
                  </a:lnTo>
                  <a:lnTo>
                    <a:pt x="1133" y="4529"/>
                  </a:lnTo>
                  <a:lnTo>
                    <a:pt x="1133" y="3965"/>
                  </a:lnTo>
                  <a:cubicBezTo>
                    <a:pt x="1133" y="3651"/>
                    <a:pt x="1384" y="3397"/>
                    <a:pt x="1698" y="3397"/>
                  </a:cubicBezTo>
                  <a:close/>
                  <a:moveTo>
                    <a:pt x="14669" y="5661"/>
                  </a:moveTo>
                  <a:lnTo>
                    <a:pt x="13682" y="17679"/>
                  </a:lnTo>
                  <a:cubicBezTo>
                    <a:pt x="13658" y="17972"/>
                    <a:pt x="13410" y="18192"/>
                    <a:pt x="13120" y="18192"/>
                  </a:cubicBezTo>
                  <a:lnTo>
                    <a:pt x="3866" y="18192"/>
                  </a:lnTo>
                  <a:cubicBezTo>
                    <a:pt x="3573" y="18192"/>
                    <a:pt x="3325" y="17972"/>
                    <a:pt x="3301" y="17679"/>
                  </a:cubicBezTo>
                  <a:lnTo>
                    <a:pt x="2314" y="5661"/>
                  </a:lnTo>
                  <a:close/>
                  <a:moveTo>
                    <a:pt x="6795" y="0"/>
                  </a:moveTo>
                  <a:cubicBezTo>
                    <a:pt x="5856" y="0"/>
                    <a:pt x="5095" y="761"/>
                    <a:pt x="5095" y="1700"/>
                  </a:cubicBezTo>
                  <a:lnTo>
                    <a:pt x="5095" y="2265"/>
                  </a:lnTo>
                  <a:lnTo>
                    <a:pt x="1698" y="2265"/>
                  </a:lnTo>
                  <a:cubicBezTo>
                    <a:pt x="759" y="2265"/>
                    <a:pt x="1" y="3025"/>
                    <a:pt x="1" y="3965"/>
                  </a:cubicBezTo>
                  <a:lnTo>
                    <a:pt x="1" y="5097"/>
                  </a:lnTo>
                  <a:cubicBezTo>
                    <a:pt x="1" y="5408"/>
                    <a:pt x="252" y="5661"/>
                    <a:pt x="566" y="5661"/>
                  </a:cubicBezTo>
                  <a:lnTo>
                    <a:pt x="1176" y="5661"/>
                  </a:lnTo>
                  <a:lnTo>
                    <a:pt x="2172" y="17779"/>
                  </a:lnTo>
                  <a:lnTo>
                    <a:pt x="2172" y="17782"/>
                  </a:lnTo>
                  <a:cubicBezTo>
                    <a:pt x="2247" y="18655"/>
                    <a:pt x="2981" y="19325"/>
                    <a:pt x="3860" y="19325"/>
                  </a:cubicBezTo>
                  <a:cubicBezTo>
                    <a:pt x="3862" y="19325"/>
                    <a:pt x="3864" y="19325"/>
                    <a:pt x="3866" y="19324"/>
                  </a:cubicBezTo>
                  <a:lnTo>
                    <a:pt x="13120" y="19324"/>
                  </a:lnTo>
                  <a:cubicBezTo>
                    <a:pt x="13122" y="19325"/>
                    <a:pt x="13124" y="19325"/>
                    <a:pt x="13126" y="19325"/>
                  </a:cubicBezTo>
                  <a:cubicBezTo>
                    <a:pt x="14002" y="19325"/>
                    <a:pt x="14736" y="18655"/>
                    <a:pt x="14811" y="17779"/>
                  </a:cubicBezTo>
                  <a:lnTo>
                    <a:pt x="14811" y="17776"/>
                  </a:lnTo>
                  <a:lnTo>
                    <a:pt x="15808" y="5661"/>
                  </a:lnTo>
                  <a:lnTo>
                    <a:pt x="16418" y="5661"/>
                  </a:lnTo>
                  <a:cubicBezTo>
                    <a:pt x="16732" y="5661"/>
                    <a:pt x="16985" y="5408"/>
                    <a:pt x="16985" y="5097"/>
                  </a:cubicBezTo>
                  <a:lnTo>
                    <a:pt x="16985" y="3965"/>
                  </a:lnTo>
                  <a:cubicBezTo>
                    <a:pt x="16982" y="3025"/>
                    <a:pt x="16224" y="2265"/>
                    <a:pt x="15285" y="2265"/>
                  </a:cubicBezTo>
                  <a:lnTo>
                    <a:pt x="11889" y="2265"/>
                  </a:lnTo>
                  <a:lnTo>
                    <a:pt x="11889" y="1700"/>
                  </a:lnTo>
                  <a:cubicBezTo>
                    <a:pt x="11889" y="761"/>
                    <a:pt x="11128" y="0"/>
                    <a:pt x="101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28" name="Google Shape;4428;p36"/>
            <p:cNvSpPr/>
            <p:nvPr/>
          </p:nvSpPr>
          <p:spPr>
            <a:xfrm>
              <a:off x="2903525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2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29" name="Google Shape;4429;p36"/>
            <p:cNvSpPr/>
            <p:nvPr/>
          </p:nvSpPr>
          <p:spPr>
            <a:xfrm>
              <a:off x="2988450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1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1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30" name="Google Shape;4430;p36"/>
            <p:cNvSpPr/>
            <p:nvPr/>
          </p:nvSpPr>
          <p:spPr>
            <a:xfrm>
              <a:off x="2818625" y="407950"/>
              <a:ext cx="28325" cy="228375"/>
            </a:xfrm>
            <a:custGeom>
              <a:avLst/>
              <a:gdLst/>
              <a:ahLst/>
              <a:cxnLst/>
              <a:rect l="l" t="t" r="r" b="b"/>
              <a:pathLst>
                <a:path w="1133" h="9135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8570"/>
                  </a:lnTo>
                  <a:cubicBezTo>
                    <a:pt x="0" y="8881"/>
                    <a:pt x="251" y="9135"/>
                    <a:pt x="565" y="9135"/>
                  </a:cubicBezTo>
                  <a:cubicBezTo>
                    <a:pt x="879" y="9135"/>
                    <a:pt x="1132" y="8881"/>
                    <a:pt x="1132" y="8570"/>
                  </a:cubicBezTo>
                  <a:lnTo>
                    <a:pt x="1132" y="568"/>
                  </a:lnTo>
                  <a:cubicBezTo>
                    <a:pt x="1132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31" name="Google Shape;4431;p36"/>
          <p:cNvGrpSpPr/>
          <p:nvPr/>
        </p:nvGrpSpPr>
        <p:grpSpPr>
          <a:xfrm>
            <a:off x="2618384" y="3147484"/>
            <a:ext cx="204779" cy="230872"/>
            <a:chOff x="3299850" y="238575"/>
            <a:chExt cx="427725" cy="482225"/>
          </a:xfrm>
        </p:grpSpPr>
        <p:sp>
          <p:nvSpPr>
            <p:cNvPr id="4432" name="Google Shape;4432;p36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33" name="Google Shape;4433;p36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34" name="Google Shape;4434;p36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35" name="Google Shape;4435;p36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36" name="Google Shape;4436;p36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37" name="Google Shape;4437;p36"/>
          <p:cNvGrpSpPr/>
          <p:nvPr/>
        </p:nvGrpSpPr>
        <p:grpSpPr>
          <a:xfrm>
            <a:off x="2881476" y="3147268"/>
            <a:ext cx="239657" cy="231303"/>
            <a:chOff x="3857225" y="238125"/>
            <a:chExt cx="500575" cy="483125"/>
          </a:xfrm>
        </p:grpSpPr>
        <p:sp>
          <p:nvSpPr>
            <p:cNvPr id="4438" name="Google Shape;4438;p36"/>
            <p:cNvSpPr/>
            <p:nvPr/>
          </p:nvSpPr>
          <p:spPr>
            <a:xfrm>
              <a:off x="3857225" y="238125"/>
              <a:ext cx="500575" cy="483125"/>
            </a:xfrm>
            <a:custGeom>
              <a:avLst/>
              <a:gdLst/>
              <a:ahLst/>
              <a:cxnLst/>
              <a:rect l="l" t="t" r="r" b="b"/>
              <a:pathLst>
                <a:path w="20023" h="19325" extrusionOk="0">
                  <a:moveTo>
                    <a:pt x="15671" y="3398"/>
                  </a:moveTo>
                  <a:cubicBezTo>
                    <a:pt x="15707" y="3398"/>
                    <a:pt x="15744" y="3402"/>
                    <a:pt x="15780" y="3409"/>
                  </a:cubicBezTo>
                  <a:lnTo>
                    <a:pt x="15801" y="3415"/>
                  </a:lnTo>
                  <a:cubicBezTo>
                    <a:pt x="15814" y="3415"/>
                    <a:pt x="15823" y="3418"/>
                    <a:pt x="15835" y="3421"/>
                  </a:cubicBezTo>
                  <a:cubicBezTo>
                    <a:pt x="15844" y="3424"/>
                    <a:pt x="15856" y="3430"/>
                    <a:pt x="15868" y="3433"/>
                  </a:cubicBezTo>
                  <a:lnTo>
                    <a:pt x="15886" y="3439"/>
                  </a:lnTo>
                  <a:cubicBezTo>
                    <a:pt x="15892" y="3442"/>
                    <a:pt x="15898" y="3445"/>
                    <a:pt x="15904" y="3448"/>
                  </a:cubicBezTo>
                  <a:cubicBezTo>
                    <a:pt x="15922" y="3457"/>
                    <a:pt x="15943" y="3466"/>
                    <a:pt x="15964" y="3478"/>
                  </a:cubicBezTo>
                  <a:cubicBezTo>
                    <a:pt x="15986" y="3494"/>
                    <a:pt x="16010" y="3509"/>
                    <a:pt x="16031" y="3524"/>
                  </a:cubicBezTo>
                  <a:cubicBezTo>
                    <a:pt x="16046" y="3536"/>
                    <a:pt x="16058" y="3551"/>
                    <a:pt x="16073" y="3563"/>
                  </a:cubicBezTo>
                  <a:cubicBezTo>
                    <a:pt x="16085" y="3575"/>
                    <a:pt x="16100" y="3590"/>
                    <a:pt x="16112" y="3605"/>
                  </a:cubicBezTo>
                  <a:cubicBezTo>
                    <a:pt x="16294" y="3829"/>
                    <a:pt x="16279" y="4158"/>
                    <a:pt x="16073" y="4363"/>
                  </a:cubicBezTo>
                  <a:lnTo>
                    <a:pt x="13054" y="7383"/>
                  </a:lnTo>
                  <a:cubicBezTo>
                    <a:pt x="12939" y="7232"/>
                    <a:pt x="12815" y="7090"/>
                    <a:pt x="12682" y="6954"/>
                  </a:cubicBezTo>
                  <a:cubicBezTo>
                    <a:pt x="12546" y="6821"/>
                    <a:pt x="12405" y="6697"/>
                    <a:pt x="12254" y="6582"/>
                  </a:cubicBezTo>
                  <a:lnTo>
                    <a:pt x="15273" y="3563"/>
                  </a:lnTo>
                  <a:cubicBezTo>
                    <a:pt x="15380" y="3456"/>
                    <a:pt x="15523" y="3398"/>
                    <a:pt x="15671" y="3398"/>
                  </a:cubicBezTo>
                  <a:close/>
                  <a:moveTo>
                    <a:pt x="9887" y="9183"/>
                  </a:moveTo>
                  <a:cubicBezTo>
                    <a:pt x="10031" y="9183"/>
                    <a:pt x="10176" y="9238"/>
                    <a:pt x="10288" y="9348"/>
                  </a:cubicBezTo>
                  <a:cubicBezTo>
                    <a:pt x="10511" y="9575"/>
                    <a:pt x="10508" y="9937"/>
                    <a:pt x="10279" y="10157"/>
                  </a:cubicBezTo>
                  <a:cubicBezTo>
                    <a:pt x="10169" y="10268"/>
                    <a:pt x="10024" y="10323"/>
                    <a:pt x="9879" y="10323"/>
                  </a:cubicBezTo>
                  <a:cubicBezTo>
                    <a:pt x="9734" y="10323"/>
                    <a:pt x="9589" y="10268"/>
                    <a:pt x="9479" y="10157"/>
                  </a:cubicBezTo>
                  <a:cubicBezTo>
                    <a:pt x="9258" y="9937"/>
                    <a:pt x="9258" y="9578"/>
                    <a:pt x="9479" y="9357"/>
                  </a:cubicBezTo>
                  <a:cubicBezTo>
                    <a:pt x="9590" y="9241"/>
                    <a:pt x="9739" y="9183"/>
                    <a:pt x="9887" y="9183"/>
                  </a:cubicBezTo>
                  <a:close/>
                  <a:moveTo>
                    <a:pt x="15746" y="1062"/>
                  </a:moveTo>
                  <a:cubicBezTo>
                    <a:pt x="16469" y="1062"/>
                    <a:pt x="17193" y="1337"/>
                    <a:pt x="17746" y="1890"/>
                  </a:cubicBezTo>
                  <a:cubicBezTo>
                    <a:pt x="18878" y="3022"/>
                    <a:pt x="18845" y="4870"/>
                    <a:pt x="17673" y="5963"/>
                  </a:cubicBezTo>
                  <a:lnTo>
                    <a:pt x="11879" y="11758"/>
                  </a:lnTo>
                  <a:cubicBezTo>
                    <a:pt x="11337" y="12300"/>
                    <a:pt x="10612" y="12586"/>
                    <a:pt x="9878" y="12586"/>
                  </a:cubicBezTo>
                  <a:cubicBezTo>
                    <a:pt x="9472" y="12586"/>
                    <a:pt x="9062" y="12499"/>
                    <a:pt x="8679" y="12319"/>
                  </a:cubicBezTo>
                  <a:lnTo>
                    <a:pt x="8663" y="12313"/>
                  </a:lnTo>
                  <a:cubicBezTo>
                    <a:pt x="8198" y="12093"/>
                    <a:pt x="7803" y="11746"/>
                    <a:pt x="7516" y="11317"/>
                  </a:cubicBezTo>
                  <a:lnTo>
                    <a:pt x="8346" y="10487"/>
                  </a:lnTo>
                  <a:cubicBezTo>
                    <a:pt x="8645" y="11113"/>
                    <a:pt x="9259" y="11453"/>
                    <a:pt x="9883" y="11453"/>
                  </a:cubicBezTo>
                  <a:cubicBezTo>
                    <a:pt x="10311" y="11453"/>
                    <a:pt x="10744" y="11293"/>
                    <a:pt x="11082" y="10955"/>
                  </a:cubicBezTo>
                  <a:lnTo>
                    <a:pt x="16873" y="5160"/>
                  </a:lnTo>
                  <a:cubicBezTo>
                    <a:pt x="17541" y="4514"/>
                    <a:pt x="17562" y="3448"/>
                    <a:pt x="16922" y="2775"/>
                  </a:cubicBezTo>
                  <a:cubicBezTo>
                    <a:pt x="16588" y="2423"/>
                    <a:pt x="16140" y="2245"/>
                    <a:pt x="15690" y="2245"/>
                  </a:cubicBezTo>
                  <a:cubicBezTo>
                    <a:pt x="15275" y="2245"/>
                    <a:pt x="14860" y="2395"/>
                    <a:pt x="14533" y="2699"/>
                  </a:cubicBezTo>
                  <a:cubicBezTo>
                    <a:pt x="14512" y="2718"/>
                    <a:pt x="14491" y="2739"/>
                    <a:pt x="14470" y="2760"/>
                  </a:cubicBezTo>
                  <a:lnTo>
                    <a:pt x="11212" y="6021"/>
                  </a:lnTo>
                  <a:cubicBezTo>
                    <a:pt x="10783" y="5867"/>
                    <a:pt x="10333" y="5791"/>
                    <a:pt x="9877" y="5791"/>
                  </a:cubicBezTo>
                  <a:lnTo>
                    <a:pt x="9838" y="5791"/>
                  </a:lnTo>
                  <a:lnTo>
                    <a:pt x="13673" y="1963"/>
                  </a:lnTo>
                  <a:cubicBezTo>
                    <a:pt x="14232" y="1363"/>
                    <a:pt x="14988" y="1062"/>
                    <a:pt x="15746" y="1062"/>
                  </a:cubicBezTo>
                  <a:close/>
                  <a:moveTo>
                    <a:pt x="6707" y="12129"/>
                  </a:moveTo>
                  <a:cubicBezTo>
                    <a:pt x="6819" y="12283"/>
                    <a:pt x="6942" y="12425"/>
                    <a:pt x="7078" y="12558"/>
                  </a:cubicBezTo>
                  <a:cubicBezTo>
                    <a:pt x="7211" y="12694"/>
                    <a:pt x="7353" y="12818"/>
                    <a:pt x="7507" y="12932"/>
                  </a:cubicBezTo>
                  <a:lnTo>
                    <a:pt x="4675" y="15762"/>
                  </a:lnTo>
                  <a:cubicBezTo>
                    <a:pt x="4565" y="15872"/>
                    <a:pt x="4420" y="15927"/>
                    <a:pt x="4275" y="15927"/>
                  </a:cubicBezTo>
                  <a:cubicBezTo>
                    <a:pt x="4130" y="15927"/>
                    <a:pt x="3985" y="15872"/>
                    <a:pt x="3875" y="15762"/>
                  </a:cubicBezTo>
                  <a:cubicBezTo>
                    <a:pt x="3654" y="15541"/>
                    <a:pt x="3654" y="15182"/>
                    <a:pt x="3875" y="14961"/>
                  </a:cubicBezTo>
                  <a:lnTo>
                    <a:pt x="6707" y="12129"/>
                  </a:lnTo>
                  <a:close/>
                  <a:moveTo>
                    <a:pt x="9884" y="6926"/>
                  </a:moveTo>
                  <a:cubicBezTo>
                    <a:pt x="10290" y="6926"/>
                    <a:pt x="10698" y="7013"/>
                    <a:pt x="11082" y="7192"/>
                  </a:cubicBezTo>
                  <a:lnTo>
                    <a:pt x="11094" y="7198"/>
                  </a:lnTo>
                  <a:cubicBezTo>
                    <a:pt x="11562" y="7422"/>
                    <a:pt x="11958" y="7766"/>
                    <a:pt x="12242" y="8198"/>
                  </a:cubicBezTo>
                  <a:lnTo>
                    <a:pt x="11411" y="9028"/>
                  </a:lnTo>
                  <a:cubicBezTo>
                    <a:pt x="11112" y="8400"/>
                    <a:pt x="10499" y="8061"/>
                    <a:pt x="9877" y="8061"/>
                  </a:cubicBezTo>
                  <a:cubicBezTo>
                    <a:pt x="9448" y="8061"/>
                    <a:pt x="9016" y="8222"/>
                    <a:pt x="8679" y="8560"/>
                  </a:cubicBezTo>
                  <a:lnTo>
                    <a:pt x="3074" y="14161"/>
                  </a:lnTo>
                  <a:cubicBezTo>
                    <a:pt x="2410" y="14822"/>
                    <a:pt x="2410" y="15900"/>
                    <a:pt x="3074" y="16562"/>
                  </a:cubicBezTo>
                  <a:cubicBezTo>
                    <a:pt x="3405" y="16894"/>
                    <a:pt x="3840" y="17060"/>
                    <a:pt x="4275" y="17060"/>
                  </a:cubicBezTo>
                  <a:cubicBezTo>
                    <a:pt x="4710" y="17060"/>
                    <a:pt x="5144" y="16894"/>
                    <a:pt x="5475" y="16562"/>
                  </a:cubicBezTo>
                  <a:lnTo>
                    <a:pt x="8546" y="13491"/>
                  </a:lnTo>
                  <a:cubicBezTo>
                    <a:pt x="8974" y="13642"/>
                    <a:pt x="9424" y="13720"/>
                    <a:pt x="9880" y="13720"/>
                  </a:cubicBezTo>
                  <a:lnTo>
                    <a:pt x="9920" y="13720"/>
                  </a:lnTo>
                  <a:lnTo>
                    <a:pt x="6275" y="17362"/>
                  </a:lnTo>
                  <a:cubicBezTo>
                    <a:pt x="5716" y="17961"/>
                    <a:pt x="4960" y="18262"/>
                    <a:pt x="4202" y="18262"/>
                  </a:cubicBezTo>
                  <a:cubicBezTo>
                    <a:pt x="3479" y="18262"/>
                    <a:pt x="2755" y="17987"/>
                    <a:pt x="2202" y="17434"/>
                  </a:cubicBezTo>
                  <a:cubicBezTo>
                    <a:pt x="1070" y="16302"/>
                    <a:pt x="1103" y="14454"/>
                    <a:pt x="2274" y="13361"/>
                  </a:cubicBezTo>
                  <a:lnTo>
                    <a:pt x="7878" y="7757"/>
                  </a:lnTo>
                  <a:cubicBezTo>
                    <a:pt x="8422" y="7214"/>
                    <a:pt x="9147" y="6926"/>
                    <a:pt x="9884" y="6926"/>
                  </a:cubicBezTo>
                  <a:close/>
                  <a:moveTo>
                    <a:pt x="15673" y="1"/>
                  </a:moveTo>
                  <a:cubicBezTo>
                    <a:pt x="14659" y="1"/>
                    <a:pt x="13644" y="388"/>
                    <a:pt x="12870" y="1162"/>
                  </a:cubicBezTo>
                  <a:lnTo>
                    <a:pt x="7078" y="6957"/>
                  </a:lnTo>
                  <a:lnTo>
                    <a:pt x="1471" y="12561"/>
                  </a:lnTo>
                  <a:cubicBezTo>
                    <a:pt x="339" y="13693"/>
                    <a:pt x="1" y="15399"/>
                    <a:pt x="614" y="16879"/>
                  </a:cubicBezTo>
                  <a:cubicBezTo>
                    <a:pt x="1230" y="18358"/>
                    <a:pt x="2673" y="19324"/>
                    <a:pt x="4276" y="19324"/>
                  </a:cubicBezTo>
                  <a:cubicBezTo>
                    <a:pt x="4280" y="19325"/>
                    <a:pt x="4284" y="19325"/>
                    <a:pt x="4288" y="19325"/>
                  </a:cubicBezTo>
                  <a:cubicBezTo>
                    <a:pt x="5334" y="19325"/>
                    <a:pt x="6338" y="18908"/>
                    <a:pt x="7078" y="18165"/>
                  </a:cubicBezTo>
                  <a:lnTo>
                    <a:pt x="12682" y="12561"/>
                  </a:lnTo>
                  <a:lnTo>
                    <a:pt x="18477" y="6767"/>
                  </a:lnTo>
                  <a:cubicBezTo>
                    <a:pt x="20023" y="5221"/>
                    <a:pt x="20023" y="2711"/>
                    <a:pt x="18477" y="1162"/>
                  </a:cubicBezTo>
                  <a:cubicBezTo>
                    <a:pt x="17702" y="388"/>
                    <a:pt x="16688" y="1"/>
                    <a:pt x="156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39" name="Google Shape;4439;p36"/>
            <p:cNvSpPr/>
            <p:nvPr/>
          </p:nvSpPr>
          <p:spPr>
            <a:xfrm>
              <a:off x="4208775" y="588000"/>
              <a:ext cx="71125" cy="68350"/>
            </a:xfrm>
            <a:custGeom>
              <a:avLst/>
              <a:gdLst/>
              <a:ahLst/>
              <a:cxnLst/>
              <a:rect l="l" t="t" r="r" b="b"/>
              <a:pathLst>
                <a:path w="2845" h="2734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lnTo>
                    <a:pt x="1821" y="2567"/>
                  </a:lnTo>
                  <a:cubicBezTo>
                    <a:pt x="1933" y="2677"/>
                    <a:pt x="2079" y="2733"/>
                    <a:pt x="2224" y="2733"/>
                  </a:cubicBezTo>
                  <a:cubicBezTo>
                    <a:pt x="2368" y="2733"/>
                    <a:pt x="2513" y="2678"/>
                    <a:pt x="2624" y="2567"/>
                  </a:cubicBezTo>
                  <a:cubicBezTo>
                    <a:pt x="2845" y="2346"/>
                    <a:pt x="2845" y="1987"/>
                    <a:pt x="2624" y="1767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0" name="Google Shape;4440;p36"/>
            <p:cNvSpPr/>
            <p:nvPr/>
          </p:nvSpPr>
          <p:spPr>
            <a:xfrm>
              <a:off x="4228400" y="527925"/>
              <a:ext cx="91050" cy="48400"/>
            </a:xfrm>
            <a:custGeom>
              <a:avLst/>
              <a:gdLst/>
              <a:ahLst/>
              <a:cxnLst/>
              <a:rect l="l" t="t" r="r" b="b"/>
              <a:pathLst>
                <a:path w="3642" h="1936" extrusionOk="0">
                  <a:moveTo>
                    <a:pt x="636" y="0"/>
                  </a:moveTo>
                  <a:cubicBezTo>
                    <a:pt x="400" y="0"/>
                    <a:pt x="180" y="150"/>
                    <a:pt x="100" y="389"/>
                  </a:cubicBezTo>
                  <a:cubicBezTo>
                    <a:pt x="0" y="685"/>
                    <a:pt x="160" y="1005"/>
                    <a:pt x="459" y="1105"/>
                  </a:cubicBezTo>
                  <a:lnTo>
                    <a:pt x="2860" y="1905"/>
                  </a:lnTo>
                  <a:cubicBezTo>
                    <a:pt x="2917" y="1923"/>
                    <a:pt x="2977" y="1935"/>
                    <a:pt x="3038" y="1935"/>
                  </a:cubicBezTo>
                  <a:cubicBezTo>
                    <a:pt x="3316" y="1932"/>
                    <a:pt x="3554" y="1733"/>
                    <a:pt x="3596" y="1458"/>
                  </a:cubicBezTo>
                  <a:cubicBezTo>
                    <a:pt x="3642" y="1183"/>
                    <a:pt x="3482" y="918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5" y="0"/>
                    <a:pt x="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1" name="Google Shape;4441;p36"/>
            <p:cNvSpPr/>
            <p:nvPr/>
          </p:nvSpPr>
          <p:spPr>
            <a:xfrm>
              <a:off x="4148300" y="608000"/>
              <a:ext cx="52050" cy="88600"/>
            </a:xfrm>
            <a:custGeom>
              <a:avLst/>
              <a:gdLst/>
              <a:ahLst/>
              <a:cxnLst/>
              <a:rect l="l" t="t" r="r" b="b"/>
              <a:pathLst>
                <a:path w="2082" h="3544" extrusionOk="0">
                  <a:moveTo>
                    <a:pt x="639" y="1"/>
                  </a:moveTo>
                  <a:cubicBezTo>
                    <a:pt x="580" y="1"/>
                    <a:pt x="519" y="10"/>
                    <a:pt x="460" y="31"/>
                  </a:cubicBezTo>
                  <a:cubicBezTo>
                    <a:pt x="161" y="127"/>
                    <a:pt x="1" y="450"/>
                    <a:pt x="100" y="746"/>
                  </a:cubicBezTo>
                  <a:lnTo>
                    <a:pt x="903" y="3150"/>
                  </a:lnTo>
                  <a:cubicBezTo>
                    <a:pt x="979" y="3390"/>
                    <a:pt x="1202" y="3544"/>
                    <a:pt x="1441" y="3544"/>
                  </a:cubicBezTo>
                  <a:cubicBezTo>
                    <a:pt x="1500" y="3544"/>
                    <a:pt x="1560" y="3535"/>
                    <a:pt x="1619" y="3515"/>
                  </a:cubicBezTo>
                  <a:cubicBezTo>
                    <a:pt x="1921" y="3415"/>
                    <a:pt x="2081" y="3089"/>
                    <a:pt x="1975" y="2790"/>
                  </a:cubicBezTo>
                  <a:lnTo>
                    <a:pt x="1175" y="390"/>
                  </a:lnTo>
                  <a:cubicBezTo>
                    <a:pt x="1096" y="151"/>
                    <a:pt x="875" y="1"/>
                    <a:pt x="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2" name="Google Shape;4442;p36"/>
            <p:cNvSpPr/>
            <p:nvPr/>
          </p:nvSpPr>
          <p:spPr>
            <a:xfrm>
              <a:off x="3928725" y="307900"/>
              <a:ext cx="71200" cy="68375"/>
            </a:xfrm>
            <a:custGeom>
              <a:avLst/>
              <a:gdLst/>
              <a:ahLst/>
              <a:cxnLst/>
              <a:rect l="l" t="t" r="r" b="b"/>
              <a:pathLst>
                <a:path w="2848" h="2735" extrusionOk="0">
                  <a:moveTo>
                    <a:pt x="620" y="1"/>
                  </a:moveTo>
                  <a:cubicBezTo>
                    <a:pt x="475" y="1"/>
                    <a:pt x="330" y="57"/>
                    <a:pt x="221" y="168"/>
                  </a:cubicBezTo>
                  <a:cubicBezTo>
                    <a:pt x="3" y="385"/>
                    <a:pt x="0" y="739"/>
                    <a:pt x="214" y="962"/>
                  </a:cubicBezTo>
                  <a:lnTo>
                    <a:pt x="1815" y="2562"/>
                  </a:lnTo>
                  <a:cubicBezTo>
                    <a:pt x="1926" y="2677"/>
                    <a:pt x="2074" y="2734"/>
                    <a:pt x="2222" y="2734"/>
                  </a:cubicBezTo>
                  <a:cubicBezTo>
                    <a:pt x="2367" y="2734"/>
                    <a:pt x="2512" y="2679"/>
                    <a:pt x="2624" y="2569"/>
                  </a:cubicBezTo>
                  <a:cubicBezTo>
                    <a:pt x="2847" y="2345"/>
                    <a:pt x="2844" y="1983"/>
                    <a:pt x="2615" y="1762"/>
                  </a:cubicBezTo>
                  <a:lnTo>
                    <a:pt x="1015" y="162"/>
                  </a:lnTo>
                  <a:cubicBezTo>
                    <a:pt x="904" y="54"/>
                    <a:pt x="762" y="1"/>
                    <a:pt x="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3" name="Google Shape;4443;p36"/>
            <p:cNvSpPr/>
            <p:nvPr/>
          </p:nvSpPr>
          <p:spPr>
            <a:xfrm>
              <a:off x="4008200" y="267675"/>
              <a:ext cx="51875" cy="88450"/>
            </a:xfrm>
            <a:custGeom>
              <a:avLst/>
              <a:gdLst/>
              <a:ahLst/>
              <a:cxnLst/>
              <a:rect l="l" t="t" r="r" b="b"/>
              <a:pathLst>
                <a:path w="2075" h="3538" extrusionOk="0">
                  <a:moveTo>
                    <a:pt x="636" y="1"/>
                  </a:moveTo>
                  <a:cubicBezTo>
                    <a:pt x="577" y="1"/>
                    <a:pt x="518" y="10"/>
                    <a:pt x="460" y="29"/>
                  </a:cubicBezTo>
                  <a:cubicBezTo>
                    <a:pt x="161" y="128"/>
                    <a:pt x="1" y="449"/>
                    <a:pt x="100" y="747"/>
                  </a:cubicBezTo>
                  <a:lnTo>
                    <a:pt x="900" y="3151"/>
                  </a:lnTo>
                  <a:cubicBezTo>
                    <a:pt x="979" y="3380"/>
                    <a:pt x="1193" y="3537"/>
                    <a:pt x="1438" y="3537"/>
                  </a:cubicBezTo>
                  <a:cubicBezTo>
                    <a:pt x="1498" y="3534"/>
                    <a:pt x="1559" y="3525"/>
                    <a:pt x="1619" y="3507"/>
                  </a:cubicBezTo>
                  <a:cubicBezTo>
                    <a:pt x="1915" y="3408"/>
                    <a:pt x="2075" y="3088"/>
                    <a:pt x="1975" y="2789"/>
                  </a:cubicBezTo>
                  <a:lnTo>
                    <a:pt x="1175" y="388"/>
                  </a:lnTo>
                  <a:cubicBezTo>
                    <a:pt x="1095" y="151"/>
                    <a:pt x="873" y="1"/>
                    <a:pt x="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4" name="Google Shape;4444;p36"/>
            <p:cNvSpPr/>
            <p:nvPr/>
          </p:nvSpPr>
          <p:spPr>
            <a:xfrm>
              <a:off x="3888100" y="387825"/>
              <a:ext cx="91675" cy="48300"/>
            </a:xfrm>
            <a:custGeom>
              <a:avLst/>
              <a:gdLst/>
              <a:ahLst/>
              <a:cxnLst/>
              <a:rect l="l" t="t" r="r" b="b"/>
              <a:pathLst>
                <a:path w="3667" h="1932" extrusionOk="0">
                  <a:moveTo>
                    <a:pt x="636" y="0"/>
                  </a:moveTo>
                  <a:cubicBezTo>
                    <a:pt x="400" y="0"/>
                    <a:pt x="180" y="150"/>
                    <a:pt x="100" y="386"/>
                  </a:cubicBezTo>
                  <a:cubicBezTo>
                    <a:pt x="1" y="685"/>
                    <a:pt x="161" y="1005"/>
                    <a:pt x="460" y="1105"/>
                  </a:cubicBezTo>
                  <a:lnTo>
                    <a:pt x="2860" y="1905"/>
                  </a:lnTo>
                  <a:cubicBezTo>
                    <a:pt x="2917" y="1923"/>
                    <a:pt x="2975" y="1932"/>
                    <a:pt x="3032" y="1932"/>
                  </a:cubicBezTo>
                  <a:cubicBezTo>
                    <a:pt x="3270" y="1932"/>
                    <a:pt x="3492" y="1781"/>
                    <a:pt x="3570" y="1543"/>
                  </a:cubicBezTo>
                  <a:cubicBezTo>
                    <a:pt x="3666" y="1250"/>
                    <a:pt x="3512" y="933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6" y="0"/>
                    <a:pt x="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445" name="Google Shape;4445;p36"/>
          <p:cNvSpPr/>
          <p:nvPr/>
        </p:nvSpPr>
        <p:spPr>
          <a:xfrm>
            <a:off x="3165768" y="3147289"/>
            <a:ext cx="239657" cy="231267"/>
          </a:xfrm>
          <a:custGeom>
            <a:avLst/>
            <a:gdLst/>
            <a:ahLst/>
            <a:cxnLst/>
            <a:rect l="l" t="t" r="r" b="b"/>
            <a:pathLst>
              <a:path w="20023" h="19322" extrusionOk="0">
                <a:moveTo>
                  <a:pt x="15673" y="3395"/>
                </a:moveTo>
                <a:cubicBezTo>
                  <a:pt x="15818" y="3395"/>
                  <a:pt x="15963" y="3450"/>
                  <a:pt x="16073" y="3560"/>
                </a:cubicBezTo>
                <a:cubicBezTo>
                  <a:pt x="16294" y="3780"/>
                  <a:pt x="16294" y="4140"/>
                  <a:pt x="16073" y="4360"/>
                </a:cubicBezTo>
                <a:lnTo>
                  <a:pt x="13054" y="7380"/>
                </a:lnTo>
                <a:cubicBezTo>
                  <a:pt x="12939" y="7229"/>
                  <a:pt x="12815" y="7087"/>
                  <a:pt x="12682" y="6951"/>
                </a:cubicBezTo>
                <a:cubicBezTo>
                  <a:pt x="12547" y="6818"/>
                  <a:pt x="12405" y="6694"/>
                  <a:pt x="12254" y="6579"/>
                </a:cubicBezTo>
                <a:lnTo>
                  <a:pt x="15273" y="3560"/>
                </a:lnTo>
                <a:cubicBezTo>
                  <a:pt x="15383" y="3450"/>
                  <a:pt x="15528" y="3395"/>
                  <a:pt x="15673" y="3395"/>
                </a:cubicBezTo>
                <a:close/>
                <a:moveTo>
                  <a:pt x="9879" y="9187"/>
                </a:moveTo>
                <a:cubicBezTo>
                  <a:pt x="10024" y="9187"/>
                  <a:pt x="10169" y="9243"/>
                  <a:pt x="10279" y="9354"/>
                </a:cubicBezTo>
                <a:cubicBezTo>
                  <a:pt x="10635" y="9711"/>
                  <a:pt x="10385" y="10321"/>
                  <a:pt x="9880" y="10321"/>
                </a:cubicBezTo>
                <a:cubicBezTo>
                  <a:pt x="9376" y="10321"/>
                  <a:pt x="9123" y="9711"/>
                  <a:pt x="9479" y="9354"/>
                </a:cubicBezTo>
                <a:cubicBezTo>
                  <a:pt x="9589" y="9243"/>
                  <a:pt x="9734" y="9187"/>
                  <a:pt x="9879" y="9187"/>
                </a:cubicBezTo>
                <a:close/>
                <a:moveTo>
                  <a:pt x="15746" y="1059"/>
                </a:moveTo>
                <a:cubicBezTo>
                  <a:pt x="16469" y="1059"/>
                  <a:pt x="17193" y="1334"/>
                  <a:pt x="17746" y="1887"/>
                </a:cubicBezTo>
                <a:cubicBezTo>
                  <a:pt x="18878" y="3019"/>
                  <a:pt x="18845" y="4867"/>
                  <a:pt x="17674" y="5960"/>
                </a:cubicBezTo>
                <a:lnTo>
                  <a:pt x="11882" y="11755"/>
                </a:lnTo>
                <a:cubicBezTo>
                  <a:pt x="11323" y="12314"/>
                  <a:pt x="10601" y="12585"/>
                  <a:pt x="9883" y="12585"/>
                </a:cubicBezTo>
                <a:cubicBezTo>
                  <a:pt x="8973" y="12585"/>
                  <a:pt x="8071" y="12149"/>
                  <a:pt x="7519" y="11314"/>
                </a:cubicBezTo>
                <a:lnTo>
                  <a:pt x="8350" y="10487"/>
                </a:lnTo>
                <a:cubicBezTo>
                  <a:pt x="8649" y="11113"/>
                  <a:pt x="9263" y="11453"/>
                  <a:pt x="9886" y="11453"/>
                </a:cubicBezTo>
                <a:cubicBezTo>
                  <a:pt x="10313" y="11453"/>
                  <a:pt x="10745" y="11293"/>
                  <a:pt x="11082" y="10955"/>
                </a:cubicBezTo>
                <a:lnTo>
                  <a:pt x="16876" y="5160"/>
                </a:lnTo>
                <a:cubicBezTo>
                  <a:pt x="17538" y="4499"/>
                  <a:pt x="17538" y="3421"/>
                  <a:pt x="16876" y="2760"/>
                </a:cubicBezTo>
                <a:cubicBezTo>
                  <a:pt x="16544" y="2428"/>
                  <a:pt x="16110" y="2262"/>
                  <a:pt x="15675" y="2262"/>
                </a:cubicBezTo>
                <a:cubicBezTo>
                  <a:pt x="15240" y="2262"/>
                  <a:pt x="14805" y="2428"/>
                  <a:pt x="14473" y="2760"/>
                </a:cubicBezTo>
                <a:lnTo>
                  <a:pt x="11212" y="6021"/>
                </a:lnTo>
                <a:cubicBezTo>
                  <a:pt x="10787" y="5872"/>
                  <a:pt x="10339" y="5794"/>
                  <a:pt x="9888" y="5794"/>
                </a:cubicBezTo>
                <a:cubicBezTo>
                  <a:pt x="9872" y="5794"/>
                  <a:pt x="9855" y="5794"/>
                  <a:pt x="9838" y="5794"/>
                </a:cubicBezTo>
                <a:lnTo>
                  <a:pt x="13673" y="1960"/>
                </a:lnTo>
                <a:cubicBezTo>
                  <a:pt x="14232" y="1360"/>
                  <a:pt x="14988" y="1059"/>
                  <a:pt x="15746" y="1059"/>
                </a:cubicBezTo>
                <a:close/>
                <a:moveTo>
                  <a:pt x="6707" y="12126"/>
                </a:moveTo>
                <a:cubicBezTo>
                  <a:pt x="6819" y="12280"/>
                  <a:pt x="6943" y="12422"/>
                  <a:pt x="7078" y="12555"/>
                </a:cubicBezTo>
                <a:cubicBezTo>
                  <a:pt x="7211" y="12691"/>
                  <a:pt x="7356" y="12815"/>
                  <a:pt x="7507" y="12929"/>
                </a:cubicBezTo>
                <a:lnTo>
                  <a:pt x="4675" y="15759"/>
                </a:lnTo>
                <a:cubicBezTo>
                  <a:pt x="4565" y="15869"/>
                  <a:pt x="4420" y="15924"/>
                  <a:pt x="4275" y="15924"/>
                </a:cubicBezTo>
                <a:cubicBezTo>
                  <a:pt x="4130" y="15924"/>
                  <a:pt x="3985" y="15869"/>
                  <a:pt x="3875" y="15759"/>
                </a:cubicBezTo>
                <a:cubicBezTo>
                  <a:pt x="3654" y="15538"/>
                  <a:pt x="3654" y="15179"/>
                  <a:pt x="3875" y="14958"/>
                </a:cubicBezTo>
                <a:lnTo>
                  <a:pt x="6707" y="12126"/>
                </a:lnTo>
                <a:close/>
                <a:moveTo>
                  <a:pt x="9878" y="6924"/>
                </a:moveTo>
                <a:cubicBezTo>
                  <a:pt x="10788" y="6924"/>
                  <a:pt x="11690" y="7359"/>
                  <a:pt x="12242" y="8195"/>
                </a:cubicBezTo>
                <a:lnTo>
                  <a:pt x="11414" y="9022"/>
                </a:lnTo>
                <a:cubicBezTo>
                  <a:pt x="11114" y="8396"/>
                  <a:pt x="10500" y="8056"/>
                  <a:pt x="9877" y="8056"/>
                </a:cubicBezTo>
                <a:cubicBezTo>
                  <a:pt x="9449" y="8056"/>
                  <a:pt x="9017" y="8216"/>
                  <a:pt x="8679" y="8554"/>
                </a:cubicBezTo>
                <a:lnTo>
                  <a:pt x="3075" y="14158"/>
                </a:lnTo>
                <a:cubicBezTo>
                  <a:pt x="2410" y="14819"/>
                  <a:pt x="2410" y="15897"/>
                  <a:pt x="3075" y="16559"/>
                </a:cubicBezTo>
                <a:cubicBezTo>
                  <a:pt x="3407" y="16891"/>
                  <a:pt x="3842" y="17057"/>
                  <a:pt x="4276" y="17057"/>
                </a:cubicBezTo>
                <a:cubicBezTo>
                  <a:pt x="4710" y="17057"/>
                  <a:pt x="5144" y="16891"/>
                  <a:pt x="5475" y="16559"/>
                </a:cubicBezTo>
                <a:lnTo>
                  <a:pt x="8549" y="13488"/>
                </a:lnTo>
                <a:cubicBezTo>
                  <a:pt x="8978" y="13639"/>
                  <a:pt x="9428" y="13714"/>
                  <a:pt x="9880" y="13714"/>
                </a:cubicBezTo>
                <a:lnTo>
                  <a:pt x="9923" y="13714"/>
                </a:lnTo>
                <a:lnTo>
                  <a:pt x="6275" y="17359"/>
                </a:lnTo>
                <a:cubicBezTo>
                  <a:pt x="5716" y="17958"/>
                  <a:pt x="4960" y="18259"/>
                  <a:pt x="4202" y="18259"/>
                </a:cubicBezTo>
                <a:cubicBezTo>
                  <a:pt x="3479" y="18259"/>
                  <a:pt x="2755" y="17984"/>
                  <a:pt x="2202" y="17431"/>
                </a:cubicBezTo>
                <a:cubicBezTo>
                  <a:pt x="1070" y="16299"/>
                  <a:pt x="1103" y="14451"/>
                  <a:pt x="2274" y="13358"/>
                </a:cubicBezTo>
                <a:lnTo>
                  <a:pt x="7879" y="7754"/>
                </a:lnTo>
                <a:cubicBezTo>
                  <a:pt x="8438" y="7195"/>
                  <a:pt x="9160" y="6924"/>
                  <a:pt x="9878" y="6924"/>
                </a:cubicBezTo>
                <a:close/>
                <a:moveTo>
                  <a:pt x="15672" y="0"/>
                </a:moveTo>
                <a:cubicBezTo>
                  <a:pt x="14657" y="0"/>
                  <a:pt x="13643" y="387"/>
                  <a:pt x="12870" y="1159"/>
                </a:cubicBezTo>
                <a:lnTo>
                  <a:pt x="7075" y="6954"/>
                </a:lnTo>
                <a:lnTo>
                  <a:pt x="1474" y="12555"/>
                </a:lnTo>
                <a:cubicBezTo>
                  <a:pt x="339" y="13690"/>
                  <a:pt x="1" y="15393"/>
                  <a:pt x="614" y="16876"/>
                </a:cubicBezTo>
                <a:cubicBezTo>
                  <a:pt x="1227" y="18355"/>
                  <a:pt x="2673" y="19321"/>
                  <a:pt x="4276" y="19321"/>
                </a:cubicBezTo>
                <a:cubicBezTo>
                  <a:pt x="4280" y="19322"/>
                  <a:pt x="4284" y="19322"/>
                  <a:pt x="4288" y="19322"/>
                </a:cubicBezTo>
                <a:cubicBezTo>
                  <a:pt x="5334" y="19322"/>
                  <a:pt x="6338" y="18905"/>
                  <a:pt x="7078" y="18162"/>
                </a:cubicBezTo>
                <a:lnTo>
                  <a:pt x="12679" y="12558"/>
                </a:lnTo>
                <a:lnTo>
                  <a:pt x="18474" y="6767"/>
                </a:lnTo>
                <a:cubicBezTo>
                  <a:pt x="20023" y="5218"/>
                  <a:pt x="20023" y="2708"/>
                  <a:pt x="18474" y="1159"/>
                </a:cubicBezTo>
                <a:cubicBezTo>
                  <a:pt x="17701" y="387"/>
                  <a:pt x="16686" y="0"/>
                  <a:pt x="1567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446" name="Google Shape;4446;p36"/>
          <p:cNvGrpSpPr/>
          <p:nvPr/>
        </p:nvGrpSpPr>
        <p:grpSpPr>
          <a:xfrm>
            <a:off x="3457255" y="3147286"/>
            <a:ext cx="231315" cy="231267"/>
            <a:chOff x="5053900" y="238200"/>
            <a:chExt cx="483150" cy="483050"/>
          </a:xfrm>
        </p:grpSpPr>
        <p:sp>
          <p:nvSpPr>
            <p:cNvPr id="4447" name="Google Shape;4447;p36"/>
            <p:cNvSpPr/>
            <p:nvPr/>
          </p:nvSpPr>
          <p:spPr>
            <a:xfrm>
              <a:off x="5053900" y="238200"/>
              <a:ext cx="483150" cy="483050"/>
            </a:xfrm>
            <a:custGeom>
              <a:avLst/>
              <a:gdLst/>
              <a:ahLst/>
              <a:cxnLst/>
              <a:rect l="l" t="t" r="r" b="b"/>
              <a:pathLst>
                <a:path w="19326" h="19322" extrusionOk="0">
                  <a:moveTo>
                    <a:pt x="11363" y="1929"/>
                  </a:moveTo>
                  <a:lnTo>
                    <a:pt x="12825" y="3394"/>
                  </a:lnTo>
                  <a:lnTo>
                    <a:pt x="11363" y="3394"/>
                  </a:lnTo>
                  <a:lnTo>
                    <a:pt x="11363" y="1929"/>
                  </a:lnTo>
                  <a:close/>
                  <a:moveTo>
                    <a:pt x="4569" y="4526"/>
                  </a:moveTo>
                  <a:lnTo>
                    <a:pt x="4569" y="5698"/>
                  </a:lnTo>
                  <a:lnTo>
                    <a:pt x="3437" y="5698"/>
                  </a:lnTo>
                  <a:lnTo>
                    <a:pt x="3437" y="4958"/>
                  </a:lnTo>
                  <a:cubicBezTo>
                    <a:pt x="3437" y="4719"/>
                    <a:pt x="3627" y="4526"/>
                    <a:pt x="3866" y="4526"/>
                  </a:cubicBezTo>
                  <a:close/>
                  <a:moveTo>
                    <a:pt x="15461" y="4526"/>
                  </a:moveTo>
                  <a:cubicBezTo>
                    <a:pt x="15699" y="4526"/>
                    <a:pt x="15889" y="4719"/>
                    <a:pt x="15892" y="4958"/>
                  </a:cubicBezTo>
                  <a:lnTo>
                    <a:pt x="15892" y="5698"/>
                  </a:lnTo>
                  <a:lnTo>
                    <a:pt x="14760" y="5698"/>
                  </a:lnTo>
                  <a:lnTo>
                    <a:pt x="14760" y="4526"/>
                  </a:lnTo>
                  <a:close/>
                  <a:moveTo>
                    <a:pt x="10231" y="1129"/>
                  </a:moveTo>
                  <a:lnTo>
                    <a:pt x="10231" y="3962"/>
                  </a:lnTo>
                  <a:cubicBezTo>
                    <a:pt x="10231" y="4273"/>
                    <a:pt x="10481" y="4526"/>
                    <a:pt x="10795" y="4526"/>
                  </a:cubicBezTo>
                  <a:lnTo>
                    <a:pt x="13628" y="4526"/>
                  </a:lnTo>
                  <a:lnTo>
                    <a:pt x="13628" y="6830"/>
                  </a:lnTo>
                  <a:lnTo>
                    <a:pt x="5702" y="6830"/>
                  </a:lnTo>
                  <a:lnTo>
                    <a:pt x="5702" y="1129"/>
                  </a:lnTo>
                  <a:close/>
                  <a:moveTo>
                    <a:pt x="17628" y="6830"/>
                  </a:moveTo>
                  <a:cubicBezTo>
                    <a:pt x="17939" y="6830"/>
                    <a:pt x="18193" y="7081"/>
                    <a:pt x="18193" y="7395"/>
                  </a:cubicBezTo>
                  <a:lnTo>
                    <a:pt x="18193" y="14188"/>
                  </a:lnTo>
                  <a:cubicBezTo>
                    <a:pt x="18193" y="14502"/>
                    <a:pt x="17939" y="14756"/>
                    <a:pt x="17628" y="14756"/>
                  </a:cubicBezTo>
                  <a:lnTo>
                    <a:pt x="14760" y="14756"/>
                  </a:lnTo>
                  <a:lnTo>
                    <a:pt x="14760" y="12491"/>
                  </a:lnTo>
                  <a:lnTo>
                    <a:pt x="15325" y="12491"/>
                  </a:lnTo>
                  <a:cubicBezTo>
                    <a:pt x="15639" y="12491"/>
                    <a:pt x="15889" y="12238"/>
                    <a:pt x="15889" y="11924"/>
                  </a:cubicBezTo>
                  <a:cubicBezTo>
                    <a:pt x="15889" y="11610"/>
                    <a:pt x="15639" y="11359"/>
                    <a:pt x="15325" y="11359"/>
                  </a:cubicBezTo>
                  <a:lnTo>
                    <a:pt x="4002" y="11359"/>
                  </a:lnTo>
                  <a:cubicBezTo>
                    <a:pt x="3688" y="11359"/>
                    <a:pt x="3437" y="11610"/>
                    <a:pt x="3437" y="11924"/>
                  </a:cubicBezTo>
                  <a:cubicBezTo>
                    <a:pt x="3437" y="12238"/>
                    <a:pt x="3688" y="12491"/>
                    <a:pt x="4002" y="12491"/>
                  </a:cubicBezTo>
                  <a:lnTo>
                    <a:pt x="4569" y="12491"/>
                  </a:lnTo>
                  <a:lnTo>
                    <a:pt x="4569" y="14756"/>
                  </a:lnTo>
                  <a:lnTo>
                    <a:pt x="1701" y="14756"/>
                  </a:lnTo>
                  <a:cubicBezTo>
                    <a:pt x="1387" y="14756"/>
                    <a:pt x="1133" y="14502"/>
                    <a:pt x="1133" y="14188"/>
                  </a:cubicBezTo>
                  <a:lnTo>
                    <a:pt x="1133" y="7395"/>
                  </a:lnTo>
                  <a:cubicBezTo>
                    <a:pt x="1133" y="7081"/>
                    <a:pt x="1387" y="6830"/>
                    <a:pt x="1701" y="6830"/>
                  </a:cubicBezTo>
                  <a:lnTo>
                    <a:pt x="4569" y="6830"/>
                  </a:lnTo>
                  <a:lnTo>
                    <a:pt x="4569" y="7395"/>
                  </a:lnTo>
                  <a:cubicBezTo>
                    <a:pt x="4569" y="7709"/>
                    <a:pt x="4820" y="7962"/>
                    <a:pt x="5134" y="7962"/>
                  </a:cubicBezTo>
                  <a:lnTo>
                    <a:pt x="14192" y="7962"/>
                  </a:lnTo>
                  <a:cubicBezTo>
                    <a:pt x="14506" y="7962"/>
                    <a:pt x="14760" y="7709"/>
                    <a:pt x="14760" y="7395"/>
                  </a:cubicBezTo>
                  <a:lnTo>
                    <a:pt x="14760" y="6830"/>
                  </a:lnTo>
                  <a:close/>
                  <a:moveTo>
                    <a:pt x="13628" y="12491"/>
                  </a:moveTo>
                  <a:lnTo>
                    <a:pt x="13628" y="18189"/>
                  </a:lnTo>
                  <a:lnTo>
                    <a:pt x="5702" y="18189"/>
                  </a:lnTo>
                  <a:lnTo>
                    <a:pt x="5702" y="12491"/>
                  </a:lnTo>
                  <a:close/>
                  <a:moveTo>
                    <a:pt x="5134" y="0"/>
                  </a:moveTo>
                  <a:cubicBezTo>
                    <a:pt x="4820" y="0"/>
                    <a:pt x="4569" y="254"/>
                    <a:pt x="4569" y="568"/>
                  </a:cubicBezTo>
                  <a:lnTo>
                    <a:pt x="4569" y="3394"/>
                  </a:lnTo>
                  <a:lnTo>
                    <a:pt x="3866" y="3394"/>
                  </a:lnTo>
                  <a:cubicBezTo>
                    <a:pt x="3002" y="3394"/>
                    <a:pt x="2305" y="4094"/>
                    <a:pt x="2305" y="4958"/>
                  </a:cubicBezTo>
                  <a:lnTo>
                    <a:pt x="2305" y="5698"/>
                  </a:lnTo>
                  <a:lnTo>
                    <a:pt x="1701" y="5698"/>
                  </a:lnTo>
                  <a:cubicBezTo>
                    <a:pt x="762" y="5698"/>
                    <a:pt x="1" y="6456"/>
                    <a:pt x="1" y="7395"/>
                  </a:cubicBezTo>
                  <a:lnTo>
                    <a:pt x="1" y="14188"/>
                  </a:lnTo>
                  <a:cubicBezTo>
                    <a:pt x="1" y="15127"/>
                    <a:pt x="762" y="15885"/>
                    <a:pt x="1701" y="15888"/>
                  </a:cubicBezTo>
                  <a:lnTo>
                    <a:pt x="4569" y="15888"/>
                  </a:lnTo>
                  <a:lnTo>
                    <a:pt x="4569" y="18757"/>
                  </a:lnTo>
                  <a:cubicBezTo>
                    <a:pt x="4569" y="19068"/>
                    <a:pt x="4820" y="19321"/>
                    <a:pt x="5134" y="19321"/>
                  </a:cubicBezTo>
                  <a:lnTo>
                    <a:pt x="14192" y="19321"/>
                  </a:lnTo>
                  <a:cubicBezTo>
                    <a:pt x="14506" y="19321"/>
                    <a:pt x="14760" y="19068"/>
                    <a:pt x="14760" y="18757"/>
                  </a:cubicBezTo>
                  <a:lnTo>
                    <a:pt x="14760" y="15888"/>
                  </a:lnTo>
                  <a:lnTo>
                    <a:pt x="17628" y="15888"/>
                  </a:lnTo>
                  <a:cubicBezTo>
                    <a:pt x="18565" y="15885"/>
                    <a:pt x="19325" y="15127"/>
                    <a:pt x="19325" y="14188"/>
                  </a:cubicBezTo>
                  <a:lnTo>
                    <a:pt x="19325" y="7395"/>
                  </a:lnTo>
                  <a:cubicBezTo>
                    <a:pt x="19325" y="6456"/>
                    <a:pt x="18565" y="5698"/>
                    <a:pt x="17628" y="5698"/>
                  </a:cubicBezTo>
                  <a:lnTo>
                    <a:pt x="17025" y="5698"/>
                  </a:lnTo>
                  <a:lnTo>
                    <a:pt x="17025" y="4958"/>
                  </a:lnTo>
                  <a:cubicBezTo>
                    <a:pt x="17022" y="4094"/>
                    <a:pt x="16324" y="3394"/>
                    <a:pt x="15461" y="3394"/>
                  </a:cubicBezTo>
                  <a:lnTo>
                    <a:pt x="14428" y="3394"/>
                  </a:lnTo>
                  <a:lnTo>
                    <a:pt x="11197" y="163"/>
                  </a:lnTo>
                  <a:cubicBezTo>
                    <a:pt x="11185" y="151"/>
                    <a:pt x="11173" y="142"/>
                    <a:pt x="11158" y="130"/>
                  </a:cubicBezTo>
                  <a:lnTo>
                    <a:pt x="11146" y="121"/>
                  </a:lnTo>
                  <a:lnTo>
                    <a:pt x="11119" y="100"/>
                  </a:lnTo>
                  <a:lnTo>
                    <a:pt x="11103" y="91"/>
                  </a:lnTo>
                  <a:cubicBezTo>
                    <a:pt x="11094" y="85"/>
                    <a:pt x="11085" y="79"/>
                    <a:pt x="11073" y="72"/>
                  </a:cubicBezTo>
                  <a:lnTo>
                    <a:pt x="11061" y="63"/>
                  </a:lnTo>
                  <a:cubicBezTo>
                    <a:pt x="11049" y="57"/>
                    <a:pt x="11034" y="51"/>
                    <a:pt x="11019" y="45"/>
                  </a:cubicBezTo>
                  <a:lnTo>
                    <a:pt x="11001" y="36"/>
                  </a:lnTo>
                  <a:cubicBezTo>
                    <a:pt x="10992" y="33"/>
                    <a:pt x="10983" y="30"/>
                    <a:pt x="10974" y="27"/>
                  </a:cubicBezTo>
                  <a:lnTo>
                    <a:pt x="10952" y="21"/>
                  </a:lnTo>
                  <a:cubicBezTo>
                    <a:pt x="10943" y="18"/>
                    <a:pt x="10931" y="15"/>
                    <a:pt x="10919" y="12"/>
                  </a:cubicBezTo>
                  <a:lnTo>
                    <a:pt x="10907" y="9"/>
                  </a:lnTo>
                  <a:cubicBezTo>
                    <a:pt x="10889" y="6"/>
                    <a:pt x="10874" y="3"/>
                    <a:pt x="10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8" name="Google Shape;4448;p36"/>
            <p:cNvSpPr/>
            <p:nvPr/>
          </p:nvSpPr>
          <p:spPr>
            <a:xfrm>
              <a:off x="5422900" y="46555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1697" y="1133"/>
                  </a:lnTo>
                  <a:cubicBezTo>
                    <a:pt x="2011" y="1133"/>
                    <a:pt x="2262" y="879"/>
                    <a:pt x="2262" y="565"/>
                  </a:cubicBezTo>
                  <a:cubicBezTo>
                    <a:pt x="2262" y="251"/>
                    <a:pt x="2011" y="1"/>
                    <a:pt x="16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49" name="Google Shape;4449;p36"/>
            <p:cNvSpPr/>
            <p:nvPr/>
          </p:nvSpPr>
          <p:spPr>
            <a:xfrm>
              <a:off x="5224725" y="578775"/>
              <a:ext cx="141500" cy="28350"/>
            </a:xfrm>
            <a:custGeom>
              <a:avLst/>
              <a:gdLst/>
              <a:ahLst/>
              <a:cxnLst/>
              <a:rect l="l" t="t" r="r" b="b"/>
              <a:pathLst>
                <a:path w="5660" h="1134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1"/>
                    <a:pt x="50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0" name="Google Shape;4450;p36"/>
            <p:cNvSpPr/>
            <p:nvPr/>
          </p:nvSpPr>
          <p:spPr>
            <a:xfrm>
              <a:off x="5224725" y="635400"/>
              <a:ext cx="141500" cy="28325"/>
            </a:xfrm>
            <a:custGeom>
              <a:avLst/>
              <a:gdLst/>
              <a:ahLst/>
              <a:cxnLst/>
              <a:rect l="l" t="t" r="r" b="b"/>
              <a:pathLst>
                <a:path w="5660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0"/>
                    <a:pt x="5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51" name="Google Shape;4451;p36"/>
          <p:cNvGrpSpPr/>
          <p:nvPr/>
        </p:nvGrpSpPr>
        <p:grpSpPr>
          <a:xfrm>
            <a:off x="3738726" y="3147268"/>
            <a:ext cx="231303" cy="231303"/>
            <a:chOff x="5648375" y="238125"/>
            <a:chExt cx="483125" cy="483125"/>
          </a:xfrm>
        </p:grpSpPr>
        <p:sp>
          <p:nvSpPr>
            <p:cNvPr id="4452" name="Google Shape;4452;p36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3" name="Google Shape;4453;p36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4" name="Google Shape;4454;p36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5" name="Google Shape;4455;p36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6" name="Google Shape;4456;p36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7" name="Google Shape;4457;p36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8" name="Google Shape;4458;p36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59" name="Google Shape;4459;p36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60" name="Google Shape;4460;p36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61" name="Google Shape;4461;p36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62" name="Google Shape;4462;p36"/>
          <p:cNvGrpSpPr/>
          <p:nvPr/>
        </p:nvGrpSpPr>
        <p:grpSpPr>
          <a:xfrm>
            <a:off x="4022058" y="3147268"/>
            <a:ext cx="231303" cy="231303"/>
            <a:chOff x="6242825" y="238125"/>
            <a:chExt cx="483125" cy="483125"/>
          </a:xfrm>
        </p:grpSpPr>
        <p:sp>
          <p:nvSpPr>
            <p:cNvPr id="4463" name="Google Shape;4463;p36"/>
            <p:cNvSpPr/>
            <p:nvPr/>
          </p:nvSpPr>
          <p:spPr>
            <a:xfrm>
              <a:off x="624282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8192" y="1132"/>
                  </a:moveTo>
                  <a:lnTo>
                    <a:pt x="18192" y="2400"/>
                  </a:lnTo>
                  <a:cubicBezTo>
                    <a:pt x="17513" y="2639"/>
                    <a:pt x="17060" y="3282"/>
                    <a:pt x="17060" y="4001"/>
                  </a:cubicBezTo>
                  <a:cubicBezTo>
                    <a:pt x="17060" y="4719"/>
                    <a:pt x="17513" y="5363"/>
                    <a:pt x="18192" y="5601"/>
                  </a:cubicBezTo>
                  <a:lnTo>
                    <a:pt x="18192" y="8062"/>
                  </a:lnTo>
                  <a:cubicBezTo>
                    <a:pt x="17513" y="8300"/>
                    <a:pt x="17060" y="8944"/>
                    <a:pt x="17060" y="9662"/>
                  </a:cubicBezTo>
                  <a:cubicBezTo>
                    <a:pt x="17060" y="10381"/>
                    <a:pt x="17513" y="11024"/>
                    <a:pt x="18192" y="11263"/>
                  </a:cubicBezTo>
                  <a:lnTo>
                    <a:pt x="18192" y="13723"/>
                  </a:lnTo>
                  <a:cubicBezTo>
                    <a:pt x="17513" y="13962"/>
                    <a:pt x="17060" y="14605"/>
                    <a:pt x="17060" y="15324"/>
                  </a:cubicBezTo>
                  <a:cubicBezTo>
                    <a:pt x="17060" y="16042"/>
                    <a:pt x="17513" y="16685"/>
                    <a:pt x="18192" y="16924"/>
                  </a:cubicBezTo>
                  <a:lnTo>
                    <a:pt x="18192" y="18192"/>
                  </a:lnTo>
                  <a:lnTo>
                    <a:pt x="16924" y="18192"/>
                  </a:lnTo>
                  <a:cubicBezTo>
                    <a:pt x="16686" y="17513"/>
                    <a:pt x="16043" y="17060"/>
                    <a:pt x="15324" y="17060"/>
                  </a:cubicBezTo>
                  <a:cubicBezTo>
                    <a:pt x="14605" y="17060"/>
                    <a:pt x="13962" y="17513"/>
                    <a:pt x="13724" y="18192"/>
                  </a:cubicBezTo>
                  <a:lnTo>
                    <a:pt x="11263" y="18192"/>
                  </a:lnTo>
                  <a:cubicBezTo>
                    <a:pt x="11024" y="17513"/>
                    <a:pt x="10381" y="17060"/>
                    <a:pt x="9662" y="17060"/>
                  </a:cubicBezTo>
                  <a:cubicBezTo>
                    <a:pt x="8944" y="17060"/>
                    <a:pt x="8301" y="17513"/>
                    <a:pt x="8062" y="18192"/>
                  </a:cubicBezTo>
                  <a:lnTo>
                    <a:pt x="5601" y="18192"/>
                  </a:lnTo>
                  <a:cubicBezTo>
                    <a:pt x="5363" y="17513"/>
                    <a:pt x="4720" y="17060"/>
                    <a:pt x="4001" y="17060"/>
                  </a:cubicBezTo>
                  <a:cubicBezTo>
                    <a:pt x="3282" y="17060"/>
                    <a:pt x="2639" y="17513"/>
                    <a:pt x="2401" y="18192"/>
                  </a:cubicBezTo>
                  <a:lnTo>
                    <a:pt x="1133" y="18192"/>
                  </a:lnTo>
                  <a:lnTo>
                    <a:pt x="1133" y="16924"/>
                  </a:lnTo>
                  <a:cubicBezTo>
                    <a:pt x="1812" y="16685"/>
                    <a:pt x="2265" y="16042"/>
                    <a:pt x="2265" y="15324"/>
                  </a:cubicBezTo>
                  <a:cubicBezTo>
                    <a:pt x="2265" y="14605"/>
                    <a:pt x="1812" y="13962"/>
                    <a:pt x="1133" y="13723"/>
                  </a:cubicBezTo>
                  <a:lnTo>
                    <a:pt x="1133" y="11263"/>
                  </a:lnTo>
                  <a:cubicBezTo>
                    <a:pt x="1812" y="11024"/>
                    <a:pt x="2265" y="10381"/>
                    <a:pt x="2265" y="9662"/>
                  </a:cubicBezTo>
                  <a:cubicBezTo>
                    <a:pt x="2265" y="8944"/>
                    <a:pt x="1812" y="8300"/>
                    <a:pt x="1133" y="8062"/>
                  </a:cubicBezTo>
                  <a:lnTo>
                    <a:pt x="1133" y="5601"/>
                  </a:lnTo>
                  <a:cubicBezTo>
                    <a:pt x="1812" y="5363"/>
                    <a:pt x="2265" y="4719"/>
                    <a:pt x="2265" y="4001"/>
                  </a:cubicBezTo>
                  <a:cubicBezTo>
                    <a:pt x="2265" y="3282"/>
                    <a:pt x="1812" y="2639"/>
                    <a:pt x="1133" y="2400"/>
                  </a:cubicBezTo>
                  <a:lnTo>
                    <a:pt x="1133" y="1132"/>
                  </a:lnTo>
                  <a:lnTo>
                    <a:pt x="2401" y="1132"/>
                  </a:lnTo>
                  <a:cubicBezTo>
                    <a:pt x="2639" y="1812"/>
                    <a:pt x="3282" y="2265"/>
                    <a:pt x="4001" y="2265"/>
                  </a:cubicBezTo>
                  <a:cubicBezTo>
                    <a:pt x="4720" y="2265"/>
                    <a:pt x="5363" y="1812"/>
                    <a:pt x="5601" y="1132"/>
                  </a:cubicBezTo>
                  <a:lnTo>
                    <a:pt x="8062" y="1132"/>
                  </a:lnTo>
                  <a:cubicBezTo>
                    <a:pt x="8301" y="1812"/>
                    <a:pt x="8944" y="2265"/>
                    <a:pt x="9662" y="2265"/>
                  </a:cubicBezTo>
                  <a:cubicBezTo>
                    <a:pt x="10381" y="2265"/>
                    <a:pt x="11024" y="1812"/>
                    <a:pt x="11263" y="1132"/>
                  </a:cubicBezTo>
                  <a:lnTo>
                    <a:pt x="13724" y="1132"/>
                  </a:lnTo>
                  <a:cubicBezTo>
                    <a:pt x="13962" y="1812"/>
                    <a:pt x="14605" y="2265"/>
                    <a:pt x="15324" y="2265"/>
                  </a:cubicBezTo>
                  <a:cubicBezTo>
                    <a:pt x="16043" y="2265"/>
                    <a:pt x="16686" y="1812"/>
                    <a:pt x="16924" y="1132"/>
                  </a:cubicBezTo>
                  <a:close/>
                  <a:moveTo>
                    <a:pt x="568" y="0"/>
                  </a:moveTo>
                  <a:cubicBezTo>
                    <a:pt x="254" y="0"/>
                    <a:pt x="0" y="254"/>
                    <a:pt x="0" y="568"/>
                  </a:cubicBezTo>
                  <a:lnTo>
                    <a:pt x="0" y="2868"/>
                  </a:lnTo>
                  <a:cubicBezTo>
                    <a:pt x="0" y="3183"/>
                    <a:pt x="254" y="3436"/>
                    <a:pt x="568" y="3436"/>
                  </a:cubicBezTo>
                  <a:cubicBezTo>
                    <a:pt x="879" y="3436"/>
                    <a:pt x="1133" y="3687"/>
                    <a:pt x="1133" y="4001"/>
                  </a:cubicBezTo>
                  <a:cubicBezTo>
                    <a:pt x="1133" y="4315"/>
                    <a:pt x="879" y="4568"/>
                    <a:pt x="568" y="4568"/>
                  </a:cubicBezTo>
                  <a:cubicBezTo>
                    <a:pt x="254" y="4568"/>
                    <a:pt x="0" y="4819"/>
                    <a:pt x="0" y="5133"/>
                  </a:cubicBezTo>
                  <a:lnTo>
                    <a:pt x="0" y="8530"/>
                  </a:lnTo>
                  <a:cubicBezTo>
                    <a:pt x="0" y="8844"/>
                    <a:pt x="254" y="9098"/>
                    <a:pt x="568" y="9098"/>
                  </a:cubicBezTo>
                  <a:cubicBezTo>
                    <a:pt x="879" y="9098"/>
                    <a:pt x="1133" y="9348"/>
                    <a:pt x="1133" y="9662"/>
                  </a:cubicBezTo>
                  <a:cubicBezTo>
                    <a:pt x="1133" y="9976"/>
                    <a:pt x="879" y="10230"/>
                    <a:pt x="568" y="10230"/>
                  </a:cubicBezTo>
                  <a:cubicBezTo>
                    <a:pt x="254" y="10230"/>
                    <a:pt x="0" y="10481"/>
                    <a:pt x="0" y="10795"/>
                  </a:cubicBezTo>
                  <a:lnTo>
                    <a:pt x="0" y="14191"/>
                  </a:lnTo>
                  <a:cubicBezTo>
                    <a:pt x="0" y="14505"/>
                    <a:pt x="254" y="14759"/>
                    <a:pt x="568" y="14759"/>
                  </a:cubicBezTo>
                  <a:cubicBezTo>
                    <a:pt x="879" y="14759"/>
                    <a:pt x="1133" y="15010"/>
                    <a:pt x="1133" y="15324"/>
                  </a:cubicBezTo>
                  <a:cubicBezTo>
                    <a:pt x="1133" y="15638"/>
                    <a:pt x="879" y="15891"/>
                    <a:pt x="568" y="15891"/>
                  </a:cubicBezTo>
                  <a:cubicBezTo>
                    <a:pt x="254" y="15891"/>
                    <a:pt x="0" y="16142"/>
                    <a:pt x="0" y="16456"/>
                  </a:cubicBezTo>
                  <a:lnTo>
                    <a:pt x="0" y="18760"/>
                  </a:lnTo>
                  <a:cubicBezTo>
                    <a:pt x="0" y="19071"/>
                    <a:pt x="254" y="19324"/>
                    <a:pt x="568" y="19324"/>
                  </a:cubicBezTo>
                  <a:lnTo>
                    <a:pt x="2869" y="19324"/>
                  </a:lnTo>
                  <a:cubicBezTo>
                    <a:pt x="3183" y="19324"/>
                    <a:pt x="3436" y="19071"/>
                    <a:pt x="3436" y="18760"/>
                  </a:cubicBezTo>
                  <a:cubicBezTo>
                    <a:pt x="3436" y="18446"/>
                    <a:pt x="3687" y="18192"/>
                    <a:pt x="4001" y="18192"/>
                  </a:cubicBezTo>
                  <a:cubicBezTo>
                    <a:pt x="4315" y="18192"/>
                    <a:pt x="4569" y="18446"/>
                    <a:pt x="4569" y="18760"/>
                  </a:cubicBezTo>
                  <a:cubicBezTo>
                    <a:pt x="4569" y="19071"/>
                    <a:pt x="4819" y="19324"/>
                    <a:pt x="5133" y="19324"/>
                  </a:cubicBezTo>
                  <a:lnTo>
                    <a:pt x="8530" y="19324"/>
                  </a:lnTo>
                  <a:cubicBezTo>
                    <a:pt x="8844" y="19324"/>
                    <a:pt x="9098" y="19071"/>
                    <a:pt x="9098" y="18760"/>
                  </a:cubicBezTo>
                  <a:cubicBezTo>
                    <a:pt x="9098" y="18446"/>
                    <a:pt x="9348" y="18192"/>
                    <a:pt x="9662" y="18192"/>
                  </a:cubicBezTo>
                  <a:cubicBezTo>
                    <a:pt x="9976" y="18192"/>
                    <a:pt x="10230" y="18446"/>
                    <a:pt x="10230" y="18760"/>
                  </a:cubicBezTo>
                  <a:cubicBezTo>
                    <a:pt x="10230" y="19071"/>
                    <a:pt x="10481" y="19324"/>
                    <a:pt x="10795" y="19324"/>
                  </a:cubicBezTo>
                  <a:lnTo>
                    <a:pt x="14192" y="19324"/>
                  </a:lnTo>
                  <a:cubicBezTo>
                    <a:pt x="14506" y="19324"/>
                    <a:pt x="14759" y="19071"/>
                    <a:pt x="14759" y="18760"/>
                  </a:cubicBezTo>
                  <a:cubicBezTo>
                    <a:pt x="14759" y="18446"/>
                    <a:pt x="15010" y="18192"/>
                    <a:pt x="15324" y="18192"/>
                  </a:cubicBezTo>
                  <a:cubicBezTo>
                    <a:pt x="15638" y="18192"/>
                    <a:pt x="15892" y="18446"/>
                    <a:pt x="15892" y="18760"/>
                  </a:cubicBezTo>
                  <a:cubicBezTo>
                    <a:pt x="15892" y="19071"/>
                    <a:pt x="16142" y="19324"/>
                    <a:pt x="16456" y="19324"/>
                  </a:cubicBezTo>
                  <a:lnTo>
                    <a:pt x="18760" y="19324"/>
                  </a:lnTo>
                  <a:cubicBezTo>
                    <a:pt x="19071" y="19324"/>
                    <a:pt x="19325" y="19071"/>
                    <a:pt x="19325" y="18760"/>
                  </a:cubicBezTo>
                  <a:lnTo>
                    <a:pt x="19325" y="16456"/>
                  </a:lnTo>
                  <a:cubicBezTo>
                    <a:pt x="19325" y="16142"/>
                    <a:pt x="19071" y="15891"/>
                    <a:pt x="18760" y="15891"/>
                  </a:cubicBezTo>
                  <a:cubicBezTo>
                    <a:pt x="18446" y="15891"/>
                    <a:pt x="18192" y="15638"/>
                    <a:pt x="18192" y="15324"/>
                  </a:cubicBezTo>
                  <a:cubicBezTo>
                    <a:pt x="18192" y="15010"/>
                    <a:pt x="18446" y="14759"/>
                    <a:pt x="18760" y="14759"/>
                  </a:cubicBezTo>
                  <a:cubicBezTo>
                    <a:pt x="19071" y="14759"/>
                    <a:pt x="19325" y="14505"/>
                    <a:pt x="19325" y="14191"/>
                  </a:cubicBezTo>
                  <a:lnTo>
                    <a:pt x="19325" y="10795"/>
                  </a:lnTo>
                  <a:cubicBezTo>
                    <a:pt x="19325" y="10481"/>
                    <a:pt x="19071" y="10230"/>
                    <a:pt x="18760" y="10230"/>
                  </a:cubicBezTo>
                  <a:cubicBezTo>
                    <a:pt x="18446" y="10230"/>
                    <a:pt x="18192" y="9976"/>
                    <a:pt x="18192" y="9662"/>
                  </a:cubicBezTo>
                  <a:cubicBezTo>
                    <a:pt x="18192" y="9348"/>
                    <a:pt x="18446" y="9098"/>
                    <a:pt x="18760" y="9098"/>
                  </a:cubicBezTo>
                  <a:cubicBezTo>
                    <a:pt x="19071" y="9098"/>
                    <a:pt x="19325" y="8844"/>
                    <a:pt x="19325" y="8530"/>
                  </a:cubicBezTo>
                  <a:lnTo>
                    <a:pt x="19325" y="5133"/>
                  </a:lnTo>
                  <a:cubicBezTo>
                    <a:pt x="19325" y="4819"/>
                    <a:pt x="19071" y="4568"/>
                    <a:pt x="18760" y="4568"/>
                  </a:cubicBezTo>
                  <a:cubicBezTo>
                    <a:pt x="18446" y="4568"/>
                    <a:pt x="18192" y="4315"/>
                    <a:pt x="18192" y="4001"/>
                  </a:cubicBezTo>
                  <a:cubicBezTo>
                    <a:pt x="18192" y="3687"/>
                    <a:pt x="18446" y="3436"/>
                    <a:pt x="18760" y="3436"/>
                  </a:cubicBezTo>
                  <a:cubicBezTo>
                    <a:pt x="19071" y="3436"/>
                    <a:pt x="19325" y="3183"/>
                    <a:pt x="19325" y="2868"/>
                  </a:cubicBezTo>
                  <a:lnTo>
                    <a:pt x="19325" y="568"/>
                  </a:lnTo>
                  <a:cubicBezTo>
                    <a:pt x="19325" y="254"/>
                    <a:pt x="19071" y="0"/>
                    <a:pt x="18760" y="0"/>
                  </a:cubicBezTo>
                  <a:lnTo>
                    <a:pt x="16456" y="0"/>
                  </a:lnTo>
                  <a:cubicBezTo>
                    <a:pt x="16142" y="0"/>
                    <a:pt x="15892" y="254"/>
                    <a:pt x="15892" y="568"/>
                  </a:cubicBezTo>
                  <a:cubicBezTo>
                    <a:pt x="15892" y="879"/>
                    <a:pt x="15638" y="1132"/>
                    <a:pt x="15324" y="1132"/>
                  </a:cubicBezTo>
                  <a:cubicBezTo>
                    <a:pt x="15010" y="1132"/>
                    <a:pt x="14759" y="879"/>
                    <a:pt x="14759" y="568"/>
                  </a:cubicBezTo>
                  <a:cubicBezTo>
                    <a:pt x="14759" y="254"/>
                    <a:pt x="14506" y="0"/>
                    <a:pt x="14192" y="0"/>
                  </a:cubicBezTo>
                  <a:lnTo>
                    <a:pt x="10795" y="0"/>
                  </a:lnTo>
                  <a:cubicBezTo>
                    <a:pt x="10481" y="0"/>
                    <a:pt x="10230" y="254"/>
                    <a:pt x="10230" y="568"/>
                  </a:cubicBezTo>
                  <a:cubicBezTo>
                    <a:pt x="10230" y="879"/>
                    <a:pt x="9976" y="1132"/>
                    <a:pt x="9662" y="1132"/>
                  </a:cubicBezTo>
                  <a:cubicBezTo>
                    <a:pt x="9348" y="1132"/>
                    <a:pt x="9098" y="879"/>
                    <a:pt x="9098" y="568"/>
                  </a:cubicBezTo>
                  <a:cubicBezTo>
                    <a:pt x="9098" y="254"/>
                    <a:pt x="8844" y="0"/>
                    <a:pt x="8530" y="0"/>
                  </a:cubicBezTo>
                  <a:lnTo>
                    <a:pt x="5133" y="0"/>
                  </a:lnTo>
                  <a:cubicBezTo>
                    <a:pt x="4819" y="0"/>
                    <a:pt x="4569" y="254"/>
                    <a:pt x="4569" y="568"/>
                  </a:cubicBezTo>
                  <a:cubicBezTo>
                    <a:pt x="4569" y="879"/>
                    <a:pt x="4315" y="1132"/>
                    <a:pt x="4001" y="1132"/>
                  </a:cubicBezTo>
                  <a:cubicBezTo>
                    <a:pt x="3687" y="1132"/>
                    <a:pt x="3436" y="879"/>
                    <a:pt x="3436" y="568"/>
                  </a:cubicBezTo>
                  <a:cubicBezTo>
                    <a:pt x="3436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64" name="Google Shape;4464;p36"/>
            <p:cNvSpPr/>
            <p:nvPr/>
          </p:nvSpPr>
          <p:spPr>
            <a:xfrm>
              <a:off x="6328725" y="32402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11323" y="1132"/>
                  </a:moveTo>
                  <a:lnTo>
                    <a:pt x="11323" y="5991"/>
                  </a:lnTo>
                  <a:lnTo>
                    <a:pt x="10025" y="4692"/>
                  </a:lnTo>
                  <a:cubicBezTo>
                    <a:pt x="9913" y="4582"/>
                    <a:pt x="9768" y="4527"/>
                    <a:pt x="9623" y="4527"/>
                  </a:cubicBezTo>
                  <a:cubicBezTo>
                    <a:pt x="9478" y="4527"/>
                    <a:pt x="9333" y="4582"/>
                    <a:pt x="9222" y="4692"/>
                  </a:cubicBezTo>
                  <a:lnTo>
                    <a:pt x="6498" y="7419"/>
                  </a:lnTo>
                  <a:lnTo>
                    <a:pt x="4303" y="5773"/>
                  </a:lnTo>
                  <a:cubicBezTo>
                    <a:pt x="4201" y="5698"/>
                    <a:pt x="4081" y="5661"/>
                    <a:pt x="3962" y="5661"/>
                  </a:cubicBezTo>
                  <a:cubicBezTo>
                    <a:pt x="3824" y="5661"/>
                    <a:pt x="3687" y="5711"/>
                    <a:pt x="3578" y="5810"/>
                  </a:cubicBezTo>
                  <a:lnTo>
                    <a:pt x="1133" y="8053"/>
                  </a:lnTo>
                  <a:lnTo>
                    <a:pt x="1133" y="1132"/>
                  </a:lnTo>
                  <a:close/>
                  <a:moveTo>
                    <a:pt x="4001" y="6960"/>
                  </a:moveTo>
                  <a:lnTo>
                    <a:pt x="5689" y="8228"/>
                  </a:lnTo>
                  <a:lnTo>
                    <a:pt x="2594" y="11323"/>
                  </a:lnTo>
                  <a:lnTo>
                    <a:pt x="1133" y="11323"/>
                  </a:lnTo>
                  <a:lnTo>
                    <a:pt x="1133" y="9590"/>
                  </a:lnTo>
                  <a:lnTo>
                    <a:pt x="4001" y="6960"/>
                  </a:lnTo>
                  <a:close/>
                  <a:moveTo>
                    <a:pt x="9623" y="5894"/>
                  </a:moveTo>
                  <a:lnTo>
                    <a:pt x="11323" y="7594"/>
                  </a:lnTo>
                  <a:lnTo>
                    <a:pt x="11323" y="11323"/>
                  </a:lnTo>
                  <a:lnTo>
                    <a:pt x="4197" y="11323"/>
                  </a:lnTo>
                  <a:lnTo>
                    <a:pt x="9623" y="5894"/>
                  </a:lnTo>
                  <a:close/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lnTo>
                    <a:pt x="0" y="11888"/>
                  </a:lnTo>
                  <a:cubicBezTo>
                    <a:pt x="0" y="12202"/>
                    <a:pt x="251" y="12455"/>
                    <a:pt x="565" y="12455"/>
                  </a:cubicBezTo>
                  <a:lnTo>
                    <a:pt x="11888" y="12455"/>
                  </a:lnTo>
                  <a:cubicBezTo>
                    <a:pt x="12202" y="12455"/>
                    <a:pt x="12456" y="12202"/>
                    <a:pt x="12456" y="11888"/>
                  </a:cubicBezTo>
                  <a:lnTo>
                    <a:pt x="12456" y="565"/>
                  </a:lnTo>
                  <a:cubicBezTo>
                    <a:pt x="12456" y="251"/>
                    <a:pt x="12202" y="0"/>
                    <a:pt x="118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65" name="Google Shape;4465;p36"/>
            <p:cNvSpPr/>
            <p:nvPr/>
          </p:nvSpPr>
          <p:spPr>
            <a:xfrm>
              <a:off x="6441950" y="380575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66" name="Google Shape;4466;p36"/>
          <p:cNvGrpSpPr/>
          <p:nvPr/>
        </p:nvGrpSpPr>
        <p:grpSpPr>
          <a:xfrm>
            <a:off x="1463433" y="3446605"/>
            <a:ext cx="233613" cy="203271"/>
            <a:chOff x="889275" y="861850"/>
            <a:chExt cx="487950" cy="424575"/>
          </a:xfrm>
        </p:grpSpPr>
        <p:sp>
          <p:nvSpPr>
            <p:cNvPr id="4467" name="Google Shape;4467;p36"/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68" name="Google Shape;4468;p36"/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69" name="Google Shape;4469;p36"/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70" name="Google Shape;4470;p36"/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471" name="Google Shape;4471;p36"/>
          <p:cNvSpPr/>
          <p:nvPr/>
        </p:nvSpPr>
        <p:spPr>
          <a:xfrm>
            <a:off x="1761380" y="3432587"/>
            <a:ext cx="206012" cy="231327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472" name="Google Shape;4472;p36"/>
          <p:cNvSpPr/>
          <p:nvPr/>
        </p:nvSpPr>
        <p:spPr>
          <a:xfrm>
            <a:off x="2030024" y="3432587"/>
            <a:ext cx="232212" cy="231327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473" name="Google Shape;4473;p36"/>
          <p:cNvGrpSpPr/>
          <p:nvPr/>
        </p:nvGrpSpPr>
        <p:grpSpPr>
          <a:xfrm>
            <a:off x="2321425" y="3432589"/>
            <a:ext cx="231303" cy="231303"/>
            <a:chOff x="2676100" y="832575"/>
            <a:chExt cx="483125" cy="483125"/>
          </a:xfrm>
        </p:grpSpPr>
        <p:sp>
          <p:nvSpPr>
            <p:cNvPr id="4474" name="Google Shape;4474;p36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75" name="Google Shape;4475;p36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76" name="Google Shape;4476;p36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77" name="Google Shape;4477;p36"/>
          <p:cNvGrpSpPr/>
          <p:nvPr/>
        </p:nvGrpSpPr>
        <p:grpSpPr>
          <a:xfrm>
            <a:off x="2601232" y="3432589"/>
            <a:ext cx="239083" cy="231303"/>
            <a:chOff x="3270550" y="832575"/>
            <a:chExt cx="499375" cy="483125"/>
          </a:xfrm>
        </p:grpSpPr>
        <p:sp>
          <p:nvSpPr>
            <p:cNvPr id="4478" name="Google Shape;4478;p36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81" name="Google Shape;4481;p36"/>
          <p:cNvGrpSpPr/>
          <p:nvPr/>
        </p:nvGrpSpPr>
        <p:grpSpPr>
          <a:xfrm>
            <a:off x="2885648" y="3439819"/>
            <a:ext cx="231315" cy="216844"/>
            <a:chOff x="3865000" y="847675"/>
            <a:chExt cx="483150" cy="452925"/>
          </a:xfrm>
        </p:grpSpPr>
        <p:sp>
          <p:nvSpPr>
            <p:cNvPr id="4482" name="Google Shape;4482;p36"/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86" name="Google Shape;4486;p36"/>
          <p:cNvGrpSpPr/>
          <p:nvPr/>
        </p:nvGrpSpPr>
        <p:grpSpPr>
          <a:xfrm>
            <a:off x="3168298" y="3446563"/>
            <a:ext cx="234450" cy="203355"/>
            <a:chOff x="4452900" y="861750"/>
            <a:chExt cx="489700" cy="424750"/>
          </a:xfrm>
        </p:grpSpPr>
        <p:sp>
          <p:nvSpPr>
            <p:cNvPr id="4487" name="Google Shape;4487;p36"/>
            <p:cNvSpPr/>
            <p:nvPr/>
          </p:nvSpPr>
          <p:spPr>
            <a:xfrm>
              <a:off x="4452900" y="861750"/>
              <a:ext cx="489700" cy="424750"/>
            </a:xfrm>
            <a:custGeom>
              <a:avLst/>
              <a:gdLst/>
              <a:ahLst/>
              <a:cxnLst/>
              <a:rect l="l" t="t" r="r" b="b"/>
              <a:pathLst>
                <a:path w="19588" h="16990" extrusionOk="0">
                  <a:moveTo>
                    <a:pt x="3660" y="1137"/>
                  </a:moveTo>
                  <a:cubicBezTo>
                    <a:pt x="4575" y="1137"/>
                    <a:pt x="5402" y="1687"/>
                    <a:pt x="5752" y="2532"/>
                  </a:cubicBezTo>
                  <a:cubicBezTo>
                    <a:pt x="6102" y="3380"/>
                    <a:pt x="5909" y="4353"/>
                    <a:pt x="5260" y="5002"/>
                  </a:cubicBezTo>
                  <a:cubicBezTo>
                    <a:pt x="4828" y="5434"/>
                    <a:pt x="4249" y="5664"/>
                    <a:pt x="3660" y="5664"/>
                  </a:cubicBezTo>
                  <a:cubicBezTo>
                    <a:pt x="3368" y="5664"/>
                    <a:pt x="3073" y="5607"/>
                    <a:pt x="2793" y="5491"/>
                  </a:cubicBezTo>
                  <a:cubicBezTo>
                    <a:pt x="1948" y="5141"/>
                    <a:pt x="1395" y="4317"/>
                    <a:pt x="1395" y="3402"/>
                  </a:cubicBezTo>
                  <a:cubicBezTo>
                    <a:pt x="1395" y="2149"/>
                    <a:pt x="2410" y="1137"/>
                    <a:pt x="3660" y="1137"/>
                  </a:cubicBezTo>
                  <a:close/>
                  <a:moveTo>
                    <a:pt x="10453" y="1137"/>
                  </a:moveTo>
                  <a:cubicBezTo>
                    <a:pt x="11043" y="1137"/>
                    <a:pt x="11622" y="1366"/>
                    <a:pt x="12054" y="1798"/>
                  </a:cubicBezTo>
                  <a:cubicBezTo>
                    <a:pt x="12703" y="2447"/>
                    <a:pt x="12896" y="3420"/>
                    <a:pt x="12546" y="4268"/>
                  </a:cubicBezTo>
                  <a:cubicBezTo>
                    <a:pt x="12196" y="5114"/>
                    <a:pt x="11368" y="5666"/>
                    <a:pt x="10453" y="5666"/>
                  </a:cubicBezTo>
                  <a:cubicBezTo>
                    <a:pt x="9203" y="5663"/>
                    <a:pt x="8189" y="4652"/>
                    <a:pt x="8189" y="3402"/>
                  </a:cubicBezTo>
                  <a:cubicBezTo>
                    <a:pt x="8189" y="2484"/>
                    <a:pt x="8741" y="1659"/>
                    <a:pt x="9587" y="1309"/>
                  </a:cubicBezTo>
                  <a:cubicBezTo>
                    <a:pt x="9867" y="1193"/>
                    <a:pt x="10161" y="1137"/>
                    <a:pt x="10453" y="1137"/>
                  </a:cubicBezTo>
                  <a:close/>
                  <a:moveTo>
                    <a:pt x="14983" y="9063"/>
                  </a:moveTo>
                  <a:lnTo>
                    <a:pt x="14983" y="13592"/>
                  </a:lnTo>
                  <a:lnTo>
                    <a:pt x="13850" y="13592"/>
                  </a:lnTo>
                  <a:lnTo>
                    <a:pt x="13850" y="9063"/>
                  </a:lnTo>
                  <a:close/>
                  <a:moveTo>
                    <a:pt x="18455" y="7276"/>
                  </a:moveTo>
                  <a:lnTo>
                    <a:pt x="18455" y="15377"/>
                  </a:lnTo>
                  <a:lnTo>
                    <a:pt x="16115" y="13849"/>
                  </a:lnTo>
                  <a:lnTo>
                    <a:pt x="16115" y="8803"/>
                  </a:lnTo>
                  <a:lnTo>
                    <a:pt x="18455" y="7276"/>
                  </a:lnTo>
                  <a:close/>
                  <a:moveTo>
                    <a:pt x="12153" y="6799"/>
                  </a:moveTo>
                  <a:cubicBezTo>
                    <a:pt x="12464" y="6799"/>
                    <a:pt x="12718" y="7049"/>
                    <a:pt x="12718" y="7363"/>
                  </a:cubicBezTo>
                  <a:lnTo>
                    <a:pt x="12718" y="15289"/>
                  </a:lnTo>
                  <a:cubicBezTo>
                    <a:pt x="12718" y="15603"/>
                    <a:pt x="12464" y="15857"/>
                    <a:pt x="12153" y="15857"/>
                  </a:cubicBezTo>
                  <a:lnTo>
                    <a:pt x="1963" y="15857"/>
                  </a:lnTo>
                  <a:cubicBezTo>
                    <a:pt x="1649" y="15857"/>
                    <a:pt x="1395" y="15603"/>
                    <a:pt x="1395" y="15289"/>
                  </a:cubicBezTo>
                  <a:lnTo>
                    <a:pt x="1395" y="7363"/>
                  </a:lnTo>
                  <a:cubicBezTo>
                    <a:pt x="1395" y="7049"/>
                    <a:pt x="1649" y="6799"/>
                    <a:pt x="1963" y="6799"/>
                  </a:cubicBezTo>
                  <a:close/>
                  <a:moveTo>
                    <a:pt x="3656" y="0"/>
                  </a:moveTo>
                  <a:cubicBezTo>
                    <a:pt x="3623" y="0"/>
                    <a:pt x="3590" y="1"/>
                    <a:pt x="3557" y="2"/>
                  </a:cubicBezTo>
                  <a:cubicBezTo>
                    <a:pt x="2198" y="44"/>
                    <a:pt x="997" y="889"/>
                    <a:pt x="498" y="2155"/>
                  </a:cubicBezTo>
                  <a:cubicBezTo>
                    <a:pt x="0" y="3417"/>
                    <a:pt x="305" y="4857"/>
                    <a:pt x="1271" y="5811"/>
                  </a:cubicBezTo>
                  <a:cubicBezTo>
                    <a:pt x="658" y="6086"/>
                    <a:pt x="263" y="6693"/>
                    <a:pt x="263" y="7363"/>
                  </a:cubicBezTo>
                  <a:lnTo>
                    <a:pt x="263" y="15289"/>
                  </a:lnTo>
                  <a:cubicBezTo>
                    <a:pt x="263" y="16228"/>
                    <a:pt x="1024" y="16986"/>
                    <a:pt x="1963" y="16989"/>
                  </a:cubicBezTo>
                  <a:lnTo>
                    <a:pt x="12153" y="16989"/>
                  </a:lnTo>
                  <a:cubicBezTo>
                    <a:pt x="13089" y="16986"/>
                    <a:pt x="13850" y="16228"/>
                    <a:pt x="13850" y="15289"/>
                  </a:cubicBezTo>
                  <a:lnTo>
                    <a:pt x="13850" y="14725"/>
                  </a:lnTo>
                  <a:lnTo>
                    <a:pt x="15381" y="14725"/>
                  </a:lnTo>
                  <a:lnTo>
                    <a:pt x="18712" y="16896"/>
                  </a:lnTo>
                  <a:cubicBezTo>
                    <a:pt x="18810" y="16959"/>
                    <a:pt x="18916" y="16988"/>
                    <a:pt x="19020" y="16988"/>
                  </a:cubicBezTo>
                  <a:cubicBezTo>
                    <a:pt x="19315" y="16988"/>
                    <a:pt x="19587" y="16754"/>
                    <a:pt x="19587" y="16422"/>
                  </a:cubicBezTo>
                  <a:lnTo>
                    <a:pt x="19587" y="6231"/>
                  </a:lnTo>
                  <a:cubicBezTo>
                    <a:pt x="19587" y="6023"/>
                    <a:pt x="19473" y="5832"/>
                    <a:pt x="19291" y="5733"/>
                  </a:cubicBezTo>
                  <a:cubicBezTo>
                    <a:pt x="19206" y="5687"/>
                    <a:pt x="19114" y="5664"/>
                    <a:pt x="19021" y="5664"/>
                  </a:cubicBezTo>
                  <a:cubicBezTo>
                    <a:pt x="18913" y="5664"/>
                    <a:pt x="18806" y="5695"/>
                    <a:pt x="18712" y="5757"/>
                  </a:cubicBezTo>
                  <a:lnTo>
                    <a:pt x="15381" y="7931"/>
                  </a:lnTo>
                  <a:lnTo>
                    <a:pt x="13850" y="7931"/>
                  </a:lnTo>
                  <a:lnTo>
                    <a:pt x="13850" y="7363"/>
                  </a:lnTo>
                  <a:cubicBezTo>
                    <a:pt x="13850" y="6693"/>
                    <a:pt x="13455" y="6086"/>
                    <a:pt x="12842" y="5811"/>
                  </a:cubicBezTo>
                  <a:cubicBezTo>
                    <a:pt x="13808" y="4857"/>
                    <a:pt x="14113" y="3417"/>
                    <a:pt x="13615" y="2155"/>
                  </a:cubicBezTo>
                  <a:cubicBezTo>
                    <a:pt x="13117" y="889"/>
                    <a:pt x="11915" y="44"/>
                    <a:pt x="10556" y="2"/>
                  </a:cubicBezTo>
                  <a:cubicBezTo>
                    <a:pt x="10523" y="1"/>
                    <a:pt x="10490" y="0"/>
                    <a:pt x="10457" y="0"/>
                  </a:cubicBezTo>
                  <a:cubicBezTo>
                    <a:pt x="9137" y="0"/>
                    <a:pt x="7933" y="763"/>
                    <a:pt x="7374" y="1967"/>
                  </a:cubicBezTo>
                  <a:cubicBezTo>
                    <a:pt x="6800" y="3199"/>
                    <a:pt x="7017" y="4652"/>
                    <a:pt x="7926" y="5666"/>
                  </a:cubicBezTo>
                  <a:lnTo>
                    <a:pt x="6190" y="5666"/>
                  </a:lnTo>
                  <a:cubicBezTo>
                    <a:pt x="7096" y="4652"/>
                    <a:pt x="7313" y="3199"/>
                    <a:pt x="6740" y="1967"/>
                  </a:cubicBezTo>
                  <a:cubicBezTo>
                    <a:pt x="6180" y="763"/>
                    <a:pt x="4976" y="0"/>
                    <a:pt x="36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4572675" y="1074100"/>
              <a:ext cx="115375" cy="141625"/>
            </a:xfrm>
            <a:custGeom>
              <a:avLst/>
              <a:gdLst/>
              <a:ahLst/>
              <a:cxnLst/>
              <a:rect l="l" t="t" r="r" b="b"/>
              <a:pathLst>
                <a:path w="4615" h="5665" extrusionOk="0">
                  <a:moveTo>
                    <a:pt x="1133" y="1626"/>
                  </a:moveTo>
                  <a:lnTo>
                    <a:pt x="2945" y="2834"/>
                  </a:lnTo>
                  <a:lnTo>
                    <a:pt x="1133" y="4041"/>
                  </a:lnTo>
                  <a:lnTo>
                    <a:pt x="1133" y="1626"/>
                  </a:lnTo>
                  <a:close/>
                  <a:moveTo>
                    <a:pt x="569" y="1"/>
                  </a:moveTo>
                  <a:cubicBezTo>
                    <a:pt x="274" y="1"/>
                    <a:pt x="1" y="236"/>
                    <a:pt x="1" y="569"/>
                  </a:cubicBezTo>
                  <a:lnTo>
                    <a:pt x="1" y="5098"/>
                  </a:lnTo>
                  <a:cubicBezTo>
                    <a:pt x="1" y="5430"/>
                    <a:pt x="275" y="5665"/>
                    <a:pt x="571" y="5665"/>
                  </a:cubicBezTo>
                  <a:cubicBezTo>
                    <a:pt x="676" y="5665"/>
                    <a:pt x="784" y="5635"/>
                    <a:pt x="883" y="5569"/>
                  </a:cubicBezTo>
                  <a:lnTo>
                    <a:pt x="4280" y="3305"/>
                  </a:lnTo>
                  <a:cubicBezTo>
                    <a:pt x="4615" y="3078"/>
                    <a:pt x="4615" y="2583"/>
                    <a:pt x="4280" y="2360"/>
                  </a:cubicBezTo>
                  <a:lnTo>
                    <a:pt x="4280" y="2363"/>
                  </a:lnTo>
                  <a:lnTo>
                    <a:pt x="883" y="98"/>
                  </a:lnTo>
                  <a:cubicBezTo>
                    <a:pt x="783" y="31"/>
                    <a:pt x="674" y="1"/>
                    <a:pt x="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4714225" y="1060000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3" y="879"/>
                    <a:pt x="1133" y="565"/>
                  </a:cubicBezTo>
                  <a:cubicBezTo>
                    <a:pt x="1133" y="251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90" name="Google Shape;4490;p36"/>
          <p:cNvGrpSpPr/>
          <p:nvPr/>
        </p:nvGrpSpPr>
        <p:grpSpPr>
          <a:xfrm>
            <a:off x="3452001" y="3432595"/>
            <a:ext cx="241823" cy="231291"/>
            <a:chOff x="5049750" y="832600"/>
            <a:chExt cx="505100" cy="483100"/>
          </a:xfrm>
        </p:grpSpPr>
        <p:sp>
          <p:nvSpPr>
            <p:cNvPr id="4491" name="Google Shape;4491;p36"/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493" name="Google Shape;4493;p36"/>
          <p:cNvSpPr/>
          <p:nvPr/>
        </p:nvSpPr>
        <p:spPr>
          <a:xfrm>
            <a:off x="3738299" y="3449350"/>
            <a:ext cx="232344" cy="197801"/>
          </a:xfrm>
          <a:custGeom>
            <a:avLst/>
            <a:gdLst/>
            <a:ahLst/>
            <a:cxnLst/>
            <a:rect l="l" t="t" r="r" b="b"/>
            <a:pathLst>
              <a:path w="19412" h="16526" extrusionOk="0">
                <a:moveTo>
                  <a:pt x="8421" y="4128"/>
                </a:moveTo>
                <a:lnTo>
                  <a:pt x="8421" y="6791"/>
                </a:lnTo>
                <a:lnTo>
                  <a:pt x="5302" y="6791"/>
                </a:lnTo>
                <a:lnTo>
                  <a:pt x="4511" y="4128"/>
                </a:lnTo>
                <a:close/>
                <a:moveTo>
                  <a:pt x="12661" y="4131"/>
                </a:moveTo>
                <a:lnTo>
                  <a:pt x="12661" y="6791"/>
                </a:lnTo>
                <a:lnTo>
                  <a:pt x="9554" y="6791"/>
                </a:lnTo>
                <a:lnTo>
                  <a:pt x="9554" y="4131"/>
                </a:lnTo>
                <a:close/>
                <a:moveTo>
                  <a:pt x="17999" y="4131"/>
                </a:moveTo>
                <a:lnTo>
                  <a:pt x="17208" y="6791"/>
                </a:lnTo>
                <a:lnTo>
                  <a:pt x="13793" y="6791"/>
                </a:lnTo>
                <a:lnTo>
                  <a:pt x="13793" y="4131"/>
                </a:lnTo>
                <a:close/>
                <a:moveTo>
                  <a:pt x="8421" y="7923"/>
                </a:moveTo>
                <a:lnTo>
                  <a:pt x="8421" y="10583"/>
                </a:lnTo>
                <a:lnTo>
                  <a:pt x="6432" y="10583"/>
                </a:lnTo>
                <a:lnTo>
                  <a:pt x="5640" y="7923"/>
                </a:lnTo>
                <a:close/>
                <a:moveTo>
                  <a:pt x="12661" y="7923"/>
                </a:moveTo>
                <a:lnTo>
                  <a:pt x="12661" y="10583"/>
                </a:lnTo>
                <a:lnTo>
                  <a:pt x="9554" y="10583"/>
                </a:lnTo>
                <a:lnTo>
                  <a:pt x="9554" y="7923"/>
                </a:lnTo>
                <a:close/>
                <a:moveTo>
                  <a:pt x="16873" y="7923"/>
                </a:moveTo>
                <a:lnTo>
                  <a:pt x="16076" y="10583"/>
                </a:lnTo>
                <a:lnTo>
                  <a:pt x="13793" y="10583"/>
                </a:lnTo>
                <a:lnTo>
                  <a:pt x="13793" y="7923"/>
                </a:lnTo>
                <a:close/>
                <a:moveTo>
                  <a:pt x="7935" y="13570"/>
                </a:moveTo>
                <a:cubicBezTo>
                  <a:pt x="8744" y="13570"/>
                  <a:pt x="9152" y="14551"/>
                  <a:pt x="8578" y="15125"/>
                </a:cubicBezTo>
                <a:cubicBezTo>
                  <a:pt x="8393" y="15310"/>
                  <a:pt x="8165" y="15393"/>
                  <a:pt x="7941" y="15393"/>
                </a:cubicBezTo>
                <a:cubicBezTo>
                  <a:pt x="7473" y="15393"/>
                  <a:pt x="7023" y="15029"/>
                  <a:pt x="7023" y="14482"/>
                </a:cubicBezTo>
                <a:cubicBezTo>
                  <a:pt x="7023" y="13977"/>
                  <a:pt x="7431" y="13573"/>
                  <a:pt x="7932" y="13570"/>
                </a:cubicBezTo>
                <a:close/>
                <a:moveTo>
                  <a:pt x="14910" y="13570"/>
                </a:moveTo>
                <a:cubicBezTo>
                  <a:pt x="15719" y="13570"/>
                  <a:pt x="16127" y="14551"/>
                  <a:pt x="15553" y="15125"/>
                </a:cubicBezTo>
                <a:cubicBezTo>
                  <a:pt x="15368" y="15310"/>
                  <a:pt x="15140" y="15393"/>
                  <a:pt x="14916" y="15393"/>
                </a:cubicBezTo>
                <a:cubicBezTo>
                  <a:pt x="14448" y="15393"/>
                  <a:pt x="13998" y="15029"/>
                  <a:pt x="13998" y="14482"/>
                </a:cubicBezTo>
                <a:cubicBezTo>
                  <a:pt x="13998" y="13977"/>
                  <a:pt x="14406" y="13570"/>
                  <a:pt x="14910" y="13570"/>
                </a:cubicBezTo>
                <a:close/>
                <a:moveTo>
                  <a:pt x="568" y="0"/>
                </a:moveTo>
                <a:cubicBezTo>
                  <a:pt x="254" y="0"/>
                  <a:pt x="0" y="254"/>
                  <a:pt x="0" y="565"/>
                </a:cubicBezTo>
                <a:cubicBezTo>
                  <a:pt x="0" y="879"/>
                  <a:pt x="254" y="1133"/>
                  <a:pt x="568" y="1133"/>
                </a:cubicBezTo>
                <a:lnTo>
                  <a:pt x="2437" y="1133"/>
                </a:lnTo>
                <a:lnTo>
                  <a:pt x="3204" y="3714"/>
                </a:lnTo>
                <a:cubicBezTo>
                  <a:pt x="3207" y="3720"/>
                  <a:pt x="3210" y="3729"/>
                  <a:pt x="3213" y="3738"/>
                </a:cubicBezTo>
                <a:lnTo>
                  <a:pt x="5251" y="10589"/>
                </a:lnTo>
                <a:cubicBezTo>
                  <a:pt x="4052" y="10671"/>
                  <a:pt x="3131" y="11685"/>
                  <a:pt x="3171" y="12887"/>
                </a:cubicBezTo>
                <a:cubicBezTo>
                  <a:pt x="3210" y="14089"/>
                  <a:pt x="4194" y="15043"/>
                  <a:pt x="5396" y="15046"/>
                </a:cubicBezTo>
                <a:lnTo>
                  <a:pt x="5970" y="15046"/>
                </a:lnTo>
                <a:cubicBezTo>
                  <a:pt x="6220" y="15922"/>
                  <a:pt x="7020" y="16526"/>
                  <a:pt x="7932" y="16526"/>
                </a:cubicBezTo>
                <a:cubicBezTo>
                  <a:pt x="8841" y="16526"/>
                  <a:pt x="9641" y="15922"/>
                  <a:pt x="9895" y="15046"/>
                </a:cubicBezTo>
                <a:lnTo>
                  <a:pt x="12947" y="15046"/>
                </a:lnTo>
                <a:cubicBezTo>
                  <a:pt x="13198" y="15922"/>
                  <a:pt x="13998" y="16523"/>
                  <a:pt x="14910" y="16523"/>
                </a:cubicBezTo>
                <a:cubicBezTo>
                  <a:pt x="15819" y="16523"/>
                  <a:pt x="16619" y="15922"/>
                  <a:pt x="16873" y="15046"/>
                </a:cubicBezTo>
                <a:lnTo>
                  <a:pt x="17616" y="15046"/>
                </a:lnTo>
                <a:cubicBezTo>
                  <a:pt x="17927" y="15046"/>
                  <a:pt x="18180" y="14793"/>
                  <a:pt x="18180" y="14482"/>
                </a:cubicBezTo>
                <a:cubicBezTo>
                  <a:pt x="18180" y="14167"/>
                  <a:pt x="17927" y="13914"/>
                  <a:pt x="17616" y="13914"/>
                </a:cubicBezTo>
                <a:lnTo>
                  <a:pt x="16873" y="13914"/>
                </a:lnTo>
                <a:cubicBezTo>
                  <a:pt x="16619" y="13041"/>
                  <a:pt x="15819" y="12437"/>
                  <a:pt x="14910" y="12437"/>
                </a:cubicBezTo>
                <a:cubicBezTo>
                  <a:pt x="13998" y="12437"/>
                  <a:pt x="13198" y="13041"/>
                  <a:pt x="12947" y="13914"/>
                </a:cubicBezTo>
                <a:lnTo>
                  <a:pt x="9895" y="13914"/>
                </a:lnTo>
                <a:cubicBezTo>
                  <a:pt x="9644" y="13038"/>
                  <a:pt x="8844" y="12437"/>
                  <a:pt x="7932" y="12437"/>
                </a:cubicBezTo>
                <a:cubicBezTo>
                  <a:pt x="7023" y="12437"/>
                  <a:pt x="6223" y="13038"/>
                  <a:pt x="5970" y="13914"/>
                </a:cubicBezTo>
                <a:lnTo>
                  <a:pt x="5399" y="13914"/>
                </a:lnTo>
                <a:cubicBezTo>
                  <a:pt x="4798" y="13905"/>
                  <a:pt x="4318" y="13416"/>
                  <a:pt x="4318" y="12815"/>
                </a:cubicBezTo>
                <a:cubicBezTo>
                  <a:pt x="4318" y="12217"/>
                  <a:pt x="4798" y="11728"/>
                  <a:pt x="5399" y="11716"/>
                </a:cubicBezTo>
                <a:lnTo>
                  <a:pt x="16501" y="11716"/>
                </a:lnTo>
                <a:cubicBezTo>
                  <a:pt x="16752" y="11716"/>
                  <a:pt x="16972" y="11553"/>
                  <a:pt x="17045" y="11311"/>
                </a:cubicBezTo>
                <a:lnTo>
                  <a:pt x="19303" y="3726"/>
                </a:lnTo>
                <a:cubicBezTo>
                  <a:pt x="19412" y="3362"/>
                  <a:pt x="19140" y="2999"/>
                  <a:pt x="18765" y="2999"/>
                </a:cubicBezTo>
                <a:cubicBezTo>
                  <a:pt x="18763" y="2999"/>
                  <a:pt x="18761" y="2999"/>
                  <a:pt x="18760" y="2999"/>
                </a:cubicBezTo>
                <a:lnTo>
                  <a:pt x="4173" y="2999"/>
                </a:lnTo>
                <a:lnTo>
                  <a:pt x="3400" y="405"/>
                </a:lnTo>
                <a:cubicBezTo>
                  <a:pt x="3328" y="163"/>
                  <a:pt x="3107" y="0"/>
                  <a:pt x="285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494" name="Google Shape;4494;p36"/>
          <p:cNvGrpSpPr/>
          <p:nvPr/>
        </p:nvGrpSpPr>
        <p:grpSpPr>
          <a:xfrm>
            <a:off x="4036056" y="3432589"/>
            <a:ext cx="203307" cy="231303"/>
            <a:chOff x="6272100" y="832575"/>
            <a:chExt cx="424650" cy="483125"/>
          </a:xfrm>
        </p:grpSpPr>
        <p:sp>
          <p:nvSpPr>
            <p:cNvPr id="4495" name="Google Shape;4495;p36"/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497" name="Google Shape;4497;p36"/>
          <p:cNvGrpSpPr/>
          <p:nvPr/>
        </p:nvGrpSpPr>
        <p:grpSpPr>
          <a:xfrm>
            <a:off x="1464570" y="3717528"/>
            <a:ext cx="231339" cy="231315"/>
            <a:chOff x="893650" y="1428000"/>
            <a:chExt cx="483200" cy="483150"/>
          </a:xfrm>
        </p:grpSpPr>
        <p:sp>
          <p:nvSpPr>
            <p:cNvPr id="4498" name="Google Shape;4498;p36"/>
            <p:cNvSpPr/>
            <p:nvPr/>
          </p:nvSpPr>
          <p:spPr>
            <a:xfrm>
              <a:off x="893650" y="1428000"/>
              <a:ext cx="483200" cy="483150"/>
            </a:xfrm>
            <a:custGeom>
              <a:avLst/>
              <a:gdLst/>
              <a:ahLst/>
              <a:cxnLst/>
              <a:rect l="l" t="t" r="r" b="b"/>
              <a:pathLst>
                <a:path w="19328" h="19326" extrusionOk="0">
                  <a:moveTo>
                    <a:pt x="3436" y="6012"/>
                  </a:moveTo>
                  <a:lnTo>
                    <a:pt x="3436" y="8869"/>
                  </a:lnTo>
                  <a:lnTo>
                    <a:pt x="1516" y="7435"/>
                  </a:lnTo>
                  <a:lnTo>
                    <a:pt x="3436" y="6012"/>
                  </a:lnTo>
                  <a:close/>
                  <a:moveTo>
                    <a:pt x="15892" y="6012"/>
                  </a:moveTo>
                  <a:lnTo>
                    <a:pt x="17812" y="7438"/>
                  </a:lnTo>
                  <a:lnTo>
                    <a:pt x="15892" y="8869"/>
                  </a:lnTo>
                  <a:lnTo>
                    <a:pt x="15892" y="6012"/>
                  </a:lnTo>
                  <a:close/>
                  <a:moveTo>
                    <a:pt x="14759" y="1133"/>
                  </a:moveTo>
                  <a:lnTo>
                    <a:pt x="14759" y="9717"/>
                  </a:lnTo>
                  <a:lnTo>
                    <a:pt x="9665" y="13522"/>
                  </a:lnTo>
                  <a:lnTo>
                    <a:pt x="4569" y="9717"/>
                  </a:lnTo>
                  <a:lnTo>
                    <a:pt x="4569" y="1133"/>
                  </a:lnTo>
                  <a:close/>
                  <a:moveTo>
                    <a:pt x="18195" y="8564"/>
                  </a:moveTo>
                  <a:lnTo>
                    <a:pt x="18195" y="17625"/>
                  </a:lnTo>
                  <a:cubicBezTo>
                    <a:pt x="18195" y="17939"/>
                    <a:pt x="17942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6" y="17939"/>
                    <a:pt x="1136" y="17625"/>
                  </a:cubicBezTo>
                  <a:lnTo>
                    <a:pt x="1136" y="8564"/>
                  </a:lnTo>
                  <a:lnTo>
                    <a:pt x="9324" y="14681"/>
                  </a:lnTo>
                  <a:cubicBezTo>
                    <a:pt x="9425" y="14757"/>
                    <a:pt x="9545" y="14794"/>
                    <a:pt x="9664" y="14794"/>
                  </a:cubicBezTo>
                  <a:cubicBezTo>
                    <a:pt x="9783" y="14794"/>
                    <a:pt x="9903" y="14757"/>
                    <a:pt x="10004" y="14681"/>
                  </a:cubicBezTo>
                  <a:lnTo>
                    <a:pt x="18195" y="8564"/>
                  </a:lnTo>
                  <a:close/>
                  <a:moveTo>
                    <a:pt x="4004" y="1"/>
                  </a:moveTo>
                  <a:cubicBezTo>
                    <a:pt x="3690" y="1"/>
                    <a:pt x="3436" y="251"/>
                    <a:pt x="3436" y="565"/>
                  </a:cubicBezTo>
                  <a:lnTo>
                    <a:pt x="3436" y="4605"/>
                  </a:lnTo>
                  <a:lnTo>
                    <a:pt x="230" y="6982"/>
                  </a:lnTo>
                  <a:lnTo>
                    <a:pt x="221" y="6991"/>
                  </a:lnTo>
                  <a:cubicBezTo>
                    <a:pt x="212" y="6997"/>
                    <a:pt x="200" y="7006"/>
                    <a:pt x="190" y="7015"/>
                  </a:cubicBezTo>
                  <a:lnTo>
                    <a:pt x="175" y="7030"/>
                  </a:lnTo>
                  <a:cubicBezTo>
                    <a:pt x="163" y="7042"/>
                    <a:pt x="151" y="7051"/>
                    <a:pt x="142" y="7063"/>
                  </a:cubicBezTo>
                  <a:cubicBezTo>
                    <a:pt x="139" y="7069"/>
                    <a:pt x="136" y="7072"/>
                    <a:pt x="133" y="7075"/>
                  </a:cubicBezTo>
                  <a:cubicBezTo>
                    <a:pt x="121" y="7090"/>
                    <a:pt x="106" y="7105"/>
                    <a:pt x="94" y="7124"/>
                  </a:cubicBezTo>
                  <a:cubicBezTo>
                    <a:pt x="94" y="7127"/>
                    <a:pt x="91" y="7130"/>
                    <a:pt x="88" y="7133"/>
                  </a:cubicBezTo>
                  <a:cubicBezTo>
                    <a:pt x="82" y="7148"/>
                    <a:pt x="73" y="7163"/>
                    <a:pt x="64" y="7178"/>
                  </a:cubicBezTo>
                  <a:cubicBezTo>
                    <a:pt x="61" y="7181"/>
                    <a:pt x="58" y="7187"/>
                    <a:pt x="58" y="7193"/>
                  </a:cubicBezTo>
                  <a:cubicBezTo>
                    <a:pt x="52" y="7205"/>
                    <a:pt x="46" y="7220"/>
                    <a:pt x="39" y="7232"/>
                  </a:cubicBezTo>
                  <a:lnTo>
                    <a:pt x="33" y="7250"/>
                  </a:lnTo>
                  <a:cubicBezTo>
                    <a:pt x="27" y="7265"/>
                    <a:pt x="24" y="7278"/>
                    <a:pt x="18" y="7293"/>
                  </a:cubicBezTo>
                  <a:cubicBezTo>
                    <a:pt x="18" y="7299"/>
                    <a:pt x="15" y="7305"/>
                    <a:pt x="15" y="7311"/>
                  </a:cubicBezTo>
                  <a:cubicBezTo>
                    <a:pt x="12" y="7326"/>
                    <a:pt x="9" y="7341"/>
                    <a:pt x="6" y="7356"/>
                  </a:cubicBezTo>
                  <a:cubicBezTo>
                    <a:pt x="6" y="7362"/>
                    <a:pt x="6" y="7368"/>
                    <a:pt x="3" y="7374"/>
                  </a:cubicBezTo>
                  <a:cubicBezTo>
                    <a:pt x="3" y="7392"/>
                    <a:pt x="0" y="7410"/>
                    <a:pt x="0" y="7432"/>
                  </a:cubicBezTo>
                  <a:lnTo>
                    <a:pt x="0" y="7435"/>
                  </a:lnTo>
                  <a:lnTo>
                    <a:pt x="3" y="7435"/>
                  </a:lnTo>
                  <a:lnTo>
                    <a:pt x="3" y="17625"/>
                  </a:lnTo>
                  <a:cubicBezTo>
                    <a:pt x="3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7" y="19325"/>
                    <a:pt x="19325" y="18564"/>
                    <a:pt x="19328" y="17625"/>
                  </a:cubicBezTo>
                  <a:lnTo>
                    <a:pt x="19328" y="7435"/>
                  </a:lnTo>
                  <a:lnTo>
                    <a:pt x="19328" y="7428"/>
                  </a:lnTo>
                  <a:cubicBezTo>
                    <a:pt x="19328" y="7410"/>
                    <a:pt x="19325" y="7389"/>
                    <a:pt x="19322" y="7371"/>
                  </a:cubicBezTo>
                  <a:cubicBezTo>
                    <a:pt x="19322" y="7365"/>
                    <a:pt x="19322" y="7359"/>
                    <a:pt x="19319" y="7353"/>
                  </a:cubicBezTo>
                  <a:cubicBezTo>
                    <a:pt x="19319" y="7338"/>
                    <a:pt x="19316" y="7323"/>
                    <a:pt x="19313" y="7308"/>
                  </a:cubicBezTo>
                  <a:cubicBezTo>
                    <a:pt x="19313" y="7302"/>
                    <a:pt x="19310" y="7296"/>
                    <a:pt x="19307" y="7290"/>
                  </a:cubicBezTo>
                  <a:cubicBezTo>
                    <a:pt x="19304" y="7278"/>
                    <a:pt x="19301" y="7262"/>
                    <a:pt x="19294" y="7247"/>
                  </a:cubicBezTo>
                  <a:lnTo>
                    <a:pt x="19288" y="7232"/>
                  </a:lnTo>
                  <a:cubicBezTo>
                    <a:pt x="19282" y="7217"/>
                    <a:pt x="19276" y="7205"/>
                    <a:pt x="19270" y="7190"/>
                  </a:cubicBezTo>
                  <a:cubicBezTo>
                    <a:pt x="19267" y="7184"/>
                    <a:pt x="19264" y="7181"/>
                    <a:pt x="19264" y="7175"/>
                  </a:cubicBezTo>
                  <a:cubicBezTo>
                    <a:pt x="19255" y="7160"/>
                    <a:pt x="19246" y="7145"/>
                    <a:pt x="19237" y="7133"/>
                  </a:cubicBezTo>
                  <a:cubicBezTo>
                    <a:pt x="19237" y="7130"/>
                    <a:pt x="19234" y="7124"/>
                    <a:pt x="19231" y="7120"/>
                  </a:cubicBezTo>
                  <a:cubicBezTo>
                    <a:pt x="19219" y="7105"/>
                    <a:pt x="19207" y="7087"/>
                    <a:pt x="19195" y="7072"/>
                  </a:cubicBezTo>
                  <a:cubicBezTo>
                    <a:pt x="19192" y="7069"/>
                    <a:pt x="19189" y="7066"/>
                    <a:pt x="19186" y="7063"/>
                  </a:cubicBezTo>
                  <a:cubicBezTo>
                    <a:pt x="19174" y="7051"/>
                    <a:pt x="19165" y="7039"/>
                    <a:pt x="19153" y="7027"/>
                  </a:cubicBezTo>
                  <a:lnTo>
                    <a:pt x="19137" y="7015"/>
                  </a:lnTo>
                  <a:cubicBezTo>
                    <a:pt x="19125" y="7006"/>
                    <a:pt x="19116" y="6997"/>
                    <a:pt x="19104" y="6988"/>
                  </a:cubicBezTo>
                  <a:lnTo>
                    <a:pt x="19095" y="6979"/>
                  </a:lnTo>
                  <a:lnTo>
                    <a:pt x="15892" y="4605"/>
                  </a:lnTo>
                  <a:lnTo>
                    <a:pt x="15892" y="565"/>
                  </a:lnTo>
                  <a:cubicBezTo>
                    <a:pt x="15892" y="251"/>
                    <a:pt x="15638" y="1"/>
                    <a:pt x="153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1036150" y="15148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7362" y="1132"/>
                  </a:lnTo>
                  <a:cubicBezTo>
                    <a:pt x="7673" y="1132"/>
                    <a:pt x="7927" y="879"/>
                    <a:pt x="7927" y="565"/>
                  </a:cubicBezTo>
                  <a:cubicBezTo>
                    <a:pt x="7927" y="251"/>
                    <a:pt x="7673" y="0"/>
                    <a:pt x="73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1036150" y="15714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7362" y="1133"/>
                  </a:lnTo>
                  <a:cubicBezTo>
                    <a:pt x="7673" y="1133"/>
                    <a:pt x="7927" y="879"/>
                    <a:pt x="7927" y="565"/>
                  </a:cubicBezTo>
                  <a:cubicBezTo>
                    <a:pt x="7927" y="251"/>
                    <a:pt x="7673" y="1"/>
                    <a:pt x="73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1036150" y="1628050"/>
              <a:ext cx="113275" cy="28325"/>
            </a:xfrm>
            <a:custGeom>
              <a:avLst/>
              <a:gdLst/>
              <a:ahLst/>
              <a:cxnLst/>
              <a:rect l="l" t="t" r="r" b="b"/>
              <a:pathLst>
                <a:path w="4531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3965" y="1132"/>
                  </a:lnTo>
                  <a:cubicBezTo>
                    <a:pt x="4276" y="1132"/>
                    <a:pt x="4530" y="879"/>
                    <a:pt x="4530" y="565"/>
                  </a:cubicBez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02" name="Google Shape;4502;p36"/>
          <p:cNvSpPr/>
          <p:nvPr/>
        </p:nvSpPr>
        <p:spPr>
          <a:xfrm>
            <a:off x="1748734" y="3758659"/>
            <a:ext cx="231303" cy="149087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503" name="Google Shape;4503;p36"/>
          <p:cNvSpPr/>
          <p:nvPr/>
        </p:nvSpPr>
        <p:spPr>
          <a:xfrm>
            <a:off x="2025906" y="3717562"/>
            <a:ext cx="240447" cy="231279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04" name="Google Shape;4504;p36"/>
          <p:cNvGrpSpPr/>
          <p:nvPr/>
        </p:nvGrpSpPr>
        <p:grpSpPr>
          <a:xfrm>
            <a:off x="2317122" y="3731579"/>
            <a:ext cx="239908" cy="203211"/>
            <a:chOff x="2676100" y="1456375"/>
            <a:chExt cx="501100" cy="424450"/>
          </a:xfrm>
        </p:grpSpPr>
        <p:sp>
          <p:nvSpPr>
            <p:cNvPr id="4505" name="Google Shape;4505;p36"/>
            <p:cNvSpPr/>
            <p:nvPr/>
          </p:nvSpPr>
          <p:spPr>
            <a:xfrm>
              <a:off x="3079725" y="1534750"/>
              <a:ext cx="97475" cy="268275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3039725" y="1574925"/>
              <a:ext cx="75350" cy="18825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2676100" y="1456375"/>
              <a:ext cx="340700" cy="424450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08" name="Google Shape;4508;p36"/>
          <p:cNvGrpSpPr/>
          <p:nvPr/>
        </p:nvGrpSpPr>
        <p:grpSpPr>
          <a:xfrm>
            <a:off x="2605104" y="3717534"/>
            <a:ext cx="231339" cy="231303"/>
            <a:chOff x="3270475" y="1427025"/>
            <a:chExt cx="483200" cy="483125"/>
          </a:xfrm>
        </p:grpSpPr>
        <p:sp>
          <p:nvSpPr>
            <p:cNvPr id="4509" name="Google Shape;4509;p36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12" name="Google Shape;4512;p36"/>
          <p:cNvGrpSpPr/>
          <p:nvPr/>
        </p:nvGrpSpPr>
        <p:grpSpPr>
          <a:xfrm>
            <a:off x="2884510" y="3717516"/>
            <a:ext cx="233589" cy="231339"/>
            <a:chOff x="3860250" y="1427025"/>
            <a:chExt cx="487900" cy="483200"/>
          </a:xfrm>
        </p:grpSpPr>
        <p:sp>
          <p:nvSpPr>
            <p:cNvPr id="4513" name="Google Shape;4513;p36"/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16" name="Google Shape;4516;p36"/>
          <p:cNvSpPr/>
          <p:nvPr/>
        </p:nvSpPr>
        <p:spPr>
          <a:xfrm>
            <a:off x="3169921" y="3717550"/>
            <a:ext cx="231351" cy="231303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517" name="Google Shape;4517;p36"/>
          <p:cNvSpPr/>
          <p:nvPr/>
        </p:nvSpPr>
        <p:spPr>
          <a:xfrm>
            <a:off x="3456202" y="3717544"/>
            <a:ext cx="233589" cy="231315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18" name="Google Shape;4518;p36"/>
          <p:cNvGrpSpPr/>
          <p:nvPr/>
        </p:nvGrpSpPr>
        <p:grpSpPr>
          <a:xfrm>
            <a:off x="3738708" y="3717534"/>
            <a:ext cx="231339" cy="231303"/>
            <a:chOff x="5648375" y="1427025"/>
            <a:chExt cx="483200" cy="483125"/>
          </a:xfrm>
        </p:grpSpPr>
        <p:sp>
          <p:nvSpPr>
            <p:cNvPr id="4519" name="Google Shape;4519;p36"/>
            <p:cNvSpPr/>
            <p:nvPr/>
          </p:nvSpPr>
          <p:spPr>
            <a:xfrm>
              <a:off x="5801075" y="1484625"/>
              <a:ext cx="177725" cy="162475"/>
            </a:xfrm>
            <a:custGeom>
              <a:avLst/>
              <a:gdLst/>
              <a:ahLst/>
              <a:cxnLst/>
              <a:rect l="l" t="t" r="r" b="b"/>
              <a:pathLst>
                <a:path w="7109" h="6499" extrusionOk="0">
                  <a:moveTo>
                    <a:pt x="3554" y="1845"/>
                  </a:moveTo>
                  <a:lnTo>
                    <a:pt x="3920" y="2582"/>
                  </a:lnTo>
                  <a:cubicBezTo>
                    <a:pt x="4001" y="2751"/>
                    <a:pt x="4161" y="2866"/>
                    <a:pt x="4345" y="2893"/>
                  </a:cubicBezTo>
                  <a:lnTo>
                    <a:pt x="5158" y="3011"/>
                  </a:lnTo>
                  <a:lnTo>
                    <a:pt x="4569" y="3584"/>
                  </a:lnTo>
                  <a:cubicBezTo>
                    <a:pt x="4436" y="3714"/>
                    <a:pt x="4376" y="3901"/>
                    <a:pt x="4406" y="4086"/>
                  </a:cubicBezTo>
                  <a:lnTo>
                    <a:pt x="4545" y="4898"/>
                  </a:lnTo>
                  <a:lnTo>
                    <a:pt x="3820" y="4514"/>
                  </a:lnTo>
                  <a:cubicBezTo>
                    <a:pt x="3737" y="4469"/>
                    <a:pt x="3646" y="4446"/>
                    <a:pt x="3555" y="4446"/>
                  </a:cubicBezTo>
                  <a:cubicBezTo>
                    <a:pt x="3464" y="4446"/>
                    <a:pt x="3373" y="4469"/>
                    <a:pt x="3292" y="4514"/>
                  </a:cubicBezTo>
                  <a:lnTo>
                    <a:pt x="2561" y="4895"/>
                  </a:lnTo>
                  <a:lnTo>
                    <a:pt x="2703" y="4086"/>
                  </a:lnTo>
                  <a:cubicBezTo>
                    <a:pt x="2733" y="3901"/>
                    <a:pt x="2673" y="3714"/>
                    <a:pt x="2540" y="3584"/>
                  </a:cubicBezTo>
                  <a:lnTo>
                    <a:pt x="1951" y="3011"/>
                  </a:lnTo>
                  <a:lnTo>
                    <a:pt x="2763" y="2893"/>
                  </a:lnTo>
                  <a:cubicBezTo>
                    <a:pt x="2947" y="2866"/>
                    <a:pt x="3107" y="2751"/>
                    <a:pt x="3192" y="2582"/>
                  </a:cubicBezTo>
                  <a:lnTo>
                    <a:pt x="3554" y="1845"/>
                  </a:lnTo>
                  <a:close/>
                  <a:moveTo>
                    <a:pt x="3554" y="0"/>
                  </a:moveTo>
                  <a:cubicBezTo>
                    <a:pt x="3353" y="0"/>
                    <a:pt x="3151" y="106"/>
                    <a:pt x="3047" y="317"/>
                  </a:cubicBezTo>
                  <a:lnTo>
                    <a:pt x="2307" y="1815"/>
                  </a:lnTo>
                  <a:lnTo>
                    <a:pt x="653" y="2056"/>
                  </a:lnTo>
                  <a:cubicBezTo>
                    <a:pt x="188" y="2123"/>
                    <a:pt x="0" y="2694"/>
                    <a:pt x="339" y="3023"/>
                  </a:cubicBezTo>
                  <a:lnTo>
                    <a:pt x="1537" y="4188"/>
                  </a:lnTo>
                  <a:lnTo>
                    <a:pt x="1253" y="5837"/>
                  </a:lnTo>
                  <a:cubicBezTo>
                    <a:pt x="1191" y="6202"/>
                    <a:pt x="1480" y="6499"/>
                    <a:pt x="1809" y="6499"/>
                  </a:cubicBezTo>
                  <a:cubicBezTo>
                    <a:pt x="1897" y="6499"/>
                    <a:pt x="1987" y="6478"/>
                    <a:pt x="2075" y="6432"/>
                  </a:cubicBezTo>
                  <a:lnTo>
                    <a:pt x="3554" y="5656"/>
                  </a:lnTo>
                  <a:lnTo>
                    <a:pt x="5034" y="6432"/>
                  </a:lnTo>
                  <a:cubicBezTo>
                    <a:pt x="5121" y="6478"/>
                    <a:pt x="5212" y="6499"/>
                    <a:pt x="5299" y="6499"/>
                  </a:cubicBezTo>
                  <a:cubicBezTo>
                    <a:pt x="5629" y="6499"/>
                    <a:pt x="5917" y="6202"/>
                    <a:pt x="5855" y="5837"/>
                  </a:cubicBezTo>
                  <a:lnTo>
                    <a:pt x="5574" y="4188"/>
                  </a:lnTo>
                  <a:lnTo>
                    <a:pt x="6770" y="3023"/>
                  </a:lnTo>
                  <a:cubicBezTo>
                    <a:pt x="7108" y="2694"/>
                    <a:pt x="6921" y="2123"/>
                    <a:pt x="6456" y="2056"/>
                  </a:cubicBezTo>
                  <a:lnTo>
                    <a:pt x="4801" y="1815"/>
                  </a:lnTo>
                  <a:lnTo>
                    <a:pt x="4062" y="317"/>
                  </a:lnTo>
                  <a:cubicBezTo>
                    <a:pt x="3957" y="106"/>
                    <a:pt x="3756" y="0"/>
                    <a:pt x="3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56483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2265" y="2304"/>
                  </a:moveTo>
                  <a:cubicBezTo>
                    <a:pt x="2890" y="2304"/>
                    <a:pt x="3397" y="2808"/>
                    <a:pt x="3397" y="3437"/>
                  </a:cubicBezTo>
                  <a:lnTo>
                    <a:pt x="3397" y="7398"/>
                  </a:lnTo>
                  <a:lnTo>
                    <a:pt x="3397" y="7474"/>
                  </a:lnTo>
                  <a:lnTo>
                    <a:pt x="1637" y="6299"/>
                  </a:lnTo>
                  <a:cubicBezTo>
                    <a:pt x="1320" y="6088"/>
                    <a:pt x="1129" y="5734"/>
                    <a:pt x="1132" y="5357"/>
                  </a:cubicBezTo>
                  <a:lnTo>
                    <a:pt x="1132" y="3437"/>
                  </a:lnTo>
                  <a:cubicBezTo>
                    <a:pt x="1132" y="2808"/>
                    <a:pt x="1640" y="2304"/>
                    <a:pt x="2265" y="2304"/>
                  </a:cubicBezTo>
                  <a:close/>
                  <a:moveTo>
                    <a:pt x="17060" y="2304"/>
                  </a:moveTo>
                  <a:cubicBezTo>
                    <a:pt x="17685" y="2304"/>
                    <a:pt x="18192" y="2808"/>
                    <a:pt x="18192" y="3437"/>
                  </a:cubicBezTo>
                  <a:lnTo>
                    <a:pt x="18192" y="5357"/>
                  </a:lnTo>
                  <a:cubicBezTo>
                    <a:pt x="18192" y="5737"/>
                    <a:pt x="18005" y="6091"/>
                    <a:pt x="17688" y="6302"/>
                  </a:cubicBezTo>
                  <a:lnTo>
                    <a:pt x="15928" y="7474"/>
                  </a:lnTo>
                  <a:lnTo>
                    <a:pt x="15928" y="7398"/>
                  </a:lnTo>
                  <a:lnTo>
                    <a:pt x="15928" y="3437"/>
                  </a:lnTo>
                  <a:cubicBezTo>
                    <a:pt x="15928" y="2808"/>
                    <a:pt x="16435" y="2304"/>
                    <a:pt x="17060" y="2304"/>
                  </a:cubicBezTo>
                  <a:close/>
                  <a:moveTo>
                    <a:pt x="14795" y="1133"/>
                  </a:moveTo>
                  <a:lnTo>
                    <a:pt x="14795" y="7398"/>
                  </a:lnTo>
                  <a:cubicBezTo>
                    <a:pt x="14795" y="8763"/>
                    <a:pt x="14095" y="9641"/>
                    <a:pt x="12120" y="10759"/>
                  </a:cubicBezTo>
                  <a:cubicBezTo>
                    <a:pt x="11069" y="11354"/>
                    <a:pt x="10372" y="12422"/>
                    <a:pt x="10248" y="13627"/>
                  </a:cubicBezTo>
                  <a:lnTo>
                    <a:pt x="9058" y="13627"/>
                  </a:lnTo>
                  <a:cubicBezTo>
                    <a:pt x="8877" y="12368"/>
                    <a:pt x="8041" y="11269"/>
                    <a:pt x="6791" y="10686"/>
                  </a:cubicBezTo>
                  <a:cubicBezTo>
                    <a:pt x="5332" y="10007"/>
                    <a:pt x="4529" y="8835"/>
                    <a:pt x="4529" y="7398"/>
                  </a:cubicBezTo>
                  <a:lnTo>
                    <a:pt x="4529" y="1133"/>
                  </a:lnTo>
                  <a:close/>
                  <a:moveTo>
                    <a:pt x="11927" y="14759"/>
                  </a:moveTo>
                  <a:cubicBezTo>
                    <a:pt x="12241" y="14759"/>
                    <a:pt x="12495" y="15010"/>
                    <a:pt x="12495" y="15324"/>
                  </a:cubicBezTo>
                  <a:lnTo>
                    <a:pt x="12495" y="15892"/>
                  </a:lnTo>
                  <a:lnTo>
                    <a:pt x="10795" y="15892"/>
                  </a:lnTo>
                  <a:cubicBezTo>
                    <a:pt x="10481" y="15892"/>
                    <a:pt x="10230" y="16142"/>
                    <a:pt x="10230" y="16456"/>
                  </a:cubicBezTo>
                  <a:cubicBezTo>
                    <a:pt x="10230" y="16770"/>
                    <a:pt x="10481" y="17024"/>
                    <a:pt x="10795" y="17024"/>
                  </a:cubicBezTo>
                  <a:lnTo>
                    <a:pt x="13059" y="17024"/>
                  </a:lnTo>
                  <a:cubicBezTo>
                    <a:pt x="13373" y="17024"/>
                    <a:pt x="13627" y="17275"/>
                    <a:pt x="13627" y="17589"/>
                  </a:cubicBezTo>
                  <a:lnTo>
                    <a:pt x="13627" y="18193"/>
                  </a:lnTo>
                  <a:lnTo>
                    <a:pt x="5701" y="18193"/>
                  </a:lnTo>
                  <a:lnTo>
                    <a:pt x="5701" y="17589"/>
                  </a:lnTo>
                  <a:cubicBezTo>
                    <a:pt x="5701" y="17275"/>
                    <a:pt x="5951" y="17024"/>
                    <a:pt x="6265" y="17024"/>
                  </a:cubicBezTo>
                  <a:lnTo>
                    <a:pt x="8530" y="17024"/>
                  </a:lnTo>
                  <a:cubicBezTo>
                    <a:pt x="8844" y="17024"/>
                    <a:pt x="9095" y="16770"/>
                    <a:pt x="9095" y="16456"/>
                  </a:cubicBezTo>
                  <a:cubicBezTo>
                    <a:pt x="9095" y="16142"/>
                    <a:pt x="8844" y="15892"/>
                    <a:pt x="8530" y="15892"/>
                  </a:cubicBezTo>
                  <a:lnTo>
                    <a:pt x="6833" y="15892"/>
                  </a:lnTo>
                  <a:lnTo>
                    <a:pt x="6833" y="15324"/>
                  </a:lnTo>
                  <a:cubicBezTo>
                    <a:pt x="6833" y="15010"/>
                    <a:pt x="7084" y="14759"/>
                    <a:pt x="7398" y="14759"/>
                  </a:cubicBezTo>
                  <a:close/>
                  <a:moveTo>
                    <a:pt x="3965" y="0"/>
                  </a:moveTo>
                  <a:cubicBezTo>
                    <a:pt x="3651" y="0"/>
                    <a:pt x="3397" y="254"/>
                    <a:pt x="3397" y="568"/>
                  </a:cubicBezTo>
                  <a:lnTo>
                    <a:pt x="3397" y="1474"/>
                  </a:lnTo>
                  <a:cubicBezTo>
                    <a:pt x="3032" y="1264"/>
                    <a:pt x="2645" y="1168"/>
                    <a:pt x="2269" y="1168"/>
                  </a:cubicBezTo>
                  <a:cubicBezTo>
                    <a:pt x="1086" y="1168"/>
                    <a:pt x="0" y="2113"/>
                    <a:pt x="0" y="3437"/>
                  </a:cubicBezTo>
                  <a:lnTo>
                    <a:pt x="0" y="5357"/>
                  </a:lnTo>
                  <a:cubicBezTo>
                    <a:pt x="0" y="6115"/>
                    <a:pt x="378" y="6821"/>
                    <a:pt x="1009" y="7241"/>
                  </a:cubicBezTo>
                  <a:lnTo>
                    <a:pt x="3651" y="9001"/>
                  </a:lnTo>
                  <a:cubicBezTo>
                    <a:pt x="3663" y="9010"/>
                    <a:pt x="3678" y="9019"/>
                    <a:pt x="3690" y="9026"/>
                  </a:cubicBezTo>
                  <a:cubicBezTo>
                    <a:pt x="4125" y="10170"/>
                    <a:pt x="5027" y="11112"/>
                    <a:pt x="6314" y="11710"/>
                  </a:cubicBezTo>
                  <a:cubicBezTo>
                    <a:pt x="7156" y="12105"/>
                    <a:pt x="7736" y="12812"/>
                    <a:pt x="7911" y="13627"/>
                  </a:cubicBezTo>
                  <a:lnTo>
                    <a:pt x="7398" y="13627"/>
                  </a:lnTo>
                  <a:cubicBezTo>
                    <a:pt x="6459" y="13627"/>
                    <a:pt x="5701" y="14385"/>
                    <a:pt x="5701" y="15324"/>
                  </a:cubicBezTo>
                  <a:lnTo>
                    <a:pt x="5701" y="15988"/>
                  </a:lnTo>
                  <a:cubicBezTo>
                    <a:pt x="5021" y="16227"/>
                    <a:pt x="4569" y="16870"/>
                    <a:pt x="4569" y="17589"/>
                  </a:cubicBezTo>
                  <a:lnTo>
                    <a:pt x="4569" y="18760"/>
                  </a:lnTo>
                  <a:cubicBezTo>
                    <a:pt x="4569" y="19071"/>
                    <a:pt x="4819" y="19325"/>
                    <a:pt x="5133" y="19325"/>
                  </a:cubicBezTo>
                  <a:lnTo>
                    <a:pt x="14191" y="19325"/>
                  </a:lnTo>
                  <a:cubicBezTo>
                    <a:pt x="14506" y="19325"/>
                    <a:pt x="14759" y="19071"/>
                    <a:pt x="14759" y="18760"/>
                  </a:cubicBezTo>
                  <a:lnTo>
                    <a:pt x="14759" y="17589"/>
                  </a:lnTo>
                  <a:cubicBezTo>
                    <a:pt x="14756" y="16870"/>
                    <a:pt x="14303" y="16227"/>
                    <a:pt x="13627" y="15988"/>
                  </a:cubicBezTo>
                  <a:lnTo>
                    <a:pt x="13627" y="15324"/>
                  </a:lnTo>
                  <a:cubicBezTo>
                    <a:pt x="13624" y="14385"/>
                    <a:pt x="12866" y="13627"/>
                    <a:pt x="11927" y="13627"/>
                  </a:cubicBezTo>
                  <a:lnTo>
                    <a:pt x="11389" y="13627"/>
                  </a:lnTo>
                  <a:cubicBezTo>
                    <a:pt x="11507" y="12833"/>
                    <a:pt x="11981" y="12139"/>
                    <a:pt x="12679" y="11743"/>
                  </a:cubicBezTo>
                  <a:cubicBezTo>
                    <a:pt x="14044" y="10973"/>
                    <a:pt x="15088" y="10170"/>
                    <a:pt x="15593" y="9047"/>
                  </a:cubicBezTo>
                  <a:cubicBezTo>
                    <a:pt x="15623" y="9035"/>
                    <a:pt x="15650" y="9019"/>
                    <a:pt x="15677" y="9001"/>
                  </a:cubicBezTo>
                  <a:lnTo>
                    <a:pt x="18319" y="7241"/>
                  </a:lnTo>
                  <a:cubicBezTo>
                    <a:pt x="18947" y="6821"/>
                    <a:pt x="19328" y="6115"/>
                    <a:pt x="19328" y="5357"/>
                  </a:cubicBezTo>
                  <a:lnTo>
                    <a:pt x="19328" y="3437"/>
                  </a:lnTo>
                  <a:cubicBezTo>
                    <a:pt x="19325" y="2113"/>
                    <a:pt x="18239" y="1168"/>
                    <a:pt x="17057" y="1168"/>
                  </a:cubicBezTo>
                  <a:cubicBezTo>
                    <a:pt x="16681" y="1168"/>
                    <a:pt x="16295" y="1264"/>
                    <a:pt x="15931" y="1474"/>
                  </a:cubicBezTo>
                  <a:lnTo>
                    <a:pt x="15931" y="568"/>
                  </a:lnTo>
                  <a:cubicBezTo>
                    <a:pt x="15931" y="254"/>
                    <a:pt x="15677" y="0"/>
                    <a:pt x="15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21" name="Google Shape;4521;p36"/>
          <p:cNvGrpSpPr/>
          <p:nvPr/>
        </p:nvGrpSpPr>
        <p:grpSpPr>
          <a:xfrm>
            <a:off x="4020544" y="3717522"/>
            <a:ext cx="234331" cy="231327"/>
            <a:chOff x="6238300" y="1426975"/>
            <a:chExt cx="489450" cy="483175"/>
          </a:xfrm>
        </p:grpSpPr>
        <p:sp>
          <p:nvSpPr>
            <p:cNvPr id="4522" name="Google Shape;4522;p36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25" name="Google Shape;4525;p36"/>
          <p:cNvSpPr/>
          <p:nvPr/>
        </p:nvSpPr>
        <p:spPr>
          <a:xfrm>
            <a:off x="1477990" y="4002951"/>
            <a:ext cx="204528" cy="230321"/>
          </a:xfrm>
          <a:custGeom>
            <a:avLst/>
            <a:gdLst/>
            <a:ahLst/>
            <a:cxnLst/>
            <a:rect l="l" t="t" r="r" b="b"/>
            <a:pathLst>
              <a:path w="17088" h="19243" extrusionOk="0">
                <a:moveTo>
                  <a:pt x="15955" y="1281"/>
                </a:moveTo>
                <a:lnTo>
                  <a:pt x="15955" y="3452"/>
                </a:lnTo>
                <a:lnTo>
                  <a:pt x="5586" y="5877"/>
                </a:lnTo>
                <a:lnTo>
                  <a:pt x="5586" y="3703"/>
                </a:lnTo>
                <a:lnTo>
                  <a:pt x="15955" y="1281"/>
                </a:lnTo>
                <a:close/>
                <a:moveTo>
                  <a:pt x="14425" y="12363"/>
                </a:moveTo>
                <a:cubicBezTo>
                  <a:pt x="14622" y="12363"/>
                  <a:pt x="14821" y="12401"/>
                  <a:pt x="15010" y="12480"/>
                </a:cubicBezTo>
                <a:cubicBezTo>
                  <a:pt x="15584" y="12716"/>
                  <a:pt x="15955" y="13274"/>
                  <a:pt x="15955" y="13893"/>
                </a:cubicBezTo>
                <a:cubicBezTo>
                  <a:pt x="15955" y="14739"/>
                  <a:pt x="15270" y="15421"/>
                  <a:pt x="14424" y="15421"/>
                </a:cubicBezTo>
                <a:cubicBezTo>
                  <a:pt x="13805" y="15421"/>
                  <a:pt x="13250" y="15050"/>
                  <a:pt x="13011" y="14479"/>
                </a:cubicBezTo>
                <a:cubicBezTo>
                  <a:pt x="12776" y="13905"/>
                  <a:pt x="12905" y="13247"/>
                  <a:pt x="13343" y="12809"/>
                </a:cubicBezTo>
                <a:cubicBezTo>
                  <a:pt x="13636" y="12519"/>
                  <a:pt x="14027" y="12363"/>
                  <a:pt x="14425" y="12363"/>
                </a:cubicBezTo>
                <a:close/>
                <a:moveTo>
                  <a:pt x="2925" y="15050"/>
                </a:moveTo>
                <a:cubicBezTo>
                  <a:pt x="3122" y="15050"/>
                  <a:pt x="3322" y="15088"/>
                  <a:pt x="3512" y="15168"/>
                </a:cubicBezTo>
                <a:cubicBezTo>
                  <a:pt x="4083" y="15403"/>
                  <a:pt x="4454" y="15962"/>
                  <a:pt x="4454" y="16581"/>
                </a:cubicBezTo>
                <a:cubicBezTo>
                  <a:pt x="4454" y="17423"/>
                  <a:pt x="3769" y="18108"/>
                  <a:pt x="2926" y="18108"/>
                </a:cubicBezTo>
                <a:cubicBezTo>
                  <a:pt x="2307" y="18108"/>
                  <a:pt x="1749" y="17737"/>
                  <a:pt x="1513" y="17166"/>
                </a:cubicBezTo>
                <a:cubicBezTo>
                  <a:pt x="1275" y="16593"/>
                  <a:pt x="1407" y="15934"/>
                  <a:pt x="1845" y="15497"/>
                </a:cubicBezTo>
                <a:cubicBezTo>
                  <a:pt x="2136" y="15206"/>
                  <a:pt x="2527" y="15050"/>
                  <a:pt x="2925" y="15050"/>
                </a:cubicBezTo>
                <a:close/>
                <a:moveTo>
                  <a:pt x="16525" y="0"/>
                </a:moveTo>
                <a:cubicBezTo>
                  <a:pt x="16481" y="0"/>
                  <a:pt x="16437" y="5"/>
                  <a:pt x="16393" y="16"/>
                </a:cubicBezTo>
                <a:lnTo>
                  <a:pt x="4892" y="2703"/>
                </a:lnTo>
                <a:cubicBezTo>
                  <a:pt x="4635" y="2761"/>
                  <a:pt x="4454" y="2990"/>
                  <a:pt x="4454" y="3253"/>
                </a:cubicBezTo>
                <a:lnTo>
                  <a:pt x="4454" y="14404"/>
                </a:lnTo>
                <a:cubicBezTo>
                  <a:pt x="3994" y="14081"/>
                  <a:pt x="3459" y="13921"/>
                  <a:pt x="2926" y="13921"/>
                </a:cubicBezTo>
                <a:cubicBezTo>
                  <a:pt x="2299" y="13921"/>
                  <a:pt x="1673" y="14143"/>
                  <a:pt x="1175" y="14579"/>
                </a:cubicBezTo>
                <a:cubicBezTo>
                  <a:pt x="251" y="15388"/>
                  <a:pt x="0" y="16720"/>
                  <a:pt x="568" y="17810"/>
                </a:cubicBezTo>
                <a:cubicBezTo>
                  <a:pt x="1032" y="18704"/>
                  <a:pt x="1950" y="19242"/>
                  <a:pt x="2925" y="19242"/>
                </a:cubicBezTo>
                <a:cubicBezTo>
                  <a:pt x="3136" y="19242"/>
                  <a:pt x="3349" y="19217"/>
                  <a:pt x="3560" y="19165"/>
                </a:cubicBezTo>
                <a:cubicBezTo>
                  <a:pt x="4750" y="18872"/>
                  <a:pt x="5589" y="17807"/>
                  <a:pt x="5586" y="16581"/>
                </a:cubicBezTo>
                <a:lnTo>
                  <a:pt x="5586" y="7039"/>
                </a:lnTo>
                <a:lnTo>
                  <a:pt x="15955" y="4618"/>
                </a:lnTo>
                <a:lnTo>
                  <a:pt x="15955" y="11716"/>
                </a:lnTo>
                <a:cubicBezTo>
                  <a:pt x="15508" y="11399"/>
                  <a:pt x="14974" y="11230"/>
                  <a:pt x="14424" y="11230"/>
                </a:cubicBezTo>
                <a:cubicBezTo>
                  <a:pt x="13349" y="11230"/>
                  <a:pt x="12377" y="11879"/>
                  <a:pt x="11966" y="12873"/>
                </a:cubicBezTo>
                <a:cubicBezTo>
                  <a:pt x="11553" y="13869"/>
                  <a:pt x="11782" y="15014"/>
                  <a:pt x="12543" y="15774"/>
                </a:cubicBezTo>
                <a:cubicBezTo>
                  <a:pt x="13052" y="16283"/>
                  <a:pt x="13733" y="16555"/>
                  <a:pt x="14426" y="16555"/>
                </a:cubicBezTo>
                <a:cubicBezTo>
                  <a:pt x="14769" y="16555"/>
                  <a:pt x="15115" y="16488"/>
                  <a:pt x="15445" y="16351"/>
                </a:cubicBezTo>
                <a:cubicBezTo>
                  <a:pt x="16438" y="15941"/>
                  <a:pt x="17087" y="14968"/>
                  <a:pt x="17087" y="13893"/>
                </a:cubicBezTo>
                <a:lnTo>
                  <a:pt x="17087" y="565"/>
                </a:lnTo>
                <a:cubicBezTo>
                  <a:pt x="17087" y="246"/>
                  <a:pt x="16826" y="0"/>
                  <a:pt x="1652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26" name="Google Shape;4526;p36"/>
          <p:cNvGrpSpPr/>
          <p:nvPr/>
        </p:nvGrpSpPr>
        <p:grpSpPr>
          <a:xfrm>
            <a:off x="1748710" y="4002431"/>
            <a:ext cx="231303" cy="231315"/>
            <a:chOff x="1487200" y="2021475"/>
            <a:chExt cx="483125" cy="483150"/>
          </a:xfrm>
        </p:grpSpPr>
        <p:sp>
          <p:nvSpPr>
            <p:cNvPr id="4527" name="Google Shape;4527;p36"/>
            <p:cNvSpPr/>
            <p:nvPr/>
          </p:nvSpPr>
          <p:spPr>
            <a:xfrm>
              <a:off x="1487200" y="2021475"/>
              <a:ext cx="483125" cy="483150"/>
            </a:xfrm>
            <a:custGeom>
              <a:avLst/>
              <a:gdLst/>
              <a:ahLst/>
              <a:cxnLst/>
              <a:rect l="l" t="t" r="r" b="b"/>
              <a:pathLst>
                <a:path w="19325" h="19326" extrusionOk="0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157310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1686325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179955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31" name="Google Shape;4531;p36"/>
          <p:cNvGrpSpPr/>
          <p:nvPr/>
        </p:nvGrpSpPr>
        <p:grpSpPr>
          <a:xfrm>
            <a:off x="2030444" y="4016441"/>
            <a:ext cx="231303" cy="203295"/>
            <a:chOff x="2081650" y="2050750"/>
            <a:chExt cx="483125" cy="424625"/>
          </a:xfrm>
        </p:grpSpPr>
        <p:sp>
          <p:nvSpPr>
            <p:cNvPr id="4532" name="Google Shape;4532;p36"/>
            <p:cNvSpPr/>
            <p:nvPr/>
          </p:nvSpPr>
          <p:spPr>
            <a:xfrm>
              <a:off x="2081650" y="205075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2136375" y="2292025"/>
              <a:ext cx="36400" cy="41975"/>
            </a:xfrm>
            <a:custGeom>
              <a:avLst/>
              <a:gdLst/>
              <a:ahLst/>
              <a:cxnLst/>
              <a:rect l="l" t="t" r="r" b="b"/>
              <a:pathLst>
                <a:path w="1456" h="1679" extrusionOk="0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2296850" y="2220800"/>
              <a:ext cx="46075" cy="51650"/>
            </a:xfrm>
            <a:custGeom>
              <a:avLst/>
              <a:gdLst/>
              <a:ahLst/>
              <a:cxnLst/>
              <a:rect l="l" t="t" r="r" b="b"/>
              <a:pathLst>
                <a:path w="1843" h="2066" extrusionOk="0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2158650" y="2216775"/>
              <a:ext cx="47275" cy="51425"/>
            </a:xfrm>
            <a:custGeom>
              <a:avLst/>
              <a:gdLst/>
              <a:ahLst/>
              <a:cxnLst/>
              <a:rect l="l" t="t" r="r" b="b"/>
              <a:pathLst>
                <a:path w="1891" h="2057" extrusionOk="0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2426475" y="2255725"/>
              <a:ext cx="55875" cy="46900"/>
            </a:xfrm>
            <a:custGeom>
              <a:avLst/>
              <a:gdLst/>
              <a:ahLst/>
              <a:cxnLst/>
              <a:rect l="l" t="t" r="r" b="b"/>
              <a:pathLst>
                <a:path w="2235" h="1876" extrusionOk="0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37" name="Google Shape;4537;p36"/>
            <p:cNvSpPr/>
            <p:nvPr/>
          </p:nvSpPr>
          <p:spPr>
            <a:xfrm>
              <a:off x="2473050" y="2192325"/>
              <a:ext cx="37000" cy="41500"/>
            </a:xfrm>
            <a:custGeom>
              <a:avLst/>
              <a:gdLst/>
              <a:ahLst/>
              <a:cxnLst/>
              <a:rect l="l" t="t" r="r" b="b"/>
              <a:pathLst>
                <a:path w="1480" h="1660" extrusionOk="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38" name="Google Shape;4538;p36"/>
          <p:cNvGrpSpPr/>
          <p:nvPr/>
        </p:nvGrpSpPr>
        <p:grpSpPr>
          <a:xfrm>
            <a:off x="2321425" y="4032300"/>
            <a:ext cx="231303" cy="171577"/>
            <a:chOff x="2676100" y="2083800"/>
            <a:chExt cx="483125" cy="358375"/>
          </a:xfrm>
        </p:grpSpPr>
        <p:sp>
          <p:nvSpPr>
            <p:cNvPr id="4539" name="Google Shape;4539;p36"/>
            <p:cNvSpPr/>
            <p:nvPr/>
          </p:nvSpPr>
          <p:spPr>
            <a:xfrm>
              <a:off x="2676100" y="2083800"/>
              <a:ext cx="483125" cy="358375"/>
            </a:xfrm>
            <a:custGeom>
              <a:avLst/>
              <a:gdLst/>
              <a:ahLst/>
              <a:cxnLst/>
              <a:rect l="l" t="t" r="r" b="b"/>
              <a:pathLst>
                <a:path w="19325" h="14335" extrusionOk="0">
                  <a:moveTo>
                    <a:pt x="1932" y="6375"/>
                  </a:moveTo>
                  <a:cubicBezTo>
                    <a:pt x="2126" y="6375"/>
                    <a:pt x="2324" y="6447"/>
                    <a:pt x="2485" y="6608"/>
                  </a:cubicBezTo>
                  <a:cubicBezTo>
                    <a:pt x="2984" y="7109"/>
                    <a:pt x="2630" y="7964"/>
                    <a:pt x="1927" y="7964"/>
                  </a:cubicBezTo>
                  <a:cubicBezTo>
                    <a:pt x="1489" y="7964"/>
                    <a:pt x="1133" y="7608"/>
                    <a:pt x="1133" y="7170"/>
                  </a:cubicBezTo>
                  <a:cubicBezTo>
                    <a:pt x="1133" y="6692"/>
                    <a:pt x="1524" y="6375"/>
                    <a:pt x="1932" y="6375"/>
                  </a:cubicBezTo>
                  <a:close/>
                  <a:moveTo>
                    <a:pt x="17401" y="6379"/>
                  </a:moveTo>
                  <a:cubicBezTo>
                    <a:pt x="17836" y="6379"/>
                    <a:pt x="18193" y="6732"/>
                    <a:pt x="18193" y="7170"/>
                  </a:cubicBezTo>
                  <a:cubicBezTo>
                    <a:pt x="18193" y="7648"/>
                    <a:pt x="17801" y="7964"/>
                    <a:pt x="17394" y="7964"/>
                  </a:cubicBezTo>
                  <a:cubicBezTo>
                    <a:pt x="17199" y="7964"/>
                    <a:pt x="17001" y="7892"/>
                    <a:pt x="16840" y="7731"/>
                  </a:cubicBezTo>
                  <a:cubicBezTo>
                    <a:pt x="16342" y="7230"/>
                    <a:pt x="16695" y="6379"/>
                    <a:pt x="17401" y="6379"/>
                  </a:cubicBezTo>
                  <a:close/>
                  <a:moveTo>
                    <a:pt x="9669" y="1276"/>
                  </a:moveTo>
                  <a:lnTo>
                    <a:pt x="14542" y="4851"/>
                  </a:lnTo>
                  <a:cubicBezTo>
                    <a:pt x="14642" y="4924"/>
                    <a:pt x="14760" y="4960"/>
                    <a:pt x="14877" y="4960"/>
                  </a:cubicBezTo>
                  <a:cubicBezTo>
                    <a:pt x="15021" y="4960"/>
                    <a:pt x="15164" y="4905"/>
                    <a:pt x="15273" y="4797"/>
                  </a:cubicBezTo>
                  <a:lnTo>
                    <a:pt x="18193" y="1925"/>
                  </a:lnTo>
                  <a:lnTo>
                    <a:pt x="18193" y="5419"/>
                  </a:lnTo>
                  <a:cubicBezTo>
                    <a:pt x="17930" y="5300"/>
                    <a:pt x="17661" y="5245"/>
                    <a:pt x="17398" y="5245"/>
                  </a:cubicBezTo>
                  <a:cubicBezTo>
                    <a:pt x="16385" y="5245"/>
                    <a:pt x="15475" y="6060"/>
                    <a:pt x="15475" y="7173"/>
                  </a:cubicBezTo>
                  <a:cubicBezTo>
                    <a:pt x="15475" y="8283"/>
                    <a:pt x="16385" y="9098"/>
                    <a:pt x="17398" y="9098"/>
                  </a:cubicBezTo>
                  <a:cubicBezTo>
                    <a:pt x="17660" y="9098"/>
                    <a:pt x="17930" y="9043"/>
                    <a:pt x="18193" y="8924"/>
                  </a:cubicBezTo>
                  <a:lnTo>
                    <a:pt x="18193" y="10878"/>
                  </a:lnTo>
                  <a:lnTo>
                    <a:pt x="1133" y="10878"/>
                  </a:lnTo>
                  <a:lnTo>
                    <a:pt x="1133" y="8924"/>
                  </a:lnTo>
                  <a:cubicBezTo>
                    <a:pt x="1395" y="9043"/>
                    <a:pt x="1665" y="9098"/>
                    <a:pt x="1928" y="9098"/>
                  </a:cubicBezTo>
                  <a:cubicBezTo>
                    <a:pt x="2940" y="9098"/>
                    <a:pt x="3850" y="8283"/>
                    <a:pt x="3850" y="7173"/>
                  </a:cubicBezTo>
                  <a:cubicBezTo>
                    <a:pt x="3850" y="6060"/>
                    <a:pt x="2940" y="5245"/>
                    <a:pt x="1927" y="5245"/>
                  </a:cubicBezTo>
                  <a:cubicBezTo>
                    <a:pt x="1665" y="5245"/>
                    <a:pt x="1395" y="5300"/>
                    <a:pt x="1133" y="5419"/>
                  </a:cubicBezTo>
                  <a:lnTo>
                    <a:pt x="1133" y="1883"/>
                  </a:lnTo>
                  <a:lnTo>
                    <a:pt x="4240" y="4806"/>
                  </a:lnTo>
                  <a:cubicBezTo>
                    <a:pt x="4349" y="4908"/>
                    <a:pt x="4488" y="4960"/>
                    <a:pt x="4628" y="4960"/>
                  </a:cubicBezTo>
                  <a:cubicBezTo>
                    <a:pt x="4748" y="4960"/>
                    <a:pt x="4869" y="4922"/>
                    <a:pt x="4970" y="4845"/>
                  </a:cubicBezTo>
                  <a:lnTo>
                    <a:pt x="9669" y="1276"/>
                  </a:lnTo>
                  <a:close/>
                  <a:moveTo>
                    <a:pt x="18193" y="12007"/>
                  </a:moveTo>
                  <a:lnTo>
                    <a:pt x="18193" y="13203"/>
                  </a:lnTo>
                  <a:lnTo>
                    <a:pt x="1133" y="13206"/>
                  </a:lnTo>
                  <a:lnTo>
                    <a:pt x="1133" y="12007"/>
                  </a:lnTo>
                  <a:close/>
                  <a:moveTo>
                    <a:pt x="570" y="0"/>
                  </a:moveTo>
                  <a:cubicBezTo>
                    <a:pt x="278" y="0"/>
                    <a:pt x="0" y="228"/>
                    <a:pt x="0" y="569"/>
                  </a:cubicBezTo>
                  <a:lnTo>
                    <a:pt x="0" y="13770"/>
                  </a:lnTo>
                  <a:cubicBezTo>
                    <a:pt x="0" y="14081"/>
                    <a:pt x="254" y="14335"/>
                    <a:pt x="565" y="14335"/>
                  </a:cubicBezTo>
                  <a:lnTo>
                    <a:pt x="18760" y="14335"/>
                  </a:lnTo>
                  <a:cubicBezTo>
                    <a:pt x="19071" y="14335"/>
                    <a:pt x="19325" y="14081"/>
                    <a:pt x="19325" y="13770"/>
                  </a:cubicBezTo>
                  <a:lnTo>
                    <a:pt x="19325" y="569"/>
                  </a:lnTo>
                  <a:cubicBezTo>
                    <a:pt x="19325" y="343"/>
                    <a:pt x="19189" y="134"/>
                    <a:pt x="18978" y="47"/>
                  </a:cubicBezTo>
                  <a:cubicBezTo>
                    <a:pt x="18907" y="18"/>
                    <a:pt x="18832" y="3"/>
                    <a:pt x="18758" y="3"/>
                  </a:cubicBezTo>
                  <a:cubicBezTo>
                    <a:pt x="18613" y="3"/>
                    <a:pt x="18470" y="59"/>
                    <a:pt x="18362" y="168"/>
                  </a:cubicBezTo>
                  <a:lnTo>
                    <a:pt x="14823" y="3652"/>
                  </a:lnTo>
                  <a:lnTo>
                    <a:pt x="9998" y="113"/>
                  </a:lnTo>
                  <a:cubicBezTo>
                    <a:pt x="9898" y="39"/>
                    <a:pt x="9780" y="2"/>
                    <a:pt x="9662" y="2"/>
                  </a:cubicBezTo>
                  <a:cubicBezTo>
                    <a:pt x="9542" y="2"/>
                    <a:pt x="9422" y="40"/>
                    <a:pt x="9321" y="116"/>
                  </a:cubicBezTo>
                  <a:lnTo>
                    <a:pt x="4668" y="3652"/>
                  </a:lnTo>
                  <a:lnTo>
                    <a:pt x="955" y="156"/>
                  </a:lnTo>
                  <a:cubicBezTo>
                    <a:pt x="840" y="48"/>
                    <a:pt x="704" y="0"/>
                    <a:pt x="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40" name="Google Shape;4540;p36"/>
            <p:cNvSpPr/>
            <p:nvPr/>
          </p:nvSpPr>
          <p:spPr>
            <a:xfrm>
              <a:off x="2869575" y="2214900"/>
              <a:ext cx="100050" cy="96325"/>
            </a:xfrm>
            <a:custGeom>
              <a:avLst/>
              <a:gdLst/>
              <a:ahLst/>
              <a:cxnLst/>
              <a:rect l="l" t="t" r="r" b="b"/>
              <a:pathLst>
                <a:path w="4002" h="3853" extrusionOk="0">
                  <a:moveTo>
                    <a:pt x="1924" y="1135"/>
                  </a:moveTo>
                  <a:cubicBezTo>
                    <a:pt x="2630" y="1135"/>
                    <a:pt x="2983" y="1986"/>
                    <a:pt x="2485" y="2487"/>
                  </a:cubicBezTo>
                  <a:cubicBezTo>
                    <a:pt x="2323" y="2648"/>
                    <a:pt x="2125" y="2720"/>
                    <a:pt x="1930" y="2720"/>
                  </a:cubicBezTo>
                  <a:cubicBezTo>
                    <a:pt x="1523" y="2720"/>
                    <a:pt x="1133" y="2404"/>
                    <a:pt x="1133" y="1926"/>
                  </a:cubicBezTo>
                  <a:cubicBezTo>
                    <a:pt x="1133" y="1488"/>
                    <a:pt x="1486" y="1135"/>
                    <a:pt x="1924" y="1135"/>
                  </a:cubicBezTo>
                  <a:close/>
                  <a:moveTo>
                    <a:pt x="1922" y="0"/>
                  </a:moveTo>
                  <a:cubicBezTo>
                    <a:pt x="1675" y="0"/>
                    <a:pt x="1425" y="48"/>
                    <a:pt x="1187" y="147"/>
                  </a:cubicBezTo>
                  <a:cubicBezTo>
                    <a:pt x="468" y="446"/>
                    <a:pt x="0" y="1147"/>
                    <a:pt x="0" y="1926"/>
                  </a:cubicBezTo>
                  <a:cubicBezTo>
                    <a:pt x="0" y="2989"/>
                    <a:pt x="861" y="3849"/>
                    <a:pt x="1924" y="3852"/>
                  </a:cubicBezTo>
                  <a:cubicBezTo>
                    <a:pt x="2703" y="3852"/>
                    <a:pt x="3403" y="3381"/>
                    <a:pt x="3702" y="2663"/>
                  </a:cubicBezTo>
                  <a:cubicBezTo>
                    <a:pt x="4001" y="1944"/>
                    <a:pt x="3835" y="1117"/>
                    <a:pt x="3285" y="564"/>
                  </a:cubicBezTo>
                  <a:cubicBezTo>
                    <a:pt x="2916" y="196"/>
                    <a:pt x="2423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41" name="Google Shape;4541;p36"/>
          <p:cNvGrpSpPr/>
          <p:nvPr/>
        </p:nvGrpSpPr>
        <p:grpSpPr>
          <a:xfrm>
            <a:off x="2610760" y="4009211"/>
            <a:ext cx="220028" cy="217754"/>
            <a:chOff x="3282325" y="2035675"/>
            <a:chExt cx="459575" cy="454825"/>
          </a:xfrm>
        </p:grpSpPr>
        <p:sp>
          <p:nvSpPr>
            <p:cNvPr id="4542" name="Google Shape;4542;p36"/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43" name="Google Shape;4543;p36"/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44" name="Google Shape;4544;p36"/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45" name="Google Shape;4545;p36"/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46" name="Google Shape;4546;p36"/>
          <p:cNvSpPr/>
          <p:nvPr/>
        </p:nvSpPr>
        <p:spPr>
          <a:xfrm>
            <a:off x="2889027" y="4010444"/>
            <a:ext cx="224684" cy="215336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547" name="Google Shape;4547;p36"/>
          <p:cNvSpPr/>
          <p:nvPr/>
        </p:nvSpPr>
        <p:spPr>
          <a:xfrm>
            <a:off x="3183513" y="4002455"/>
            <a:ext cx="204169" cy="231315"/>
          </a:xfrm>
          <a:custGeom>
            <a:avLst/>
            <a:gdLst/>
            <a:ahLst/>
            <a:cxnLst/>
            <a:rect l="l" t="t" r="r" b="b"/>
            <a:pathLst>
              <a:path w="17058" h="19326" extrusionOk="0">
                <a:moveTo>
                  <a:pt x="15013" y="2021"/>
                </a:moveTo>
                <a:lnTo>
                  <a:pt x="11577" y="5741"/>
                </a:lnTo>
                <a:cubicBezTo>
                  <a:pt x="11378" y="5958"/>
                  <a:pt x="11378" y="6290"/>
                  <a:pt x="11577" y="6507"/>
                </a:cubicBezTo>
                <a:lnTo>
                  <a:pt x="15013" y="10230"/>
                </a:lnTo>
                <a:lnTo>
                  <a:pt x="3195" y="10230"/>
                </a:lnTo>
                <a:lnTo>
                  <a:pt x="3195" y="2021"/>
                </a:lnTo>
                <a:close/>
                <a:moveTo>
                  <a:pt x="1716" y="1133"/>
                </a:moveTo>
                <a:cubicBezTo>
                  <a:pt x="1906" y="1136"/>
                  <a:pt x="2060" y="1290"/>
                  <a:pt x="2063" y="1480"/>
                </a:cubicBezTo>
                <a:lnTo>
                  <a:pt x="2063" y="17846"/>
                </a:lnTo>
                <a:cubicBezTo>
                  <a:pt x="2060" y="18036"/>
                  <a:pt x="1906" y="18190"/>
                  <a:pt x="1716" y="18193"/>
                </a:cubicBezTo>
                <a:lnTo>
                  <a:pt x="1483" y="18193"/>
                </a:lnTo>
                <a:cubicBezTo>
                  <a:pt x="1290" y="18190"/>
                  <a:pt x="1136" y="18036"/>
                  <a:pt x="1133" y="17846"/>
                </a:cubicBezTo>
                <a:lnTo>
                  <a:pt x="1133" y="1480"/>
                </a:lnTo>
                <a:cubicBezTo>
                  <a:pt x="1136" y="1290"/>
                  <a:pt x="1290" y="1136"/>
                  <a:pt x="1483" y="1133"/>
                </a:cubicBezTo>
                <a:close/>
                <a:moveTo>
                  <a:pt x="1483" y="1"/>
                </a:moveTo>
                <a:cubicBezTo>
                  <a:pt x="665" y="1"/>
                  <a:pt x="4" y="665"/>
                  <a:pt x="1" y="1480"/>
                </a:cubicBezTo>
                <a:lnTo>
                  <a:pt x="1" y="17846"/>
                </a:lnTo>
                <a:cubicBezTo>
                  <a:pt x="4" y="18661"/>
                  <a:pt x="665" y="19325"/>
                  <a:pt x="1483" y="19325"/>
                </a:cubicBezTo>
                <a:lnTo>
                  <a:pt x="1716" y="19325"/>
                </a:lnTo>
                <a:cubicBezTo>
                  <a:pt x="2531" y="19325"/>
                  <a:pt x="3195" y="18661"/>
                  <a:pt x="3195" y="17846"/>
                </a:cubicBezTo>
                <a:lnTo>
                  <a:pt x="3195" y="11363"/>
                </a:lnTo>
                <a:lnTo>
                  <a:pt x="16306" y="11363"/>
                </a:lnTo>
                <a:cubicBezTo>
                  <a:pt x="16801" y="11360"/>
                  <a:pt x="17058" y="10774"/>
                  <a:pt x="16722" y="10412"/>
                </a:cubicBezTo>
                <a:lnTo>
                  <a:pt x="12764" y="6124"/>
                </a:lnTo>
                <a:lnTo>
                  <a:pt x="16722" y="1836"/>
                </a:lnTo>
                <a:cubicBezTo>
                  <a:pt x="16873" y="1673"/>
                  <a:pt x="16916" y="1432"/>
                  <a:pt x="16825" y="1226"/>
                </a:cubicBezTo>
                <a:cubicBezTo>
                  <a:pt x="16734" y="1021"/>
                  <a:pt x="16532" y="885"/>
                  <a:pt x="16306" y="885"/>
                </a:cubicBezTo>
                <a:lnTo>
                  <a:pt x="3071" y="885"/>
                </a:lnTo>
                <a:cubicBezTo>
                  <a:pt x="2833" y="348"/>
                  <a:pt x="2302" y="1"/>
                  <a:pt x="17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48" name="Google Shape;4548;p36"/>
          <p:cNvGrpSpPr/>
          <p:nvPr/>
        </p:nvGrpSpPr>
        <p:grpSpPr>
          <a:xfrm>
            <a:off x="3457112" y="4002437"/>
            <a:ext cx="231602" cy="231303"/>
            <a:chOff x="5053900" y="2021500"/>
            <a:chExt cx="483750" cy="483125"/>
          </a:xfrm>
        </p:grpSpPr>
        <p:sp>
          <p:nvSpPr>
            <p:cNvPr id="4549" name="Google Shape;4549;p36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0" name="Google Shape;4550;p36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1" name="Google Shape;4551;p36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2" name="Google Shape;4552;p36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3" name="Google Shape;4553;p36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4" name="Google Shape;4554;p36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5" name="Google Shape;4555;p36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56" name="Google Shape;4556;p36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57" name="Google Shape;4557;p36"/>
          <p:cNvSpPr/>
          <p:nvPr/>
        </p:nvSpPr>
        <p:spPr>
          <a:xfrm>
            <a:off x="3779510" y="4002520"/>
            <a:ext cx="149925" cy="231183"/>
          </a:xfrm>
          <a:custGeom>
            <a:avLst/>
            <a:gdLst/>
            <a:ahLst/>
            <a:cxnLst/>
            <a:rect l="l" t="t" r="r" b="b"/>
            <a:pathLst>
              <a:path w="12526" h="19315" extrusionOk="0">
                <a:moveTo>
                  <a:pt x="9690" y="1133"/>
                </a:moveTo>
                <a:cubicBezTo>
                  <a:pt x="9980" y="1139"/>
                  <a:pt x="10213" y="1377"/>
                  <a:pt x="10213" y="1670"/>
                </a:cubicBezTo>
                <a:cubicBezTo>
                  <a:pt x="10213" y="1960"/>
                  <a:pt x="9980" y="2199"/>
                  <a:pt x="9690" y="2208"/>
                </a:cubicBezTo>
                <a:lnTo>
                  <a:pt x="2836" y="2208"/>
                </a:lnTo>
                <a:cubicBezTo>
                  <a:pt x="2540" y="2208"/>
                  <a:pt x="2302" y="1966"/>
                  <a:pt x="2302" y="1670"/>
                </a:cubicBezTo>
                <a:cubicBezTo>
                  <a:pt x="2302" y="1371"/>
                  <a:pt x="2540" y="1133"/>
                  <a:pt x="2839" y="1133"/>
                </a:cubicBezTo>
                <a:close/>
                <a:moveTo>
                  <a:pt x="8564" y="3340"/>
                </a:moveTo>
                <a:lnTo>
                  <a:pt x="8564" y="9554"/>
                </a:lnTo>
                <a:cubicBezTo>
                  <a:pt x="8543" y="9781"/>
                  <a:pt x="8658" y="10001"/>
                  <a:pt x="8860" y="10110"/>
                </a:cubicBezTo>
                <a:cubicBezTo>
                  <a:pt x="9805" y="10620"/>
                  <a:pt x="10581" y="11396"/>
                  <a:pt x="11088" y="12341"/>
                </a:cubicBezTo>
                <a:lnTo>
                  <a:pt x="1435" y="12341"/>
                </a:lnTo>
                <a:cubicBezTo>
                  <a:pt x="1946" y="11396"/>
                  <a:pt x="2718" y="10620"/>
                  <a:pt x="3667" y="10110"/>
                </a:cubicBezTo>
                <a:cubicBezTo>
                  <a:pt x="3869" y="10001"/>
                  <a:pt x="3984" y="9784"/>
                  <a:pt x="3959" y="9554"/>
                </a:cubicBezTo>
                <a:lnTo>
                  <a:pt x="3959" y="3340"/>
                </a:lnTo>
                <a:close/>
                <a:moveTo>
                  <a:pt x="6731" y="13476"/>
                </a:moveTo>
                <a:lnTo>
                  <a:pt x="6731" y="16263"/>
                </a:lnTo>
                <a:cubicBezTo>
                  <a:pt x="6734" y="16879"/>
                  <a:pt x="6571" y="17486"/>
                  <a:pt x="6263" y="18024"/>
                </a:cubicBezTo>
                <a:cubicBezTo>
                  <a:pt x="5955" y="17486"/>
                  <a:pt x="5792" y="16879"/>
                  <a:pt x="5795" y="16263"/>
                </a:cubicBezTo>
                <a:lnTo>
                  <a:pt x="5795" y="13476"/>
                </a:lnTo>
                <a:close/>
                <a:moveTo>
                  <a:pt x="2831" y="1"/>
                </a:moveTo>
                <a:cubicBezTo>
                  <a:pt x="1912" y="1"/>
                  <a:pt x="1166" y="745"/>
                  <a:pt x="1163" y="1664"/>
                </a:cubicBezTo>
                <a:cubicBezTo>
                  <a:pt x="1160" y="2585"/>
                  <a:pt x="1906" y="3337"/>
                  <a:pt x="2827" y="3340"/>
                </a:cubicBezTo>
                <a:lnTo>
                  <a:pt x="2827" y="9285"/>
                </a:lnTo>
                <a:cubicBezTo>
                  <a:pt x="1529" y="10077"/>
                  <a:pt x="544" y="11287"/>
                  <a:pt x="34" y="12719"/>
                </a:cubicBezTo>
                <a:lnTo>
                  <a:pt x="31" y="12728"/>
                </a:lnTo>
                <a:cubicBezTo>
                  <a:pt x="28" y="12740"/>
                  <a:pt x="25" y="12749"/>
                  <a:pt x="22" y="12761"/>
                </a:cubicBezTo>
                <a:cubicBezTo>
                  <a:pt x="19" y="12773"/>
                  <a:pt x="19" y="12776"/>
                  <a:pt x="16" y="12785"/>
                </a:cubicBezTo>
                <a:cubicBezTo>
                  <a:pt x="13" y="12791"/>
                  <a:pt x="13" y="12803"/>
                  <a:pt x="10" y="12812"/>
                </a:cubicBezTo>
                <a:cubicBezTo>
                  <a:pt x="10" y="12821"/>
                  <a:pt x="7" y="12833"/>
                  <a:pt x="7" y="12842"/>
                </a:cubicBezTo>
                <a:lnTo>
                  <a:pt x="4" y="12866"/>
                </a:lnTo>
                <a:lnTo>
                  <a:pt x="4" y="12900"/>
                </a:lnTo>
                <a:cubicBezTo>
                  <a:pt x="4" y="12903"/>
                  <a:pt x="4" y="12906"/>
                  <a:pt x="4" y="12909"/>
                </a:cubicBezTo>
                <a:cubicBezTo>
                  <a:pt x="1" y="12912"/>
                  <a:pt x="1" y="12918"/>
                  <a:pt x="1" y="12921"/>
                </a:cubicBezTo>
                <a:cubicBezTo>
                  <a:pt x="1" y="12933"/>
                  <a:pt x="1" y="12945"/>
                  <a:pt x="4" y="12957"/>
                </a:cubicBezTo>
                <a:lnTo>
                  <a:pt x="7" y="12978"/>
                </a:lnTo>
                <a:cubicBezTo>
                  <a:pt x="7" y="12990"/>
                  <a:pt x="10" y="12999"/>
                  <a:pt x="10" y="13008"/>
                </a:cubicBezTo>
                <a:cubicBezTo>
                  <a:pt x="13" y="13020"/>
                  <a:pt x="13" y="13030"/>
                  <a:pt x="16" y="13039"/>
                </a:cubicBezTo>
                <a:cubicBezTo>
                  <a:pt x="19" y="13048"/>
                  <a:pt x="19" y="13054"/>
                  <a:pt x="22" y="13063"/>
                </a:cubicBezTo>
                <a:cubicBezTo>
                  <a:pt x="25" y="13069"/>
                  <a:pt x="28" y="13081"/>
                  <a:pt x="31" y="13093"/>
                </a:cubicBezTo>
                <a:cubicBezTo>
                  <a:pt x="34" y="13102"/>
                  <a:pt x="37" y="13105"/>
                  <a:pt x="40" y="13111"/>
                </a:cubicBezTo>
                <a:cubicBezTo>
                  <a:pt x="43" y="13120"/>
                  <a:pt x="46" y="13132"/>
                  <a:pt x="52" y="13144"/>
                </a:cubicBezTo>
                <a:lnTo>
                  <a:pt x="61" y="13162"/>
                </a:lnTo>
                <a:cubicBezTo>
                  <a:pt x="67" y="13171"/>
                  <a:pt x="70" y="13181"/>
                  <a:pt x="76" y="13190"/>
                </a:cubicBezTo>
                <a:cubicBezTo>
                  <a:pt x="83" y="13199"/>
                  <a:pt x="86" y="13205"/>
                  <a:pt x="89" y="13211"/>
                </a:cubicBezTo>
                <a:cubicBezTo>
                  <a:pt x="92" y="13217"/>
                  <a:pt x="98" y="13229"/>
                  <a:pt x="104" y="13235"/>
                </a:cubicBezTo>
                <a:lnTo>
                  <a:pt x="122" y="13256"/>
                </a:lnTo>
                <a:lnTo>
                  <a:pt x="137" y="13277"/>
                </a:lnTo>
                <a:cubicBezTo>
                  <a:pt x="143" y="13286"/>
                  <a:pt x="152" y="13292"/>
                  <a:pt x="158" y="13298"/>
                </a:cubicBezTo>
                <a:cubicBezTo>
                  <a:pt x="164" y="13307"/>
                  <a:pt x="167" y="13310"/>
                  <a:pt x="173" y="13316"/>
                </a:cubicBezTo>
                <a:cubicBezTo>
                  <a:pt x="179" y="13322"/>
                  <a:pt x="188" y="13331"/>
                  <a:pt x="197" y="13338"/>
                </a:cubicBezTo>
                <a:lnTo>
                  <a:pt x="215" y="13353"/>
                </a:lnTo>
                <a:lnTo>
                  <a:pt x="240" y="13371"/>
                </a:lnTo>
                <a:lnTo>
                  <a:pt x="264" y="13386"/>
                </a:lnTo>
                <a:lnTo>
                  <a:pt x="285" y="13398"/>
                </a:lnTo>
                <a:cubicBezTo>
                  <a:pt x="294" y="13404"/>
                  <a:pt x="303" y="13410"/>
                  <a:pt x="312" y="13413"/>
                </a:cubicBezTo>
                <a:lnTo>
                  <a:pt x="333" y="13422"/>
                </a:lnTo>
                <a:lnTo>
                  <a:pt x="366" y="13437"/>
                </a:lnTo>
                <a:lnTo>
                  <a:pt x="378" y="13443"/>
                </a:lnTo>
                <a:lnTo>
                  <a:pt x="384" y="13446"/>
                </a:lnTo>
                <a:lnTo>
                  <a:pt x="415" y="13452"/>
                </a:lnTo>
                <a:cubicBezTo>
                  <a:pt x="421" y="13455"/>
                  <a:pt x="430" y="13458"/>
                  <a:pt x="439" y="13458"/>
                </a:cubicBezTo>
                <a:lnTo>
                  <a:pt x="463" y="13464"/>
                </a:lnTo>
                <a:cubicBezTo>
                  <a:pt x="475" y="13467"/>
                  <a:pt x="484" y="13467"/>
                  <a:pt x="496" y="13470"/>
                </a:cubicBezTo>
                <a:lnTo>
                  <a:pt x="514" y="13470"/>
                </a:lnTo>
                <a:cubicBezTo>
                  <a:pt x="532" y="13473"/>
                  <a:pt x="548" y="13473"/>
                  <a:pt x="566" y="13473"/>
                </a:cubicBezTo>
                <a:lnTo>
                  <a:pt x="4663" y="13473"/>
                </a:lnTo>
                <a:lnTo>
                  <a:pt x="4663" y="16263"/>
                </a:lnTo>
                <a:cubicBezTo>
                  <a:pt x="4660" y="17205"/>
                  <a:pt x="4947" y="18126"/>
                  <a:pt x="5481" y="18902"/>
                </a:cubicBezTo>
                <a:cubicBezTo>
                  <a:pt x="5670" y="19177"/>
                  <a:pt x="5967" y="19315"/>
                  <a:pt x="6263" y="19315"/>
                </a:cubicBezTo>
                <a:cubicBezTo>
                  <a:pt x="6560" y="19315"/>
                  <a:pt x="6857" y="19177"/>
                  <a:pt x="7045" y="18902"/>
                </a:cubicBezTo>
                <a:cubicBezTo>
                  <a:pt x="7580" y="18126"/>
                  <a:pt x="7867" y="17205"/>
                  <a:pt x="7864" y="16263"/>
                </a:cubicBezTo>
                <a:lnTo>
                  <a:pt x="7864" y="13476"/>
                </a:lnTo>
                <a:lnTo>
                  <a:pt x="11961" y="13476"/>
                </a:lnTo>
                <a:cubicBezTo>
                  <a:pt x="11979" y="13473"/>
                  <a:pt x="11997" y="13473"/>
                  <a:pt x="12015" y="13473"/>
                </a:cubicBezTo>
                <a:lnTo>
                  <a:pt x="12024" y="13473"/>
                </a:lnTo>
                <a:cubicBezTo>
                  <a:pt x="12040" y="13473"/>
                  <a:pt x="12052" y="13467"/>
                  <a:pt x="12067" y="13464"/>
                </a:cubicBezTo>
                <a:lnTo>
                  <a:pt x="12085" y="13461"/>
                </a:lnTo>
                <a:lnTo>
                  <a:pt x="12115" y="13455"/>
                </a:lnTo>
                <a:lnTo>
                  <a:pt x="12139" y="13446"/>
                </a:lnTo>
                <a:cubicBezTo>
                  <a:pt x="12142" y="13446"/>
                  <a:pt x="12145" y="13443"/>
                  <a:pt x="12148" y="13443"/>
                </a:cubicBezTo>
                <a:lnTo>
                  <a:pt x="12163" y="13437"/>
                </a:lnTo>
                <a:cubicBezTo>
                  <a:pt x="12172" y="13434"/>
                  <a:pt x="12181" y="13431"/>
                  <a:pt x="12194" y="13425"/>
                </a:cubicBezTo>
                <a:lnTo>
                  <a:pt x="12218" y="13413"/>
                </a:lnTo>
                <a:cubicBezTo>
                  <a:pt x="12224" y="13410"/>
                  <a:pt x="12233" y="13404"/>
                  <a:pt x="12242" y="13401"/>
                </a:cubicBezTo>
                <a:cubicBezTo>
                  <a:pt x="12248" y="13395"/>
                  <a:pt x="12257" y="13392"/>
                  <a:pt x="12266" y="13386"/>
                </a:cubicBezTo>
                <a:lnTo>
                  <a:pt x="12284" y="13374"/>
                </a:lnTo>
                <a:cubicBezTo>
                  <a:pt x="12296" y="13365"/>
                  <a:pt x="12305" y="13359"/>
                  <a:pt x="12311" y="13353"/>
                </a:cubicBezTo>
                <a:lnTo>
                  <a:pt x="12329" y="13341"/>
                </a:lnTo>
                <a:cubicBezTo>
                  <a:pt x="12335" y="13331"/>
                  <a:pt x="12344" y="13325"/>
                  <a:pt x="12354" y="13316"/>
                </a:cubicBezTo>
                <a:cubicBezTo>
                  <a:pt x="12363" y="13307"/>
                  <a:pt x="12363" y="13307"/>
                  <a:pt x="12369" y="13301"/>
                </a:cubicBezTo>
                <a:cubicBezTo>
                  <a:pt x="12372" y="13295"/>
                  <a:pt x="12384" y="13286"/>
                  <a:pt x="12390" y="13277"/>
                </a:cubicBezTo>
                <a:cubicBezTo>
                  <a:pt x="12399" y="13268"/>
                  <a:pt x="12399" y="13265"/>
                  <a:pt x="12405" y="13259"/>
                </a:cubicBezTo>
                <a:lnTo>
                  <a:pt x="12423" y="13235"/>
                </a:lnTo>
                <a:cubicBezTo>
                  <a:pt x="12429" y="13229"/>
                  <a:pt x="12432" y="13220"/>
                  <a:pt x="12438" y="13214"/>
                </a:cubicBezTo>
                <a:cubicBezTo>
                  <a:pt x="12441" y="13205"/>
                  <a:pt x="12447" y="13199"/>
                  <a:pt x="12450" y="13190"/>
                </a:cubicBezTo>
                <a:cubicBezTo>
                  <a:pt x="12456" y="13184"/>
                  <a:pt x="12459" y="13174"/>
                  <a:pt x="12465" y="13165"/>
                </a:cubicBezTo>
                <a:cubicBezTo>
                  <a:pt x="12468" y="13156"/>
                  <a:pt x="12471" y="13150"/>
                  <a:pt x="12474" y="13144"/>
                </a:cubicBezTo>
                <a:cubicBezTo>
                  <a:pt x="12477" y="13135"/>
                  <a:pt x="12483" y="13123"/>
                  <a:pt x="12486" y="13114"/>
                </a:cubicBezTo>
                <a:cubicBezTo>
                  <a:pt x="12492" y="13105"/>
                  <a:pt x="12492" y="13099"/>
                  <a:pt x="12495" y="13093"/>
                </a:cubicBezTo>
                <a:cubicBezTo>
                  <a:pt x="12498" y="13084"/>
                  <a:pt x="12501" y="13072"/>
                  <a:pt x="12505" y="13063"/>
                </a:cubicBezTo>
                <a:cubicBezTo>
                  <a:pt x="12508" y="13054"/>
                  <a:pt x="12511" y="13045"/>
                  <a:pt x="12511" y="13039"/>
                </a:cubicBezTo>
                <a:cubicBezTo>
                  <a:pt x="12514" y="13030"/>
                  <a:pt x="12514" y="13020"/>
                  <a:pt x="12517" y="13011"/>
                </a:cubicBezTo>
                <a:cubicBezTo>
                  <a:pt x="12517" y="13002"/>
                  <a:pt x="12520" y="12990"/>
                  <a:pt x="12523" y="12981"/>
                </a:cubicBezTo>
                <a:cubicBezTo>
                  <a:pt x="12523" y="12969"/>
                  <a:pt x="12523" y="12966"/>
                  <a:pt x="12523" y="12957"/>
                </a:cubicBezTo>
                <a:cubicBezTo>
                  <a:pt x="12523" y="12948"/>
                  <a:pt x="12523" y="12933"/>
                  <a:pt x="12526" y="12921"/>
                </a:cubicBezTo>
                <a:lnTo>
                  <a:pt x="12526" y="12909"/>
                </a:lnTo>
                <a:cubicBezTo>
                  <a:pt x="12526" y="12906"/>
                  <a:pt x="12526" y="12903"/>
                  <a:pt x="12526" y="12900"/>
                </a:cubicBezTo>
                <a:lnTo>
                  <a:pt x="12526" y="12866"/>
                </a:lnTo>
                <a:cubicBezTo>
                  <a:pt x="12526" y="12854"/>
                  <a:pt x="12526" y="12851"/>
                  <a:pt x="12523" y="12842"/>
                </a:cubicBezTo>
                <a:cubicBezTo>
                  <a:pt x="12520" y="12833"/>
                  <a:pt x="12520" y="12824"/>
                  <a:pt x="12520" y="12815"/>
                </a:cubicBezTo>
                <a:cubicBezTo>
                  <a:pt x="12517" y="12803"/>
                  <a:pt x="12517" y="12794"/>
                  <a:pt x="12514" y="12785"/>
                </a:cubicBezTo>
                <a:cubicBezTo>
                  <a:pt x="12511" y="12773"/>
                  <a:pt x="12511" y="12770"/>
                  <a:pt x="12508" y="12764"/>
                </a:cubicBezTo>
                <a:cubicBezTo>
                  <a:pt x="12505" y="12755"/>
                  <a:pt x="12501" y="12740"/>
                  <a:pt x="12498" y="12728"/>
                </a:cubicBezTo>
                <a:lnTo>
                  <a:pt x="12495" y="12719"/>
                </a:lnTo>
                <a:cubicBezTo>
                  <a:pt x="11985" y="11290"/>
                  <a:pt x="11001" y="10077"/>
                  <a:pt x="9702" y="9288"/>
                </a:cubicBezTo>
                <a:lnTo>
                  <a:pt x="9702" y="3340"/>
                </a:lnTo>
                <a:cubicBezTo>
                  <a:pt x="10623" y="3337"/>
                  <a:pt x="11369" y="2585"/>
                  <a:pt x="11366" y="1664"/>
                </a:cubicBezTo>
                <a:cubicBezTo>
                  <a:pt x="11363" y="745"/>
                  <a:pt x="10617" y="1"/>
                  <a:pt x="9699" y="1"/>
                </a:cubicBezTo>
                <a:cubicBezTo>
                  <a:pt x="9697" y="1"/>
                  <a:pt x="9695" y="1"/>
                  <a:pt x="9693" y="1"/>
                </a:cubicBezTo>
                <a:lnTo>
                  <a:pt x="2836" y="1"/>
                </a:lnTo>
                <a:cubicBezTo>
                  <a:pt x="2834" y="1"/>
                  <a:pt x="2833" y="1"/>
                  <a:pt x="28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58" name="Google Shape;4558;p36"/>
          <p:cNvGrpSpPr/>
          <p:nvPr/>
        </p:nvGrpSpPr>
        <p:grpSpPr>
          <a:xfrm>
            <a:off x="4018151" y="4004591"/>
            <a:ext cx="239118" cy="226994"/>
            <a:chOff x="6222125" y="2025975"/>
            <a:chExt cx="499450" cy="474125"/>
          </a:xfrm>
        </p:grpSpPr>
        <p:sp>
          <p:nvSpPr>
            <p:cNvPr id="4559" name="Google Shape;4559;p36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60" name="Google Shape;4560;p36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61" name="Google Shape;4561;p36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62" name="Google Shape;4562;p36"/>
          <p:cNvGrpSpPr/>
          <p:nvPr/>
        </p:nvGrpSpPr>
        <p:grpSpPr>
          <a:xfrm>
            <a:off x="4329846" y="3199671"/>
            <a:ext cx="228131" cy="126441"/>
            <a:chOff x="896050" y="2725450"/>
            <a:chExt cx="476500" cy="264100"/>
          </a:xfrm>
        </p:grpSpPr>
        <p:sp>
          <p:nvSpPr>
            <p:cNvPr id="4563" name="Google Shape;4563;p36"/>
            <p:cNvSpPr/>
            <p:nvPr/>
          </p:nvSpPr>
          <p:spPr>
            <a:xfrm>
              <a:off x="896050" y="2725450"/>
              <a:ext cx="476500" cy="264100"/>
            </a:xfrm>
            <a:custGeom>
              <a:avLst/>
              <a:gdLst/>
              <a:ahLst/>
              <a:cxnLst/>
              <a:rect l="l" t="t" r="r" b="b"/>
              <a:pathLst>
                <a:path w="19060" h="10564" extrusionOk="0">
                  <a:moveTo>
                    <a:pt x="17927" y="1133"/>
                  </a:moveTo>
                  <a:lnTo>
                    <a:pt x="17927" y="9431"/>
                  </a:lnTo>
                  <a:lnTo>
                    <a:pt x="1133" y="9431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4" y="1"/>
                    <a:pt x="1" y="255"/>
                    <a:pt x="1" y="569"/>
                  </a:cubicBezTo>
                  <a:lnTo>
                    <a:pt x="1" y="9995"/>
                  </a:lnTo>
                  <a:cubicBezTo>
                    <a:pt x="1" y="10309"/>
                    <a:pt x="254" y="10563"/>
                    <a:pt x="565" y="10563"/>
                  </a:cubicBezTo>
                  <a:lnTo>
                    <a:pt x="18495" y="10563"/>
                  </a:lnTo>
                  <a:cubicBezTo>
                    <a:pt x="18806" y="10563"/>
                    <a:pt x="19060" y="10309"/>
                    <a:pt x="19060" y="9995"/>
                  </a:cubicBezTo>
                  <a:lnTo>
                    <a:pt x="19060" y="569"/>
                  </a:lnTo>
                  <a:cubicBezTo>
                    <a:pt x="19060" y="255"/>
                    <a:pt x="18806" y="1"/>
                    <a:pt x="184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64" name="Google Shape;4564;p36"/>
            <p:cNvSpPr/>
            <p:nvPr/>
          </p:nvSpPr>
          <p:spPr>
            <a:xfrm>
              <a:off x="951625" y="2774675"/>
              <a:ext cx="365450" cy="165650"/>
            </a:xfrm>
            <a:custGeom>
              <a:avLst/>
              <a:gdLst/>
              <a:ahLst/>
              <a:cxnLst/>
              <a:rect l="l" t="t" r="r" b="b"/>
              <a:pathLst>
                <a:path w="14618" h="6626" extrusionOk="0">
                  <a:moveTo>
                    <a:pt x="12063" y="1133"/>
                  </a:moveTo>
                  <a:cubicBezTo>
                    <a:pt x="12259" y="1818"/>
                    <a:pt x="12797" y="2356"/>
                    <a:pt x="13485" y="2552"/>
                  </a:cubicBezTo>
                  <a:lnTo>
                    <a:pt x="13485" y="4074"/>
                  </a:lnTo>
                  <a:cubicBezTo>
                    <a:pt x="12797" y="4273"/>
                    <a:pt x="12259" y="4808"/>
                    <a:pt x="12063" y="5496"/>
                  </a:cubicBezTo>
                  <a:lnTo>
                    <a:pt x="2552" y="5496"/>
                  </a:lnTo>
                  <a:cubicBezTo>
                    <a:pt x="2355" y="4808"/>
                    <a:pt x="1818" y="4270"/>
                    <a:pt x="1129" y="4074"/>
                  </a:cubicBezTo>
                  <a:lnTo>
                    <a:pt x="1129" y="2552"/>
                  </a:lnTo>
                  <a:cubicBezTo>
                    <a:pt x="1818" y="2356"/>
                    <a:pt x="2355" y="1818"/>
                    <a:pt x="2552" y="1133"/>
                  </a:cubicBezTo>
                  <a:close/>
                  <a:moveTo>
                    <a:pt x="2065" y="1"/>
                  </a:moveTo>
                  <a:cubicBezTo>
                    <a:pt x="1751" y="1"/>
                    <a:pt x="1498" y="254"/>
                    <a:pt x="1498" y="568"/>
                  </a:cubicBezTo>
                  <a:cubicBezTo>
                    <a:pt x="1498" y="1082"/>
                    <a:pt x="1081" y="1501"/>
                    <a:pt x="565" y="1501"/>
                  </a:cubicBezTo>
                  <a:cubicBezTo>
                    <a:pt x="251" y="1501"/>
                    <a:pt x="0" y="1755"/>
                    <a:pt x="0" y="2069"/>
                  </a:cubicBezTo>
                  <a:lnTo>
                    <a:pt x="0" y="4560"/>
                  </a:lnTo>
                  <a:cubicBezTo>
                    <a:pt x="0" y="4871"/>
                    <a:pt x="251" y="5125"/>
                    <a:pt x="565" y="5125"/>
                  </a:cubicBezTo>
                  <a:cubicBezTo>
                    <a:pt x="1081" y="5125"/>
                    <a:pt x="1498" y="5544"/>
                    <a:pt x="1498" y="6061"/>
                  </a:cubicBezTo>
                  <a:cubicBezTo>
                    <a:pt x="1498" y="6372"/>
                    <a:pt x="1751" y="6625"/>
                    <a:pt x="2065" y="6625"/>
                  </a:cubicBezTo>
                  <a:lnTo>
                    <a:pt x="12549" y="6625"/>
                  </a:lnTo>
                  <a:cubicBezTo>
                    <a:pt x="12863" y="6625"/>
                    <a:pt x="13117" y="6372"/>
                    <a:pt x="13117" y="6061"/>
                  </a:cubicBezTo>
                  <a:cubicBezTo>
                    <a:pt x="13117" y="5544"/>
                    <a:pt x="13533" y="5125"/>
                    <a:pt x="14050" y="5125"/>
                  </a:cubicBezTo>
                  <a:cubicBezTo>
                    <a:pt x="14364" y="5125"/>
                    <a:pt x="14617" y="4871"/>
                    <a:pt x="14617" y="4560"/>
                  </a:cubicBezTo>
                  <a:lnTo>
                    <a:pt x="14617" y="2069"/>
                  </a:lnTo>
                  <a:cubicBezTo>
                    <a:pt x="14617" y="1755"/>
                    <a:pt x="14364" y="1501"/>
                    <a:pt x="14050" y="1501"/>
                  </a:cubicBezTo>
                  <a:cubicBezTo>
                    <a:pt x="13533" y="1501"/>
                    <a:pt x="13117" y="1082"/>
                    <a:pt x="13117" y="568"/>
                  </a:cubicBezTo>
                  <a:cubicBezTo>
                    <a:pt x="13117" y="254"/>
                    <a:pt x="12863" y="1"/>
                    <a:pt x="125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65" name="Google Shape;4565;p36"/>
            <p:cNvSpPr/>
            <p:nvPr/>
          </p:nvSpPr>
          <p:spPr>
            <a:xfrm>
              <a:off x="1088625" y="2815075"/>
              <a:ext cx="88200" cy="84850"/>
            </a:xfrm>
            <a:custGeom>
              <a:avLst/>
              <a:gdLst/>
              <a:ahLst/>
              <a:cxnLst/>
              <a:rect l="l" t="t" r="r" b="b"/>
              <a:pathLst>
                <a:path w="3528" h="3394" extrusionOk="0">
                  <a:moveTo>
                    <a:pt x="1826" y="1132"/>
                  </a:moveTo>
                  <a:cubicBezTo>
                    <a:pt x="2115" y="1132"/>
                    <a:pt x="2393" y="1358"/>
                    <a:pt x="2395" y="1697"/>
                  </a:cubicBezTo>
                  <a:cubicBezTo>
                    <a:pt x="2395" y="2011"/>
                    <a:pt x="2141" y="2265"/>
                    <a:pt x="1827" y="2265"/>
                  </a:cubicBezTo>
                  <a:lnTo>
                    <a:pt x="1827" y="2262"/>
                  </a:lnTo>
                  <a:cubicBezTo>
                    <a:pt x="1326" y="2259"/>
                    <a:pt x="1075" y="1652"/>
                    <a:pt x="1432" y="1298"/>
                  </a:cubicBezTo>
                  <a:cubicBezTo>
                    <a:pt x="1547" y="1183"/>
                    <a:pt x="1688" y="1132"/>
                    <a:pt x="1826" y="1132"/>
                  </a:cubicBezTo>
                  <a:close/>
                  <a:moveTo>
                    <a:pt x="1827" y="0"/>
                  </a:moveTo>
                  <a:cubicBezTo>
                    <a:pt x="1142" y="0"/>
                    <a:pt x="523" y="414"/>
                    <a:pt x="260" y="1048"/>
                  </a:cubicBezTo>
                  <a:cubicBezTo>
                    <a:pt x="0" y="1682"/>
                    <a:pt x="145" y="2413"/>
                    <a:pt x="632" y="2899"/>
                  </a:cubicBezTo>
                  <a:cubicBezTo>
                    <a:pt x="954" y="3222"/>
                    <a:pt x="1388" y="3393"/>
                    <a:pt x="1829" y="3393"/>
                  </a:cubicBezTo>
                  <a:cubicBezTo>
                    <a:pt x="2048" y="3393"/>
                    <a:pt x="2269" y="3351"/>
                    <a:pt x="2479" y="3264"/>
                  </a:cubicBezTo>
                  <a:cubicBezTo>
                    <a:pt x="3114" y="3001"/>
                    <a:pt x="3524" y="2382"/>
                    <a:pt x="3527" y="1697"/>
                  </a:cubicBezTo>
                  <a:cubicBezTo>
                    <a:pt x="3524" y="761"/>
                    <a:pt x="2763" y="0"/>
                    <a:pt x="18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66" name="Google Shape;4566;p36"/>
          <p:cNvGrpSpPr/>
          <p:nvPr/>
        </p:nvGrpSpPr>
        <p:grpSpPr>
          <a:xfrm>
            <a:off x="4622736" y="3147235"/>
            <a:ext cx="231303" cy="231315"/>
            <a:chOff x="1487200" y="2615925"/>
            <a:chExt cx="483125" cy="483150"/>
          </a:xfrm>
        </p:grpSpPr>
        <p:sp>
          <p:nvSpPr>
            <p:cNvPr id="4567" name="Google Shape;4567;p36"/>
            <p:cNvSpPr/>
            <p:nvPr/>
          </p:nvSpPr>
          <p:spPr>
            <a:xfrm>
              <a:off x="1601400" y="28442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68" name="Google Shape;4568;p36"/>
            <p:cNvSpPr/>
            <p:nvPr/>
          </p:nvSpPr>
          <p:spPr>
            <a:xfrm>
              <a:off x="1487200" y="2731050"/>
              <a:ext cx="483125" cy="368025"/>
            </a:xfrm>
            <a:custGeom>
              <a:avLst/>
              <a:gdLst/>
              <a:ahLst/>
              <a:cxnLst/>
              <a:rect l="l" t="t" r="r" b="b"/>
              <a:pathLst>
                <a:path w="19325" h="14721" extrusionOk="0">
                  <a:moveTo>
                    <a:pt x="4566" y="1232"/>
                  </a:moveTo>
                  <a:cubicBezTo>
                    <a:pt x="4994" y="1386"/>
                    <a:pt x="5342" y="1703"/>
                    <a:pt x="5535" y="2117"/>
                  </a:cubicBezTo>
                  <a:cubicBezTo>
                    <a:pt x="5630" y="2320"/>
                    <a:pt x="5833" y="2444"/>
                    <a:pt x="6050" y="2444"/>
                  </a:cubicBezTo>
                  <a:cubicBezTo>
                    <a:pt x="6094" y="2444"/>
                    <a:pt x="6139" y="2439"/>
                    <a:pt x="6184" y="2428"/>
                  </a:cubicBezTo>
                  <a:cubicBezTo>
                    <a:pt x="6580" y="2322"/>
                    <a:pt x="6987" y="2268"/>
                    <a:pt x="7398" y="2265"/>
                  </a:cubicBezTo>
                  <a:lnTo>
                    <a:pt x="11927" y="2265"/>
                  </a:lnTo>
                  <a:cubicBezTo>
                    <a:pt x="14738" y="2265"/>
                    <a:pt x="17024" y="4551"/>
                    <a:pt x="17024" y="7362"/>
                  </a:cubicBezTo>
                  <a:cubicBezTo>
                    <a:pt x="17021" y="9385"/>
                    <a:pt x="15819" y="11215"/>
                    <a:pt x="13965" y="12024"/>
                  </a:cubicBezTo>
                  <a:cubicBezTo>
                    <a:pt x="13760" y="12114"/>
                    <a:pt x="13624" y="12320"/>
                    <a:pt x="13627" y="12543"/>
                  </a:cubicBezTo>
                  <a:lnTo>
                    <a:pt x="13627" y="13588"/>
                  </a:lnTo>
                  <a:lnTo>
                    <a:pt x="12495" y="13588"/>
                  </a:lnTo>
                  <a:lnTo>
                    <a:pt x="12495" y="13023"/>
                  </a:lnTo>
                  <a:cubicBezTo>
                    <a:pt x="12495" y="12709"/>
                    <a:pt x="12241" y="12456"/>
                    <a:pt x="11927" y="12456"/>
                  </a:cubicBezTo>
                  <a:lnTo>
                    <a:pt x="7398" y="12456"/>
                  </a:lnTo>
                  <a:cubicBezTo>
                    <a:pt x="7084" y="12456"/>
                    <a:pt x="6833" y="12709"/>
                    <a:pt x="6833" y="13023"/>
                  </a:cubicBezTo>
                  <a:lnTo>
                    <a:pt x="6833" y="13588"/>
                  </a:lnTo>
                  <a:lnTo>
                    <a:pt x="5701" y="13588"/>
                  </a:lnTo>
                  <a:lnTo>
                    <a:pt x="5701" y="12537"/>
                  </a:lnTo>
                  <a:cubicBezTo>
                    <a:pt x="5698" y="12314"/>
                    <a:pt x="5565" y="12108"/>
                    <a:pt x="5360" y="12021"/>
                  </a:cubicBezTo>
                  <a:cubicBezTo>
                    <a:pt x="4185" y="11508"/>
                    <a:pt x="3249" y="10572"/>
                    <a:pt x="2733" y="9400"/>
                  </a:cubicBezTo>
                  <a:cubicBezTo>
                    <a:pt x="2642" y="9192"/>
                    <a:pt x="2440" y="9059"/>
                    <a:pt x="2213" y="9059"/>
                  </a:cubicBezTo>
                  <a:lnTo>
                    <a:pt x="1132" y="9059"/>
                  </a:lnTo>
                  <a:lnTo>
                    <a:pt x="1132" y="6794"/>
                  </a:lnTo>
                  <a:lnTo>
                    <a:pt x="1851" y="6794"/>
                  </a:lnTo>
                  <a:cubicBezTo>
                    <a:pt x="2120" y="6794"/>
                    <a:pt x="2349" y="6604"/>
                    <a:pt x="2404" y="6341"/>
                  </a:cubicBezTo>
                  <a:cubicBezTo>
                    <a:pt x="2651" y="5130"/>
                    <a:pt x="3349" y="4046"/>
                    <a:pt x="4369" y="3286"/>
                  </a:cubicBezTo>
                  <a:cubicBezTo>
                    <a:pt x="4566" y="3138"/>
                    <a:pt x="4644" y="2884"/>
                    <a:pt x="4569" y="2652"/>
                  </a:cubicBezTo>
                  <a:lnTo>
                    <a:pt x="4566" y="2645"/>
                  </a:lnTo>
                  <a:lnTo>
                    <a:pt x="4566" y="1232"/>
                  </a:lnTo>
                  <a:close/>
                  <a:moveTo>
                    <a:pt x="4001" y="0"/>
                  </a:moveTo>
                  <a:cubicBezTo>
                    <a:pt x="3687" y="0"/>
                    <a:pt x="3436" y="254"/>
                    <a:pt x="3436" y="568"/>
                  </a:cubicBezTo>
                  <a:lnTo>
                    <a:pt x="3436" y="2582"/>
                  </a:lnTo>
                  <a:cubicBezTo>
                    <a:pt x="2461" y="3379"/>
                    <a:pt x="1754" y="4454"/>
                    <a:pt x="1407" y="5662"/>
                  </a:cubicBezTo>
                  <a:lnTo>
                    <a:pt x="568" y="5662"/>
                  </a:lnTo>
                  <a:cubicBezTo>
                    <a:pt x="254" y="5662"/>
                    <a:pt x="0" y="5916"/>
                    <a:pt x="0" y="6230"/>
                  </a:cubicBezTo>
                  <a:lnTo>
                    <a:pt x="0" y="9626"/>
                  </a:lnTo>
                  <a:cubicBezTo>
                    <a:pt x="0" y="9937"/>
                    <a:pt x="254" y="10191"/>
                    <a:pt x="568" y="10191"/>
                  </a:cubicBezTo>
                  <a:lnTo>
                    <a:pt x="1857" y="10191"/>
                  </a:lnTo>
                  <a:cubicBezTo>
                    <a:pt x="2452" y="11357"/>
                    <a:pt x="3400" y="12302"/>
                    <a:pt x="4569" y="12897"/>
                  </a:cubicBezTo>
                  <a:lnTo>
                    <a:pt x="4569" y="14156"/>
                  </a:lnTo>
                  <a:cubicBezTo>
                    <a:pt x="4569" y="14467"/>
                    <a:pt x="4819" y="14720"/>
                    <a:pt x="5133" y="14720"/>
                  </a:cubicBezTo>
                  <a:lnTo>
                    <a:pt x="7398" y="14720"/>
                  </a:lnTo>
                  <a:cubicBezTo>
                    <a:pt x="7712" y="14720"/>
                    <a:pt x="7965" y="14467"/>
                    <a:pt x="7965" y="14156"/>
                  </a:cubicBezTo>
                  <a:lnTo>
                    <a:pt x="7965" y="13588"/>
                  </a:lnTo>
                  <a:lnTo>
                    <a:pt x="11362" y="13588"/>
                  </a:lnTo>
                  <a:lnTo>
                    <a:pt x="11362" y="14156"/>
                  </a:lnTo>
                  <a:cubicBezTo>
                    <a:pt x="11362" y="14467"/>
                    <a:pt x="11613" y="14720"/>
                    <a:pt x="11927" y="14720"/>
                  </a:cubicBezTo>
                  <a:lnTo>
                    <a:pt x="14192" y="14720"/>
                  </a:lnTo>
                  <a:cubicBezTo>
                    <a:pt x="14506" y="14720"/>
                    <a:pt x="14759" y="14467"/>
                    <a:pt x="14759" y="14156"/>
                  </a:cubicBezTo>
                  <a:lnTo>
                    <a:pt x="14759" y="12903"/>
                  </a:lnTo>
                  <a:cubicBezTo>
                    <a:pt x="16689" y="11915"/>
                    <a:pt x="17969" y="9998"/>
                    <a:pt x="18135" y="7839"/>
                  </a:cubicBezTo>
                  <a:cubicBezTo>
                    <a:pt x="18383" y="7754"/>
                    <a:pt x="18612" y="7618"/>
                    <a:pt x="18799" y="7437"/>
                  </a:cubicBezTo>
                  <a:cubicBezTo>
                    <a:pt x="19134" y="7123"/>
                    <a:pt x="19325" y="6685"/>
                    <a:pt x="19325" y="6230"/>
                  </a:cubicBezTo>
                  <a:lnTo>
                    <a:pt x="19325" y="5097"/>
                  </a:lnTo>
                  <a:cubicBezTo>
                    <a:pt x="19325" y="4783"/>
                    <a:pt x="19071" y="4530"/>
                    <a:pt x="18760" y="4530"/>
                  </a:cubicBezTo>
                  <a:cubicBezTo>
                    <a:pt x="18446" y="4530"/>
                    <a:pt x="18192" y="4783"/>
                    <a:pt x="18192" y="5097"/>
                  </a:cubicBezTo>
                  <a:lnTo>
                    <a:pt x="18192" y="6230"/>
                  </a:lnTo>
                  <a:cubicBezTo>
                    <a:pt x="18192" y="6332"/>
                    <a:pt x="18159" y="6435"/>
                    <a:pt x="18099" y="6522"/>
                  </a:cubicBezTo>
                  <a:cubicBezTo>
                    <a:pt x="17688" y="3482"/>
                    <a:pt x="15079" y="1133"/>
                    <a:pt x="11927" y="1133"/>
                  </a:cubicBezTo>
                  <a:lnTo>
                    <a:pt x="7398" y="1133"/>
                  </a:lnTo>
                  <a:cubicBezTo>
                    <a:pt x="7041" y="1136"/>
                    <a:pt x="6685" y="1169"/>
                    <a:pt x="6332" y="1238"/>
                  </a:cubicBezTo>
                  <a:cubicBezTo>
                    <a:pt x="5807" y="465"/>
                    <a:pt x="4934" y="3"/>
                    <a:pt x="40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69" name="Google Shape;4569;p36"/>
            <p:cNvSpPr/>
            <p:nvPr/>
          </p:nvSpPr>
          <p:spPr>
            <a:xfrm>
              <a:off x="1658025" y="2615925"/>
              <a:ext cx="141550" cy="143450"/>
            </a:xfrm>
            <a:custGeom>
              <a:avLst/>
              <a:gdLst/>
              <a:ahLst/>
              <a:cxnLst/>
              <a:rect l="l" t="t" r="r" b="b"/>
              <a:pathLst>
                <a:path w="5662" h="5738" extrusionOk="0">
                  <a:moveTo>
                    <a:pt x="2829" y="1133"/>
                  </a:moveTo>
                  <a:cubicBezTo>
                    <a:pt x="3750" y="1133"/>
                    <a:pt x="4529" y="1945"/>
                    <a:pt x="4529" y="2908"/>
                  </a:cubicBezTo>
                  <a:cubicBezTo>
                    <a:pt x="4526" y="3845"/>
                    <a:pt x="3768" y="4605"/>
                    <a:pt x="2829" y="4605"/>
                  </a:cubicBezTo>
                  <a:cubicBezTo>
                    <a:pt x="1890" y="4605"/>
                    <a:pt x="1132" y="3845"/>
                    <a:pt x="1132" y="2908"/>
                  </a:cubicBezTo>
                  <a:cubicBezTo>
                    <a:pt x="1132" y="1945"/>
                    <a:pt x="1908" y="1133"/>
                    <a:pt x="2829" y="1133"/>
                  </a:cubicBezTo>
                  <a:close/>
                  <a:moveTo>
                    <a:pt x="2829" y="1"/>
                  </a:moveTo>
                  <a:cubicBezTo>
                    <a:pt x="2075" y="1"/>
                    <a:pt x="1359" y="312"/>
                    <a:pt x="818" y="876"/>
                  </a:cubicBezTo>
                  <a:cubicBezTo>
                    <a:pt x="293" y="1423"/>
                    <a:pt x="0" y="2151"/>
                    <a:pt x="0" y="2908"/>
                  </a:cubicBezTo>
                  <a:cubicBezTo>
                    <a:pt x="0" y="4470"/>
                    <a:pt x="1265" y="5738"/>
                    <a:pt x="2829" y="5738"/>
                  </a:cubicBezTo>
                  <a:cubicBezTo>
                    <a:pt x="4393" y="5738"/>
                    <a:pt x="5662" y="4470"/>
                    <a:pt x="5662" y="2908"/>
                  </a:cubicBezTo>
                  <a:cubicBezTo>
                    <a:pt x="5659" y="2151"/>
                    <a:pt x="5366" y="1423"/>
                    <a:pt x="4840" y="876"/>
                  </a:cubicBezTo>
                  <a:cubicBezTo>
                    <a:pt x="4303" y="312"/>
                    <a:pt x="3584" y="1"/>
                    <a:pt x="2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70" name="Google Shape;4570;p36"/>
          <p:cNvGrpSpPr/>
          <p:nvPr/>
        </p:nvGrpSpPr>
        <p:grpSpPr>
          <a:xfrm>
            <a:off x="4894685" y="3147235"/>
            <a:ext cx="240411" cy="231315"/>
            <a:chOff x="2077575" y="2615925"/>
            <a:chExt cx="502150" cy="483150"/>
          </a:xfrm>
        </p:grpSpPr>
        <p:sp>
          <p:nvSpPr>
            <p:cNvPr id="4571" name="Google Shape;4571;p36"/>
            <p:cNvSpPr/>
            <p:nvPr/>
          </p:nvSpPr>
          <p:spPr>
            <a:xfrm>
              <a:off x="2213375" y="2817500"/>
              <a:ext cx="151225" cy="148400"/>
            </a:xfrm>
            <a:custGeom>
              <a:avLst/>
              <a:gdLst/>
              <a:ahLst/>
              <a:cxnLst/>
              <a:rect l="l" t="t" r="r" b="b"/>
              <a:pathLst>
                <a:path w="6049" h="5936" extrusionOk="0">
                  <a:moveTo>
                    <a:pt x="5426" y="0"/>
                  </a:moveTo>
                  <a:cubicBezTo>
                    <a:pt x="5281" y="0"/>
                    <a:pt x="5136" y="56"/>
                    <a:pt x="5025" y="166"/>
                  </a:cubicBezTo>
                  <a:lnTo>
                    <a:pt x="4557" y="634"/>
                  </a:lnTo>
                  <a:cubicBezTo>
                    <a:pt x="4322" y="522"/>
                    <a:pt x="4072" y="468"/>
                    <a:pt x="3825" y="468"/>
                  </a:cubicBezTo>
                  <a:cubicBezTo>
                    <a:pt x="3288" y="468"/>
                    <a:pt x="2764" y="723"/>
                    <a:pt x="2437" y="1186"/>
                  </a:cubicBezTo>
                  <a:cubicBezTo>
                    <a:pt x="1957" y="1863"/>
                    <a:pt x="2038" y="2784"/>
                    <a:pt x="2624" y="3369"/>
                  </a:cubicBezTo>
                  <a:cubicBezTo>
                    <a:pt x="2980" y="3726"/>
                    <a:pt x="2727" y="4336"/>
                    <a:pt x="2223" y="4336"/>
                  </a:cubicBezTo>
                  <a:cubicBezTo>
                    <a:pt x="1718" y="4336"/>
                    <a:pt x="1468" y="3726"/>
                    <a:pt x="1824" y="3369"/>
                  </a:cubicBezTo>
                  <a:cubicBezTo>
                    <a:pt x="2044" y="3149"/>
                    <a:pt x="2044" y="2790"/>
                    <a:pt x="1824" y="2569"/>
                  </a:cubicBezTo>
                  <a:cubicBezTo>
                    <a:pt x="1714" y="2458"/>
                    <a:pt x="1569" y="2402"/>
                    <a:pt x="1424" y="2402"/>
                  </a:cubicBezTo>
                  <a:cubicBezTo>
                    <a:pt x="1279" y="2402"/>
                    <a:pt x="1134" y="2458"/>
                    <a:pt x="1024" y="2569"/>
                  </a:cubicBezTo>
                  <a:cubicBezTo>
                    <a:pt x="514" y="3077"/>
                    <a:pt x="381" y="3853"/>
                    <a:pt x="692" y="4502"/>
                  </a:cubicBezTo>
                  <a:lnTo>
                    <a:pt x="221" y="4970"/>
                  </a:lnTo>
                  <a:cubicBezTo>
                    <a:pt x="0" y="5190"/>
                    <a:pt x="0" y="5549"/>
                    <a:pt x="221" y="5770"/>
                  </a:cubicBezTo>
                  <a:cubicBezTo>
                    <a:pt x="332" y="5880"/>
                    <a:pt x="477" y="5935"/>
                    <a:pt x="622" y="5935"/>
                  </a:cubicBezTo>
                  <a:cubicBezTo>
                    <a:pt x="767" y="5935"/>
                    <a:pt x="912" y="5880"/>
                    <a:pt x="1024" y="5770"/>
                  </a:cubicBezTo>
                  <a:lnTo>
                    <a:pt x="1492" y="5302"/>
                  </a:lnTo>
                  <a:cubicBezTo>
                    <a:pt x="1726" y="5414"/>
                    <a:pt x="1975" y="5467"/>
                    <a:pt x="2220" y="5467"/>
                  </a:cubicBezTo>
                  <a:cubicBezTo>
                    <a:pt x="2758" y="5467"/>
                    <a:pt x="3281" y="5211"/>
                    <a:pt x="3608" y="4749"/>
                  </a:cubicBezTo>
                  <a:cubicBezTo>
                    <a:pt x="4089" y="4073"/>
                    <a:pt x="4010" y="3152"/>
                    <a:pt x="3424" y="2569"/>
                  </a:cubicBezTo>
                  <a:cubicBezTo>
                    <a:pt x="3068" y="2210"/>
                    <a:pt x="3322" y="1600"/>
                    <a:pt x="3826" y="1600"/>
                  </a:cubicBezTo>
                  <a:cubicBezTo>
                    <a:pt x="4330" y="1600"/>
                    <a:pt x="4581" y="2210"/>
                    <a:pt x="4224" y="2569"/>
                  </a:cubicBezTo>
                  <a:cubicBezTo>
                    <a:pt x="4004" y="2790"/>
                    <a:pt x="4004" y="3146"/>
                    <a:pt x="4224" y="3369"/>
                  </a:cubicBezTo>
                  <a:cubicBezTo>
                    <a:pt x="4335" y="3480"/>
                    <a:pt x="4480" y="3535"/>
                    <a:pt x="4624" y="3535"/>
                  </a:cubicBezTo>
                  <a:cubicBezTo>
                    <a:pt x="4769" y="3535"/>
                    <a:pt x="4914" y="3480"/>
                    <a:pt x="5025" y="3369"/>
                  </a:cubicBezTo>
                  <a:cubicBezTo>
                    <a:pt x="5535" y="2859"/>
                    <a:pt x="5668" y="2086"/>
                    <a:pt x="5360" y="1434"/>
                  </a:cubicBezTo>
                  <a:lnTo>
                    <a:pt x="5828" y="966"/>
                  </a:lnTo>
                  <a:cubicBezTo>
                    <a:pt x="6048" y="745"/>
                    <a:pt x="6048" y="386"/>
                    <a:pt x="5828" y="166"/>
                  </a:cubicBezTo>
                  <a:cubicBezTo>
                    <a:pt x="5716" y="56"/>
                    <a:pt x="5571" y="0"/>
                    <a:pt x="5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72" name="Google Shape;4572;p36"/>
            <p:cNvSpPr/>
            <p:nvPr/>
          </p:nvSpPr>
          <p:spPr>
            <a:xfrm>
              <a:off x="2333550" y="2737450"/>
              <a:ext cx="51050" cy="48325"/>
            </a:xfrm>
            <a:custGeom>
              <a:avLst/>
              <a:gdLst/>
              <a:ahLst/>
              <a:cxnLst/>
              <a:rect l="l" t="t" r="r" b="b"/>
              <a:pathLst>
                <a:path w="2042" h="1933" extrusionOk="0">
                  <a:moveTo>
                    <a:pt x="619" y="1"/>
                  </a:moveTo>
                  <a:cubicBezTo>
                    <a:pt x="475" y="1"/>
                    <a:pt x="330" y="56"/>
                    <a:pt x="221" y="167"/>
                  </a:cubicBezTo>
                  <a:cubicBezTo>
                    <a:pt x="0" y="388"/>
                    <a:pt x="0" y="747"/>
                    <a:pt x="221" y="967"/>
                  </a:cubicBezTo>
                  <a:lnTo>
                    <a:pt x="1021" y="1767"/>
                  </a:lnTo>
                  <a:cubicBezTo>
                    <a:pt x="1131" y="1878"/>
                    <a:pt x="1276" y="1933"/>
                    <a:pt x="1421" y="1933"/>
                  </a:cubicBezTo>
                  <a:cubicBezTo>
                    <a:pt x="1566" y="1933"/>
                    <a:pt x="1711" y="1878"/>
                    <a:pt x="1821" y="1767"/>
                  </a:cubicBezTo>
                  <a:cubicBezTo>
                    <a:pt x="2041" y="1547"/>
                    <a:pt x="2041" y="1188"/>
                    <a:pt x="1821" y="967"/>
                  </a:cubicBezTo>
                  <a:lnTo>
                    <a:pt x="1021" y="167"/>
                  </a:lnTo>
                  <a:cubicBezTo>
                    <a:pt x="910" y="57"/>
                    <a:pt x="765" y="1"/>
                    <a:pt x="6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73" name="Google Shape;4573;p36"/>
            <p:cNvSpPr/>
            <p:nvPr/>
          </p:nvSpPr>
          <p:spPr>
            <a:xfrm>
              <a:off x="2393550" y="2797500"/>
              <a:ext cx="51125" cy="48375"/>
            </a:xfrm>
            <a:custGeom>
              <a:avLst/>
              <a:gdLst/>
              <a:ahLst/>
              <a:cxnLst/>
              <a:rect l="l" t="t" r="r" b="b"/>
              <a:pathLst>
                <a:path w="2045" h="1935" extrusionOk="0">
                  <a:moveTo>
                    <a:pt x="621" y="0"/>
                  </a:moveTo>
                  <a:cubicBezTo>
                    <a:pt x="476" y="0"/>
                    <a:pt x="331" y="55"/>
                    <a:pt x="221" y="166"/>
                  </a:cubicBezTo>
                  <a:cubicBezTo>
                    <a:pt x="1" y="386"/>
                    <a:pt x="1" y="745"/>
                    <a:pt x="221" y="966"/>
                  </a:cubicBezTo>
                  <a:lnTo>
                    <a:pt x="1021" y="1769"/>
                  </a:lnTo>
                  <a:cubicBezTo>
                    <a:pt x="1131" y="1879"/>
                    <a:pt x="1276" y="1934"/>
                    <a:pt x="1421" y="1934"/>
                  </a:cubicBezTo>
                  <a:cubicBezTo>
                    <a:pt x="1566" y="1934"/>
                    <a:pt x="1711" y="1879"/>
                    <a:pt x="1821" y="1769"/>
                  </a:cubicBezTo>
                  <a:cubicBezTo>
                    <a:pt x="2045" y="1545"/>
                    <a:pt x="2042" y="1189"/>
                    <a:pt x="1821" y="966"/>
                  </a:cubicBezTo>
                  <a:lnTo>
                    <a:pt x="1021" y="166"/>
                  </a:lnTo>
                  <a:cubicBezTo>
                    <a:pt x="911" y="55"/>
                    <a:pt x="766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74" name="Google Shape;4574;p36"/>
            <p:cNvSpPr/>
            <p:nvPr/>
          </p:nvSpPr>
          <p:spPr>
            <a:xfrm>
              <a:off x="2077575" y="2615925"/>
              <a:ext cx="502150" cy="483150"/>
            </a:xfrm>
            <a:custGeom>
              <a:avLst/>
              <a:gdLst/>
              <a:ahLst/>
              <a:cxnLst/>
              <a:rect l="l" t="t" r="r" b="b"/>
              <a:pathLst>
                <a:path w="20086" h="19326" extrusionOk="0">
                  <a:moveTo>
                    <a:pt x="14865" y="4061"/>
                  </a:moveTo>
                  <a:cubicBezTo>
                    <a:pt x="14901" y="4061"/>
                    <a:pt x="14937" y="4064"/>
                    <a:pt x="14974" y="4071"/>
                  </a:cubicBezTo>
                  <a:cubicBezTo>
                    <a:pt x="15239" y="4125"/>
                    <a:pt x="15430" y="4358"/>
                    <a:pt x="15430" y="4627"/>
                  </a:cubicBezTo>
                  <a:cubicBezTo>
                    <a:pt x="15430" y="4778"/>
                    <a:pt x="15369" y="4922"/>
                    <a:pt x="15264" y="5028"/>
                  </a:cubicBezTo>
                  <a:cubicBezTo>
                    <a:pt x="15153" y="5137"/>
                    <a:pt x="15008" y="5194"/>
                    <a:pt x="14862" y="5194"/>
                  </a:cubicBezTo>
                  <a:cubicBezTo>
                    <a:pt x="14753" y="5194"/>
                    <a:pt x="14643" y="5162"/>
                    <a:pt x="14548" y="5098"/>
                  </a:cubicBezTo>
                  <a:cubicBezTo>
                    <a:pt x="14324" y="4947"/>
                    <a:pt x="14237" y="4660"/>
                    <a:pt x="14340" y="4409"/>
                  </a:cubicBezTo>
                  <a:cubicBezTo>
                    <a:pt x="14428" y="4195"/>
                    <a:pt x="14638" y="4061"/>
                    <a:pt x="14865" y="4061"/>
                  </a:cubicBezTo>
                  <a:close/>
                  <a:moveTo>
                    <a:pt x="13258" y="1136"/>
                  </a:moveTo>
                  <a:cubicBezTo>
                    <a:pt x="14386" y="1136"/>
                    <a:pt x="15514" y="1507"/>
                    <a:pt x="16441" y="2247"/>
                  </a:cubicBezTo>
                  <a:lnTo>
                    <a:pt x="15593" y="3096"/>
                  </a:lnTo>
                  <a:cubicBezTo>
                    <a:pt x="15349" y="2979"/>
                    <a:pt x="15100" y="2926"/>
                    <a:pt x="14858" y="2926"/>
                  </a:cubicBezTo>
                  <a:cubicBezTo>
                    <a:pt x="13865" y="2926"/>
                    <a:pt x="12999" y="3824"/>
                    <a:pt x="13186" y="4916"/>
                  </a:cubicBezTo>
                  <a:cubicBezTo>
                    <a:pt x="13295" y="5541"/>
                    <a:pt x="13742" y="6055"/>
                    <a:pt x="14346" y="6248"/>
                  </a:cubicBezTo>
                  <a:cubicBezTo>
                    <a:pt x="14514" y="6301"/>
                    <a:pt x="14688" y="6327"/>
                    <a:pt x="14859" y="6327"/>
                  </a:cubicBezTo>
                  <a:cubicBezTo>
                    <a:pt x="15304" y="6327"/>
                    <a:pt x="15739" y="6153"/>
                    <a:pt x="16064" y="5828"/>
                  </a:cubicBezTo>
                  <a:cubicBezTo>
                    <a:pt x="16571" y="5321"/>
                    <a:pt x="16704" y="4545"/>
                    <a:pt x="16396" y="3896"/>
                  </a:cubicBezTo>
                  <a:lnTo>
                    <a:pt x="17241" y="3050"/>
                  </a:lnTo>
                  <a:lnTo>
                    <a:pt x="17241" y="3050"/>
                  </a:lnTo>
                  <a:cubicBezTo>
                    <a:pt x="18842" y="5046"/>
                    <a:pt x="18715" y="7981"/>
                    <a:pt x="16864" y="9832"/>
                  </a:cubicBezTo>
                  <a:lnTo>
                    <a:pt x="16462" y="10231"/>
                  </a:lnTo>
                  <a:lnTo>
                    <a:pt x="16064" y="9832"/>
                  </a:lnTo>
                  <a:cubicBezTo>
                    <a:pt x="15952" y="9722"/>
                    <a:pt x="15806" y="9666"/>
                    <a:pt x="15661" y="9666"/>
                  </a:cubicBezTo>
                  <a:cubicBezTo>
                    <a:pt x="15516" y="9666"/>
                    <a:pt x="15372" y="9721"/>
                    <a:pt x="15261" y="9832"/>
                  </a:cubicBezTo>
                  <a:cubicBezTo>
                    <a:pt x="15040" y="10053"/>
                    <a:pt x="15040" y="10412"/>
                    <a:pt x="15261" y="10632"/>
                  </a:cubicBezTo>
                  <a:lnTo>
                    <a:pt x="15662" y="11034"/>
                  </a:lnTo>
                  <a:lnTo>
                    <a:pt x="8666" y="18027"/>
                  </a:lnTo>
                  <a:cubicBezTo>
                    <a:pt x="8556" y="18137"/>
                    <a:pt x="8411" y="18192"/>
                    <a:pt x="8266" y="18192"/>
                  </a:cubicBezTo>
                  <a:cubicBezTo>
                    <a:pt x="8121" y="18192"/>
                    <a:pt x="7976" y="18137"/>
                    <a:pt x="7866" y="18027"/>
                  </a:cubicBezTo>
                  <a:lnTo>
                    <a:pt x="1462" y="11623"/>
                  </a:lnTo>
                  <a:cubicBezTo>
                    <a:pt x="1241" y="11402"/>
                    <a:pt x="1241" y="11043"/>
                    <a:pt x="1462" y="10822"/>
                  </a:cubicBezTo>
                  <a:lnTo>
                    <a:pt x="8458" y="3826"/>
                  </a:lnTo>
                  <a:lnTo>
                    <a:pt x="8856" y="4228"/>
                  </a:lnTo>
                  <a:cubicBezTo>
                    <a:pt x="8966" y="4338"/>
                    <a:pt x="9111" y="4393"/>
                    <a:pt x="9256" y="4393"/>
                  </a:cubicBezTo>
                  <a:cubicBezTo>
                    <a:pt x="9401" y="4393"/>
                    <a:pt x="9546" y="4338"/>
                    <a:pt x="9656" y="4228"/>
                  </a:cubicBezTo>
                  <a:cubicBezTo>
                    <a:pt x="9880" y="4005"/>
                    <a:pt x="9877" y="3648"/>
                    <a:pt x="9656" y="3425"/>
                  </a:cubicBezTo>
                  <a:lnTo>
                    <a:pt x="9258" y="3026"/>
                  </a:lnTo>
                  <a:lnTo>
                    <a:pt x="9656" y="2625"/>
                  </a:lnTo>
                  <a:cubicBezTo>
                    <a:pt x="10649" y="1632"/>
                    <a:pt x="11954" y="1136"/>
                    <a:pt x="13258" y="1136"/>
                  </a:cubicBezTo>
                  <a:close/>
                  <a:moveTo>
                    <a:pt x="13261" y="1"/>
                  </a:moveTo>
                  <a:cubicBezTo>
                    <a:pt x="11661" y="1"/>
                    <a:pt x="10066" y="615"/>
                    <a:pt x="8856" y="1825"/>
                  </a:cubicBezTo>
                  <a:lnTo>
                    <a:pt x="8056" y="2625"/>
                  </a:lnTo>
                  <a:lnTo>
                    <a:pt x="661" y="10019"/>
                  </a:lnTo>
                  <a:cubicBezTo>
                    <a:pt x="0" y="10684"/>
                    <a:pt x="0" y="11759"/>
                    <a:pt x="661" y="12423"/>
                  </a:cubicBezTo>
                  <a:lnTo>
                    <a:pt x="7066" y="18827"/>
                  </a:lnTo>
                  <a:cubicBezTo>
                    <a:pt x="7398" y="19159"/>
                    <a:pt x="7833" y="19325"/>
                    <a:pt x="8267" y="19325"/>
                  </a:cubicBezTo>
                  <a:cubicBezTo>
                    <a:pt x="8702" y="19325"/>
                    <a:pt x="9137" y="19159"/>
                    <a:pt x="9469" y="18827"/>
                  </a:cubicBezTo>
                  <a:lnTo>
                    <a:pt x="17664" y="10632"/>
                  </a:lnTo>
                  <a:cubicBezTo>
                    <a:pt x="19956" y="8337"/>
                    <a:pt x="20086" y="4687"/>
                    <a:pt x="18044" y="2244"/>
                  </a:cubicBezTo>
                  <a:lnTo>
                    <a:pt x="19264" y="1024"/>
                  </a:lnTo>
                  <a:cubicBezTo>
                    <a:pt x="19485" y="804"/>
                    <a:pt x="19485" y="445"/>
                    <a:pt x="19264" y="224"/>
                  </a:cubicBezTo>
                  <a:cubicBezTo>
                    <a:pt x="19154" y="114"/>
                    <a:pt x="19009" y="59"/>
                    <a:pt x="18864" y="59"/>
                  </a:cubicBezTo>
                  <a:cubicBezTo>
                    <a:pt x="18719" y="59"/>
                    <a:pt x="18574" y="114"/>
                    <a:pt x="18464" y="224"/>
                  </a:cubicBezTo>
                  <a:lnTo>
                    <a:pt x="17244" y="1444"/>
                  </a:lnTo>
                  <a:cubicBezTo>
                    <a:pt x="16086" y="478"/>
                    <a:pt x="14671" y="1"/>
                    <a:pt x="13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75" name="Google Shape;4575;p36"/>
          <p:cNvGrpSpPr/>
          <p:nvPr/>
        </p:nvGrpSpPr>
        <p:grpSpPr>
          <a:xfrm>
            <a:off x="5182847" y="3158132"/>
            <a:ext cx="227473" cy="209519"/>
            <a:chOff x="2680100" y="2638725"/>
            <a:chExt cx="475125" cy="437625"/>
          </a:xfrm>
        </p:grpSpPr>
        <p:sp>
          <p:nvSpPr>
            <p:cNvPr id="4576" name="Google Shape;4576;p36"/>
            <p:cNvSpPr/>
            <p:nvPr/>
          </p:nvSpPr>
          <p:spPr>
            <a:xfrm>
              <a:off x="2680100" y="2638725"/>
              <a:ext cx="475125" cy="437625"/>
            </a:xfrm>
            <a:custGeom>
              <a:avLst/>
              <a:gdLst/>
              <a:ahLst/>
              <a:cxnLst/>
              <a:rect l="l" t="t" r="r" b="b"/>
              <a:pathLst>
                <a:path w="19005" h="17505" extrusionOk="0">
                  <a:moveTo>
                    <a:pt x="11399" y="1133"/>
                  </a:moveTo>
                  <a:cubicBezTo>
                    <a:pt x="11803" y="1133"/>
                    <a:pt x="12130" y="1462"/>
                    <a:pt x="12133" y="1867"/>
                  </a:cubicBezTo>
                  <a:lnTo>
                    <a:pt x="12133" y="3301"/>
                  </a:lnTo>
                  <a:lnTo>
                    <a:pt x="6876" y="3301"/>
                  </a:lnTo>
                  <a:lnTo>
                    <a:pt x="6873" y="1867"/>
                  </a:lnTo>
                  <a:cubicBezTo>
                    <a:pt x="6876" y="1462"/>
                    <a:pt x="7202" y="1133"/>
                    <a:pt x="7606" y="1133"/>
                  </a:cubicBezTo>
                  <a:close/>
                  <a:moveTo>
                    <a:pt x="2815" y="4433"/>
                  </a:moveTo>
                  <a:lnTo>
                    <a:pt x="2815" y="5430"/>
                  </a:lnTo>
                  <a:cubicBezTo>
                    <a:pt x="2815" y="5880"/>
                    <a:pt x="2449" y="6245"/>
                    <a:pt x="1999" y="6245"/>
                  </a:cubicBezTo>
                  <a:lnTo>
                    <a:pt x="1133" y="6245"/>
                  </a:lnTo>
                  <a:lnTo>
                    <a:pt x="1133" y="4433"/>
                  </a:lnTo>
                  <a:close/>
                  <a:moveTo>
                    <a:pt x="17873" y="4433"/>
                  </a:moveTo>
                  <a:lnTo>
                    <a:pt x="17873" y="6248"/>
                  </a:lnTo>
                  <a:lnTo>
                    <a:pt x="17006" y="6248"/>
                  </a:lnTo>
                  <a:cubicBezTo>
                    <a:pt x="16556" y="6248"/>
                    <a:pt x="16191" y="5883"/>
                    <a:pt x="16191" y="5433"/>
                  </a:cubicBezTo>
                  <a:lnTo>
                    <a:pt x="16191" y="4433"/>
                  </a:lnTo>
                  <a:close/>
                  <a:moveTo>
                    <a:pt x="15058" y="4430"/>
                  </a:moveTo>
                  <a:lnTo>
                    <a:pt x="15058" y="5430"/>
                  </a:lnTo>
                  <a:cubicBezTo>
                    <a:pt x="15058" y="6505"/>
                    <a:pt x="15931" y="7377"/>
                    <a:pt x="17006" y="7377"/>
                  </a:cubicBezTo>
                  <a:lnTo>
                    <a:pt x="17873" y="7377"/>
                  </a:lnTo>
                  <a:lnTo>
                    <a:pt x="17873" y="13422"/>
                  </a:lnTo>
                  <a:lnTo>
                    <a:pt x="17006" y="13422"/>
                  </a:lnTo>
                  <a:cubicBezTo>
                    <a:pt x="15931" y="13425"/>
                    <a:pt x="15058" y="14295"/>
                    <a:pt x="15058" y="15373"/>
                  </a:cubicBezTo>
                  <a:lnTo>
                    <a:pt x="15058" y="16369"/>
                  </a:lnTo>
                  <a:lnTo>
                    <a:pt x="3947" y="16369"/>
                  </a:lnTo>
                  <a:lnTo>
                    <a:pt x="3947" y="15373"/>
                  </a:lnTo>
                  <a:cubicBezTo>
                    <a:pt x="3947" y="14295"/>
                    <a:pt x="3074" y="13425"/>
                    <a:pt x="1999" y="13422"/>
                  </a:cubicBezTo>
                  <a:lnTo>
                    <a:pt x="1133" y="13422"/>
                  </a:lnTo>
                  <a:lnTo>
                    <a:pt x="1133" y="7377"/>
                  </a:lnTo>
                  <a:lnTo>
                    <a:pt x="1999" y="7377"/>
                  </a:lnTo>
                  <a:cubicBezTo>
                    <a:pt x="3074" y="7377"/>
                    <a:pt x="3947" y="6505"/>
                    <a:pt x="3947" y="5430"/>
                  </a:cubicBezTo>
                  <a:lnTo>
                    <a:pt x="3947" y="4430"/>
                  </a:lnTo>
                  <a:close/>
                  <a:moveTo>
                    <a:pt x="1999" y="14557"/>
                  </a:moveTo>
                  <a:cubicBezTo>
                    <a:pt x="2449" y="14557"/>
                    <a:pt x="2815" y="14923"/>
                    <a:pt x="2815" y="15376"/>
                  </a:cubicBezTo>
                  <a:lnTo>
                    <a:pt x="2815" y="16372"/>
                  </a:lnTo>
                  <a:lnTo>
                    <a:pt x="1133" y="16372"/>
                  </a:lnTo>
                  <a:lnTo>
                    <a:pt x="1133" y="14557"/>
                  </a:lnTo>
                  <a:close/>
                  <a:moveTo>
                    <a:pt x="17873" y="14557"/>
                  </a:moveTo>
                  <a:lnTo>
                    <a:pt x="17873" y="16372"/>
                  </a:lnTo>
                  <a:lnTo>
                    <a:pt x="16191" y="16372"/>
                  </a:lnTo>
                  <a:lnTo>
                    <a:pt x="16191" y="15376"/>
                  </a:lnTo>
                  <a:cubicBezTo>
                    <a:pt x="16191" y="14923"/>
                    <a:pt x="16556" y="14557"/>
                    <a:pt x="17006" y="14557"/>
                  </a:cubicBezTo>
                  <a:close/>
                  <a:moveTo>
                    <a:pt x="7606" y="1"/>
                  </a:moveTo>
                  <a:cubicBezTo>
                    <a:pt x="6577" y="1"/>
                    <a:pt x="5743" y="837"/>
                    <a:pt x="5743" y="1867"/>
                  </a:cubicBezTo>
                  <a:lnTo>
                    <a:pt x="5743" y="3301"/>
                  </a:lnTo>
                  <a:lnTo>
                    <a:pt x="1133" y="3301"/>
                  </a:lnTo>
                  <a:cubicBezTo>
                    <a:pt x="508" y="3301"/>
                    <a:pt x="0" y="3808"/>
                    <a:pt x="0" y="4433"/>
                  </a:cubicBezTo>
                  <a:lnTo>
                    <a:pt x="0" y="16372"/>
                  </a:lnTo>
                  <a:cubicBezTo>
                    <a:pt x="0" y="16997"/>
                    <a:pt x="508" y="17504"/>
                    <a:pt x="1133" y="17504"/>
                  </a:cubicBezTo>
                  <a:lnTo>
                    <a:pt x="17873" y="17504"/>
                  </a:lnTo>
                  <a:cubicBezTo>
                    <a:pt x="18498" y="17504"/>
                    <a:pt x="19005" y="16997"/>
                    <a:pt x="19005" y="16372"/>
                  </a:cubicBezTo>
                  <a:lnTo>
                    <a:pt x="19005" y="4430"/>
                  </a:lnTo>
                  <a:cubicBezTo>
                    <a:pt x="19005" y="3805"/>
                    <a:pt x="18498" y="3298"/>
                    <a:pt x="17873" y="3298"/>
                  </a:cubicBezTo>
                  <a:lnTo>
                    <a:pt x="13265" y="3298"/>
                  </a:lnTo>
                  <a:lnTo>
                    <a:pt x="13265" y="1864"/>
                  </a:lnTo>
                  <a:cubicBezTo>
                    <a:pt x="13262" y="834"/>
                    <a:pt x="12428" y="1"/>
                    <a:pt x="113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77" name="Google Shape;4577;p36"/>
            <p:cNvSpPr/>
            <p:nvPr/>
          </p:nvSpPr>
          <p:spPr>
            <a:xfrm>
              <a:off x="2795000" y="2810525"/>
              <a:ext cx="237800" cy="164300"/>
            </a:xfrm>
            <a:custGeom>
              <a:avLst/>
              <a:gdLst/>
              <a:ahLst/>
              <a:cxnLst/>
              <a:rect l="l" t="t" r="r" b="b"/>
              <a:pathLst>
                <a:path w="9512" h="6572" extrusionOk="0">
                  <a:moveTo>
                    <a:pt x="8379" y="1133"/>
                  </a:moveTo>
                  <a:lnTo>
                    <a:pt x="8379" y="5439"/>
                  </a:lnTo>
                  <a:lnTo>
                    <a:pt x="1132" y="5439"/>
                  </a:lnTo>
                  <a:lnTo>
                    <a:pt x="1132" y="1133"/>
                  </a:lnTo>
                  <a:close/>
                  <a:moveTo>
                    <a:pt x="568" y="1"/>
                  </a:moveTo>
                  <a:cubicBezTo>
                    <a:pt x="254" y="1"/>
                    <a:pt x="0" y="255"/>
                    <a:pt x="0" y="566"/>
                  </a:cubicBezTo>
                  <a:lnTo>
                    <a:pt x="0" y="6007"/>
                  </a:lnTo>
                  <a:cubicBezTo>
                    <a:pt x="0" y="6318"/>
                    <a:pt x="254" y="6571"/>
                    <a:pt x="568" y="6571"/>
                  </a:cubicBezTo>
                  <a:lnTo>
                    <a:pt x="8947" y="6571"/>
                  </a:lnTo>
                  <a:cubicBezTo>
                    <a:pt x="9258" y="6571"/>
                    <a:pt x="9511" y="6318"/>
                    <a:pt x="9511" y="6007"/>
                  </a:cubicBezTo>
                  <a:lnTo>
                    <a:pt x="9511" y="566"/>
                  </a:lnTo>
                  <a:cubicBezTo>
                    <a:pt x="9511" y="255"/>
                    <a:pt x="9258" y="1"/>
                    <a:pt x="89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78" name="Google Shape;4578;p36"/>
            <p:cNvSpPr/>
            <p:nvPr/>
          </p:nvSpPr>
          <p:spPr>
            <a:xfrm>
              <a:off x="2871900" y="2856725"/>
              <a:ext cx="91525" cy="28350"/>
            </a:xfrm>
            <a:custGeom>
              <a:avLst/>
              <a:gdLst/>
              <a:ahLst/>
              <a:cxnLst/>
              <a:rect l="l" t="t" r="r" b="b"/>
              <a:pathLst>
                <a:path w="3661" h="1134" extrusionOk="0">
                  <a:moveTo>
                    <a:pt x="565" y="1"/>
                  </a:moveTo>
                  <a:cubicBezTo>
                    <a:pt x="254" y="1"/>
                    <a:pt x="1" y="254"/>
                    <a:pt x="1" y="565"/>
                  </a:cubicBezTo>
                  <a:cubicBezTo>
                    <a:pt x="1" y="879"/>
                    <a:pt x="254" y="1133"/>
                    <a:pt x="565" y="1133"/>
                  </a:cubicBezTo>
                  <a:lnTo>
                    <a:pt x="3096" y="1133"/>
                  </a:lnTo>
                  <a:cubicBezTo>
                    <a:pt x="3407" y="1133"/>
                    <a:pt x="3660" y="879"/>
                    <a:pt x="3660" y="565"/>
                  </a:cubicBezTo>
                  <a:cubicBezTo>
                    <a:pt x="3660" y="254"/>
                    <a:pt x="3407" y="1"/>
                    <a:pt x="3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79" name="Google Shape;4579;p36"/>
            <p:cNvSpPr/>
            <p:nvPr/>
          </p:nvSpPr>
          <p:spPr>
            <a:xfrm>
              <a:off x="2845500" y="2900300"/>
              <a:ext cx="144350" cy="28325"/>
            </a:xfrm>
            <a:custGeom>
              <a:avLst/>
              <a:gdLst/>
              <a:ahLst/>
              <a:cxnLst/>
              <a:rect l="l" t="t" r="r" b="b"/>
              <a:pathLst>
                <a:path w="5774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2"/>
                    <a:pt x="565" y="1132"/>
                  </a:cubicBezTo>
                  <a:lnTo>
                    <a:pt x="5209" y="1132"/>
                  </a:lnTo>
                  <a:cubicBezTo>
                    <a:pt x="5520" y="1132"/>
                    <a:pt x="5773" y="879"/>
                    <a:pt x="5773" y="568"/>
                  </a:cubicBezTo>
                  <a:cubicBezTo>
                    <a:pt x="5773" y="254"/>
                    <a:pt x="5520" y="0"/>
                    <a:pt x="52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80" name="Google Shape;4580;p36"/>
          <p:cNvGrpSpPr/>
          <p:nvPr/>
        </p:nvGrpSpPr>
        <p:grpSpPr>
          <a:xfrm>
            <a:off x="5499465" y="3147235"/>
            <a:ext cx="162636" cy="231315"/>
            <a:chOff x="3342275" y="2615925"/>
            <a:chExt cx="339700" cy="483150"/>
          </a:xfrm>
        </p:grpSpPr>
        <p:sp>
          <p:nvSpPr>
            <p:cNvPr id="4581" name="Google Shape;4581;p36"/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82" name="Google Shape;4582;p36"/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83" name="Google Shape;4583;p36"/>
          <p:cNvSpPr/>
          <p:nvPr/>
        </p:nvSpPr>
        <p:spPr>
          <a:xfrm>
            <a:off x="5767230" y="3147265"/>
            <a:ext cx="189746" cy="231315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584" name="Google Shape;4584;p36"/>
          <p:cNvSpPr/>
          <p:nvPr/>
        </p:nvSpPr>
        <p:spPr>
          <a:xfrm>
            <a:off x="6034533" y="3154495"/>
            <a:ext cx="231315" cy="216856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585" name="Google Shape;4585;p36"/>
          <p:cNvSpPr/>
          <p:nvPr/>
        </p:nvSpPr>
        <p:spPr>
          <a:xfrm>
            <a:off x="6323477" y="3154495"/>
            <a:ext cx="231315" cy="216856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86" name="Google Shape;4586;p36"/>
          <p:cNvGrpSpPr/>
          <p:nvPr/>
        </p:nvGrpSpPr>
        <p:grpSpPr>
          <a:xfrm>
            <a:off x="6604338" y="3147546"/>
            <a:ext cx="230836" cy="230692"/>
            <a:chOff x="5648900" y="2616600"/>
            <a:chExt cx="482150" cy="481850"/>
          </a:xfrm>
        </p:grpSpPr>
        <p:sp>
          <p:nvSpPr>
            <p:cNvPr id="4587" name="Google Shape;4587;p36"/>
            <p:cNvSpPr/>
            <p:nvPr/>
          </p:nvSpPr>
          <p:spPr>
            <a:xfrm>
              <a:off x="5811500" y="2777025"/>
              <a:ext cx="156875" cy="148275"/>
            </a:xfrm>
            <a:custGeom>
              <a:avLst/>
              <a:gdLst/>
              <a:ahLst/>
              <a:cxnLst/>
              <a:rect l="l" t="t" r="r" b="b"/>
              <a:pathLst>
                <a:path w="6275" h="5931" extrusionOk="0">
                  <a:moveTo>
                    <a:pt x="3137" y="1265"/>
                  </a:moveTo>
                  <a:lnTo>
                    <a:pt x="4994" y="2615"/>
                  </a:lnTo>
                  <a:lnTo>
                    <a:pt x="4285" y="4798"/>
                  </a:lnTo>
                  <a:lnTo>
                    <a:pt x="1990" y="4798"/>
                  </a:lnTo>
                  <a:lnTo>
                    <a:pt x="1280" y="2615"/>
                  </a:lnTo>
                  <a:lnTo>
                    <a:pt x="3137" y="1265"/>
                  </a:lnTo>
                  <a:close/>
                  <a:moveTo>
                    <a:pt x="3137" y="0"/>
                  </a:moveTo>
                  <a:cubicBezTo>
                    <a:pt x="3020" y="0"/>
                    <a:pt x="2903" y="37"/>
                    <a:pt x="2805" y="109"/>
                  </a:cubicBezTo>
                  <a:lnTo>
                    <a:pt x="281" y="1942"/>
                  </a:lnTo>
                  <a:cubicBezTo>
                    <a:pt x="85" y="2087"/>
                    <a:pt x="0" y="2340"/>
                    <a:pt x="76" y="2573"/>
                  </a:cubicBezTo>
                  <a:lnTo>
                    <a:pt x="1039" y="5541"/>
                  </a:lnTo>
                  <a:cubicBezTo>
                    <a:pt x="1117" y="5773"/>
                    <a:pt x="1335" y="5930"/>
                    <a:pt x="1579" y="5930"/>
                  </a:cubicBezTo>
                  <a:lnTo>
                    <a:pt x="4695" y="5930"/>
                  </a:lnTo>
                  <a:cubicBezTo>
                    <a:pt x="4943" y="5930"/>
                    <a:pt x="5160" y="5773"/>
                    <a:pt x="5236" y="5541"/>
                  </a:cubicBezTo>
                  <a:lnTo>
                    <a:pt x="6199" y="2573"/>
                  </a:lnTo>
                  <a:cubicBezTo>
                    <a:pt x="6275" y="2340"/>
                    <a:pt x="6190" y="2087"/>
                    <a:pt x="5994" y="1942"/>
                  </a:cubicBezTo>
                  <a:lnTo>
                    <a:pt x="3469" y="109"/>
                  </a:lnTo>
                  <a:cubicBezTo>
                    <a:pt x="3371" y="37"/>
                    <a:pt x="3254" y="0"/>
                    <a:pt x="31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88" name="Google Shape;4588;p36"/>
            <p:cNvSpPr/>
            <p:nvPr/>
          </p:nvSpPr>
          <p:spPr>
            <a:xfrm>
              <a:off x="5648900" y="2616600"/>
              <a:ext cx="482150" cy="481850"/>
            </a:xfrm>
            <a:custGeom>
              <a:avLst/>
              <a:gdLst/>
              <a:ahLst/>
              <a:cxnLst/>
              <a:rect l="l" t="t" r="r" b="b"/>
              <a:pathLst>
                <a:path w="19286" h="19274" extrusionOk="0">
                  <a:moveTo>
                    <a:pt x="9641" y="1133"/>
                  </a:moveTo>
                  <a:cubicBezTo>
                    <a:pt x="9936" y="1133"/>
                    <a:pt x="10230" y="1148"/>
                    <a:pt x="10523" y="1179"/>
                  </a:cubicBezTo>
                  <a:cubicBezTo>
                    <a:pt x="10547" y="1182"/>
                    <a:pt x="10571" y="1185"/>
                    <a:pt x="10595" y="1185"/>
                  </a:cubicBezTo>
                  <a:cubicBezTo>
                    <a:pt x="10641" y="1191"/>
                    <a:pt x="10686" y="1197"/>
                    <a:pt x="10731" y="1203"/>
                  </a:cubicBezTo>
                  <a:cubicBezTo>
                    <a:pt x="10958" y="1230"/>
                    <a:pt x="11181" y="1269"/>
                    <a:pt x="11402" y="1314"/>
                  </a:cubicBezTo>
                  <a:lnTo>
                    <a:pt x="11501" y="1622"/>
                  </a:lnTo>
                  <a:lnTo>
                    <a:pt x="9644" y="2969"/>
                  </a:lnTo>
                  <a:lnTo>
                    <a:pt x="7787" y="1622"/>
                  </a:lnTo>
                  <a:lnTo>
                    <a:pt x="7887" y="1314"/>
                  </a:lnTo>
                  <a:cubicBezTo>
                    <a:pt x="8038" y="1281"/>
                    <a:pt x="8192" y="1254"/>
                    <a:pt x="8349" y="1230"/>
                  </a:cubicBezTo>
                  <a:lnTo>
                    <a:pt x="8352" y="1230"/>
                  </a:lnTo>
                  <a:cubicBezTo>
                    <a:pt x="8418" y="1221"/>
                    <a:pt x="8488" y="1209"/>
                    <a:pt x="8554" y="1203"/>
                  </a:cubicBezTo>
                  <a:cubicBezTo>
                    <a:pt x="8606" y="1194"/>
                    <a:pt x="8660" y="1188"/>
                    <a:pt x="8714" y="1185"/>
                  </a:cubicBezTo>
                  <a:lnTo>
                    <a:pt x="8760" y="1179"/>
                  </a:lnTo>
                  <a:cubicBezTo>
                    <a:pt x="9053" y="1148"/>
                    <a:pt x="9347" y="1133"/>
                    <a:pt x="9641" y="1133"/>
                  </a:cubicBezTo>
                  <a:close/>
                  <a:moveTo>
                    <a:pt x="2591" y="5394"/>
                  </a:moveTo>
                  <a:lnTo>
                    <a:pt x="3300" y="7577"/>
                  </a:lnTo>
                  <a:lnTo>
                    <a:pt x="1444" y="8926"/>
                  </a:lnTo>
                  <a:lnTo>
                    <a:pt x="1184" y="8736"/>
                  </a:lnTo>
                  <a:cubicBezTo>
                    <a:pt x="1187" y="8700"/>
                    <a:pt x="1193" y="8661"/>
                    <a:pt x="1199" y="8621"/>
                  </a:cubicBezTo>
                  <a:cubicBezTo>
                    <a:pt x="1202" y="8594"/>
                    <a:pt x="1205" y="8567"/>
                    <a:pt x="1208" y="8540"/>
                  </a:cubicBezTo>
                  <a:cubicBezTo>
                    <a:pt x="1211" y="8498"/>
                    <a:pt x="1220" y="8455"/>
                    <a:pt x="1226" y="8413"/>
                  </a:cubicBezTo>
                  <a:cubicBezTo>
                    <a:pt x="1229" y="8383"/>
                    <a:pt x="1232" y="8353"/>
                    <a:pt x="1238" y="8326"/>
                  </a:cubicBezTo>
                  <a:cubicBezTo>
                    <a:pt x="1244" y="8286"/>
                    <a:pt x="1250" y="8247"/>
                    <a:pt x="1256" y="8208"/>
                  </a:cubicBezTo>
                  <a:cubicBezTo>
                    <a:pt x="1265" y="8169"/>
                    <a:pt x="1268" y="8141"/>
                    <a:pt x="1274" y="8108"/>
                  </a:cubicBezTo>
                  <a:cubicBezTo>
                    <a:pt x="1280" y="8075"/>
                    <a:pt x="1290" y="8036"/>
                    <a:pt x="1296" y="7999"/>
                  </a:cubicBezTo>
                  <a:cubicBezTo>
                    <a:pt x="1302" y="7966"/>
                    <a:pt x="1308" y="7930"/>
                    <a:pt x="1317" y="7894"/>
                  </a:cubicBezTo>
                  <a:cubicBezTo>
                    <a:pt x="1323" y="7861"/>
                    <a:pt x="1332" y="7824"/>
                    <a:pt x="1338" y="7791"/>
                  </a:cubicBezTo>
                  <a:cubicBezTo>
                    <a:pt x="1347" y="7755"/>
                    <a:pt x="1356" y="7719"/>
                    <a:pt x="1362" y="7682"/>
                  </a:cubicBezTo>
                  <a:cubicBezTo>
                    <a:pt x="1371" y="7649"/>
                    <a:pt x="1380" y="7613"/>
                    <a:pt x="1389" y="7577"/>
                  </a:cubicBezTo>
                  <a:cubicBezTo>
                    <a:pt x="1398" y="7541"/>
                    <a:pt x="1407" y="7510"/>
                    <a:pt x="1413" y="7477"/>
                  </a:cubicBezTo>
                  <a:cubicBezTo>
                    <a:pt x="1425" y="7441"/>
                    <a:pt x="1434" y="7399"/>
                    <a:pt x="1447" y="7359"/>
                  </a:cubicBezTo>
                  <a:cubicBezTo>
                    <a:pt x="1456" y="7332"/>
                    <a:pt x="1462" y="7305"/>
                    <a:pt x="1471" y="7278"/>
                  </a:cubicBezTo>
                  <a:cubicBezTo>
                    <a:pt x="1483" y="7233"/>
                    <a:pt x="1495" y="7187"/>
                    <a:pt x="1510" y="7142"/>
                  </a:cubicBezTo>
                  <a:cubicBezTo>
                    <a:pt x="1516" y="7124"/>
                    <a:pt x="1522" y="7106"/>
                    <a:pt x="1528" y="7085"/>
                  </a:cubicBezTo>
                  <a:cubicBezTo>
                    <a:pt x="1546" y="7030"/>
                    <a:pt x="1561" y="6976"/>
                    <a:pt x="1579" y="6925"/>
                  </a:cubicBezTo>
                  <a:lnTo>
                    <a:pt x="1588" y="6900"/>
                  </a:lnTo>
                  <a:cubicBezTo>
                    <a:pt x="1767" y="6375"/>
                    <a:pt x="1996" y="5871"/>
                    <a:pt x="2274" y="5394"/>
                  </a:cubicBezTo>
                  <a:close/>
                  <a:moveTo>
                    <a:pt x="17012" y="5394"/>
                  </a:moveTo>
                  <a:cubicBezTo>
                    <a:pt x="17253" y="5813"/>
                    <a:pt x="17462" y="6257"/>
                    <a:pt x="17628" y="6713"/>
                  </a:cubicBezTo>
                  <a:lnTo>
                    <a:pt x="17628" y="6719"/>
                  </a:lnTo>
                  <a:cubicBezTo>
                    <a:pt x="17649" y="6774"/>
                    <a:pt x="17670" y="6831"/>
                    <a:pt x="17688" y="6888"/>
                  </a:cubicBezTo>
                  <a:cubicBezTo>
                    <a:pt x="17694" y="6906"/>
                    <a:pt x="17700" y="6922"/>
                    <a:pt x="17706" y="6937"/>
                  </a:cubicBezTo>
                  <a:cubicBezTo>
                    <a:pt x="17721" y="6982"/>
                    <a:pt x="17736" y="7027"/>
                    <a:pt x="17749" y="7072"/>
                  </a:cubicBezTo>
                  <a:cubicBezTo>
                    <a:pt x="17758" y="7103"/>
                    <a:pt x="17767" y="7130"/>
                    <a:pt x="17776" y="7157"/>
                  </a:cubicBezTo>
                  <a:cubicBezTo>
                    <a:pt x="17788" y="7196"/>
                    <a:pt x="17797" y="7230"/>
                    <a:pt x="17809" y="7266"/>
                  </a:cubicBezTo>
                  <a:cubicBezTo>
                    <a:pt x="17818" y="7305"/>
                    <a:pt x="17830" y="7341"/>
                    <a:pt x="17839" y="7377"/>
                  </a:cubicBezTo>
                  <a:cubicBezTo>
                    <a:pt x="17848" y="7408"/>
                    <a:pt x="17857" y="7438"/>
                    <a:pt x="17863" y="7468"/>
                  </a:cubicBezTo>
                  <a:cubicBezTo>
                    <a:pt x="17875" y="7510"/>
                    <a:pt x="17887" y="7553"/>
                    <a:pt x="17896" y="7598"/>
                  </a:cubicBezTo>
                  <a:lnTo>
                    <a:pt x="17915" y="7673"/>
                  </a:lnTo>
                  <a:cubicBezTo>
                    <a:pt x="17927" y="7722"/>
                    <a:pt x="17936" y="7767"/>
                    <a:pt x="17948" y="7812"/>
                  </a:cubicBezTo>
                  <a:lnTo>
                    <a:pt x="17963" y="7885"/>
                  </a:lnTo>
                  <a:cubicBezTo>
                    <a:pt x="17972" y="7933"/>
                    <a:pt x="17981" y="7978"/>
                    <a:pt x="17990" y="8027"/>
                  </a:cubicBezTo>
                  <a:cubicBezTo>
                    <a:pt x="17996" y="8051"/>
                    <a:pt x="18002" y="8075"/>
                    <a:pt x="18005" y="8099"/>
                  </a:cubicBezTo>
                  <a:cubicBezTo>
                    <a:pt x="18014" y="8144"/>
                    <a:pt x="18020" y="8193"/>
                    <a:pt x="18029" y="8238"/>
                  </a:cubicBezTo>
                  <a:cubicBezTo>
                    <a:pt x="18032" y="8265"/>
                    <a:pt x="18038" y="8289"/>
                    <a:pt x="18041" y="8317"/>
                  </a:cubicBezTo>
                  <a:cubicBezTo>
                    <a:pt x="18050" y="8362"/>
                    <a:pt x="18057" y="8404"/>
                    <a:pt x="18063" y="8449"/>
                  </a:cubicBezTo>
                  <a:cubicBezTo>
                    <a:pt x="18066" y="8477"/>
                    <a:pt x="18069" y="8507"/>
                    <a:pt x="18075" y="8534"/>
                  </a:cubicBezTo>
                  <a:cubicBezTo>
                    <a:pt x="18078" y="8576"/>
                    <a:pt x="18084" y="8621"/>
                    <a:pt x="18090" y="8664"/>
                  </a:cubicBezTo>
                  <a:cubicBezTo>
                    <a:pt x="18093" y="8688"/>
                    <a:pt x="18096" y="8712"/>
                    <a:pt x="18096" y="8739"/>
                  </a:cubicBezTo>
                  <a:lnTo>
                    <a:pt x="17836" y="8926"/>
                  </a:lnTo>
                  <a:lnTo>
                    <a:pt x="15979" y="7580"/>
                  </a:lnTo>
                  <a:lnTo>
                    <a:pt x="16689" y="5397"/>
                  </a:lnTo>
                  <a:lnTo>
                    <a:pt x="17012" y="5394"/>
                  </a:lnTo>
                  <a:close/>
                  <a:moveTo>
                    <a:pt x="5722" y="15029"/>
                  </a:moveTo>
                  <a:lnTo>
                    <a:pt x="6432" y="17212"/>
                  </a:lnTo>
                  <a:lnTo>
                    <a:pt x="6172" y="17402"/>
                  </a:lnTo>
                  <a:cubicBezTo>
                    <a:pt x="5091" y="16916"/>
                    <a:pt x="4125" y="16209"/>
                    <a:pt x="3331" y="15331"/>
                  </a:cubicBezTo>
                  <a:lnTo>
                    <a:pt x="3427" y="15029"/>
                  </a:lnTo>
                  <a:close/>
                  <a:moveTo>
                    <a:pt x="15855" y="15029"/>
                  </a:moveTo>
                  <a:lnTo>
                    <a:pt x="15952" y="15331"/>
                  </a:lnTo>
                  <a:cubicBezTo>
                    <a:pt x="15158" y="16209"/>
                    <a:pt x="14192" y="16916"/>
                    <a:pt x="13111" y="17402"/>
                  </a:cubicBezTo>
                  <a:lnTo>
                    <a:pt x="12851" y="17212"/>
                  </a:lnTo>
                  <a:lnTo>
                    <a:pt x="13561" y="15029"/>
                  </a:lnTo>
                  <a:close/>
                  <a:moveTo>
                    <a:pt x="6571" y="1707"/>
                  </a:moveTo>
                  <a:cubicBezTo>
                    <a:pt x="6516" y="1927"/>
                    <a:pt x="6604" y="2160"/>
                    <a:pt x="6788" y="2296"/>
                  </a:cubicBezTo>
                  <a:lnTo>
                    <a:pt x="9309" y="4129"/>
                  </a:lnTo>
                  <a:cubicBezTo>
                    <a:pt x="9409" y="4199"/>
                    <a:pt x="9526" y="4235"/>
                    <a:pt x="9643" y="4235"/>
                  </a:cubicBezTo>
                  <a:cubicBezTo>
                    <a:pt x="9760" y="4235"/>
                    <a:pt x="9877" y="4199"/>
                    <a:pt x="9976" y="4129"/>
                  </a:cubicBezTo>
                  <a:lnTo>
                    <a:pt x="12498" y="2296"/>
                  </a:lnTo>
                  <a:cubicBezTo>
                    <a:pt x="12682" y="2160"/>
                    <a:pt x="12769" y="1927"/>
                    <a:pt x="12715" y="1707"/>
                  </a:cubicBezTo>
                  <a:lnTo>
                    <a:pt x="12715" y="1707"/>
                  </a:lnTo>
                  <a:cubicBezTo>
                    <a:pt x="14089" y="2241"/>
                    <a:pt x="15300" y="3123"/>
                    <a:pt x="16230" y="4264"/>
                  </a:cubicBezTo>
                  <a:cubicBezTo>
                    <a:pt x="16003" y="4283"/>
                    <a:pt x="15813" y="4437"/>
                    <a:pt x="15744" y="4651"/>
                  </a:cubicBezTo>
                  <a:lnTo>
                    <a:pt x="14777" y="7616"/>
                  </a:lnTo>
                  <a:cubicBezTo>
                    <a:pt x="14702" y="7852"/>
                    <a:pt x="14786" y="8105"/>
                    <a:pt x="14986" y="8250"/>
                  </a:cubicBezTo>
                  <a:lnTo>
                    <a:pt x="17507" y="10083"/>
                  </a:lnTo>
                  <a:cubicBezTo>
                    <a:pt x="17605" y="10155"/>
                    <a:pt x="17721" y="10192"/>
                    <a:pt x="17838" y="10192"/>
                  </a:cubicBezTo>
                  <a:cubicBezTo>
                    <a:pt x="17940" y="10192"/>
                    <a:pt x="18043" y="10164"/>
                    <a:pt x="18135" y="10107"/>
                  </a:cubicBezTo>
                  <a:lnTo>
                    <a:pt x="18135" y="10107"/>
                  </a:lnTo>
                  <a:cubicBezTo>
                    <a:pt x="18053" y="11581"/>
                    <a:pt x="17592" y="13006"/>
                    <a:pt x="16788" y="14244"/>
                  </a:cubicBezTo>
                  <a:cubicBezTo>
                    <a:pt x="16701" y="14032"/>
                    <a:pt x="16495" y="13896"/>
                    <a:pt x="16269" y="13896"/>
                  </a:cubicBezTo>
                  <a:lnTo>
                    <a:pt x="13150" y="13896"/>
                  </a:lnTo>
                  <a:cubicBezTo>
                    <a:pt x="12905" y="13896"/>
                    <a:pt x="12688" y="14053"/>
                    <a:pt x="12612" y="14289"/>
                  </a:cubicBezTo>
                  <a:lnTo>
                    <a:pt x="11649" y="17254"/>
                  </a:lnTo>
                  <a:cubicBezTo>
                    <a:pt x="11577" y="17471"/>
                    <a:pt x="11646" y="17710"/>
                    <a:pt x="11818" y="17858"/>
                  </a:cubicBezTo>
                  <a:cubicBezTo>
                    <a:pt x="11106" y="18045"/>
                    <a:pt x="10374" y="18139"/>
                    <a:pt x="9643" y="18139"/>
                  </a:cubicBezTo>
                  <a:cubicBezTo>
                    <a:pt x="8911" y="18139"/>
                    <a:pt x="8180" y="18045"/>
                    <a:pt x="7467" y="17858"/>
                  </a:cubicBezTo>
                  <a:cubicBezTo>
                    <a:pt x="7639" y="17710"/>
                    <a:pt x="7709" y="17471"/>
                    <a:pt x="7636" y="17254"/>
                  </a:cubicBezTo>
                  <a:lnTo>
                    <a:pt x="6673" y="14289"/>
                  </a:lnTo>
                  <a:cubicBezTo>
                    <a:pt x="6598" y="14053"/>
                    <a:pt x="6380" y="13896"/>
                    <a:pt x="6136" y="13896"/>
                  </a:cubicBezTo>
                  <a:lnTo>
                    <a:pt x="3020" y="13896"/>
                  </a:lnTo>
                  <a:cubicBezTo>
                    <a:pt x="2790" y="13896"/>
                    <a:pt x="2585" y="14032"/>
                    <a:pt x="2497" y="14244"/>
                  </a:cubicBezTo>
                  <a:cubicBezTo>
                    <a:pt x="1694" y="13006"/>
                    <a:pt x="1229" y="11581"/>
                    <a:pt x="1151" y="10107"/>
                  </a:cubicBezTo>
                  <a:lnTo>
                    <a:pt x="1151" y="10107"/>
                  </a:lnTo>
                  <a:cubicBezTo>
                    <a:pt x="1240" y="10163"/>
                    <a:pt x="1342" y="10191"/>
                    <a:pt x="1443" y="10191"/>
                  </a:cubicBezTo>
                  <a:cubicBezTo>
                    <a:pt x="1560" y="10191"/>
                    <a:pt x="1677" y="10154"/>
                    <a:pt x="1776" y="10083"/>
                  </a:cubicBezTo>
                  <a:lnTo>
                    <a:pt x="4300" y="8250"/>
                  </a:lnTo>
                  <a:cubicBezTo>
                    <a:pt x="4496" y="8105"/>
                    <a:pt x="4581" y="7852"/>
                    <a:pt x="4505" y="7616"/>
                  </a:cubicBezTo>
                  <a:lnTo>
                    <a:pt x="3542" y="4654"/>
                  </a:lnTo>
                  <a:cubicBezTo>
                    <a:pt x="3473" y="4440"/>
                    <a:pt x="3279" y="4286"/>
                    <a:pt x="3053" y="4264"/>
                  </a:cubicBezTo>
                  <a:cubicBezTo>
                    <a:pt x="3986" y="3123"/>
                    <a:pt x="5197" y="2241"/>
                    <a:pt x="6568" y="1707"/>
                  </a:cubicBezTo>
                  <a:close/>
                  <a:moveTo>
                    <a:pt x="9641" y="1"/>
                  </a:moveTo>
                  <a:cubicBezTo>
                    <a:pt x="9566" y="1"/>
                    <a:pt x="9490" y="1"/>
                    <a:pt x="9412" y="4"/>
                  </a:cubicBezTo>
                  <a:lnTo>
                    <a:pt x="9394" y="4"/>
                  </a:lnTo>
                  <a:cubicBezTo>
                    <a:pt x="9318" y="7"/>
                    <a:pt x="9246" y="7"/>
                    <a:pt x="9173" y="13"/>
                  </a:cubicBezTo>
                  <a:lnTo>
                    <a:pt x="9137" y="13"/>
                  </a:lnTo>
                  <a:cubicBezTo>
                    <a:pt x="9077" y="16"/>
                    <a:pt x="9019" y="19"/>
                    <a:pt x="8959" y="22"/>
                  </a:cubicBezTo>
                  <a:lnTo>
                    <a:pt x="8908" y="25"/>
                  </a:lnTo>
                  <a:cubicBezTo>
                    <a:pt x="8850" y="31"/>
                    <a:pt x="8790" y="37"/>
                    <a:pt x="8732" y="40"/>
                  </a:cubicBezTo>
                  <a:lnTo>
                    <a:pt x="8630" y="52"/>
                  </a:lnTo>
                  <a:lnTo>
                    <a:pt x="8551" y="61"/>
                  </a:lnTo>
                  <a:cubicBezTo>
                    <a:pt x="8476" y="67"/>
                    <a:pt x="8400" y="76"/>
                    <a:pt x="8325" y="88"/>
                  </a:cubicBezTo>
                  <a:lnTo>
                    <a:pt x="8313" y="88"/>
                  </a:lnTo>
                  <a:cubicBezTo>
                    <a:pt x="3965" y="695"/>
                    <a:pt x="574" y="4162"/>
                    <a:pt x="67" y="8522"/>
                  </a:cubicBezTo>
                  <a:lnTo>
                    <a:pt x="67" y="8525"/>
                  </a:lnTo>
                  <a:lnTo>
                    <a:pt x="67" y="8537"/>
                  </a:lnTo>
                  <a:cubicBezTo>
                    <a:pt x="61" y="8609"/>
                    <a:pt x="52" y="8685"/>
                    <a:pt x="46" y="8760"/>
                  </a:cubicBezTo>
                  <a:cubicBezTo>
                    <a:pt x="42" y="8794"/>
                    <a:pt x="39" y="8827"/>
                    <a:pt x="36" y="8860"/>
                  </a:cubicBezTo>
                  <a:cubicBezTo>
                    <a:pt x="33" y="8893"/>
                    <a:pt x="33" y="8920"/>
                    <a:pt x="30" y="8951"/>
                  </a:cubicBezTo>
                  <a:lnTo>
                    <a:pt x="30" y="8966"/>
                  </a:lnTo>
                  <a:cubicBezTo>
                    <a:pt x="30" y="8969"/>
                    <a:pt x="30" y="8972"/>
                    <a:pt x="30" y="8975"/>
                  </a:cubicBezTo>
                  <a:cubicBezTo>
                    <a:pt x="15" y="9195"/>
                    <a:pt x="6" y="9416"/>
                    <a:pt x="6" y="9636"/>
                  </a:cubicBezTo>
                  <a:cubicBezTo>
                    <a:pt x="0" y="12000"/>
                    <a:pt x="870" y="14286"/>
                    <a:pt x="2449" y="16046"/>
                  </a:cubicBezTo>
                  <a:lnTo>
                    <a:pt x="2458" y="16055"/>
                  </a:lnTo>
                  <a:cubicBezTo>
                    <a:pt x="2576" y="16191"/>
                    <a:pt x="2703" y="16321"/>
                    <a:pt x="2829" y="16451"/>
                  </a:cubicBezTo>
                  <a:lnTo>
                    <a:pt x="2860" y="16478"/>
                  </a:lnTo>
                  <a:lnTo>
                    <a:pt x="2866" y="16484"/>
                  </a:lnTo>
                  <a:cubicBezTo>
                    <a:pt x="2932" y="16551"/>
                    <a:pt x="2999" y="16617"/>
                    <a:pt x="3068" y="16680"/>
                  </a:cubicBezTo>
                  <a:lnTo>
                    <a:pt x="3077" y="16689"/>
                  </a:lnTo>
                  <a:cubicBezTo>
                    <a:pt x="4927" y="18412"/>
                    <a:pt x="7285" y="19274"/>
                    <a:pt x="9643" y="19274"/>
                  </a:cubicBezTo>
                  <a:cubicBezTo>
                    <a:pt x="12000" y="19274"/>
                    <a:pt x="14357" y="18413"/>
                    <a:pt x="16206" y="16692"/>
                  </a:cubicBezTo>
                  <a:lnTo>
                    <a:pt x="16224" y="16677"/>
                  </a:lnTo>
                  <a:cubicBezTo>
                    <a:pt x="16287" y="16620"/>
                    <a:pt x="16351" y="16560"/>
                    <a:pt x="16411" y="16496"/>
                  </a:cubicBezTo>
                  <a:lnTo>
                    <a:pt x="16435" y="16475"/>
                  </a:lnTo>
                  <a:lnTo>
                    <a:pt x="16459" y="16451"/>
                  </a:lnTo>
                  <a:cubicBezTo>
                    <a:pt x="16583" y="16324"/>
                    <a:pt x="16704" y="16197"/>
                    <a:pt x="16822" y="16067"/>
                  </a:cubicBezTo>
                  <a:lnTo>
                    <a:pt x="16861" y="16025"/>
                  </a:lnTo>
                  <a:cubicBezTo>
                    <a:pt x="16912" y="15965"/>
                    <a:pt x="16963" y="15907"/>
                    <a:pt x="17015" y="15847"/>
                  </a:cubicBezTo>
                  <a:lnTo>
                    <a:pt x="17030" y="15829"/>
                  </a:lnTo>
                  <a:lnTo>
                    <a:pt x="17036" y="15823"/>
                  </a:lnTo>
                  <a:cubicBezTo>
                    <a:pt x="18491" y="14090"/>
                    <a:pt x="19285" y="11898"/>
                    <a:pt x="19279" y="9636"/>
                  </a:cubicBezTo>
                  <a:cubicBezTo>
                    <a:pt x="19279" y="9413"/>
                    <a:pt x="19270" y="9189"/>
                    <a:pt x="19255" y="8969"/>
                  </a:cubicBezTo>
                  <a:cubicBezTo>
                    <a:pt x="19255" y="8969"/>
                    <a:pt x="19255" y="8969"/>
                    <a:pt x="19255" y="8966"/>
                  </a:cubicBezTo>
                  <a:lnTo>
                    <a:pt x="19255" y="8963"/>
                  </a:lnTo>
                  <a:cubicBezTo>
                    <a:pt x="19252" y="8923"/>
                    <a:pt x="19249" y="8881"/>
                    <a:pt x="19246" y="8842"/>
                  </a:cubicBezTo>
                  <a:lnTo>
                    <a:pt x="19243" y="8788"/>
                  </a:lnTo>
                  <a:cubicBezTo>
                    <a:pt x="18848" y="4319"/>
                    <a:pt x="15421" y="714"/>
                    <a:pt x="10976" y="92"/>
                  </a:cubicBezTo>
                  <a:lnTo>
                    <a:pt x="10946" y="85"/>
                  </a:lnTo>
                  <a:cubicBezTo>
                    <a:pt x="10879" y="76"/>
                    <a:pt x="10810" y="70"/>
                    <a:pt x="10740" y="61"/>
                  </a:cubicBezTo>
                  <a:lnTo>
                    <a:pt x="10650" y="52"/>
                  </a:lnTo>
                  <a:lnTo>
                    <a:pt x="10553" y="40"/>
                  </a:lnTo>
                  <a:cubicBezTo>
                    <a:pt x="10496" y="37"/>
                    <a:pt x="10435" y="31"/>
                    <a:pt x="10375" y="25"/>
                  </a:cubicBezTo>
                  <a:lnTo>
                    <a:pt x="10327" y="22"/>
                  </a:lnTo>
                  <a:cubicBezTo>
                    <a:pt x="10266" y="19"/>
                    <a:pt x="10206" y="16"/>
                    <a:pt x="10146" y="13"/>
                  </a:cubicBezTo>
                  <a:lnTo>
                    <a:pt x="10112" y="13"/>
                  </a:lnTo>
                  <a:cubicBezTo>
                    <a:pt x="10040" y="7"/>
                    <a:pt x="9964" y="4"/>
                    <a:pt x="9892" y="4"/>
                  </a:cubicBezTo>
                  <a:lnTo>
                    <a:pt x="9871" y="4"/>
                  </a:lnTo>
                  <a:cubicBezTo>
                    <a:pt x="9795" y="1"/>
                    <a:pt x="9720" y="1"/>
                    <a:pt x="9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589" name="Google Shape;4589;p36"/>
          <p:cNvGrpSpPr/>
          <p:nvPr/>
        </p:nvGrpSpPr>
        <p:grpSpPr>
          <a:xfrm>
            <a:off x="6889543" y="3147217"/>
            <a:ext cx="231303" cy="231351"/>
            <a:chOff x="6242825" y="2615925"/>
            <a:chExt cx="483125" cy="483225"/>
          </a:xfrm>
        </p:grpSpPr>
        <p:sp>
          <p:nvSpPr>
            <p:cNvPr id="4590" name="Google Shape;4590;p36"/>
            <p:cNvSpPr/>
            <p:nvPr/>
          </p:nvSpPr>
          <p:spPr>
            <a:xfrm>
              <a:off x="6242825" y="2672550"/>
              <a:ext cx="483125" cy="426600"/>
            </a:xfrm>
            <a:custGeom>
              <a:avLst/>
              <a:gdLst/>
              <a:ahLst/>
              <a:cxnLst/>
              <a:rect l="l" t="t" r="r" b="b"/>
              <a:pathLst>
                <a:path w="19325" h="17064" extrusionOk="0">
                  <a:moveTo>
                    <a:pt x="10230" y="2331"/>
                  </a:moveTo>
                  <a:cubicBezTo>
                    <a:pt x="11387" y="2603"/>
                    <a:pt x="12437" y="3687"/>
                    <a:pt x="13056" y="5299"/>
                  </a:cubicBezTo>
                  <a:cubicBezTo>
                    <a:pt x="13144" y="5524"/>
                    <a:pt x="13357" y="5662"/>
                    <a:pt x="13583" y="5662"/>
                  </a:cubicBezTo>
                  <a:cubicBezTo>
                    <a:pt x="13652" y="5662"/>
                    <a:pt x="13722" y="5649"/>
                    <a:pt x="13790" y="5623"/>
                  </a:cubicBezTo>
                  <a:cubicBezTo>
                    <a:pt x="14083" y="5511"/>
                    <a:pt x="14228" y="5185"/>
                    <a:pt x="14113" y="4892"/>
                  </a:cubicBezTo>
                  <a:cubicBezTo>
                    <a:pt x="13790" y="4049"/>
                    <a:pt x="13349" y="3307"/>
                    <a:pt x="12830" y="2712"/>
                  </a:cubicBezTo>
                  <a:lnTo>
                    <a:pt x="12830" y="2712"/>
                  </a:lnTo>
                  <a:cubicBezTo>
                    <a:pt x="13911" y="3029"/>
                    <a:pt x="14901" y="3512"/>
                    <a:pt x="15750" y="4143"/>
                  </a:cubicBezTo>
                  <a:cubicBezTo>
                    <a:pt x="16882" y="4988"/>
                    <a:pt x="17649" y="6024"/>
                    <a:pt x="17990" y="7147"/>
                  </a:cubicBezTo>
                  <a:cubicBezTo>
                    <a:pt x="17519" y="6915"/>
                    <a:pt x="17000" y="6794"/>
                    <a:pt x="16476" y="6794"/>
                  </a:cubicBezTo>
                  <a:cubicBezTo>
                    <a:pt x="16469" y="6794"/>
                    <a:pt x="16463" y="6794"/>
                    <a:pt x="16456" y="6794"/>
                  </a:cubicBezTo>
                  <a:cubicBezTo>
                    <a:pt x="15729" y="6794"/>
                    <a:pt x="15040" y="7012"/>
                    <a:pt x="14515" y="7404"/>
                  </a:cubicBezTo>
                  <a:cubicBezTo>
                    <a:pt x="14400" y="7492"/>
                    <a:pt x="14291" y="7588"/>
                    <a:pt x="14192" y="7694"/>
                  </a:cubicBezTo>
                  <a:cubicBezTo>
                    <a:pt x="14092" y="7588"/>
                    <a:pt x="13983" y="7492"/>
                    <a:pt x="13869" y="7404"/>
                  </a:cubicBezTo>
                  <a:cubicBezTo>
                    <a:pt x="13343" y="7012"/>
                    <a:pt x="12655" y="6794"/>
                    <a:pt x="11927" y="6794"/>
                  </a:cubicBezTo>
                  <a:cubicBezTo>
                    <a:pt x="11199" y="6794"/>
                    <a:pt x="10511" y="7012"/>
                    <a:pt x="9986" y="7404"/>
                  </a:cubicBezTo>
                  <a:cubicBezTo>
                    <a:pt x="9871" y="7492"/>
                    <a:pt x="9762" y="7588"/>
                    <a:pt x="9662" y="7694"/>
                  </a:cubicBezTo>
                  <a:cubicBezTo>
                    <a:pt x="9563" y="7588"/>
                    <a:pt x="9454" y="7492"/>
                    <a:pt x="9339" y="7404"/>
                  </a:cubicBezTo>
                  <a:cubicBezTo>
                    <a:pt x="8814" y="7012"/>
                    <a:pt x="8126" y="6794"/>
                    <a:pt x="7398" y="6794"/>
                  </a:cubicBezTo>
                  <a:cubicBezTo>
                    <a:pt x="6670" y="6794"/>
                    <a:pt x="5982" y="7012"/>
                    <a:pt x="5456" y="7404"/>
                  </a:cubicBezTo>
                  <a:cubicBezTo>
                    <a:pt x="5342" y="7492"/>
                    <a:pt x="5233" y="7588"/>
                    <a:pt x="5133" y="7694"/>
                  </a:cubicBezTo>
                  <a:cubicBezTo>
                    <a:pt x="5034" y="7588"/>
                    <a:pt x="4925" y="7492"/>
                    <a:pt x="4810" y="7404"/>
                  </a:cubicBezTo>
                  <a:cubicBezTo>
                    <a:pt x="4285" y="7012"/>
                    <a:pt x="3596" y="6794"/>
                    <a:pt x="2869" y="6794"/>
                  </a:cubicBezTo>
                  <a:cubicBezTo>
                    <a:pt x="2862" y="6794"/>
                    <a:pt x="2856" y="6794"/>
                    <a:pt x="2849" y="6794"/>
                  </a:cubicBezTo>
                  <a:cubicBezTo>
                    <a:pt x="2324" y="6794"/>
                    <a:pt x="1806" y="6915"/>
                    <a:pt x="1335" y="7147"/>
                  </a:cubicBezTo>
                  <a:cubicBezTo>
                    <a:pt x="1676" y="6024"/>
                    <a:pt x="2443" y="4988"/>
                    <a:pt x="3578" y="4143"/>
                  </a:cubicBezTo>
                  <a:cubicBezTo>
                    <a:pt x="4424" y="3512"/>
                    <a:pt x="5414" y="3029"/>
                    <a:pt x="6498" y="2712"/>
                  </a:cubicBezTo>
                  <a:lnTo>
                    <a:pt x="6498" y="2712"/>
                  </a:lnTo>
                  <a:cubicBezTo>
                    <a:pt x="5976" y="3307"/>
                    <a:pt x="5538" y="4049"/>
                    <a:pt x="5212" y="4892"/>
                  </a:cubicBezTo>
                  <a:cubicBezTo>
                    <a:pt x="5097" y="5185"/>
                    <a:pt x="5245" y="5511"/>
                    <a:pt x="5535" y="5623"/>
                  </a:cubicBezTo>
                  <a:cubicBezTo>
                    <a:pt x="5603" y="5649"/>
                    <a:pt x="5673" y="5662"/>
                    <a:pt x="5742" y="5662"/>
                  </a:cubicBezTo>
                  <a:cubicBezTo>
                    <a:pt x="5968" y="5662"/>
                    <a:pt x="6181" y="5524"/>
                    <a:pt x="6269" y="5299"/>
                  </a:cubicBezTo>
                  <a:cubicBezTo>
                    <a:pt x="6891" y="3687"/>
                    <a:pt x="7941" y="2603"/>
                    <a:pt x="9098" y="2331"/>
                  </a:cubicBezTo>
                  <a:lnTo>
                    <a:pt x="9098" y="5097"/>
                  </a:lnTo>
                  <a:cubicBezTo>
                    <a:pt x="9098" y="5408"/>
                    <a:pt x="9351" y="5662"/>
                    <a:pt x="9662" y="5662"/>
                  </a:cubicBezTo>
                  <a:cubicBezTo>
                    <a:pt x="9976" y="5662"/>
                    <a:pt x="10230" y="5408"/>
                    <a:pt x="10230" y="5097"/>
                  </a:cubicBezTo>
                  <a:lnTo>
                    <a:pt x="10230" y="2331"/>
                  </a:lnTo>
                  <a:close/>
                  <a:moveTo>
                    <a:pt x="9662" y="0"/>
                  </a:moveTo>
                  <a:cubicBezTo>
                    <a:pt x="9348" y="0"/>
                    <a:pt x="9098" y="254"/>
                    <a:pt x="9098" y="568"/>
                  </a:cubicBezTo>
                  <a:lnTo>
                    <a:pt x="9098" y="1145"/>
                  </a:lnTo>
                  <a:cubicBezTo>
                    <a:pt x="6764" y="1247"/>
                    <a:pt x="4584" y="1981"/>
                    <a:pt x="2899" y="3234"/>
                  </a:cubicBezTo>
                  <a:cubicBezTo>
                    <a:pt x="1030" y="4629"/>
                    <a:pt x="0" y="6495"/>
                    <a:pt x="0" y="8494"/>
                  </a:cubicBezTo>
                  <a:lnTo>
                    <a:pt x="0" y="9059"/>
                  </a:lnTo>
                  <a:cubicBezTo>
                    <a:pt x="0" y="9373"/>
                    <a:pt x="254" y="9626"/>
                    <a:pt x="568" y="9626"/>
                  </a:cubicBezTo>
                  <a:cubicBezTo>
                    <a:pt x="879" y="9626"/>
                    <a:pt x="1133" y="9373"/>
                    <a:pt x="1133" y="9059"/>
                  </a:cubicBezTo>
                  <a:cubicBezTo>
                    <a:pt x="1133" y="8455"/>
                    <a:pt x="1945" y="7926"/>
                    <a:pt x="2869" y="7926"/>
                  </a:cubicBezTo>
                  <a:cubicBezTo>
                    <a:pt x="3793" y="7926"/>
                    <a:pt x="4569" y="8446"/>
                    <a:pt x="4569" y="9059"/>
                  </a:cubicBezTo>
                  <a:cubicBezTo>
                    <a:pt x="4569" y="9373"/>
                    <a:pt x="4819" y="9623"/>
                    <a:pt x="5133" y="9623"/>
                  </a:cubicBezTo>
                  <a:cubicBezTo>
                    <a:pt x="5447" y="9623"/>
                    <a:pt x="5701" y="9373"/>
                    <a:pt x="5701" y="9059"/>
                  </a:cubicBezTo>
                  <a:cubicBezTo>
                    <a:pt x="5701" y="8446"/>
                    <a:pt x="6477" y="7926"/>
                    <a:pt x="7398" y="7926"/>
                  </a:cubicBezTo>
                  <a:cubicBezTo>
                    <a:pt x="8319" y="7926"/>
                    <a:pt x="9098" y="8446"/>
                    <a:pt x="9098" y="9059"/>
                  </a:cubicBezTo>
                  <a:lnTo>
                    <a:pt x="9098" y="9475"/>
                  </a:lnTo>
                  <a:cubicBezTo>
                    <a:pt x="9098" y="9500"/>
                    <a:pt x="9098" y="9527"/>
                    <a:pt x="9101" y="9551"/>
                  </a:cubicBezTo>
                  <a:cubicBezTo>
                    <a:pt x="9098" y="9575"/>
                    <a:pt x="9098" y="9602"/>
                    <a:pt x="9098" y="9626"/>
                  </a:cubicBezTo>
                  <a:lnTo>
                    <a:pt x="9098" y="14799"/>
                  </a:lnTo>
                  <a:cubicBezTo>
                    <a:pt x="9098" y="15424"/>
                    <a:pt x="8591" y="15931"/>
                    <a:pt x="7966" y="15931"/>
                  </a:cubicBezTo>
                  <a:cubicBezTo>
                    <a:pt x="7337" y="15931"/>
                    <a:pt x="6833" y="15424"/>
                    <a:pt x="6833" y="14799"/>
                  </a:cubicBezTo>
                  <a:lnTo>
                    <a:pt x="6833" y="14231"/>
                  </a:lnTo>
                  <a:cubicBezTo>
                    <a:pt x="6833" y="13920"/>
                    <a:pt x="6580" y="13666"/>
                    <a:pt x="6266" y="13666"/>
                  </a:cubicBezTo>
                  <a:cubicBezTo>
                    <a:pt x="5952" y="13666"/>
                    <a:pt x="5701" y="13920"/>
                    <a:pt x="5701" y="14231"/>
                  </a:cubicBezTo>
                  <a:lnTo>
                    <a:pt x="5701" y="14799"/>
                  </a:lnTo>
                  <a:cubicBezTo>
                    <a:pt x="5701" y="16049"/>
                    <a:pt x="6712" y="17063"/>
                    <a:pt x="7966" y="17063"/>
                  </a:cubicBezTo>
                  <a:cubicBezTo>
                    <a:pt x="9216" y="17063"/>
                    <a:pt x="10230" y="16049"/>
                    <a:pt x="10230" y="14799"/>
                  </a:cubicBezTo>
                  <a:lnTo>
                    <a:pt x="10230" y="9626"/>
                  </a:lnTo>
                  <a:cubicBezTo>
                    <a:pt x="10227" y="9599"/>
                    <a:pt x="10227" y="9575"/>
                    <a:pt x="10224" y="9551"/>
                  </a:cubicBezTo>
                  <a:cubicBezTo>
                    <a:pt x="10227" y="9524"/>
                    <a:pt x="10227" y="9500"/>
                    <a:pt x="10230" y="9475"/>
                  </a:cubicBezTo>
                  <a:lnTo>
                    <a:pt x="10230" y="9059"/>
                  </a:lnTo>
                  <a:cubicBezTo>
                    <a:pt x="10230" y="8446"/>
                    <a:pt x="11006" y="7926"/>
                    <a:pt x="11927" y="7926"/>
                  </a:cubicBezTo>
                  <a:cubicBezTo>
                    <a:pt x="12848" y="7926"/>
                    <a:pt x="13627" y="8446"/>
                    <a:pt x="13627" y="9059"/>
                  </a:cubicBezTo>
                  <a:cubicBezTo>
                    <a:pt x="13627" y="9373"/>
                    <a:pt x="13878" y="9623"/>
                    <a:pt x="14192" y="9623"/>
                  </a:cubicBezTo>
                  <a:cubicBezTo>
                    <a:pt x="14506" y="9623"/>
                    <a:pt x="14759" y="9373"/>
                    <a:pt x="14759" y="9059"/>
                  </a:cubicBezTo>
                  <a:cubicBezTo>
                    <a:pt x="14759" y="8446"/>
                    <a:pt x="15535" y="7926"/>
                    <a:pt x="16456" y="7926"/>
                  </a:cubicBezTo>
                  <a:cubicBezTo>
                    <a:pt x="17377" y="7926"/>
                    <a:pt x="18192" y="8455"/>
                    <a:pt x="18192" y="9059"/>
                  </a:cubicBezTo>
                  <a:cubicBezTo>
                    <a:pt x="18192" y="9373"/>
                    <a:pt x="18446" y="9623"/>
                    <a:pt x="18760" y="9623"/>
                  </a:cubicBezTo>
                  <a:cubicBezTo>
                    <a:pt x="19071" y="9623"/>
                    <a:pt x="19325" y="9373"/>
                    <a:pt x="19325" y="9059"/>
                  </a:cubicBezTo>
                  <a:lnTo>
                    <a:pt x="19325" y="8494"/>
                  </a:lnTo>
                  <a:cubicBezTo>
                    <a:pt x="19325" y="6495"/>
                    <a:pt x="18295" y="4629"/>
                    <a:pt x="16426" y="3234"/>
                  </a:cubicBezTo>
                  <a:cubicBezTo>
                    <a:pt x="14744" y="1981"/>
                    <a:pt x="12561" y="1247"/>
                    <a:pt x="10230" y="1145"/>
                  </a:cubicBezTo>
                  <a:lnTo>
                    <a:pt x="10230" y="568"/>
                  </a:lnTo>
                  <a:cubicBezTo>
                    <a:pt x="10230" y="254"/>
                    <a:pt x="9976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91" name="Google Shape;4591;p36"/>
            <p:cNvSpPr/>
            <p:nvPr/>
          </p:nvSpPr>
          <p:spPr>
            <a:xfrm>
              <a:off x="6413650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92" name="Google Shape;4592;p36"/>
            <p:cNvSpPr/>
            <p:nvPr/>
          </p:nvSpPr>
          <p:spPr>
            <a:xfrm>
              <a:off x="6526875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93" name="Google Shape;4593;p36"/>
            <p:cNvSpPr/>
            <p:nvPr/>
          </p:nvSpPr>
          <p:spPr>
            <a:xfrm>
              <a:off x="6611800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94" name="Google Shape;4594;p36"/>
            <p:cNvSpPr/>
            <p:nvPr/>
          </p:nvSpPr>
          <p:spPr>
            <a:xfrm>
              <a:off x="6328725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595" name="Google Shape;4595;p36"/>
          <p:cNvSpPr/>
          <p:nvPr/>
        </p:nvSpPr>
        <p:spPr>
          <a:xfrm>
            <a:off x="4326300" y="3439056"/>
            <a:ext cx="235252" cy="218388"/>
          </a:xfrm>
          <a:custGeom>
            <a:avLst/>
            <a:gdLst/>
            <a:ahLst/>
            <a:cxnLst/>
            <a:rect l="l" t="t" r="r" b="b"/>
            <a:pathLst>
              <a:path w="19655" h="18246" extrusionOk="0">
                <a:moveTo>
                  <a:pt x="9829" y="1835"/>
                </a:moveTo>
                <a:lnTo>
                  <a:pt x="12133" y="6452"/>
                </a:lnTo>
                <a:cubicBezTo>
                  <a:pt x="12218" y="6618"/>
                  <a:pt x="12375" y="6733"/>
                  <a:pt x="12559" y="6760"/>
                </a:cubicBezTo>
                <a:lnTo>
                  <a:pt x="17698" y="7500"/>
                </a:lnTo>
                <a:lnTo>
                  <a:pt x="13984" y="11078"/>
                </a:lnTo>
                <a:cubicBezTo>
                  <a:pt x="13848" y="11211"/>
                  <a:pt x="13788" y="11398"/>
                  <a:pt x="13821" y="11582"/>
                </a:cubicBezTo>
                <a:lnTo>
                  <a:pt x="14700" y="16646"/>
                </a:lnTo>
                <a:lnTo>
                  <a:pt x="10092" y="14251"/>
                </a:lnTo>
                <a:cubicBezTo>
                  <a:pt x="10009" y="14209"/>
                  <a:pt x="9919" y="14188"/>
                  <a:pt x="9830" y="14188"/>
                </a:cubicBezTo>
                <a:cubicBezTo>
                  <a:pt x="9740" y="14188"/>
                  <a:pt x="9651" y="14209"/>
                  <a:pt x="9570" y="14251"/>
                </a:cubicBezTo>
                <a:lnTo>
                  <a:pt x="4962" y="16646"/>
                </a:lnTo>
                <a:lnTo>
                  <a:pt x="5838" y="11582"/>
                </a:lnTo>
                <a:cubicBezTo>
                  <a:pt x="5871" y="11398"/>
                  <a:pt x="5810" y="11208"/>
                  <a:pt x="5674" y="11078"/>
                </a:cubicBezTo>
                <a:lnTo>
                  <a:pt x="1961" y="7500"/>
                </a:lnTo>
                <a:lnTo>
                  <a:pt x="7100" y="6760"/>
                </a:lnTo>
                <a:cubicBezTo>
                  <a:pt x="7284" y="6733"/>
                  <a:pt x="7441" y="6618"/>
                  <a:pt x="7525" y="6452"/>
                </a:cubicBezTo>
                <a:lnTo>
                  <a:pt x="9829" y="1835"/>
                </a:lnTo>
                <a:close/>
                <a:moveTo>
                  <a:pt x="9828" y="1"/>
                </a:moveTo>
                <a:cubicBezTo>
                  <a:pt x="9627" y="1"/>
                  <a:pt x="9426" y="105"/>
                  <a:pt x="9322" y="313"/>
                </a:cubicBezTo>
                <a:lnTo>
                  <a:pt x="6641" y="5682"/>
                </a:lnTo>
                <a:lnTo>
                  <a:pt x="653" y="6543"/>
                </a:lnTo>
                <a:cubicBezTo>
                  <a:pt x="188" y="6609"/>
                  <a:pt x="1" y="7183"/>
                  <a:pt x="339" y="7509"/>
                </a:cubicBezTo>
                <a:lnTo>
                  <a:pt x="4672" y="11685"/>
                </a:lnTo>
                <a:lnTo>
                  <a:pt x="3648" y="17579"/>
                </a:lnTo>
                <a:cubicBezTo>
                  <a:pt x="3584" y="17947"/>
                  <a:pt x="3875" y="18245"/>
                  <a:pt x="4207" y="18245"/>
                </a:cubicBezTo>
                <a:cubicBezTo>
                  <a:pt x="4293" y="18245"/>
                  <a:pt x="4383" y="18225"/>
                  <a:pt x="4470" y="18180"/>
                </a:cubicBezTo>
                <a:lnTo>
                  <a:pt x="9829" y="15393"/>
                </a:lnTo>
                <a:lnTo>
                  <a:pt x="15189" y="18180"/>
                </a:lnTo>
                <a:cubicBezTo>
                  <a:pt x="15275" y="18225"/>
                  <a:pt x="15365" y="18245"/>
                  <a:pt x="15452" y="18245"/>
                </a:cubicBezTo>
                <a:cubicBezTo>
                  <a:pt x="15782" y="18245"/>
                  <a:pt x="16072" y="17948"/>
                  <a:pt x="16007" y="17582"/>
                </a:cubicBezTo>
                <a:lnTo>
                  <a:pt x="14986" y="11685"/>
                </a:lnTo>
                <a:lnTo>
                  <a:pt x="19316" y="7512"/>
                </a:lnTo>
                <a:cubicBezTo>
                  <a:pt x="19655" y="7183"/>
                  <a:pt x="19470" y="6609"/>
                  <a:pt x="19005" y="6543"/>
                </a:cubicBezTo>
                <a:lnTo>
                  <a:pt x="13015" y="5682"/>
                </a:lnTo>
                <a:lnTo>
                  <a:pt x="10333" y="313"/>
                </a:lnTo>
                <a:cubicBezTo>
                  <a:pt x="10229" y="105"/>
                  <a:pt x="10029" y="1"/>
                  <a:pt x="98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596" name="Google Shape;4596;p36"/>
          <p:cNvGrpSpPr/>
          <p:nvPr/>
        </p:nvGrpSpPr>
        <p:grpSpPr>
          <a:xfrm>
            <a:off x="4622083" y="3432555"/>
            <a:ext cx="232607" cy="231315"/>
            <a:chOff x="1487200" y="3210375"/>
            <a:chExt cx="485850" cy="483150"/>
          </a:xfrm>
        </p:grpSpPr>
        <p:sp>
          <p:nvSpPr>
            <p:cNvPr id="4597" name="Google Shape;4597;p36"/>
            <p:cNvSpPr/>
            <p:nvPr/>
          </p:nvSpPr>
          <p:spPr>
            <a:xfrm>
              <a:off x="1712075" y="3294975"/>
              <a:ext cx="146750" cy="141525"/>
            </a:xfrm>
            <a:custGeom>
              <a:avLst/>
              <a:gdLst/>
              <a:ahLst/>
              <a:cxnLst/>
              <a:rect l="l" t="t" r="r" b="b"/>
              <a:pathLst>
                <a:path w="5870" h="5661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8"/>
                    <a:pt x="3327" y="2526"/>
                    <a:pt x="3436" y="2580"/>
                  </a:cubicBezTo>
                  <a:lnTo>
                    <a:pt x="3931" y="2831"/>
                  </a:lnTo>
                  <a:lnTo>
                    <a:pt x="3436" y="3079"/>
                  </a:lnTo>
                  <a:cubicBezTo>
                    <a:pt x="3327" y="3133"/>
                    <a:pt x="3237" y="3220"/>
                    <a:pt x="3183" y="3332"/>
                  </a:cubicBezTo>
                  <a:lnTo>
                    <a:pt x="2935" y="3827"/>
                  </a:lnTo>
                  <a:lnTo>
                    <a:pt x="2684" y="3332"/>
                  </a:lnTo>
                  <a:cubicBezTo>
                    <a:pt x="2630" y="3220"/>
                    <a:pt x="2542" y="3133"/>
                    <a:pt x="2431" y="3079"/>
                  </a:cubicBezTo>
                  <a:lnTo>
                    <a:pt x="1936" y="2831"/>
                  </a:lnTo>
                  <a:lnTo>
                    <a:pt x="2431" y="2580"/>
                  </a:lnTo>
                  <a:cubicBezTo>
                    <a:pt x="2542" y="2526"/>
                    <a:pt x="2630" y="2438"/>
                    <a:pt x="2684" y="2327"/>
                  </a:cubicBezTo>
                  <a:lnTo>
                    <a:pt x="2935" y="1832"/>
                  </a:lnTo>
                  <a:close/>
                  <a:moveTo>
                    <a:pt x="2933" y="0"/>
                  </a:moveTo>
                  <a:cubicBezTo>
                    <a:pt x="2733" y="0"/>
                    <a:pt x="2532" y="104"/>
                    <a:pt x="2428" y="313"/>
                  </a:cubicBezTo>
                  <a:lnTo>
                    <a:pt x="1757" y="1653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7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3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6"/>
                  </a:lnTo>
                  <a:lnTo>
                    <a:pt x="5453" y="3335"/>
                  </a:lnTo>
                  <a:cubicBezTo>
                    <a:pt x="5870" y="3127"/>
                    <a:pt x="5870" y="2532"/>
                    <a:pt x="5453" y="2324"/>
                  </a:cubicBezTo>
                  <a:lnTo>
                    <a:pt x="4110" y="1653"/>
                  </a:lnTo>
                  <a:lnTo>
                    <a:pt x="3439" y="313"/>
                  </a:lnTo>
                  <a:cubicBezTo>
                    <a:pt x="3335" y="104"/>
                    <a:pt x="3134" y="0"/>
                    <a:pt x="2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98" name="Google Shape;4598;p36"/>
            <p:cNvSpPr/>
            <p:nvPr/>
          </p:nvSpPr>
          <p:spPr>
            <a:xfrm>
              <a:off x="1825300" y="3408200"/>
              <a:ext cx="147750" cy="141550"/>
            </a:xfrm>
            <a:custGeom>
              <a:avLst/>
              <a:gdLst/>
              <a:ahLst/>
              <a:cxnLst/>
              <a:rect l="l" t="t" r="r" b="b"/>
              <a:pathLst>
                <a:path w="5910" h="5662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9"/>
                    <a:pt x="3328" y="2529"/>
                    <a:pt x="3442" y="2584"/>
                  </a:cubicBezTo>
                  <a:lnTo>
                    <a:pt x="3944" y="2831"/>
                  </a:lnTo>
                  <a:lnTo>
                    <a:pt x="3442" y="3076"/>
                  </a:lnTo>
                  <a:cubicBezTo>
                    <a:pt x="3328" y="3130"/>
                    <a:pt x="3237" y="3221"/>
                    <a:pt x="3183" y="3332"/>
                  </a:cubicBezTo>
                  <a:lnTo>
                    <a:pt x="2935" y="3828"/>
                  </a:lnTo>
                  <a:lnTo>
                    <a:pt x="2685" y="3332"/>
                  </a:lnTo>
                  <a:cubicBezTo>
                    <a:pt x="2630" y="3221"/>
                    <a:pt x="2543" y="3133"/>
                    <a:pt x="2434" y="3079"/>
                  </a:cubicBezTo>
                  <a:lnTo>
                    <a:pt x="1936" y="2831"/>
                  </a:lnTo>
                  <a:lnTo>
                    <a:pt x="2434" y="2581"/>
                  </a:lnTo>
                  <a:cubicBezTo>
                    <a:pt x="2543" y="2526"/>
                    <a:pt x="2630" y="2439"/>
                    <a:pt x="2685" y="2327"/>
                  </a:cubicBezTo>
                  <a:lnTo>
                    <a:pt x="2935" y="1832"/>
                  </a:lnTo>
                  <a:close/>
                  <a:moveTo>
                    <a:pt x="2934" y="0"/>
                  </a:moveTo>
                  <a:cubicBezTo>
                    <a:pt x="2733" y="0"/>
                    <a:pt x="2532" y="105"/>
                    <a:pt x="2428" y="313"/>
                  </a:cubicBezTo>
                  <a:lnTo>
                    <a:pt x="1758" y="1654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8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4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9"/>
                  </a:lnTo>
                  <a:lnTo>
                    <a:pt x="5484" y="3338"/>
                  </a:lnTo>
                  <a:cubicBezTo>
                    <a:pt x="5909" y="3133"/>
                    <a:pt x="5909" y="2526"/>
                    <a:pt x="5484" y="2321"/>
                  </a:cubicBezTo>
                  <a:lnTo>
                    <a:pt x="4110" y="1651"/>
                  </a:lnTo>
                  <a:lnTo>
                    <a:pt x="3439" y="313"/>
                  </a:lnTo>
                  <a:cubicBezTo>
                    <a:pt x="3335" y="105"/>
                    <a:pt x="3134" y="0"/>
                    <a:pt x="29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599" name="Google Shape;4599;p36"/>
            <p:cNvSpPr/>
            <p:nvPr/>
          </p:nvSpPr>
          <p:spPr>
            <a:xfrm>
              <a:off x="1487200" y="3210375"/>
              <a:ext cx="410350" cy="483150"/>
            </a:xfrm>
            <a:custGeom>
              <a:avLst/>
              <a:gdLst/>
              <a:ahLst/>
              <a:cxnLst/>
              <a:rect l="l" t="t" r="r" b="b"/>
              <a:pathLst>
                <a:path w="16414" h="19326" extrusionOk="0">
                  <a:moveTo>
                    <a:pt x="9662" y="1133"/>
                  </a:moveTo>
                  <a:cubicBezTo>
                    <a:pt x="9744" y="1133"/>
                    <a:pt x="9825" y="1133"/>
                    <a:pt x="9910" y="1136"/>
                  </a:cubicBezTo>
                  <a:cubicBezTo>
                    <a:pt x="7953" y="2866"/>
                    <a:pt x="6830" y="5351"/>
                    <a:pt x="6833" y="7966"/>
                  </a:cubicBezTo>
                  <a:cubicBezTo>
                    <a:pt x="6833" y="12311"/>
                    <a:pt x="9907" y="16049"/>
                    <a:pt x="14170" y="16889"/>
                  </a:cubicBezTo>
                  <a:cubicBezTo>
                    <a:pt x="12821" y="17740"/>
                    <a:pt x="11260" y="18193"/>
                    <a:pt x="9662" y="18193"/>
                  </a:cubicBezTo>
                  <a:cubicBezTo>
                    <a:pt x="4958" y="18193"/>
                    <a:pt x="1132" y="14368"/>
                    <a:pt x="1132" y="9663"/>
                  </a:cubicBezTo>
                  <a:cubicBezTo>
                    <a:pt x="1132" y="4959"/>
                    <a:pt x="4958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093" y="1"/>
                    <a:pt x="4668" y="1009"/>
                    <a:pt x="2838" y="2839"/>
                  </a:cubicBezTo>
                  <a:cubicBezTo>
                    <a:pt x="1009" y="4669"/>
                    <a:pt x="0" y="7094"/>
                    <a:pt x="0" y="9663"/>
                  </a:cubicBezTo>
                  <a:cubicBezTo>
                    <a:pt x="0" y="12233"/>
                    <a:pt x="1009" y="14657"/>
                    <a:pt x="2838" y="16487"/>
                  </a:cubicBezTo>
                  <a:cubicBezTo>
                    <a:pt x="4668" y="18317"/>
                    <a:pt x="7090" y="19325"/>
                    <a:pt x="9662" y="19325"/>
                  </a:cubicBezTo>
                  <a:cubicBezTo>
                    <a:pt x="12008" y="19322"/>
                    <a:pt x="14273" y="18462"/>
                    <a:pt x="16027" y="16907"/>
                  </a:cubicBezTo>
                  <a:cubicBezTo>
                    <a:pt x="16414" y="16566"/>
                    <a:pt x="16181" y="15932"/>
                    <a:pt x="15668" y="15916"/>
                  </a:cubicBezTo>
                  <a:cubicBezTo>
                    <a:pt x="11420" y="15799"/>
                    <a:pt x="7965" y="12233"/>
                    <a:pt x="7965" y="7966"/>
                  </a:cubicBezTo>
                  <a:cubicBezTo>
                    <a:pt x="7965" y="5243"/>
                    <a:pt x="9391" y="2658"/>
                    <a:pt x="11688" y="1215"/>
                  </a:cubicBezTo>
                  <a:cubicBezTo>
                    <a:pt x="12123" y="943"/>
                    <a:pt x="11999" y="276"/>
                    <a:pt x="11495" y="179"/>
                  </a:cubicBezTo>
                  <a:cubicBezTo>
                    <a:pt x="10891" y="61"/>
                    <a:pt x="10278" y="4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600" name="Google Shape;4600;p36"/>
          <p:cNvSpPr/>
          <p:nvPr/>
        </p:nvSpPr>
        <p:spPr>
          <a:xfrm>
            <a:off x="4899274" y="3455113"/>
            <a:ext cx="231303" cy="186275"/>
          </a:xfrm>
          <a:custGeom>
            <a:avLst/>
            <a:gdLst/>
            <a:ahLst/>
            <a:cxnLst/>
            <a:rect l="l" t="t" r="r" b="b"/>
            <a:pathLst>
              <a:path w="19325" h="15563" extrusionOk="0">
                <a:moveTo>
                  <a:pt x="13582" y="1135"/>
                </a:moveTo>
                <a:cubicBezTo>
                  <a:pt x="14814" y="1135"/>
                  <a:pt x="15946" y="1812"/>
                  <a:pt x="16532" y="2896"/>
                </a:cubicBezTo>
                <a:cubicBezTo>
                  <a:pt x="17118" y="3983"/>
                  <a:pt x="17060" y="5302"/>
                  <a:pt x="16381" y="6332"/>
                </a:cubicBezTo>
                <a:cubicBezTo>
                  <a:pt x="15881" y="6149"/>
                  <a:pt x="15358" y="6058"/>
                  <a:pt x="14835" y="6058"/>
                </a:cubicBezTo>
                <a:cubicBezTo>
                  <a:pt x="14169" y="6058"/>
                  <a:pt x="13503" y="6206"/>
                  <a:pt x="12890" y="6501"/>
                </a:cubicBezTo>
                <a:cubicBezTo>
                  <a:pt x="12326" y="5429"/>
                  <a:pt x="11381" y="4611"/>
                  <a:pt x="10239" y="4203"/>
                </a:cubicBezTo>
                <a:cubicBezTo>
                  <a:pt x="10390" y="2470"/>
                  <a:pt x="11843" y="1138"/>
                  <a:pt x="13582" y="1135"/>
                </a:cubicBezTo>
                <a:close/>
                <a:moveTo>
                  <a:pt x="8612" y="5055"/>
                </a:moveTo>
                <a:cubicBezTo>
                  <a:pt x="8920" y="5055"/>
                  <a:pt x="9222" y="5094"/>
                  <a:pt x="9518" y="5172"/>
                </a:cubicBezTo>
                <a:cubicBezTo>
                  <a:pt x="10710" y="5489"/>
                  <a:pt x="11673" y="6413"/>
                  <a:pt x="12093" y="7639"/>
                </a:cubicBezTo>
                <a:cubicBezTo>
                  <a:pt x="12176" y="7879"/>
                  <a:pt x="12400" y="8020"/>
                  <a:pt x="12631" y="8020"/>
                </a:cubicBezTo>
                <a:cubicBezTo>
                  <a:pt x="12744" y="8020"/>
                  <a:pt x="12859" y="7986"/>
                  <a:pt x="12960" y="7914"/>
                </a:cubicBezTo>
                <a:cubicBezTo>
                  <a:pt x="13506" y="7519"/>
                  <a:pt x="14164" y="7304"/>
                  <a:pt x="14838" y="7304"/>
                </a:cubicBezTo>
                <a:cubicBezTo>
                  <a:pt x="14844" y="7304"/>
                  <a:pt x="14850" y="7304"/>
                  <a:pt x="14856" y="7304"/>
                </a:cubicBezTo>
                <a:cubicBezTo>
                  <a:pt x="15360" y="7304"/>
                  <a:pt x="15858" y="7428"/>
                  <a:pt x="16308" y="7663"/>
                </a:cubicBezTo>
                <a:cubicBezTo>
                  <a:pt x="17471" y="8267"/>
                  <a:pt x="18192" y="9493"/>
                  <a:pt x="18192" y="10864"/>
                </a:cubicBezTo>
                <a:cubicBezTo>
                  <a:pt x="18192" y="12830"/>
                  <a:pt x="16689" y="14427"/>
                  <a:pt x="14838" y="14427"/>
                </a:cubicBezTo>
                <a:lnTo>
                  <a:pt x="3904" y="14427"/>
                </a:lnTo>
                <a:cubicBezTo>
                  <a:pt x="2377" y="14427"/>
                  <a:pt x="1133" y="13104"/>
                  <a:pt x="1133" y="11480"/>
                </a:cubicBezTo>
                <a:cubicBezTo>
                  <a:pt x="1133" y="9853"/>
                  <a:pt x="2377" y="8530"/>
                  <a:pt x="3904" y="8530"/>
                </a:cubicBezTo>
                <a:cubicBezTo>
                  <a:pt x="4052" y="8533"/>
                  <a:pt x="4200" y="8545"/>
                  <a:pt x="4345" y="8569"/>
                </a:cubicBezTo>
                <a:cubicBezTo>
                  <a:pt x="4377" y="8575"/>
                  <a:pt x="4409" y="8577"/>
                  <a:pt x="4441" y="8577"/>
                </a:cubicBezTo>
                <a:cubicBezTo>
                  <a:pt x="4704" y="8577"/>
                  <a:pt x="4941" y="8393"/>
                  <a:pt x="4994" y="8128"/>
                </a:cubicBezTo>
                <a:cubicBezTo>
                  <a:pt x="5369" y="6347"/>
                  <a:pt x="6891" y="5055"/>
                  <a:pt x="8612" y="5055"/>
                </a:cubicBezTo>
                <a:close/>
                <a:moveTo>
                  <a:pt x="13579" y="1"/>
                </a:moveTo>
                <a:cubicBezTo>
                  <a:pt x="11392" y="1"/>
                  <a:pt x="9410" y="1624"/>
                  <a:pt x="9128" y="3953"/>
                </a:cubicBezTo>
                <a:cubicBezTo>
                  <a:pt x="8954" y="3933"/>
                  <a:pt x="8780" y="3923"/>
                  <a:pt x="8607" y="3923"/>
                </a:cubicBezTo>
                <a:cubicBezTo>
                  <a:pt x="7490" y="3923"/>
                  <a:pt x="6402" y="4324"/>
                  <a:pt x="5550" y="5064"/>
                </a:cubicBezTo>
                <a:cubicBezTo>
                  <a:pt x="4831" y="5686"/>
                  <a:pt x="4300" y="6495"/>
                  <a:pt x="4016" y="7401"/>
                </a:cubicBezTo>
                <a:lnTo>
                  <a:pt x="3901" y="7401"/>
                </a:lnTo>
                <a:cubicBezTo>
                  <a:pt x="1752" y="7401"/>
                  <a:pt x="0" y="9231"/>
                  <a:pt x="0" y="11480"/>
                </a:cubicBezTo>
                <a:cubicBezTo>
                  <a:pt x="0" y="13730"/>
                  <a:pt x="1749" y="15562"/>
                  <a:pt x="3901" y="15562"/>
                </a:cubicBezTo>
                <a:lnTo>
                  <a:pt x="14838" y="15562"/>
                </a:lnTo>
                <a:cubicBezTo>
                  <a:pt x="17311" y="15562"/>
                  <a:pt x="19325" y="13455"/>
                  <a:pt x="19325" y="10867"/>
                </a:cubicBezTo>
                <a:cubicBezTo>
                  <a:pt x="19325" y="9985"/>
                  <a:pt x="19086" y="9122"/>
                  <a:pt x="18633" y="8364"/>
                </a:cubicBezTo>
                <a:cubicBezTo>
                  <a:pt x="18301" y="7808"/>
                  <a:pt x="17854" y="7331"/>
                  <a:pt x="17326" y="6960"/>
                </a:cubicBezTo>
                <a:cubicBezTo>
                  <a:pt x="18917" y="4544"/>
                  <a:pt x="17842" y="1274"/>
                  <a:pt x="15125" y="278"/>
                </a:cubicBezTo>
                <a:cubicBezTo>
                  <a:pt x="14611" y="89"/>
                  <a:pt x="14089" y="1"/>
                  <a:pt x="1357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601" name="Google Shape;4601;p36"/>
          <p:cNvSpPr/>
          <p:nvPr/>
        </p:nvSpPr>
        <p:spPr>
          <a:xfrm>
            <a:off x="5180958" y="3478603"/>
            <a:ext cx="231339" cy="139296"/>
          </a:xfrm>
          <a:custGeom>
            <a:avLst/>
            <a:gdLst/>
            <a:ahLst/>
            <a:cxnLst/>
            <a:rect l="l" t="t" r="r" b="b"/>
            <a:pathLst>
              <a:path w="19328" h="11638" extrusionOk="0">
                <a:moveTo>
                  <a:pt x="8612" y="1133"/>
                </a:moveTo>
                <a:cubicBezTo>
                  <a:pt x="8920" y="1133"/>
                  <a:pt x="9222" y="1172"/>
                  <a:pt x="9518" y="1251"/>
                </a:cubicBezTo>
                <a:cubicBezTo>
                  <a:pt x="10710" y="1571"/>
                  <a:pt x="11674" y="2492"/>
                  <a:pt x="12093" y="3718"/>
                </a:cubicBezTo>
                <a:cubicBezTo>
                  <a:pt x="12176" y="3959"/>
                  <a:pt x="12399" y="4099"/>
                  <a:pt x="12630" y="4099"/>
                </a:cubicBezTo>
                <a:cubicBezTo>
                  <a:pt x="12743" y="4099"/>
                  <a:pt x="12858" y="4065"/>
                  <a:pt x="12960" y="3992"/>
                </a:cubicBezTo>
                <a:cubicBezTo>
                  <a:pt x="13506" y="3597"/>
                  <a:pt x="14165" y="3382"/>
                  <a:pt x="14838" y="3382"/>
                </a:cubicBezTo>
                <a:cubicBezTo>
                  <a:pt x="14844" y="3382"/>
                  <a:pt x="14850" y="3382"/>
                  <a:pt x="14856" y="3382"/>
                </a:cubicBezTo>
                <a:cubicBezTo>
                  <a:pt x="15360" y="3382"/>
                  <a:pt x="15858" y="3506"/>
                  <a:pt x="16308" y="3742"/>
                </a:cubicBezTo>
                <a:cubicBezTo>
                  <a:pt x="17471" y="4346"/>
                  <a:pt x="18193" y="5572"/>
                  <a:pt x="18193" y="6942"/>
                </a:cubicBezTo>
                <a:cubicBezTo>
                  <a:pt x="18193" y="8908"/>
                  <a:pt x="16689" y="10505"/>
                  <a:pt x="14838" y="10505"/>
                </a:cubicBezTo>
                <a:lnTo>
                  <a:pt x="3905" y="10505"/>
                </a:lnTo>
                <a:cubicBezTo>
                  <a:pt x="2377" y="10505"/>
                  <a:pt x="1133" y="9183"/>
                  <a:pt x="1133" y="7558"/>
                </a:cubicBezTo>
                <a:cubicBezTo>
                  <a:pt x="1133" y="5931"/>
                  <a:pt x="2377" y="4611"/>
                  <a:pt x="3905" y="4611"/>
                </a:cubicBezTo>
                <a:cubicBezTo>
                  <a:pt x="4053" y="4611"/>
                  <a:pt x="4200" y="4623"/>
                  <a:pt x="4345" y="4648"/>
                </a:cubicBezTo>
                <a:cubicBezTo>
                  <a:pt x="4378" y="4653"/>
                  <a:pt x="4410" y="4656"/>
                  <a:pt x="4442" y="4656"/>
                </a:cubicBezTo>
                <a:cubicBezTo>
                  <a:pt x="4704" y="4656"/>
                  <a:pt x="4941" y="4473"/>
                  <a:pt x="4995" y="4207"/>
                </a:cubicBezTo>
                <a:cubicBezTo>
                  <a:pt x="5369" y="2425"/>
                  <a:pt x="6891" y="1133"/>
                  <a:pt x="8612" y="1133"/>
                </a:cubicBezTo>
                <a:close/>
                <a:moveTo>
                  <a:pt x="8612" y="1"/>
                </a:moveTo>
                <a:cubicBezTo>
                  <a:pt x="7489" y="4"/>
                  <a:pt x="6405" y="408"/>
                  <a:pt x="5553" y="1142"/>
                </a:cubicBezTo>
                <a:cubicBezTo>
                  <a:pt x="4832" y="1764"/>
                  <a:pt x="4300" y="2573"/>
                  <a:pt x="4016" y="3479"/>
                </a:cubicBezTo>
                <a:lnTo>
                  <a:pt x="3905" y="3479"/>
                </a:lnTo>
                <a:cubicBezTo>
                  <a:pt x="1752" y="3479"/>
                  <a:pt x="0" y="5309"/>
                  <a:pt x="0" y="7558"/>
                </a:cubicBezTo>
                <a:cubicBezTo>
                  <a:pt x="0" y="9808"/>
                  <a:pt x="1752" y="11638"/>
                  <a:pt x="3905" y="11638"/>
                </a:cubicBezTo>
                <a:lnTo>
                  <a:pt x="14838" y="11638"/>
                </a:lnTo>
                <a:cubicBezTo>
                  <a:pt x="17314" y="11638"/>
                  <a:pt x="19325" y="9533"/>
                  <a:pt x="19325" y="6945"/>
                </a:cubicBezTo>
                <a:cubicBezTo>
                  <a:pt x="19328" y="6064"/>
                  <a:pt x="19089" y="5197"/>
                  <a:pt x="18636" y="4442"/>
                </a:cubicBezTo>
                <a:cubicBezTo>
                  <a:pt x="18202" y="3718"/>
                  <a:pt x="17577" y="3129"/>
                  <a:pt x="16831" y="2736"/>
                </a:cubicBezTo>
                <a:cubicBezTo>
                  <a:pt x="16206" y="2412"/>
                  <a:pt x="15522" y="2249"/>
                  <a:pt x="14838" y="2249"/>
                </a:cubicBezTo>
                <a:cubicBezTo>
                  <a:pt x="14173" y="2249"/>
                  <a:pt x="13508" y="2403"/>
                  <a:pt x="12896" y="2709"/>
                </a:cubicBezTo>
                <a:cubicBezTo>
                  <a:pt x="12265" y="1447"/>
                  <a:pt x="11151" y="514"/>
                  <a:pt x="9811" y="158"/>
                </a:cubicBezTo>
                <a:cubicBezTo>
                  <a:pt x="9421" y="55"/>
                  <a:pt x="9016" y="1"/>
                  <a:pt x="861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602" name="Google Shape;4602;p36"/>
          <p:cNvGrpSpPr/>
          <p:nvPr/>
        </p:nvGrpSpPr>
        <p:grpSpPr>
          <a:xfrm>
            <a:off x="5464803" y="3432549"/>
            <a:ext cx="231961" cy="231327"/>
            <a:chOff x="3269875" y="3210400"/>
            <a:chExt cx="484500" cy="483175"/>
          </a:xfrm>
        </p:grpSpPr>
        <p:sp>
          <p:nvSpPr>
            <p:cNvPr id="4603" name="Google Shape;4603;p36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04" name="Google Shape;4604;p36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05" name="Google Shape;4605;p36"/>
          <p:cNvGrpSpPr/>
          <p:nvPr/>
        </p:nvGrpSpPr>
        <p:grpSpPr>
          <a:xfrm>
            <a:off x="5804168" y="3432304"/>
            <a:ext cx="115741" cy="231817"/>
            <a:chOff x="3985700" y="3210375"/>
            <a:chExt cx="241750" cy="484200"/>
          </a:xfrm>
        </p:grpSpPr>
        <p:sp>
          <p:nvSpPr>
            <p:cNvPr id="4606" name="Google Shape;4606;p36"/>
            <p:cNvSpPr/>
            <p:nvPr/>
          </p:nvSpPr>
          <p:spPr>
            <a:xfrm>
              <a:off x="4042700" y="3294475"/>
              <a:ext cx="127750" cy="339425"/>
            </a:xfrm>
            <a:custGeom>
              <a:avLst/>
              <a:gdLst/>
              <a:ahLst/>
              <a:cxnLst/>
              <a:rect l="l" t="t" r="r" b="b"/>
              <a:pathLst>
                <a:path w="5110" h="13577" extrusionOk="0">
                  <a:moveTo>
                    <a:pt x="2554" y="9854"/>
                  </a:moveTo>
                  <a:cubicBezTo>
                    <a:pt x="2721" y="9854"/>
                    <a:pt x="2890" y="9887"/>
                    <a:pt x="3050" y="9953"/>
                  </a:cubicBezTo>
                  <a:cubicBezTo>
                    <a:pt x="3533" y="10155"/>
                    <a:pt x="3850" y="10626"/>
                    <a:pt x="3850" y="11151"/>
                  </a:cubicBezTo>
                  <a:cubicBezTo>
                    <a:pt x="3850" y="11864"/>
                    <a:pt x="3271" y="12444"/>
                    <a:pt x="2555" y="12447"/>
                  </a:cubicBezTo>
                  <a:cubicBezTo>
                    <a:pt x="2030" y="12447"/>
                    <a:pt x="1558" y="12130"/>
                    <a:pt x="1356" y="11647"/>
                  </a:cubicBezTo>
                  <a:cubicBezTo>
                    <a:pt x="1157" y="11164"/>
                    <a:pt x="1269" y="10605"/>
                    <a:pt x="1637" y="10234"/>
                  </a:cubicBezTo>
                  <a:cubicBezTo>
                    <a:pt x="1885" y="9985"/>
                    <a:pt x="2217" y="9854"/>
                    <a:pt x="2554" y="9854"/>
                  </a:cubicBezTo>
                  <a:close/>
                  <a:moveTo>
                    <a:pt x="2555" y="1"/>
                  </a:moveTo>
                  <a:cubicBezTo>
                    <a:pt x="2241" y="1"/>
                    <a:pt x="1990" y="254"/>
                    <a:pt x="1990" y="565"/>
                  </a:cubicBezTo>
                  <a:lnTo>
                    <a:pt x="1990" y="8790"/>
                  </a:lnTo>
                  <a:cubicBezTo>
                    <a:pt x="792" y="9077"/>
                    <a:pt x="0" y="10215"/>
                    <a:pt x="145" y="11435"/>
                  </a:cubicBezTo>
                  <a:cubicBezTo>
                    <a:pt x="287" y="12658"/>
                    <a:pt x="1326" y="13576"/>
                    <a:pt x="2555" y="13576"/>
                  </a:cubicBezTo>
                  <a:cubicBezTo>
                    <a:pt x="3784" y="13576"/>
                    <a:pt x="4823" y="12658"/>
                    <a:pt x="4964" y="11435"/>
                  </a:cubicBezTo>
                  <a:cubicBezTo>
                    <a:pt x="5109" y="10215"/>
                    <a:pt x="4318" y="9077"/>
                    <a:pt x="3123" y="8790"/>
                  </a:cubicBezTo>
                  <a:lnTo>
                    <a:pt x="3123" y="565"/>
                  </a:lnTo>
                  <a:cubicBezTo>
                    <a:pt x="3123" y="254"/>
                    <a:pt x="2869" y="1"/>
                    <a:pt x="25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07" name="Google Shape;4607;p36"/>
            <p:cNvSpPr/>
            <p:nvPr/>
          </p:nvSpPr>
          <p:spPr>
            <a:xfrm>
              <a:off x="3985700" y="3210375"/>
              <a:ext cx="241750" cy="484200"/>
            </a:xfrm>
            <a:custGeom>
              <a:avLst/>
              <a:gdLst/>
              <a:ahLst/>
              <a:cxnLst/>
              <a:rect l="l" t="t" r="r" b="b"/>
              <a:pathLst>
                <a:path w="9670" h="19368" extrusionOk="0">
                  <a:moveTo>
                    <a:pt x="4835" y="1133"/>
                  </a:moveTo>
                  <a:cubicBezTo>
                    <a:pt x="5792" y="1133"/>
                    <a:pt x="6571" y="1909"/>
                    <a:pt x="6571" y="2869"/>
                  </a:cubicBezTo>
                  <a:lnTo>
                    <a:pt x="6574" y="10853"/>
                  </a:lnTo>
                  <a:lnTo>
                    <a:pt x="6574" y="10871"/>
                  </a:lnTo>
                  <a:cubicBezTo>
                    <a:pt x="6568" y="11073"/>
                    <a:pt x="6668" y="11260"/>
                    <a:pt x="6837" y="11369"/>
                  </a:cubicBezTo>
                  <a:cubicBezTo>
                    <a:pt x="7869" y="12027"/>
                    <a:pt x="8513" y="13232"/>
                    <a:pt x="8513" y="14512"/>
                  </a:cubicBezTo>
                  <a:cubicBezTo>
                    <a:pt x="8510" y="16545"/>
                    <a:pt x="6864" y="18190"/>
                    <a:pt x="4835" y="18193"/>
                  </a:cubicBezTo>
                  <a:cubicBezTo>
                    <a:pt x="2803" y="18190"/>
                    <a:pt x="1157" y="16545"/>
                    <a:pt x="1157" y="14515"/>
                  </a:cubicBezTo>
                  <a:cubicBezTo>
                    <a:pt x="1157" y="13280"/>
                    <a:pt x="1818" y="12043"/>
                    <a:pt x="2842" y="11363"/>
                  </a:cubicBezTo>
                  <a:cubicBezTo>
                    <a:pt x="2987" y="11267"/>
                    <a:pt x="3078" y="11110"/>
                    <a:pt x="3093" y="10934"/>
                  </a:cubicBezTo>
                  <a:cubicBezTo>
                    <a:pt x="3096" y="10907"/>
                    <a:pt x="3099" y="10880"/>
                    <a:pt x="3099" y="10856"/>
                  </a:cubicBezTo>
                  <a:lnTo>
                    <a:pt x="3099" y="2869"/>
                  </a:lnTo>
                  <a:cubicBezTo>
                    <a:pt x="3099" y="1909"/>
                    <a:pt x="3875" y="1133"/>
                    <a:pt x="4835" y="1133"/>
                  </a:cubicBezTo>
                  <a:close/>
                  <a:moveTo>
                    <a:pt x="4835" y="1"/>
                  </a:moveTo>
                  <a:cubicBezTo>
                    <a:pt x="3250" y="1"/>
                    <a:pt x="1966" y="1284"/>
                    <a:pt x="1966" y="2869"/>
                  </a:cubicBezTo>
                  <a:lnTo>
                    <a:pt x="1966" y="10596"/>
                  </a:lnTo>
                  <a:cubicBezTo>
                    <a:pt x="750" y="11532"/>
                    <a:pt x="34" y="12979"/>
                    <a:pt x="25" y="14515"/>
                  </a:cubicBezTo>
                  <a:cubicBezTo>
                    <a:pt x="1" y="17188"/>
                    <a:pt x="2163" y="19368"/>
                    <a:pt x="4835" y="19368"/>
                  </a:cubicBezTo>
                  <a:cubicBezTo>
                    <a:pt x="7510" y="19368"/>
                    <a:pt x="9669" y="17188"/>
                    <a:pt x="9648" y="14515"/>
                  </a:cubicBezTo>
                  <a:cubicBezTo>
                    <a:pt x="9648" y="13688"/>
                    <a:pt x="9443" y="12879"/>
                    <a:pt x="9053" y="12151"/>
                  </a:cubicBezTo>
                  <a:cubicBezTo>
                    <a:pt x="8724" y="11541"/>
                    <a:pt x="8265" y="11010"/>
                    <a:pt x="7709" y="10596"/>
                  </a:cubicBezTo>
                  <a:lnTo>
                    <a:pt x="7703" y="2869"/>
                  </a:lnTo>
                  <a:cubicBezTo>
                    <a:pt x="7703" y="1284"/>
                    <a:pt x="6420" y="1"/>
                    <a:pt x="4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08" name="Google Shape;4608;p36"/>
          <p:cNvGrpSpPr/>
          <p:nvPr/>
        </p:nvGrpSpPr>
        <p:grpSpPr>
          <a:xfrm>
            <a:off x="6034860" y="3432992"/>
            <a:ext cx="230513" cy="230441"/>
            <a:chOff x="4460225" y="3211300"/>
            <a:chExt cx="481475" cy="481325"/>
          </a:xfrm>
        </p:grpSpPr>
        <p:sp>
          <p:nvSpPr>
            <p:cNvPr id="4609" name="Google Shape;4609;p36"/>
            <p:cNvSpPr/>
            <p:nvPr/>
          </p:nvSpPr>
          <p:spPr>
            <a:xfrm>
              <a:off x="4602350" y="3353250"/>
              <a:ext cx="205125" cy="197375"/>
            </a:xfrm>
            <a:custGeom>
              <a:avLst/>
              <a:gdLst/>
              <a:ahLst/>
              <a:cxnLst/>
              <a:rect l="l" t="t" r="r" b="b"/>
              <a:pathLst>
                <a:path w="8205" h="7895" extrusionOk="0">
                  <a:moveTo>
                    <a:pt x="3947" y="1134"/>
                  </a:moveTo>
                  <a:cubicBezTo>
                    <a:pt x="5085" y="1134"/>
                    <a:pt x="6112" y="1819"/>
                    <a:pt x="6547" y="2870"/>
                  </a:cubicBezTo>
                  <a:cubicBezTo>
                    <a:pt x="6982" y="3924"/>
                    <a:pt x="6743" y="5132"/>
                    <a:pt x="5937" y="5938"/>
                  </a:cubicBezTo>
                  <a:cubicBezTo>
                    <a:pt x="5398" y="6477"/>
                    <a:pt x="4680" y="6762"/>
                    <a:pt x="3948" y="6762"/>
                  </a:cubicBezTo>
                  <a:cubicBezTo>
                    <a:pt x="3585" y="6762"/>
                    <a:pt x="3218" y="6692"/>
                    <a:pt x="2869" y="6548"/>
                  </a:cubicBezTo>
                  <a:cubicBezTo>
                    <a:pt x="1818" y="6113"/>
                    <a:pt x="1133" y="5087"/>
                    <a:pt x="1133" y="3948"/>
                  </a:cubicBezTo>
                  <a:cubicBezTo>
                    <a:pt x="1133" y="2393"/>
                    <a:pt x="2392" y="1134"/>
                    <a:pt x="3947" y="1134"/>
                  </a:cubicBezTo>
                  <a:close/>
                  <a:moveTo>
                    <a:pt x="3944" y="1"/>
                  </a:moveTo>
                  <a:cubicBezTo>
                    <a:pt x="3436" y="1"/>
                    <a:pt x="2925" y="99"/>
                    <a:pt x="2437" y="301"/>
                  </a:cubicBezTo>
                  <a:cubicBezTo>
                    <a:pt x="961" y="914"/>
                    <a:pt x="1" y="2351"/>
                    <a:pt x="1" y="3948"/>
                  </a:cubicBezTo>
                  <a:cubicBezTo>
                    <a:pt x="4" y="6128"/>
                    <a:pt x="1767" y="7892"/>
                    <a:pt x="3947" y="7895"/>
                  </a:cubicBezTo>
                  <a:cubicBezTo>
                    <a:pt x="5544" y="7895"/>
                    <a:pt x="6982" y="6934"/>
                    <a:pt x="7595" y="5458"/>
                  </a:cubicBezTo>
                  <a:cubicBezTo>
                    <a:pt x="8204" y="3984"/>
                    <a:pt x="7866" y="2287"/>
                    <a:pt x="6737" y="1158"/>
                  </a:cubicBezTo>
                  <a:cubicBezTo>
                    <a:pt x="5981" y="402"/>
                    <a:pt x="4971" y="1"/>
                    <a:pt x="39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10" name="Google Shape;4610;p36"/>
            <p:cNvSpPr/>
            <p:nvPr/>
          </p:nvSpPr>
          <p:spPr>
            <a:xfrm>
              <a:off x="4460225" y="3211300"/>
              <a:ext cx="481475" cy="481325"/>
            </a:xfrm>
            <a:custGeom>
              <a:avLst/>
              <a:gdLst/>
              <a:ahLst/>
              <a:cxnLst/>
              <a:rect l="l" t="t" r="r" b="b"/>
              <a:pathLst>
                <a:path w="19259" h="19253" extrusionOk="0">
                  <a:moveTo>
                    <a:pt x="9632" y="1126"/>
                  </a:moveTo>
                  <a:cubicBezTo>
                    <a:pt x="10704" y="1126"/>
                    <a:pt x="11649" y="1824"/>
                    <a:pt x="11972" y="2845"/>
                  </a:cubicBezTo>
                  <a:cubicBezTo>
                    <a:pt x="12049" y="3090"/>
                    <a:pt x="12276" y="3240"/>
                    <a:pt x="12513" y="3240"/>
                  </a:cubicBezTo>
                  <a:cubicBezTo>
                    <a:pt x="12600" y="3240"/>
                    <a:pt x="12689" y="3220"/>
                    <a:pt x="12772" y="3177"/>
                  </a:cubicBezTo>
                  <a:cubicBezTo>
                    <a:pt x="13131" y="2990"/>
                    <a:pt x="13520" y="2899"/>
                    <a:pt x="13906" y="2899"/>
                  </a:cubicBezTo>
                  <a:cubicBezTo>
                    <a:pt x="14542" y="2899"/>
                    <a:pt x="15169" y="3146"/>
                    <a:pt x="15641" y="3617"/>
                  </a:cubicBezTo>
                  <a:cubicBezTo>
                    <a:pt x="16399" y="4375"/>
                    <a:pt x="16577" y="5535"/>
                    <a:pt x="16082" y="6486"/>
                  </a:cubicBezTo>
                  <a:cubicBezTo>
                    <a:pt x="15922" y="6797"/>
                    <a:pt x="16079" y="7180"/>
                    <a:pt x="16414" y="7286"/>
                  </a:cubicBezTo>
                  <a:cubicBezTo>
                    <a:pt x="17434" y="7609"/>
                    <a:pt x="18132" y="8554"/>
                    <a:pt x="18132" y="9626"/>
                  </a:cubicBezTo>
                  <a:cubicBezTo>
                    <a:pt x="18132" y="10698"/>
                    <a:pt x="17434" y="11643"/>
                    <a:pt x="16414" y="11966"/>
                  </a:cubicBezTo>
                  <a:cubicBezTo>
                    <a:pt x="16079" y="12072"/>
                    <a:pt x="15922" y="12455"/>
                    <a:pt x="16082" y="12766"/>
                  </a:cubicBezTo>
                  <a:cubicBezTo>
                    <a:pt x="16577" y="13718"/>
                    <a:pt x="16399" y="14877"/>
                    <a:pt x="15641" y="15635"/>
                  </a:cubicBezTo>
                  <a:cubicBezTo>
                    <a:pt x="15169" y="16107"/>
                    <a:pt x="14542" y="16354"/>
                    <a:pt x="13906" y="16354"/>
                  </a:cubicBezTo>
                  <a:cubicBezTo>
                    <a:pt x="13520" y="16354"/>
                    <a:pt x="13131" y="16263"/>
                    <a:pt x="12772" y="16076"/>
                  </a:cubicBezTo>
                  <a:cubicBezTo>
                    <a:pt x="12689" y="16033"/>
                    <a:pt x="12600" y="16013"/>
                    <a:pt x="12513" y="16013"/>
                  </a:cubicBezTo>
                  <a:cubicBezTo>
                    <a:pt x="12276" y="16013"/>
                    <a:pt x="12049" y="16163"/>
                    <a:pt x="11972" y="16408"/>
                  </a:cubicBezTo>
                  <a:cubicBezTo>
                    <a:pt x="11649" y="17428"/>
                    <a:pt x="10704" y="18126"/>
                    <a:pt x="9632" y="18126"/>
                  </a:cubicBezTo>
                  <a:cubicBezTo>
                    <a:pt x="8560" y="18126"/>
                    <a:pt x="7615" y="17428"/>
                    <a:pt x="7292" y="16408"/>
                  </a:cubicBezTo>
                  <a:cubicBezTo>
                    <a:pt x="7215" y="16163"/>
                    <a:pt x="6988" y="16013"/>
                    <a:pt x="6751" y="16013"/>
                  </a:cubicBezTo>
                  <a:cubicBezTo>
                    <a:pt x="6664" y="16013"/>
                    <a:pt x="6575" y="16033"/>
                    <a:pt x="6492" y="16076"/>
                  </a:cubicBezTo>
                  <a:cubicBezTo>
                    <a:pt x="6133" y="16263"/>
                    <a:pt x="5744" y="16354"/>
                    <a:pt x="5358" y="16354"/>
                  </a:cubicBezTo>
                  <a:cubicBezTo>
                    <a:pt x="4722" y="16354"/>
                    <a:pt x="4095" y="16107"/>
                    <a:pt x="3623" y="15635"/>
                  </a:cubicBezTo>
                  <a:cubicBezTo>
                    <a:pt x="2865" y="14877"/>
                    <a:pt x="2687" y="13718"/>
                    <a:pt x="3183" y="12766"/>
                  </a:cubicBezTo>
                  <a:cubicBezTo>
                    <a:pt x="3343" y="12455"/>
                    <a:pt x="3186" y="12072"/>
                    <a:pt x="2850" y="11966"/>
                  </a:cubicBezTo>
                  <a:cubicBezTo>
                    <a:pt x="1830" y="11643"/>
                    <a:pt x="1132" y="10698"/>
                    <a:pt x="1132" y="9626"/>
                  </a:cubicBezTo>
                  <a:cubicBezTo>
                    <a:pt x="1132" y="8554"/>
                    <a:pt x="1830" y="7609"/>
                    <a:pt x="2850" y="7286"/>
                  </a:cubicBezTo>
                  <a:cubicBezTo>
                    <a:pt x="3186" y="7180"/>
                    <a:pt x="3343" y="6797"/>
                    <a:pt x="3183" y="6486"/>
                  </a:cubicBezTo>
                  <a:cubicBezTo>
                    <a:pt x="2687" y="5535"/>
                    <a:pt x="2865" y="4375"/>
                    <a:pt x="3623" y="3617"/>
                  </a:cubicBezTo>
                  <a:cubicBezTo>
                    <a:pt x="4095" y="3146"/>
                    <a:pt x="4722" y="2899"/>
                    <a:pt x="5358" y="2899"/>
                  </a:cubicBezTo>
                  <a:cubicBezTo>
                    <a:pt x="5744" y="2899"/>
                    <a:pt x="6133" y="2990"/>
                    <a:pt x="6492" y="3177"/>
                  </a:cubicBezTo>
                  <a:cubicBezTo>
                    <a:pt x="6575" y="3220"/>
                    <a:pt x="6664" y="3240"/>
                    <a:pt x="6751" y="3240"/>
                  </a:cubicBezTo>
                  <a:cubicBezTo>
                    <a:pt x="6988" y="3240"/>
                    <a:pt x="7215" y="3090"/>
                    <a:pt x="7292" y="2845"/>
                  </a:cubicBezTo>
                  <a:cubicBezTo>
                    <a:pt x="7615" y="1824"/>
                    <a:pt x="8560" y="1126"/>
                    <a:pt x="9632" y="1126"/>
                  </a:cubicBezTo>
                  <a:close/>
                  <a:moveTo>
                    <a:pt x="9632" y="0"/>
                  </a:moveTo>
                  <a:cubicBezTo>
                    <a:pt x="8291" y="0"/>
                    <a:pt x="7062" y="746"/>
                    <a:pt x="6447" y="1936"/>
                  </a:cubicBezTo>
                  <a:cubicBezTo>
                    <a:pt x="6091" y="1823"/>
                    <a:pt x="5726" y="1768"/>
                    <a:pt x="5364" y="1768"/>
                  </a:cubicBezTo>
                  <a:cubicBezTo>
                    <a:pt x="4426" y="1768"/>
                    <a:pt x="3508" y="2136"/>
                    <a:pt x="2826" y="2820"/>
                  </a:cubicBezTo>
                  <a:cubicBezTo>
                    <a:pt x="1878" y="3765"/>
                    <a:pt x="1537" y="5163"/>
                    <a:pt x="1942" y="6441"/>
                  </a:cubicBezTo>
                  <a:cubicBezTo>
                    <a:pt x="749" y="7054"/>
                    <a:pt x="0" y="8286"/>
                    <a:pt x="6" y="9626"/>
                  </a:cubicBezTo>
                  <a:cubicBezTo>
                    <a:pt x="0" y="10967"/>
                    <a:pt x="749" y="12199"/>
                    <a:pt x="1942" y="12812"/>
                  </a:cubicBezTo>
                  <a:cubicBezTo>
                    <a:pt x="1537" y="14089"/>
                    <a:pt x="1878" y="15487"/>
                    <a:pt x="2826" y="16432"/>
                  </a:cubicBezTo>
                  <a:cubicBezTo>
                    <a:pt x="3508" y="17116"/>
                    <a:pt x="4426" y="17484"/>
                    <a:pt x="5364" y="17484"/>
                  </a:cubicBezTo>
                  <a:cubicBezTo>
                    <a:pt x="5726" y="17484"/>
                    <a:pt x="6091" y="17429"/>
                    <a:pt x="6447" y="17317"/>
                  </a:cubicBezTo>
                  <a:cubicBezTo>
                    <a:pt x="7062" y="18506"/>
                    <a:pt x="8291" y="19252"/>
                    <a:pt x="9632" y="19252"/>
                  </a:cubicBezTo>
                  <a:cubicBezTo>
                    <a:pt x="10973" y="19252"/>
                    <a:pt x="12202" y="18506"/>
                    <a:pt x="12818" y="17317"/>
                  </a:cubicBezTo>
                  <a:cubicBezTo>
                    <a:pt x="13173" y="17429"/>
                    <a:pt x="13538" y="17484"/>
                    <a:pt x="13900" y="17484"/>
                  </a:cubicBezTo>
                  <a:cubicBezTo>
                    <a:pt x="14838" y="17484"/>
                    <a:pt x="15756" y="17116"/>
                    <a:pt x="16438" y="16432"/>
                  </a:cubicBezTo>
                  <a:cubicBezTo>
                    <a:pt x="17386" y="15487"/>
                    <a:pt x="17727" y="14089"/>
                    <a:pt x="17323" y="12812"/>
                  </a:cubicBezTo>
                  <a:cubicBezTo>
                    <a:pt x="18512" y="12196"/>
                    <a:pt x="19258" y="10967"/>
                    <a:pt x="19258" y="9626"/>
                  </a:cubicBezTo>
                  <a:cubicBezTo>
                    <a:pt x="19258" y="8286"/>
                    <a:pt x="18512" y="7057"/>
                    <a:pt x="17323" y="6441"/>
                  </a:cubicBezTo>
                  <a:cubicBezTo>
                    <a:pt x="17727" y="5163"/>
                    <a:pt x="17386" y="3765"/>
                    <a:pt x="16438" y="2820"/>
                  </a:cubicBezTo>
                  <a:cubicBezTo>
                    <a:pt x="15756" y="2136"/>
                    <a:pt x="14838" y="1768"/>
                    <a:pt x="13900" y="1768"/>
                  </a:cubicBezTo>
                  <a:cubicBezTo>
                    <a:pt x="13538" y="1768"/>
                    <a:pt x="13173" y="1823"/>
                    <a:pt x="12818" y="1936"/>
                  </a:cubicBezTo>
                  <a:cubicBezTo>
                    <a:pt x="12202" y="746"/>
                    <a:pt x="10973" y="0"/>
                    <a:pt x="9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611" name="Google Shape;4611;p36"/>
          <p:cNvSpPr/>
          <p:nvPr/>
        </p:nvSpPr>
        <p:spPr>
          <a:xfrm>
            <a:off x="6323477" y="3446071"/>
            <a:ext cx="231315" cy="204360"/>
          </a:xfrm>
          <a:custGeom>
            <a:avLst/>
            <a:gdLst/>
            <a:ahLst/>
            <a:cxnLst/>
            <a:rect l="l" t="t" r="r" b="b"/>
            <a:pathLst>
              <a:path w="19326" h="17074" extrusionOk="0">
                <a:moveTo>
                  <a:pt x="14226" y="1132"/>
                </a:moveTo>
                <a:cubicBezTo>
                  <a:pt x="15314" y="1132"/>
                  <a:pt x="16352" y="1605"/>
                  <a:pt x="17070" y="2425"/>
                </a:cubicBezTo>
                <a:cubicBezTo>
                  <a:pt x="17798" y="3252"/>
                  <a:pt x="18196" y="4366"/>
                  <a:pt x="18196" y="5568"/>
                </a:cubicBezTo>
                <a:cubicBezTo>
                  <a:pt x="18193" y="8476"/>
                  <a:pt x="15599" y="10686"/>
                  <a:pt x="11671" y="14032"/>
                </a:cubicBezTo>
                <a:cubicBezTo>
                  <a:pt x="11025" y="14581"/>
                  <a:pt x="10364" y="15146"/>
                  <a:pt x="9663" y="15756"/>
                </a:cubicBezTo>
                <a:cubicBezTo>
                  <a:pt x="8963" y="15146"/>
                  <a:pt x="8301" y="14581"/>
                  <a:pt x="7655" y="14032"/>
                </a:cubicBezTo>
                <a:cubicBezTo>
                  <a:pt x="3727" y="10686"/>
                  <a:pt x="1133" y="8476"/>
                  <a:pt x="1133" y="5568"/>
                </a:cubicBezTo>
                <a:cubicBezTo>
                  <a:pt x="1133" y="4366"/>
                  <a:pt x="1535" y="3252"/>
                  <a:pt x="2259" y="2425"/>
                </a:cubicBezTo>
                <a:cubicBezTo>
                  <a:pt x="2977" y="1605"/>
                  <a:pt x="4015" y="1132"/>
                  <a:pt x="5103" y="1132"/>
                </a:cubicBezTo>
                <a:cubicBezTo>
                  <a:pt x="5113" y="1132"/>
                  <a:pt x="5124" y="1132"/>
                  <a:pt x="5134" y="1132"/>
                </a:cubicBezTo>
                <a:cubicBezTo>
                  <a:pt x="6686" y="1132"/>
                  <a:pt x="7691" y="2090"/>
                  <a:pt x="8259" y="2890"/>
                </a:cubicBezTo>
                <a:cubicBezTo>
                  <a:pt x="8631" y="3421"/>
                  <a:pt x="8920" y="4001"/>
                  <a:pt x="9126" y="4614"/>
                </a:cubicBezTo>
                <a:cubicBezTo>
                  <a:pt x="9212" y="4875"/>
                  <a:pt x="9438" y="5006"/>
                  <a:pt x="9665" y="5006"/>
                </a:cubicBezTo>
                <a:cubicBezTo>
                  <a:pt x="9891" y="5006"/>
                  <a:pt x="10118" y="4875"/>
                  <a:pt x="10204" y="4614"/>
                </a:cubicBezTo>
                <a:cubicBezTo>
                  <a:pt x="10409" y="4001"/>
                  <a:pt x="10699" y="3421"/>
                  <a:pt x="11070" y="2890"/>
                </a:cubicBezTo>
                <a:cubicBezTo>
                  <a:pt x="11641" y="2090"/>
                  <a:pt x="12643" y="1132"/>
                  <a:pt x="14195" y="1132"/>
                </a:cubicBezTo>
                <a:cubicBezTo>
                  <a:pt x="14206" y="1132"/>
                  <a:pt x="14216" y="1132"/>
                  <a:pt x="14226" y="1132"/>
                </a:cubicBezTo>
                <a:close/>
                <a:moveTo>
                  <a:pt x="5103" y="0"/>
                </a:moveTo>
                <a:cubicBezTo>
                  <a:pt x="3689" y="0"/>
                  <a:pt x="2343" y="612"/>
                  <a:pt x="1411" y="1676"/>
                </a:cubicBezTo>
                <a:cubicBezTo>
                  <a:pt x="502" y="2709"/>
                  <a:pt x="1" y="4092"/>
                  <a:pt x="1" y="5568"/>
                </a:cubicBezTo>
                <a:cubicBezTo>
                  <a:pt x="1" y="7174"/>
                  <a:pt x="629" y="8672"/>
                  <a:pt x="1976" y="10275"/>
                </a:cubicBezTo>
                <a:cubicBezTo>
                  <a:pt x="3180" y="11710"/>
                  <a:pt x="4914" y="13183"/>
                  <a:pt x="6922" y="14895"/>
                </a:cubicBezTo>
                <a:cubicBezTo>
                  <a:pt x="7670" y="15532"/>
                  <a:pt x="8443" y="16191"/>
                  <a:pt x="9265" y="16909"/>
                </a:cubicBezTo>
                <a:lnTo>
                  <a:pt x="9292" y="16933"/>
                </a:lnTo>
                <a:cubicBezTo>
                  <a:pt x="9397" y="17027"/>
                  <a:pt x="9530" y="17074"/>
                  <a:pt x="9664" y="17074"/>
                </a:cubicBezTo>
                <a:cubicBezTo>
                  <a:pt x="9797" y="17074"/>
                  <a:pt x="9930" y="17027"/>
                  <a:pt x="10038" y="16933"/>
                </a:cubicBezTo>
                <a:lnTo>
                  <a:pt x="10062" y="16909"/>
                </a:lnTo>
                <a:cubicBezTo>
                  <a:pt x="10883" y="16191"/>
                  <a:pt x="11659" y="15532"/>
                  <a:pt x="12405" y="14895"/>
                </a:cubicBezTo>
                <a:cubicBezTo>
                  <a:pt x="14413" y="13183"/>
                  <a:pt x="16146" y="11707"/>
                  <a:pt x="17351" y="10275"/>
                </a:cubicBezTo>
                <a:cubicBezTo>
                  <a:pt x="18697" y="8672"/>
                  <a:pt x="19325" y="7174"/>
                  <a:pt x="19325" y="5568"/>
                </a:cubicBezTo>
                <a:cubicBezTo>
                  <a:pt x="19325" y="4092"/>
                  <a:pt x="18824" y="2709"/>
                  <a:pt x="17915" y="1676"/>
                </a:cubicBezTo>
                <a:cubicBezTo>
                  <a:pt x="16983" y="612"/>
                  <a:pt x="15637" y="0"/>
                  <a:pt x="14224" y="0"/>
                </a:cubicBezTo>
                <a:cubicBezTo>
                  <a:pt x="14213" y="0"/>
                  <a:pt x="14203" y="0"/>
                  <a:pt x="14192" y="0"/>
                </a:cubicBezTo>
                <a:cubicBezTo>
                  <a:pt x="12157" y="0"/>
                  <a:pt x="10868" y="1217"/>
                  <a:pt x="10143" y="2238"/>
                </a:cubicBezTo>
                <a:cubicBezTo>
                  <a:pt x="9968" y="2485"/>
                  <a:pt x="9808" y="2748"/>
                  <a:pt x="9663" y="3017"/>
                </a:cubicBezTo>
                <a:cubicBezTo>
                  <a:pt x="9518" y="2748"/>
                  <a:pt x="9358" y="2485"/>
                  <a:pt x="9183" y="2238"/>
                </a:cubicBezTo>
                <a:cubicBezTo>
                  <a:pt x="8458" y="1217"/>
                  <a:pt x="7169" y="0"/>
                  <a:pt x="5134" y="0"/>
                </a:cubicBezTo>
                <a:cubicBezTo>
                  <a:pt x="5124" y="0"/>
                  <a:pt x="5113" y="0"/>
                  <a:pt x="5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612" name="Google Shape;4612;p36"/>
          <p:cNvGrpSpPr/>
          <p:nvPr/>
        </p:nvGrpSpPr>
        <p:grpSpPr>
          <a:xfrm>
            <a:off x="6603470" y="3452795"/>
            <a:ext cx="232571" cy="190835"/>
            <a:chOff x="5647000" y="3252650"/>
            <a:chExt cx="485775" cy="398600"/>
          </a:xfrm>
        </p:grpSpPr>
        <p:sp>
          <p:nvSpPr>
            <p:cNvPr id="4613" name="Google Shape;4613;p36"/>
            <p:cNvSpPr/>
            <p:nvPr/>
          </p:nvSpPr>
          <p:spPr>
            <a:xfrm>
              <a:off x="5762575" y="3252650"/>
              <a:ext cx="113250" cy="143825"/>
            </a:xfrm>
            <a:custGeom>
              <a:avLst/>
              <a:gdLst/>
              <a:ahLst/>
              <a:cxnLst/>
              <a:rect l="l" t="t" r="r" b="b"/>
              <a:pathLst>
                <a:path w="4530" h="5753" extrusionOk="0">
                  <a:moveTo>
                    <a:pt x="2265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6" y="2501"/>
                    <a:pt x="3397" y="3147"/>
                    <a:pt x="3397" y="3488"/>
                  </a:cubicBezTo>
                  <a:cubicBezTo>
                    <a:pt x="3397" y="4113"/>
                    <a:pt x="2890" y="4621"/>
                    <a:pt x="2265" y="4621"/>
                  </a:cubicBezTo>
                  <a:cubicBezTo>
                    <a:pt x="1637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0" y="1348"/>
                    <a:pt x="2144" y="1133"/>
                    <a:pt x="2265" y="1133"/>
                  </a:cubicBezTo>
                  <a:close/>
                  <a:moveTo>
                    <a:pt x="2265" y="1"/>
                  </a:moveTo>
                  <a:cubicBezTo>
                    <a:pt x="1613" y="1"/>
                    <a:pt x="1024" y="493"/>
                    <a:pt x="556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0"/>
                    <a:pt x="2265" y="5753"/>
                  </a:cubicBezTo>
                  <a:cubicBezTo>
                    <a:pt x="3515" y="5750"/>
                    <a:pt x="4527" y="4738"/>
                    <a:pt x="4530" y="3488"/>
                  </a:cubicBezTo>
                  <a:cubicBezTo>
                    <a:pt x="4530" y="2909"/>
                    <a:pt x="4309" y="2096"/>
                    <a:pt x="3971" y="1423"/>
                  </a:cubicBezTo>
                  <a:cubicBezTo>
                    <a:pt x="3503" y="493"/>
                    <a:pt x="2914" y="1"/>
                    <a:pt x="22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14" name="Google Shape;4614;p36"/>
            <p:cNvSpPr/>
            <p:nvPr/>
          </p:nvSpPr>
          <p:spPr>
            <a:xfrm>
              <a:off x="5647000" y="3371750"/>
              <a:ext cx="124425" cy="136450"/>
            </a:xfrm>
            <a:custGeom>
              <a:avLst/>
              <a:gdLst/>
              <a:ahLst/>
              <a:cxnLst/>
              <a:rect l="l" t="t" r="r" b="b"/>
              <a:pathLst>
                <a:path w="4977" h="5458" extrusionOk="0">
                  <a:moveTo>
                    <a:pt x="1510" y="1131"/>
                  </a:moveTo>
                  <a:cubicBezTo>
                    <a:pt x="1680" y="1131"/>
                    <a:pt x="1994" y="1221"/>
                    <a:pt x="2422" y="1496"/>
                  </a:cubicBezTo>
                  <a:cubicBezTo>
                    <a:pt x="2969" y="1852"/>
                    <a:pt x="3425" y="2333"/>
                    <a:pt x="3594" y="2625"/>
                  </a:cubicBezTo>
                  <a:cubicBezTo>
                    <a:pt x="3908" y="3166"/>
                    <a:pt x="3721" y="3860"/>
                    <a:pt x="3180" y="4171"/>
                  </a:cubicBezTo>
                  <a:cubicBezTo>
                    <a:pt x="3000" y="4276"/>
                    <a:pt x="2801" y="4325"/>
                    <a:pt x="2603" y="4325"/>
                  </a:cubicBezTo>
                  <a:cubicBezTo>
                    <a:pt x="2200" y="4325"/>
                    <a:pt x="1804" y="4120"/>
                    <a:pt x="1595" y="3758"/>
                  </a:cubicBezTo>
                  <a:cubicBezTo>
                    <a:pt x="1423" y="3462"/>
                    <a:pt x="1233" y="2828"/>
                    <a:pt x="1193" y="2191"/>
                  </a:cubicBezTo>
                  <a:cubicBezTo>
                    <a:pt x="1157" y="1538"/>
                    <a:pt x="1296" y="1212"/>
                    <a:pt x="1399" y="1155"/>
                  </a:cubicBezTo>
                  <a:cubicBezTo>
                    <a:pt x="1432" y="1137"/>
                    <a:pt x="1471" y="1131"/>
                    <a:pt x="1510" y="1131"/>
                  </a:cubicBezTo>
                  <a:close/>
                  <a:moveTo>
                    <a:pt x="1512" y="1"/>
                  </a:moveTo>
                  <a:cubicBezTo>
                    <a:pt x="1262" y="1"/>
                    <a:pt x="1033" y="59"/>
                    <a:pt x="831" y="177"/>
                  </a:cubicBezTo>
                  <a:cubicBezTo>
                    <a:pt x="269" y="500"/>
                    <a:pt x="1" y="1221"/>
                    <a:pt x="61" y="2260"/>
                  </a:cubicBezTo>
                  <a:cubicBezTo>
                    <a:pt x="106" y="3012"/>
                    <a:pt x="324" y="3821"/>
                    <a:pt x="614" y="4325"/>
                  </a:cubicBezTo>
                  <a:cubicBezTo>
                    <a:pt x="919" y="4851"/>
                    <a:pt x="1420" y="5231"/>
                    <a:pt x="2009" y="5382"/>
                  </a:cubicBezTo>
                  <a:cubicBezTo>
                    <a:pt x="2205" y="5431"/>
                    <a:pt x="2404" y="5458"/>
                    <a:pt x="2607" y="5458"/>
                  </a:cubicBezTo>
                  <a:cubicBezTo>
                    <a:pt x="2609" y="5458"/>
                    <a:pt x="2612" y="5458"/>
                    <a:pt x="2615" y="5458"/>
                  </a:cubicBezTo>
                  <a:cubicBezTo>
                    <a:pt x="3421" y="5458"/>
                    <a:pt x="4166" y="5026"/>
                    <a:pt x="4572" y="4328"/>
                  </a:cubicBezTo>
                  <a:cubicBezTo>
                    <a:pt x="4977" y="3628"/>
                    <a:pt x="4977" y="2761"/>
                    <a:pt x="4572" y="2061"/>
                  </a:cubicBezTo>
                  <a:cubicBezTo>
                    <a:pt x="4282" y="1560"/>
                    <a:pt x="3678" y="968"/>
                    <a:pt x="3035" y="548"/>
                  </a:cubicBezTo>
                  <a:cubicBezTo>
                    <a:pt x="2471" y="185"/>
                    <a:pt x="1957" y="1"/>
                    <a:pt x="15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15" name="Google Shape;4615;p36"/>
            <p:cNvSpPr/>
            <p:nvPr/>
          </p:nvSpPr>
          <p:spPr>
            <a:xfrm>
              <a:off x="5904100" y="3252650"/>
              <a:ext cx="113275" cy="143825"/>
            </a:xfrm>
            <a:custGeom>
              <a:avLst/>
              <a:gdLst/>
              <a:ahLst/>
              <a:cxnLst/>
              <a:rect l="l" t="t" r="r" b="b"/>
              <a:pathLst>
                <a:path w="4531" h="5753" extrusionOk="0">
                  <a:moveTo>
                    <a:pt x="2266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7" y="2501"/>
                    <a:pt x="3398" y="3147"/>
                    <a:pt x="3398" y="3488"/>
                  </a:cubicBezTo>
                  <a:cubicBezTo>
                    <a:pt x="3398" y="4113"/>
                    <a:pt x="2891" y="4621"/>
                    <a:pt x="2266" y="4621"/>
                  </a:cubicBezTo>
                  <a:cubicBezTo>
                    <a:pt x="1638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1" y="1348"/>
                    <a:pt x="2145" y="1133"/>
                    <a:pt x="2266" y="1133"/>
                  </a:cubicBezTo>
                  <a:close/>
                  <a:moveTo>
                    <a:pt x="2266" y="1"/>
                  </a:moveTo>
                  <a:cubicBezTo>
                    <a:pt x="1613" y="1"/>
                    <a:pt x="1025" y="493"/>
                    <a:pt x="557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3"/>
                    <a:pt x="2266" y="5753"/>
                  </a:cubicBezTo>
                  <a:cubicBezTo>
                    <a:pt x="3516" y="5753"/>
                    <a:pt x="4530" y="4738"/>
                    <a:pt x="4530" y="3488"/>
                  </a:cubicBezTo>
                  <a:cubicBezTo>
                    <a:pt x="4530" y="2909"/>
                    <a:pt x="4310" y="2096"/>
                    <a:pt x="3972" y="1423"/>
                  </a:cubicBezTo>
                  <a:cubicBezTo>
                    <a:pt x="3507" y="493"/>
                    <a:pt x="2915" y="1"/>
                    <a:pt x="22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16" name="Google Shape;4616;p36"/>
            <p:cNvSpPr/>
            <p:nvPr/>
          </p:nvSpPr>
          <p:spPr>
            <a:xfrm>
              <a:off x="5996750" y="3371150"/>
              <a:ext cx="136025" cy="136525"/>
            </a:xfrm>
            <a:custGeom>
              <a:avLst/>
              <a:gdLst/>
              <a:ahLst/>
              <a:cxnLst/>
              <a:rect l="l" t="t" r="r" b="b"/>
              <a:pathLst>
                <a:path w="5441" h="5461" extrusionOk="0">
                  <a:moveTo>
                    <a:pt x="3955" y="1136"/>
                  </a:moveTo>
                  <a:cubicBezTo>
                    <a:pt x="3986" y="1136"/>
                    <a:pt x="4019" y="1143"/>
                    <a:pt x="4049" y="1158"/>
                  </a:cubicBezTo>
                  <a:cubicBezTo>
                    <a:pt x="4152" y="1218"/>
                    <a:pt x="4290" y="1541"/>
                    <a:pt x="4251" y="2194"/>
                  </a:cubicBezTo>
                  <a:cubicBezTo>
                    <a:pt x="4215" y="2834"/>
                    <a:pt x="4022" y="3468"/>
                    <a:pt x="3853" y="3761"/>
                  </a:cubicBezTo>
                  <a:cubicBezTo>
                    <a:pt x="3644" y="4124"/>
                    <a:pt x="3246" y="4329"/>
                    <a:pt x="2842" y="4329"/>
                  </a:cubicBezTo>
                  <a:cubicBezTo>
                    <a:pt x="2645" y="4329"/>
                    <a:pt x="2447" y="4280"/>
                    <a:pt x="2267" y="4177"/>
                  </a:cubicBezTo>
                  <a:cubicBezTo>
                    <a:pt x="2008" y="4026"/>
                    <a:pt x="1815" y="3779"/>
                    <a:pt x="1739" y="3489"/>
                  </a:cubicBezTo>
                  <a:cubicBezTo>
                    <a:pt x="1661" y="3199"/>
                    <a:pt x="1703" y="2888"/>
                    <a:pt x="1854" y="2628"/>
                  </a:cubicBezTo>
                  <a:cubicBezTo>
                    <a:pt x="2020" y="2338"/>
                    <a:pt x="2479" y="1855"/>
                    <a:pt x="3025" y="1502"/>
                  </a:cubicBezTo>
                  <a:cubicBezTo>
                    <a:pt x="3451" y="1224"/>
                    <a:pt x="3768" y="1137"/>
                    <a:pt x="3937" y="1137"/>
                  </a:cubicBezTo>
                  <a:cubicBezTo>
                    <a:pt x="3943" y="1136"/>
                    <a:pt x="3949" y="1136"/>
                    <a:pt x="3955" y="1136"/>
                  </a:cubicBezTo>
                  <a:close/>
                  <a:moveTo>
                    <a:pt x="3932" y="1"/>
                  </a:moveTo>
                  <a:cubicBezTo>
                    <a:pt x="3486" y="1"/>
                    <a:pt x="2972" y="186"/>
                    <a:pt x="2409" y="551"/>
                  </a:cubicBezTo>
                  <a:cubicBezTo>
                    <a:pt x="1766" y="968"/>
                    <a:pt x="1162" y="1562"/>
                    <a:pt x="872" y="2064"/>
                  </a:cubicBezTo>
                  <a:cubicBezTo>
                    <a:pt x="1" y="3572"/>
                    <a:pt x="1091" y="5461"/>
                    <a:pt x="2834" y="5461"/>
                  </a:cubicBezTo>
                  <a:cubicBezTo>
                    <a:pt x="2835" y="5461"/>
                    <a:pt x="2837" y="5461"/>
                    <a:pt x="2838" y="5461"/>
                  </a:cubicBezTo>
                  <a:cubicBezTo>
                    <a:pt x="3037" y="5461"/>
                    <a:pt x="3240" y="5433"/>
                    <a:pt x="3436" y="5385"/>
                  </a:cubicBezTo>
                  <a:cubicBezTo>
                    <a:pt x="4022" y="5234"/>
                    <a:pt x="4526" y="4854"/>
                    <a:pt x="4831" y="4328"/>
                  </a:cubicBezTo>
                  <a:cubicBezTo>
                    <a:pt x="5121" y="3824"/>
                    <a:pt x="5335" y="3015"/>
                    <a:pt x="5380" y="2260"/>
                  </a:cubicBezTo>
                  <a:cubicBezTo>
                    <a:pt x="5441" y="1221"/>
                    <a:pt x="5175" y="503"/>
                    <a:pt x="4614" y="177"/>
                  </a:cubicBezTo>
                  <a:cubicBezTo>
                    <a:pt x="4410" y="59"/>
                    <a:pt x="4182" y="1"/>
                    <a:pt x="3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17" name="Google Shape;4617;p36"/>
            <p:cNvSpPr/>
            <p:nvPr/>
          </p:nvSpPr>
          <p:spPr>
            <a:xfrm>
              <a:off x="5734275" y="3424700"/>
              <a:ext cx="311325" cy="226550"/>
            </a:xfrm>
            <a:custGeom>
              <a:avLst/>
              <a:gdLst/>
              <a:ahLst/>
              <a:cxnLst/>
              <a:rect l="l" t="t" r="r" b="b"/>
              <a:pathLst>
                <a:path w="12453" h="9062" extrusionOk="0">
                  <a:moveTo>
                    <a:pt x="6226" y="1135"/>
                  </a:moveTo>
                  <a:cubicBezTo>
                    <a:pt x="8575" y="1135"/>
                    <a:pt x="9059" y="1815"/>
                    <a:pt x="9059" y="2832"/>
                  </a:cubicBezTo>
                  <a:lnTo>
                    <a:pt x="9059" y="3159"/>
                  </a:lnTo>
                  <a:cubicBezTo>
                    <a:pt x="9056" y="3850"/>
                    <a:pt x="9472" y="4472"/>
                    <a:pt x="10115" y="4732"/>
                  </a:cubicBezTo>
                  <a:cubicBezTo>
                    <a:pt x="10846" y="5031"/>
                    <a:pt x="11323" y="5619"/>
                    <a:pt x="11323" y="6229"/>
                  </a:cubicBezTo>
                  <a:cubicBezTo>
                    <a:pt x="11323" y="6658"/>
                    <a:pt x="11103" y="7069"/>
                    <a:pt x="10704" y="7389"/>
                  </a:cubicBezTo>
                  <a:cubicBezTo>
                    <a:pt x="10269" y="7736"/>
                    <a:pt x="9687" y="7929"/>
                    <a:pt x="9059" y="7929"/>
                  </a:cubicBezTo>
                  <a:cubicBezTo>
                    <a:pt x="9046" y="7929"/>
                    <a:pt x="9034" y="7929"/>
                    <a:pt x="9021" y="7929"/>
                  </a:cubicBezTo>
                  <a:cubicBezTo>
                    <a:pt x="8787" y="7929"/>
                    <a:pt x="8554" y="7902"/>
                    <a:pt x="8328" y="7848"/>
                  </a:cubicBezTo>
                  <a:cubicBezTo>
                    <a:pt x="7639" y="7673"/>
                    <a:pt x="6933" y="7585"/>
                    <a:pt x="6223" y="7585"/>
                  </a:cubicBezTo>
                  <a:cubicBezTo>
                    <a:pt x="5517" y="7585"/>
                    <a:pt x="4813" y="7673"/>
                    <a:pt x="4128" y="7848"/>
                  </a:cubicBezTo>
                  <a:cubicBezTo>
                    <a:pt x="3901" y="7902"/>
                    <a:pt x="3666" y="7929"/>
                    <a:pt x="3434" y="7929"/>
                  </a:cubicBezTo>
                  <a:cubicBezTo>
                    <a:pt x="3422" y="7929"/>
                    <a:pt x="3409" y="7929"/>
                    <a:pt x="3397" y="7929"/>
                  </a:cubicBezTo>
                  <a:cubicBezTo>
                    <a:pt x="2769" y="7929"/>
                    <a:pt x="2183" y="7736"/>
                    <a:pt x="1748" y="7389"/>
                  </a:cubicBezTo>
                  <a:cubicBezTo>
                    <a:pt x="1350" y="7069"/>
                    <a:pt x="1133" y="6658"/>
                    <a:pt x="1133" y="6229"/>
                  </a:cubicBezTo>
                  <a:cubicBezTo>
                    <a:pt x="1133" y="5619"/>
                    <a:pt x="1604" y="5031"/>
                    <a:pt x="2340" y="4732"/>
                  </a:cubicBezTo>
                  <a:cubicBezTo>
                    <a:pt x="2980" y="4472"/>
                    <a:pt x="3397" y="3850"/>
                    <a:pt x="3397" y="3159"/>
                  </a:cubicBezTo>
                  <a:lnTo>
                    <a:pt x="3397" y="2832"/>
                  </a:lnTo>
                  <a:cubicBezTo>
                    <a:pt x="3397" y="1815"/>
                    <a:pt x="3877" y="1135"/>
                    <a:pt x="6226" y="1135"/>
                  </a:cubicBezTo>
                  <a:close/>
                  <a:moveTo>
                    <a:pt x="6226" y="0"/>
                  </a:moveTo>
                  <a:cubicBezTo>
                    <a:pt x="5034" y="0"/>
                    <a:pt x="4185" y="157"/>
                    <a:pt x="3557" y="498"/>
                  </a:cubicBezTo>
                  <a:cubicBezTo>
                    <a:pt x="2700" y="960"/>
                    <a:pt x="2262" y="1745"/>
                    <a:pt x="2262" y="2829"/>
                  </a:cubicBezTo>
                  <a:lnTo>
                    <a:pt x="2262" y="3156"/>
                  </a:lnTo>
                  <a:cubicBezTo>
                    <a:pt x="2265" y="3388"/>
                    <a:pt x="2123" y="3593"/>
                    <a:pt x="1912" y="3681"/>
                  </a:cubicBezTo>
                  <a:cubicBezTo>
                    <a:pt x="749" y="4158"/>
                    <a:pt x="0" y="5157"/>
                    <a:pt x="0" y="6229"/>
                  </a:cubicBezTo>
                  <a:cubicBezTo>
                    <a:pt x="0" y="7790"/>
                    <a:pt x="1522" y="9062"/>
                    <a:pt x="3397" y="9062"/>
                  </a:cubicBezTo>
                  <a:cubicBezTo>
                    <a:pt x="3409" y="9062"/>
                    <a:pt x="3421" y="9062"/>
                    <a:pt x="3433" y="9062"/>
                  </a:cubicBezTo>
                  <a:cubicBezTo>
                    <a:pt x="3760" y="9062"/>
                    <a:pt x="4088" y="9022"/>
                    <a:pt x="4409" y="8944"/>
                  </a:cubicBezTo>
                  <a:cubicBezTo>
                    <a:pt x="5005" y="8793"/>
                    <a:pt x="5616" y="8717"/>
                    <a:pt x="6228" y="8717"/>
                  </a:cubicBezTo>
                  <a:cubicBezTo>
                    <a:pt x="6839" y="8717"/>
                    <a:pt x="7451" y="8793"/>
                    <a:pt x="8047" y="8944"/>
                  </a:cubicBezTo>
                  <a:cubicBezTo>
                    <a:pt x="8366" y="9022"/>
                    <a:pt x="8691" y="9059"/>
                    <a:pt x="9017" y="9059"/>
                  </a:cubicBezTo>
                  <a:cubicBezTo>
                    <a:pt x="9030" y="9059"/>
                    <a:pt x="9043" y="9059"/>
                    <a:pt x="9056" y="9059"/>
                  </a:cubicBezTo>
                  <a:cubicBezTo>
                    <a:pt x="10931" y="9059"/>
                    <a:pt x="12452" y="7787"/>
                    <a:pt x="12452" y="6226"/>
                  </a:cubicBezTo>
                  <a:cubicBezTo>
                    <a:pt x="12452" y="5154"/>
                    <a:pt x="11704" y="4155"/>
                    <a:pt x="10541" y="3681"/>
                  </a:cubicBezTo>
                  <a:cubicBezTo>
                    <a:pt x="10330" y="3593"/>
                    <a:pt x="10188" y="3388"/>
                    <a:pt x="10188" y="3156"/>
                  </a:cubicBezTo>
                  <a:lnTo>
                    <a:pt x="10188" y="2829"/>
                  </a:lnTo>
                  <a:cubicBezTo>
                    <a:pt x="10188" y="1745"/>
                    <a:pt x="9753" y="960"/>
                    <a:pt x="8896" y="498"/>
                  </a:cubicBezTo>
                  <a:cubicBezTo>
                    <a:pt x="8267" y="157"/>
                    <a:pt x="7419" y="0"/>
                    <a:pt x="6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18" name="Google Shape;4618;p36"/>
          <p:cNvGrpSpPr/>
          <p:nvPr/>
        </p:nvGrpSpPr>
        <p:grpSpPr>
          <a:xfrm>
            <a:off x="6889220" y="3452867"/>
            <a:ext cx="231949" cy="190692"/>
            <a:chOff x="6242450" y="3252800"/>
            <a:chExt cx="484475" cy="398300"/>
          </a:xfrm>
        </p:grpSpPr>
        <p:sp>
          <p:nvSpPr>
            <p:cNvPr id="4619" name="Google Shape;4619;p36"/>
            <p:cNvSpPr/>
            <p:nvPr/>
          </p:nvSpPr>
          <p:spPr>
            <a:xfrm>
              <a:off x="6626825" y="342717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4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4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20" name="Google Shape;4620;p36"/>
            <p:cNvSpPr/>
            <p:nvPr/>
          </p:nvSpPr>
          <p:spPr>
            <a:xfrm>
              <a:off x="6508150" y="3418300"/>
              <a:ext cx="45550" cy="68400"/>
            </a:xfrm>
            <a:custGeom>
              <a:avLst/>
              <a:gdLst/>
              <a:ahLst/>
              <a:cxnLst/>
              <a:rect l="l" t="t" r="r" b="b"/>
              <a:pathLst>
                <a:path w="1822" h="2736" extrusionOk="0">
                  <a:moveTo>
                    <a:pt x="1062" y="0"/>
                  </a:moveTo>
                  <a:cubicBezTo>
                    <a:pt x="917" y="0"/>
                    <a:pt x="772" y="55"/>
                    <a:pt x="662" y="166"/>
                  </a:cubicBezTo>
                  <a:cubicBezTo>
                    <a:pt x="1" y="830"/>
                    <a:pt x="1" y="1905"/>
                    <a:pt x="662" y="2569"/>
                  </a:cubicBezTo>
                  <a:cubicBezTo>
                    <a:pt x="768" y="2675"/>
                    <a:pt x="912" y="2732"/>
                    <a:pt x="1063" y="2735"/>
                  </a:cubicBezTo>
                  <a:cubicBezTo>
                    <a:pt x="1568" y="2732"/>
                    <a:pt x="1821" y="2122"/>
                    <a:pt x="1462" y="1766"/>
                  </a:cubicBezTo>
                  <a:cubicBezTo>
                    <a:pt x="1242" y="1545"/>
                    <a:pt x="1242" y="1186"/>
                    <a:pt x="1462" y="966"/>
                  </a:cubicBezTo>
                  <a:cubicBezTo>
                    <a:pt x="1685" y="745"/>
                    <a:pt x="1685" y="386"/>
                    <a:pt x="1462" y="166"/>
                  </a:cubicBezTo>
                  <a:cubicBezTo>
                    <a:pt x="1352" y="55"/>
                    <a:pt x="1207" y="0"/>
                    <a:pt x="10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21" name="Google Shape;4621;p36"/>
            <p:cNvSpPr/>
            <p:nvPr/>
          </p:nvSpPr>
          <p:spPr>
            <a:xfrm>
              <a:off x="6242450" y="3252800"/>
              <a:ext cx="484475" cy="398300"/>
            </a:xfrm>
            <a:custGeom>
              <a:avLst/>
              <a:gdLst/>
              <a:ahLst/>
              <a:cxnLst/>
              <a:rect l="l" t="t" r="r" b="b"/>
              <a:pathLst>
                <a:path w="19379" h="15932" extrusionOk="0">
                  <a:moveTo>
                    <a:pt x="9593" y="1178"/>
                  </a:moveTo>
                  <a:cubicBezTo>
                    <a:pt x="11124" y="1417"/>
                    <a:pt x="12374" y="2528"/>
                    <a:pt x="12794" y="4017"/>
                  </a:cubicBezTo>
                  <a:cubicBezTo>
                    <a:pt x="12443" y="4032"/>
                    <a:pt x="12093" y="4065"/>
                    <a:pt x="11746" y="4116"/>
                  </a:cubicBezTo>
                  <a:cubicBezTo>
                    <a:pt x="10595" y="3543"/>
                    <a:pt x="9792" y="2450"/>
                    <a:pt x="9593" y="1178"/>
                  </a:cubicBezTo>
                  <a:close/>
                  <a:moveTo>
                    <a:pt x="1697" y="2890"/>
                  </a:moveTo>
                  <a:cubicBezTo>
                    <a:pt x="3790" y="2894"/>
                    <a:pt x="5520" y="4524"/>
                    <a:pt x="5653" y="6613"/>
                  </a:cubicBezTo>
                  <a:lnTo>
                    <a:pt x="4360" y="5321"/>
                  </a:lnTo>
                  <a:cubicBezTo>
                    <a:pt x="4250" y="5211"/>
                    <a:pt x="4105" y="5156"/>
                    <a:pt x="3960" y="5156"/>
                  </a:cubicBezTo>
                  <a:cubicBezTo>
                    <a:pt x="3815" y="5156"/>
                    <a:pt x="3670" y="5211"/>
                    <a:pt x="3560" y="5321"/>
                  </a:cubicBezTo>
                  <a:cubicBezTo>
                    <a:pt x="3340" y="5542"/>
                    <a:pt x="3340" y="5901"/>
                    <a:pt x="3560" y="6121"/>
                  </a:cubicBezTo>
                  <a:lnTo>
                    <a:pt x="4852" y="7414"/>
                  </a:lnTo>
                  <a:cubicBezTo>
                    <a:pt x="2763" y="7281"/>
                    <a:pt x="1132" y="5551"/>
                    <a:pt x="1132" y="3458"/>
                  </a:cubicBezTo>
                  <a:lnTo>
                    <a:pt x="1129" y="3458"/>
                  </a:lnTo>
                  <a:lnTo>
                    <a:pt x="1129" y="2890"/>
                  </a:lnTo>
                  <a:close/>
                  <a:moveTo>
                    <a:pt x="15511" y="5593"/>
                  </a:moveTo>
                  <a:cubicBezTo>
                    <a:pt x="16553" y="6067"/>
                    <a:pt x="17477" y="6888"/>
                    <a:pt x="18135" y="7966"/>
                  </a:cubicBezTo>
                  <a:cubicBezTo>
                    <a:pt x="17471" y="9056"/>
                    <a:pt x="16532" y="9887"/>
                    <a:pt x="15472" y="10358"/>
                  </a:cubicBezTo>
                  <a:cubicBezTo>
                    <a:pt x="13748" y="9228"/>
                    <a:pt x="13766" y="6695"/>
                    <a:pt x="15511" y="5593"/>
                  </a:cubicBezTo>
                  <a:close/>
                  <a:moveTo>
                    <a:pt x="13326" y="5134"/>
                  </a:moveTo>
                  <a:cubicBezTo>
                    <a:pt x="13345" y="5134"/>
                    <a:pt x="13363" y="5134"/>
                    <a:pt x="13382" y="5134"/>
                  </a:cubicBezTo>
                  <a:cubicBezTo>
                    <a:pt x="13417" y="5140"/>
                    <a:pt x="13451" y="5143"/>
                    <a:pt x="13485" y="5143"/>
                  </a:cubicBezTo>
                  <a:cubicBezTo>
                    <a:pt x="13504" y="5143"/>
                    <a:pt x="13523" y="5142"/>
                    <a:pt x="13542" y="5140"/>
                  </a:cubicBezTo>
                  <a:cubicBezTo>
                    <a:pt x="13548" y="5140"/>
                    <a:pt x="13554" y="5137"/>
                    <a:pt x="13560" y="5137"/>
                  </a:cubicBezTo>
                  <a:cubicBezTo>
                    <a:pt x="13775" y="5143"/>
                    <a:pt x="13989" y="5161"/>
                    <a:pt x="14204" y="5197"/>
                  </a:cubicBezTo>
                  <a:cubicBezTo>
                    <a:pt x="12688" y="6728"/>
                    <a:pt x="12676" y="9189"/>
                    <a:pt x="14170" y="10738"/>
                  </a:cubicBezTo>
                  <a:cubicBezTo>
                    <a:pt x="13968" y="10771"/>
                    <a:pt x="13763" y="10789"/>
                    <a:pt x="13560" y="10792"/>
                  </a:cubicBezTo>
                  <a:lnTo>
                    <a:pt x="13542" y="10792"/>
                  </a:lnTo>
                  <a:cubicBezTo>
                    <a:pt x="13520" y="10789"/>
                    <a:pt x="13497" y="10787"/>
                    <a:pt x="13475" y="10787"/>
                  </a:cubicBezTo>
                  <a:cubicBezTo>
                    <a:pt x="13444" y="10787"/>
                    <a:pt x="13414" y="10790"/>
                    <a:pt x="13382" y="10795"/>
                  </a:cubicBezTo>
                  <a:cubicBezTo>
                    <a:pt x="13362" y="10796"/>
                    <a:pt x="13341" y="10796"/>
                    <a:pt x="13321" y="10796"/>
                  </a:cubicBezTo>
                  <a:cubicBezTo>
                    <a:pt x="12807" y="10796"/>
                    <a:pt x="12296" y="10759"/>
                    <a:pt x="11788" y="10684"/>
                  </a:cubicBezTo>
                  <a:cubicBezTo>
                    <a:pt x="11755" y="10675"/>
                    <a:pt x="11722" y="10672"/>
                    <a:pt x="11691" y="10669"/>
                  </a:cubicBezTo>
                  <a:cubicBezTo>
                    <a:pt x="9931" y="10370"/>
                    <a:pt x="8938" y="9530"/>
                    <a:pt x="7114" y="7990"/>
                  </a:cubicBezTo>
                  <a:lnTo>
                    <a:pt x="7105" y="7987"/>
                  </a:lnTo>
                  <a:lnTo>
                    <a:pt x="7177" y="7927"/>
                  </a:lnTo>
                  <a:cubicBezTo>
                    <a:pt x="8986" y="6402"/>
                    <a:pt x="9973" y="5569"/>
                    <a:pt x="11691" y="5267"/>
                  </a:cubicBezTo>
                  <a:cubicBezTo>
                    <a:pt x="11731" y="5264"/>
                    <a:pt x="11767" y="5258"/>
                    <a:pt x="11806" y="5249"/>
                  </a:cubicBezTo>
                  <a:cubicBezTo>
                    <a:pt x="12310" y="5173"/>
                    <a:pt x="12816" y="5134"/>
                    <a:pt x="13326" y="5134"/>
                  </a:cubicBezTo>
                  <a:close/>
                  <a:moveTo>
                    <a:pt x="4852" y="8561"/>
                  </a:moveTo>
                  <a:lnTo>
                    <a:pt x="3560" y="9850"/>
                  </a:lnTo>
                  <a:cubicBezTo>
                    <a:pt x="3340" y="10071"/>
                    <a:pt x="3340" y="10430"/>
                    <a:pt x="3560" y="10650"/>
                  </a:cubicBezTo>
                  <a:cubicBezTo>
                    <a:pt x="3670" y="10762"/>
                    <a:pt x="3815" y="10818"/>
                    <a:pt x="3960" y="10818"/>
                  </a:cubicBezTo>
                  <a:cubicBezTo>
                    <a:pt x="4105" y="10818"/>
                    <a:pt x="4250" y="10762"/>
                    <a:pt x="4360" y="10650"/>
                  </a:cubicBezTo>
                  <a:lnTo>
                    <a:pt x="5653" y="9361"/>
                  </a:lnTo>
                  <a:lnTo>
                    <a:pt x="5653" y="9361"/>
                  </a:lnTo>
                  <a:cubicBezTo>
                    <a:pt x="5520" y="11451"/>
                    <a:pt x="3790" y="13078"/>
                    <a:pt x="1697" y="13081"/>
                  </a:cubicBezTo>
                  <a:lnTo>
                    <a:pt x="1129" y="13081"/>
                  </a:lnTo>
                  <a:lnTo>
                    <a:pt x="1129" y="12517"/>
                  </a:lnTo>
                  <a:cubicBezTo>
                    <a:pt x="1132" y="10421"/>
                    <a:pt x="2760" y="8691"/>
                    <a:pt x="4852" y="8561"/>
                  </a:cubicBezTo>
                  <a:close/>
                  <a:moveTo>
                    <a:pt x="11734" y="11822"/>
                  </a:moveTo>
                  <a:cubicBezTo>
                    <a:pt x="12066" y="11870"/>
                    <a:pt x="12416" y="11901"/>
                    <a:pt x="12794" y="11916"/>
                  </a:cubicBezTo>
                  <a:cubicBezTo>
                    <a:pt x="12374" y="13407"/>
                    <a:pt x="11121" y="14515"/>
                    <a:pt x="9593" y="14754"/>
                  </a:cubicBezTo>
                  <a:cubicBezTo>
                    <a:pt x="9792" y="13489"/>
                    <a:pt x="10589" y="12396"/>
                    <a:pt x="11734" y="11822"/>
                  </a:cubicBezTo>
                  <a:close/>
                  <a:moveTo>
                    <a:pt x="8986" y="1"/>
                  </a:moveTo>
                  <a:cubicBezTo>
                    <a:pt x="8984" y="1"/>
                    <a:pt x="8982" y="1"/>
                    <a:pt x="8980" y="1"/>
                  </a:cubicBezTo>
                  <a:cubicBezTo>
                    <a:pt x="8666" y="1"/>
                    <a:pt x="8412" y="255"/>
                    <a:pt x="8412" y="566"/>
                  </a:cubicBezTo>
                  <a:cubicBezTo>
                    <a:pt x="8415" y="2084"/>
                    <a:pt x="9092" y="3522"/>
                    <a:pt x="10257" y="4491"/>
                  </a:cubicBezTo>
                  <a:cubicBezTo>
                    <a:pt x="9019" y="4950"/>
                    <a:pt x="8044" y="5720"/>
                    <a:pt x="6794" y="6774"/>
                  </a:cubicBezTo>
                  <a:cubicBezTo>
                    <a:pt x="6749" y="4002"/>
                    <a:pt x="4481" y="1761"/>
                    <a:pt x="1697" y="1761"/>
                  </a:cubicBezTo>
                  <a:lnTo>
                    <a:pt x="565" y="1761"/>
                  </a:lnTo>
                  <a:cubicBezTo>
                    <a:pt x="251" y="1761"/>
                    <a:pt x="0" y="2015"/>
                    <a:pt x="0" y="2326"/>
                  </a:cubicBezTo>
                  <a:lnTo>
                    <a:pt x="0" y="3458"/>
                  </a:lnTo>
                  <a:cubicBezTo>
                    <a:pt x="0" y="5366"/>
                    <a:pt x="1066" y="7115"/>
                    <a:pt x="2763" y="7987"/>
                  </a:cubicBezTo>
                  <a:cubicBezTo>
                    <a:pt x="1066" y="8863"/>
                    <a:pt x="0" y="10611"/>
                    <a:pt x="0" y="12517"/>
                  </a:cubicBezTo>
                  <a:lnTo>
                    <a:pt x="0" y="13649"/>
                  </a:lnTo>
                  <a:cubicBezTo>
                    <a:pt x="0" y="13963"/>
                    <a:pt x="254" y="14213"/>
                    <a:pt x="565" y="14213"/>
                  </a:cubicBezTo>
                  <a:lnTo>
                    <a:pt x="1697" y="14213"/>
                  </a:lnTo>
                  <a:cubicBezTo>
                    <a:pt x="4478" y="14213"/>
                    <a:pt x="6746" y="11973"/>
                    <a:pt x="6794" y="9204"/>
                  </a:cubicBezTo>
                  <a:cubicBezTo>
                    <a:pt x="7808" y="10056"/>
                    <a:pt x="8606" y="10693"/>
                    <a:pt x="9523" y="11149"/>
                  </a:cubicBezTo>
                  <a:cubicBezTo>
                    <a:pt x="9756" y="11263"/>
                    <a:pt x="9998" y="11366"/>
                    <a:pt x="10242" y="11457"/>
                  </a:cubicBezTo>
                  <a:cubicBezTo>
                    <a:pt x="9086" y="12426"/>
                    <a:pt x="8415" y="13857"/>
                    <a:pt x="8412" y="15367"/>
                  </a:cubicBezTo>
                  <a:cubicBezTo>
                    <a:pt x="8412" y="15678"/>
                    <a:pt x="8666" y="15932"/>
                    <a:pt x="8980" y="15932"/>
                  </a:cubicBezTo>
                  <a:cubicBezTo>
                    <a:pt x="8982" y="15932"/>
                    <a:pt x="8984" y="15932"/>
                    <a:pt x="8986" y="15932"/>
                  </a:cubicBezTo>
                  <a:cubicBezTo>
                    <a:pt x="11387" y="15932"/>
                    <a:pt x="13461" y="14254"/>
                    <a:pt x="13962" y="11907"/>
                  </a:cubicBezTo>
                  <a:cubicBezTo>
                    <a:pt x="14971" y="11813"/>
                    <a:pt x="15943" y="11481"/>
                    <a:pt x="16794" y="10934"/>
                  </a:cubicBezTo>
                  <a:cubicBezTo>
                    <a:pt x="17812" y="10288"/>
                    <a:pt x="18672" y="9355"/>
                    <a:pt x="19285" y="8238"/>
                  </a:cubicBezTo>
                  <a:cubicBezTo>
                    <a:pt x="19379" y="8069"/>
                    <a:pt x="19379" y="7864"/>
                    <a:pt x="19285" y="7694"/>
                  </a:cubicBezTo>
                  <a:cubicBezTo>
                    <a:pt x="18672" y="6577"/>
                    <a:pt x="17809" y="5644"/>
                    <a:pt x="16794" y="4998"/>
                  </a:cubicBezTo>
                  <a:cubicBezTo>
                    <a:pt x="15943" y="4452"/>
                    <a:pt x="14971" y="4119"/>
                    <a:pt x="13962" y="4026"/>
                  </a:cubicBezTo>
                  <a:cubicBezTo>
                    <a:pt x="13461" y="1679"/>
                    <a:pt x="11387" y="1"/>
                    <a:pt x="8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22" name="Google Shape;4622;p36"/>
          <p:cNvGrpSpPr/>
          <p:nvPr/>
        </p:nvGrpSpPr>
        <p:grpSpPr>
          <a:xfrm>
            <a:off x="4342264" y="3717506"/>
            <a:ext cx="203295" cy="231303"/>
            <a:chOff x="922025" y="3804850"/>
            <a:chExt cx="424625" cy="483125"/>
          </a:xfrm>
        </p:grpSpPr>
        <p:sp>
          <p:nvSpPr>
            <p:cNvPr id="4623" name="Google Shape;4623;p36"/>
            <p:cNvSpPr/>
            <p:nvPr/>
          </p:nvSpPr>
          <p:spPr>
            <a:xfrm>
              <a:off x="922025" y="3804850"/>
              <a:ext cx="424625" cy="483125"/>
            </a:xfrm>
            <a:custGeom>
              <a:avLst/>
              <a:gdLst/>
              <a:ahLst/>
              <a:cxnLst/>
              <a:rect l="l" t="t" r="r" b="b"/>
              <a:pathLst>
                <a:path w="16985" h="19325" extrusionOk="0">
                  <a:moveTo>
                    <a:pt x="14153" y="1132"/>
                  </a:moveTo>
                  <a:cubicBezTo>
                    <a:pt x="15092" y="1132"/>
                    <a:pt x="15850" y="1893"/>
                    <a:pt x="15853" y="2832"/>
                  </a:cubicBezTo>
                  <a:lnTo>
                    <a:pt x="15853" y="3560"/>
                  </a:lnTo>
                  <a:cubicBezTo>
                    <a:pt x="15472" y="3162"/>
                    <a:pt x="15037" y="2769"/>
                    <a:pt x="14648" y="2558"/>
                  </a:cubicBezTo>
                  <a:cubicBezTo>
                    <a:pt x="14158" y="2296"/>
                    <a:pt x="13305" y="2239"/>
                    <a:pt x="12660" y="2239"/>
                  </a:cubicBezTo>
                  <a:cubicBezTo>
                    <a:pt x="12589" y="2239"/>
                    <a:pt x="12521" y="2239"/>
                    <a:pt x="12456" y="2241"/>
                  </a:cubicBezTo>
                  <a:lnTo>
                    <a:pt x="12456" y="1132"/>
                  </a:lnTo>
                  <a:close/>
                  <a:moveTo>
                    <a:pt x="12611" y="3372"/>
                  </a:moveTo>
                  <a:cubicBezTo>
                    <a:pt x="13207" y="3372"/>
                    <a:pt x="13858" y="3421"/>
                    <a:pt x="14110" y="3557"/>
                  </a:cubicBezTo>
                  <a:cubicBezTo>
                    <a:pt x="14430" y="3726"/>
                    <a:pt x="14844" y="4128"/>
                    <a:pt x="15209" y="4529"/>
                  </a:cubicBezTo>
                  <a:lnTo>
                    <a:pt x="12456" y="4529"/>
                  </a:lnTo>
                  <a:lnTo>
                    <a:pt x="12456" y="3373"/>
                  </a:lnTo>
                  <a:cubicBezTo>
                    <a:pt x="12507" y="3372"/>
                    <a:pt x="12559" y="3372"/>
                    <a:pt x="12611" y="3372"/>
                  </a:cubicBezTo>
                  <a:close/>
                  <a:moveTo>
                    <a:pt x="7927" y="6794"/>
                  </a:moveTo>
                  <a:lnTo>
                    <a:pt x="7927" y="9626"/>
                  </a:lnTo>
                  <a:cubicBezTo>
                    <a:pt x="7924" y="11812"/>
                    <a:pt x="6151" y="13585"/>
                    <a:pt x="3962" y="13588"/>
                  </a:cubicBezTo>
                  <a:lnTo>
                    <a:pt x="3397" y="13588"/>
                  </a:lnTo>
                  <a:lnTo>
                    <a:pt x="3397" y="12455"/>
                  </a:lnTo>
                  <a:lnTo>
                    <a:pt x="3962" y="12455"/>
                  </a:lnTo>
                  <a:cubicBezTo>
                    <a:pt x="5526" y="12452"/>
                    <a:pt x="6791" y="11187"/>
                    <a:pt x="6794" y="9626"/>
                  </a:cubicBezTo>
                  <a:cubicBezTo>
                    <a:pt x="6794" y="9312"/>
                    <a:pt x="6541" y="9058"/>
                    <a:pt x="6227" y="9058"/>
                  </a:cubicBezTo>
                  <a:cubicBezTo>
                    <a:pt x="5913" y="9058"/>
                    <a:pt x="5662" y="9312"/>
                    <a:pt x="5662" y="9626"/>
                  </a:cubicBezTo>
                  <a:cubicBezTo>
                    <a:pt x="5659" y="10562"/>
                    <a:pt x="4901" y="11323"/>
                    <a:pt x="3962" y="11323"/>
                  </a:cubicBezTo>
                  <a:lnTo>
                    <a:pt x="3397" y="11323"/>
                  </a:lnTo>
                  <a:lnTo>
                    <a:pt x="3397" y="10758"/>
                  </a:lnTo>
                  <a:cubicBezTo>
                    <a:pt x="3397" y="8569"/>
                    <a:pt x="5170" y="6797"/>
                    <a:pt x="7359" y="6794"/>
                  </a:cubicBezTo>
                  <a:close/>
                  <a:moveTo>
                    <a:pt x="11323" y="1132"/>
                  </a:moveTo>
                  <a:lnTo>
                    <a:pt x="11323" y="10758"/>
                  </a:lnTo>
                  <a:cubicBezTo>
                    <a:pt x="11320" y="12320"/>
                    <a:pt x="10055" y="13585"/>
                    <a:pt x="8491" y="13588"/>
                  </a:cubicBezTo>
                  <a:lnTo>
                    <a:pt x="7160" y="13588"/>
                  </a:lnTo>
                  <a:cubicBezTo>
                    <a:pt x="8361" y="12621"/>
                    <a:pt x="9059" y="11166"/>
                    <a:pt x="9059" y="9626"/>
                  </a:cubicBezTo>
                  <a:lnTo>
                    <a:pt x="9059" y="6229"/>
                  </a:lnTo>
                  <a:cubicBezTo>
                    <a:pt x="9059" y="5915"/>
                    <a:pt x="8805" y="5662"/>
                    <a:pt x="8491" y="5662"/>
                  </a:cubicBezTo>
                  <a:lnTo>
                    <a:pt x="7359" y="5662"/>
                  </a:lnTo>
                  <a:cubicBezTo>
                    <a:pt x="6779" y="5662"/>
                    <a:pt x="6206" y="5761"/>
                    <a:pt x="5662" y="5954"/>
                  </a:cubicBezTo>
                  <a:lnTo>
                    <a:pt x="5662" y="5097"/>
                  </a:lnTo>
                  <a:cubicBezTo>
                    <a:pt x="5662" y="2908"/>
                    <a:pt x="7434" y="1135"/>
                    <a:pt x="9624" y="1132"/>
                  </a:cubicBezTo>
                  <a:close/>
                  <a:moveTo>
                    <a:pt x="6794" y="14720"/>
                  </a:moveTo>
                  <a:lnTo>
                    <a:pt x="6794" y="16957"/>
                  </a:lnTo>
                  <a:cubicBezTo>
                    <a:pt x="6115" y="16698"/>
                    <a:pt x="5665" y="16049"/>
                    <a:pt x="5662" y="15324"/>
                  </a:cubicBezTo>
                  <a:lnTo>
                    <a:pt x="5662" y="14720"/>
                  </a:lnTo>
                  <a:close/>
                  <a:moveTo>
                    <a:pt x="4530" y="14720"/>
                  </a:moveTo>
                  <a:lnTo>
                    <a:pt x="4530" y="18096"/>
                  </a:lnTo>
                  <a:cubicBezTo>
                    <a:pt x="3850" y="17854"/>
                    <a:pt x="3397" y="17214"/>
                    <a:pt x="3397" y="16495"/>
                  </a:cubicBezTo>
                  <a:lnTo>
                    <a:pt x="3397" y="14720"/>
                  </a:lnTo>
                  <a:close/>
                  <a:moveTo>
                    <a:pt x="3326" y="1"/>
                  </a:moveTo>
                  <a:cubicBezTo>
                    <a:pt x="3182" y="1"/>
                    <a:pt x="3037" y="56"/>
                    <a:pt x="2926" y="166"/>
                  </a:cubicBezTo>
                  <a:cubicBezTo>
                    <a:pt x="2480" y="613"/>
                    <a:pt x="2265" y="1114"/>
                    <a:pt x="2265" y="1700"/>
                  </a:cubicBezTo>
                  <a:cubicBezTo>
                    <a:pt x="2265" y="2950"/>
                    <a:pt x="3277" y="3965"/>
                    <a:pt x="4530" y="3965"/>
                  </a:cubicBezTo>
                  <a:cubicBezTo>
                    <a:pt x="4572" y="3965"/>
                    <a:pt x="4614" y="3965"/>
                    <a:pt x="4657" y="3959"/>
                  </a:cubicBezTo>
                  <a:lnTo>
                    <a:pt x="4657" y="3959"/>
                  </a:lnTo>
                  <a:cubicBezTo>
                    <a:pt x="4572" y="4333"/>
                    <a:pt x="4527" y="4714"/>
                    <a:pt x="4530" y="5097"/>
                  </a:cubicBezTo>
                  <a:lnTo>
                    <a:pt x="4530" y="6522"/>
                  </a:lnTo>
                  <a:cubicBezTo>
                    <a:pt x="3114" y="7467"/>
                    <a:pt x="2265" y="9055"/>
                    <a:pt x="2265" y="10758"/>
                  </a:cubicBezTo>
                  <a:lnTo>
                    <a:pt x="2265" y="13588"/>
                  </a:lnTo>
                  <a:lnTo>
                    <a:pt x="565" y="13588"/>
                  </a:lnTo>
                  <a:cubicBezTo>
                    <a:pt x="251" y="13588"/>
                    <a:pt x="1" y="13841"/>
                    <a:pt x="1" y="14155"/>
                  </a:cubicBezTo>
                  <a:cubicBezTo>
                    <a:pt x="1" y="14466"/>
                    <a:pt x="251" y="14720"/>
                    <a:pt x="565" y="14720"/>
                  </a:cubicBezTo>
                  <a:lnTo>
                    <a:pt x="2265" y="14720"/>
                  </a:lnTo>
                  <a:lnTo>
                    <a:pt x="2265" y="16495"/>
                  </a:lnTo>
                  <a:cubicBezTo>
                    <a:pt x="2265" y="18056"/>
                    <a:pt x="3530" y="19322"/>
                    <a:pt x="5094" y="19325"/>
                  </a:cubicBezTo>
                  <a:cubicBezTo>
                    <a:pt x="5408" y="19325"/>
                    <a:pt x="5662" y="19071"/>
                    <a:pt x="5662" y="18760"/>
                  </a:cubicBezTo>
                  <a:lnTo>
                    <a:pt x="5662" y="17613"/>
                  </a:lnTo>
                  <a:cubicBezTo>
                    <a:pt x="6148" y="17990"/>
                    <a:pt x="6743" y="18192"/>
                    <a:pt x="7359" y="18192"/>
                  </a:cubicBezTo>
                  <a:cubicBezTo>
                    <a:pt x="7673" y="18192"/>
                    <a:pt x="7927" y="17939"/>
                    <a:pt x="7927" y="17628"/>
                  </a:cubicBezTo>
                  <a:lnTo>
                    <a:pt x="7927" y="14720"/>
                  </a:lnTo>
                  <a:lnTo>
                    <a:pt x="9059" y="14720"/>
                  </a:lnTo>
                  <a:lnTo>
                    <a:pt x="9059" y="18760"/>
                  </a:lnTo>
                  <a:cubicBezTo>
                    <a:pt x="9059" y="19071"/>
                    <a:pt x="9309" y="19325"/>
                    <a:pt x="9624" y="19325"/>
                  </a:cubicBezTo>
                  <a:cubicBezTo>
                    <a:pt x="9938" y="19325"/>
                    <a:pt x="10191" y="19071"/>
                    <a:pt x="10191" y="18760"/>
                  </a:cubicBezTo>
                  <a:lnTo>
                    <a:pt x="10191" y="14720"/>
                  </a:lnTo>
                  <a:lnTo>
                    <a:pt x="16417" y="14720"/>
                  </a:lnTo>
                  <a:cubicBezTo>
                    <a:pt x="16731" y="14720"/>
                    <a:pt x="16982" y="14466"/>
                    <a:pt x="16982" y="14155"/>
                  </a:cubicBezTo>
                  <a:cubicBezTo>
                    <a:pt x="16982" y="13841"/>
                    <a:pt x="16731" y="13588"/>
                    <a:pt x="16417" y="13588"/>
                  </a:cubicBezTo>
                  <a:lnTo>
                    <a:pt x="11263" y="13588"/>
                  </a:lnTo>
                  <a:cubicBezTo>
                    <a:pt x="12024" y="12845"/>
                    <a:pt x="12456" y="11821"/>
                    <a:pt x="12456" y="10758"/>
                  </a:cubicBezTo>
                  <a:lnTo>
                    <a:pt x="12456" y="5662"/>
                  </a:lnTo>
                  <a:lnTo>
                    <a:pt x="16417" y="5662"/>
                  </a:lnTo>
                  <a:cubicBezTo>
                    <a:pt x="16435" y="5662"/>
                    <a:pt x="16454" y="5662"/>
                    <a:pt x="16472" y="5659"/>
                  </a:cubicBezTo>
                  <a:lnTo>
                    <a:pt x="16484" y="5659"/>
                  </a:lnTo>
                  <a:cubicBezTo>
                    <a:pt x="16496" y="5659"/>
                    <a:pt x="16511" y="5656"/>
                    <a:pt x="16523" y="5653"/>
                  </a:cubicBezTo>
                  <a:cubicBezTo>
                    <a:pt x="16529" y="5653"/>
                    <a:pt x="16535" y="5653"/>
                    <a:pt x="16538" y="5650"/>
                  </a:cubicBezTo>
                  <a:cubicBezTo>
                    <a:pt x="16550" y="5647"/>
                    <a:pt x="16562" y="5643"/>
                    <a:pt x="16577" y="5640"/>
                  </a:cubicBezTo>
                  <a:lnTo>
                    <a:pt x="16592" y="5637"/>
                  </a:lnTo>
                  <a:cubicBezTo>
                    <a:pt x="16607" y="5631"/>
                    <a:pt x="16623" y="5625"/>
                    <a:pt x="16638" y="5619"/>
                  </a:cubicBezTo>
                  <a:lnTo>
                    <a:pt x="16644" y="5616"/>
                  </a:lnTo>
                  <a:cubicBezTo>
                    <a:pt x="16659" y="5610"/>
                    <a:pt x="16671" y="5604"/>
                    <a:pt x="16683" y="5598"/>
                  </a:cubicBezTo>
                  <a:lnTo>
                    <a:pt x="16701" y="5586"/>
                  </a:lnTo>
                  <a:cubicBezTo>
                    <a:pt x="16710" y="5583"/>
                    <a:pt x="16719" y="5577"/>
                    <a:pt x="16728" y="5571"/>
                  </a:cubicBezTo>
                  <a:cubicBezTo>
                    <a:pt x="16734" y="5568"/>
                    <a:pt x="16740" y="5562"/>
                    <a:pt x="16746" y="5559"/>
                  </a:cubicBezTo>
                  <a:lnTo>
                    <a:pt x="16758" y="5550"/>
                  </a:lnTo>
                  <a:lnTo>
                    <a:pt x="16768" y="5541"/>
                  </a:lnTo>
                  <a:lnTo>
                    <a:pt x="16792" y="5523"/>
                  </a:lnTo>
                  <a:cubicBezTo>
                    <a:pt x="16798" y="5517"/>
                    <a:pt x="16807" y="5511"/>
                    <a:pt x="16813" y="5505"/>
                  </a:cubicBezTo>
                  <a:lnTo>
                    <a:pt x="16831" y="5486"/>
                  </a:lnTo>
                  <a:lnTo>
                    <a:pt x="16849" y="5462"/>
                  </a:lnTo>
                  <a:lnTo>
                    <a:pt x="16864" y="5444"/>
                  </a:lnTo>
                  <a:cubicBezTo>
                    <a:pt x="16870" y="5435"/>
                    <a:pt x="16879" y="5429"/>
                    <a:pt x="16885" y="5420"/>
                  </a:cubicBezTo>
                  <a:lnTo>
                    <a:pt x="16897" y="5399"/>
                  </a:lnTo>
                  <a:cubicBezTo>
                    <a:pt x="16903" y="5390"/>
                    <a:pt x="16906" y="5381"/>
                    <a:pt x="16912" y="5375"/>
                  </a:cubicBezTo>
                  <a:lnTo>
                    <a:pt x="16925" y="5351"/>
                  </a:lnTo>
                  <a:cubicBezTo>
                    <a:pt x="16928" y="5342"/>
                    <a:pt x="16934" y="5332"/>
                    <a:pt x="16937" y="5326"/>
                  </a:cubicBezTo>
                  <a:cubicBezTo>
                    <a:pt x="16940" y="5317"/>
                    <a:pt x="16943" y="5305"/>
                    <a:pt x="16949" y="5296"/>
                  </a:cubicBezTo>
                  <a:cubicBezTo>
                    <a:pt x="16952" y="5287"/>
                    <a:pt x="16955" y="5281"/>
                    <a:pt x="16958" y="5275"/>
                  </a:cubicBezTo>
                  <a:cubicBezTo>
                    <a:pt x="16958" y="5266"/>
                    <a:pt x="16964" y="5254"/>
                    <a:pt x="16964" y="5245"/>
                  </a:cubicBezTo>
                  <a:cubicBezTo>
                    <a:pt x="16967" y="5236"/>
                    <a:pt x="16970" y="5230"/>
                    <a:pt x="16970" y="5221"/>
                  </a:cubicBezTo>
                  <a:cubicBezTo>
                    <a:pt x="16973" y="5215"/>
                    <a:pt x="16976" y="5203"/>
                    <a:pt x="16976" y="5194"/>
                  </a:cubicBezTo>
                  <a:cubicBezTo>
                    <a:pt x="16979" y="5182"/>
                    <a:pt x="16979" y="5175"/>
                    <a:pt x="16982" y="5166"/>
                  </a:cubicBezTo>
                  <a:cubicBezTo>
                    <a:pt x="16982" y="5157"/>
                    <a:pt x="16982" y="5148"/>
                    <a:pt x="16982" y="5139"/>
                  </a:cubicBezTo>
                  <a:cubicBezTo>
                    <a:pt x="16982" y="5130"/>
                    <a:pt x="16982" y="5118"/>
                    <a:pt x="16985" y="5109"/>
                  </a:cubicBezTo>
                  <a:lnTo>
                    <a:pt x="16985" y="5097"/>
                  </a:lnTo>
                  <a:lnTo>
                    <a:pt x="16985" y="2832"/>
                  </a:lnTo>
                  <a:cubicBezTo>
                    <a:pt x="16982" y="1271"/>
                    <a:pt x="15717" y="3"/>
                    <a:pt x="14153" y="3"/>
                  </a:cubicBezTo>
                  <a:lnTo>
                    <a:pt x="9624" y="3"/>
                  </a:lnTo>
                  <a:cubicBezTo>
                    <a:pt x="7754" y="3"/>
                    <a:pt x="6033" y="1027"/>
                    <a:pt x="5143" y="2672"/>
                  </a:cubicBezTo>
                  <a:cubicBezTo>
                    <a:pt x="5106" y="2681"/>
                    <a:pt x="5067" y="2697"/>
                    <a:pt x="5034" y="2715"/>
                  </a:cubicBezTo>
                  <a:cubicBezTo>
                    <a:pt x="4869" y="2797"/>
                    <a:pt x="4697" y="2834"/>
                    <a:pt x="4530" y="2834"/>
                  </a:cubicBezTo>
                  <a:cubicBezTo>
                    <a:pt x="3934" y="2834"/>
                    <a:pt x="3395" y="2356"/>
                    <a:pt x="3397" y="1700"/>
                  </a:cubicBezTo>
                  <a:cubicBezTo>
                    <a:pt x="3397" y="1419"/>
                    <a:pt x="3494" y="1199"/>
                    <a:pt x="3727" y="966"/>
                  </a:cubicBezTo>
                  <a:cubicBezTo>
                    <a:pt x="3950" y="746"/>
                    <a:pt x="3950" y="387"/>
                    <a:pt x="3727" y="166"/>
                  </a:cubicBezTo>
                  <a:cubicBezTo>
                    <a:pt x="3616" y="56"/>
                    <a:pt x="3471" y="1"/>
                    <a:pt x="3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24" name="Google Shape;4624;p36"/>
            <p:cNvSpPr/>
            <p:nvPr/>
          </p:nvSpPr>
          <p:spPr>
            <a:xfrm>
              <a:off x="1135200" y="3869900"/>
              <a:ext cx="37850" cy="28400"/>
            </a:xfrm>
            <a:custGeom>
              <a:avLst/>
              <a:gdLst/>
              <a:ahLst/>
              <a:cxnLst/>
              <a:rect l="l" t="t" r="r" b="b"/>
              <a:pathLst>
                <a:path w="1514" h="1136" extrusionOk="0">
                  <a:moveTo>
                    <a:pt x="758" y="1"/>
                  </a:moveTo>
                  <a:cubicBezTo>
                    <a:pt x="254" y="1"/>
                    <a:pt x="0" y="611"/>
                    <a:pt x="357" y="970"/>
                  </a:cubicBezTo>
                  <a:cubicBezTo>
                    <a:pt x="467" y="1080"/>
                    <a:pt x="612" y="1135"/>
                    <a:pt x="757" y="1135"/>
                  </a:cubicBezTo>
                  <a:cubicBezTo>
                    <a:pt x="902" y="1135"/>
                    <a:pt x="1047" y="1080"/>
                    <a:pt x="1157" y="970"/>
                  </a:cubicBezTo>
                  <a:cubicBezTo>
                    <a:pt x="1513" y="611"/>
                    <a:pt x="1263" y="1"/>
                    <a:pt x="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625" name="Google Shape;4625;p36"/>
          <p:cNvSpPr/>
          <p:nvPr/>
        </p:nvSpPr>
        <p:spPr>
          <a:xfrm>
            <a:off x="4619995" y="3717126"/>
            <a:ext cx="236832" cy="232152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626" name="Google Shape;4626;p36"/>
          <p:cNvGrpSpPr/>
          <p:nvPr/>
        </p:nvGrpSpPr>
        <p:grpSpPr>
          <a:xfrm>
            <a:off x="4908491" y="3717506"/>
            <a:ext cx="212798" cy="231303"/>
            <a:chOff x="2100300" y="3804850"/>
            <a:chExt cx="444475" cy="483125"/>
          </a:xfrm>
        </p:grpSpPr>
        <p:sp>
          <p:nvSpPr>
            <p:cNvPr id="4627" name="Google Shape;4627;p36"/>
            <p:cNvSpPr/>
            <p:nvPr/>
          </p:nvSpPr>
          <p:spPr>
            <a:xfrm>
              <a:off x="2100300" y="3804850"/>
              <a:ext cx="444475" cy="483125"/>
            </a:xfrm>
            <a:custGeom>
              <a:avLst/>
              <a:gdLst/>
              <a:ahLst/>
              <a:cxnLst/>
              <a:rect l="l" t="t" r="r" b="b"/>
              <a:pathLst>
                <a:path w="17779" h="19325" extrusionOk="0">
                  <a:moveTo>
                    <a:pt x="2123" y="4001"/>
                  </a:moveTo>
                  <a:cubicBezTo>
                    <a:pt x="2627" y="4001"/>
                    <a:pt x="2881" y="4611"/>
                    <a:pt x="2524" y="4967"/>
                  </a:cubicBezTo>
                  <a:cubicBezTo>
                    <a:pt x="2408" y="5083"/>
                    <a:pt x="2265" y="5134"/>
                    <a:pt x="2126" y="5134"/>
                  </a:cubicBezTo>
                  <a:cubicBezTo>
                    <a:pt x="1835" y="5134"/>
                    <a:pt x="1558" y="4909"/>
                    <a:pt x="1558" y="4569"/>
                  </a:cubicBezTo>
                  <a:cubicBezTo>
                    <a:pt x="1558" y="4255"/>
                    <a:pt x="1809" y="4001"/>
                    <a:pt x="2123" y="4001"/>
                  </a:cubicBezTo>
                  <a:close/>
                  <a:moveTo>
                    <a:pt x="15710" y="4001"/>
                  </a:moveTo>
                  <a:cubicBezTo>
                    <a:pt x="16215" y="4001"/>
                    <a:pt x="16468" y="4611"/>
                    <a:pt x="16112" y="4967"/>
                  </a:cubicBezTo>
                  <a:cubicBezTo>
                    <a:pt x="15995" y="5083"/>
                    <a:pt x="15853" y="5134"/>
                    <a:pt x="15714" y="5134"/>
                  </a:cubicBezTo>
                  <a:cubicBezTo>
                    <a:pt x="15423" y="5134"/>
                    <a:pt x="15146" y="4909"/>
                    <a:pt x="15146" y="4569"/>
                  </a:cubicBezTo>
                  <a:cubicBezTo>
                    <a:pt x="15146" y="4255"/>
                    <a:pt x="15396" y="4001"/>
                    <a:pt x="15710" y="4001"/>
                  </a:cubicBezTo>
                  <a:close/>
                  <a:moveTo>
                    <a:pt x="8917" y="1132"/>
                  </a:moveTo>
                  <a:cubicBezTo>
                    <a:pt x="9551" y="1132"/>
                    <a:pt x="10251" y="1993"/>
                    <a:pt x="10789" y="3436"/>
                  </a:cubicBezTo>
                  <a:cubicBezTo>
                    <a:pt x="10894" y="3723"/>
                    <a:pt x="10994" y="4028"/>
                    <a:pt x="11084" y="4345"/>
                  </a:cubicBezTo>
                  <a:cubicBezTo>
                    <a:pt x="10345" y="4590"/>
                    <a:pt x="9623" y="4877"/>
                    <a:pt x="8917" y="5203"/>
                  </a:cubicBezTo>
                  <a:cubicBezTo>
                    <a:pt x="8210" y="4877"/>
                    <a:pt x="7488" y="4590"/>
                    <a:pt x="6749" y="4345"/>
                  </a:cubicBezTo>
                  <a:cubicBezTo>
                    <a:pt x="6842" y="4028"/>
                    <a:pt x="6939" y="3723"/>
                    <a:pt x="7044" y="3436"/>
                  </a:cubicBezTo>
                  <a:cubicBezTo>
                    <a:pt x="7582" y="1993"/>
                    <a:pt x="8282" y="1132"/>
                    <a:pt x="8917" y="1132"/>
                  </a:cubicBezTo>
                  <a:close/>
                  <a:moveTo>
                    <a:pt x="6483" y="5453"/>
                  </a:moveTo>
                  <a:cubicBezTo>
                    <a:pt x="6845" y="5577"/>
                    <a:pt x="7217" y="5713"/>
                    <a:pt x="7591" y="5867"/>
                  </a:cubicBezTo>
                  <a:cubicBezTo>
                    <a:pt x="7371" y="5985"/>
                    <a:pt x="7153" y="6105"/>
                    <a:pt x="6936" y="6229"/>
                  </a:cubicBezTo>
                  <a:cubicBezTo>
                    <a:pt x="6715" y="6356"/>
                    <a:pt x="6501" y="6486"/>
                    <a:pt x="6287" y="6619"/>
                  </a:cubicBezTo>
                  <a:cubicBezTo>
                    <a:pt x="6341" y="6217"/>
                    <a:pt x="6407" y="5831"/>
                    <a:pt x="6483" y="5453"/>
                  </a:cubicBezTo>
                  <a:close/>
                  <a:moveTo>
                    <a:pt x="11350" y="5453"/>
                  </a:moveTo>
                  <a:cubicBezTo>
                    <a:pt x="11426" y="5831"/>
                    <a:pt x="11492" y="6217"/>
                    <a:pt x="11546" y="6619"/>
                  </a:cubicBezTo>
                  <a:cubicBezTo>
                    <a:pt x="11335" y="6486"/>
                    <a:pt x="11118" y="6356"/>
                    <a:pt x="10897" y="6229"/>
                  </a:cubicBezTo>
                  <a:cubicBezTo>
                    <a:pt x="10677" y="6102"/>
                    <a:pt x="10459" y="5982"/>
                    <a:pt x="10242" y="5867"/>
                  </a:cubicBezTo>
                  <a:cubicBezTo>
                    <a:pt x="10619" y="5716"/>
                    <a:pt x="10988" y="5574"/>
                    <a:pt x="11350" y="5453"/>
                  </a:cubicBezTo>
                  <a:close/>
                  <a:moveTo>
                    <a:pt x="3799" y="4852"/>
                  </a:moveTo>
                  <a:cubicBezTo>
                    <a:pt x="4336" y="4904"/>
                    <a:pt x="4870" y="4997"/>
                    <a:pt x="5396" y="5133"/>
                  </a:cubicBezTo>
                  <a:cubicBezTo>
                    <a:pt x="5239" y="5894"/>
                    <a:pt x="5124" y="6661"/>
                    <a:pt x="5055" y="7434"/>
                  </a:cubicBezTo>
                  <a:cubicBezTo>
                    <a:pt x="4421" y="7881"/>
                    <a:pt x="3811" y="8361"/>
                    <a:pt x="3231" y="8877"/>
                  </a:cubicBezTo>
                  <a:cubicBezTo>
                    <a:pt x="3004" y="8645"/>
                    <a:pt x="2796" y="8412"/>
                    <a:pt x="2606" y="8180"/>
                  </a:cubicBezTo>
                  <a:cubicBezTo>
                    <a:pt x="1969" y="7404"/>
                    <a:pt x="1579" y="6691"/>
                    <a:pt x="1483" y="6139"/>
                  </a:cubicBezTo>
                  <a:lnTo>
                    <a:pt x="1483" y="6139"/>
                  </a:lnTo>
                  <a:cubicBezTo>
                    <a:pt x="1695" y="6225"/>
                    <a:pt x="1912" y="6266"/>
                    <a:pt x="2125" y="6266"/>
                  </a:cubicBezTo>
                  <a:cubicBezTo>
                    <a:pt x="2922" y="6266"/>
                    <a:pt x="3656" y="5698"/>
                    <a:pt x="3799" y="4852"/>
                  </a:cubicBezTo>
                  <a:close/>
                  <a:moveTo>
                    <a:pt x="14037" y="4852"/>
                  </a:moveTo>
                  <a:cubicBezTo>
                    <a:pt x="14180" y="5698"/>
                    <a:pt x="14914" y="6266"/>
                    <a:pt x="15711" y="6266"/>
                  </a:cubicBezTo>
                  <a:cubicBezTo>
                    <a:pt x="15924" y="6266"/>
                    <a:pt x="16141" y="6225"/>
                    <a:pt x="16353" y="6139"/>
                  </a:cubicBezTo>
                  <a:lnTo>
                    <a:pt x="16353" y="6139"/>
                  </a:lnTo>
                  <a:cubicBezTo>
                    <a:pt x="16254" y="6691"/>
                    <a:pt x="15867" y="7404"/>
                    <a:pt x="15227" y="8180"/>
                  </a:cubicBezTo>
                  <a:cubicBezTo>
                    <a:pt x="15037" y="8412"/>
                    <a:pt x="14829" y="8645"/>
                    <a:pt x="14602" y="8877"/>
                  </a:cubicBezTo>
                  <a:cubicBezTo>
                    <a:pt x="14022" y="8361"/>
                    <a:pt x="13412" y="7881"/>
                    <a:pt x="12778" y="7434"/>
                  </a:cubicBezTo>
                  <a:cubicBezTo>
                    <a:pt x="12709" y="6661"/>
                    <a:pt x="12594" y="5894"/>
                    <a:pt x="12440" y="5133"/>
                  </a:cubicBezTo>
                  <a:cubicBezTo>
                    <a:pt x="12963" y="4997"/>
                    <a:pt x="13497" y="4904"/>
                    <a:pt x="14037" y="4852"/>
                  </a:cubicBezTo>
                  <a:close/>
                  <a:moveTo>
                    <a:pt x="4964" y="8908"/>
                  </a:moveTo>
                  <a:lnTo>
                    <a:pt x="4964" y="8908"/>
                  </a:lnTo>
                  <a:cubicBezTo>
                    <a:pt x="4958" y="9158"/>
                    <a:pt x="4955" y="9409"/>
                    <a:pt x="4955" y="9662"/>
                  </a:cubicBezTo>
                  <a:cubicBezTo>
                    <a:pt x="4952" y="9916"/>
                    <a:pt x="4958" y="10167"/>
                    <a:pt x="4964" y="10417"/>
                  </a:cubicBezTo>
                  <a:cubicBezTo>
                    <a:pt x="4644" y="10170"/>
                    <a:pt x="4339" y="9916"/>
                    <a:pt x="4052" y="9662"/>
                  </a:cubicBezTo>
                  <a:cubicBezTo>
                    <a:pt x="4339" y="9409"/>
                    <a:pt x="4644" y="9155"/>
                    <a:pt x="4964" y="8908"/>
                  </a:cubicBezTo>
                  <a:close/>
                  <a:moveTo>
                    <a:pt x="12869" y="8908"/>
                  </a:moveTo>
                  <a:lnTo>
                    <a:pt x="12869" y="8908"/>
                  </a:lnTo>
                  <a:cubicBezTo>
                    <a:pt x="13189" y="9155"/>
                    <a:pt x="13491" y="9409"/>
                    <a:pt x="13781" y="9662"/>
                  </a:cubicBezTo>
                  <a:cubicBezTo>
                    <a:pt x="13494" y="9916"/>
                    <a:pt x="13189" y="10170"/>
                    <a:pt x="12869" y="10417"/>
                  </a:cubicBezTo>
                  <a:cubicBezTo>
                    <a:pt x="12875" y="10167"/>
                    <a:pt x="12878" y="9916"/>
                    <a:pt x="12881" y="9662"/>
                  </a:cubicBezTo>
                  <a:cubicBezTo>
                    <a:pt x="12881" y="9409"/>
                    <a:pt x="12875" y="9158"/>
                    <a:pt x="12869" y="8908"/>
                  </a:cubicBezTo>
                  <a:close/>
                  <a:moveTo>
                    <a:pt x="8917" y="6459"/>
                  </a:moveTo>
                  <a:cubicBezTo>
                    <a:pt x="9391" y="6688"/>
                    <a:pt x="9865" y="6942"/>
                    <a:pt x="10333" y="7211"/>
                  </a:cubicBezTo>
                  <a:cubicBezTo>
                    <a:pt x="10801" y="7482"/>
                    <a:pt x="11260" y="7766"/>
                    <a:pt x="11694" y="8059"/>
                  </a:cubicBezTo>
                  <a:cubicBezTo>
                    <a:pt x="11728" y="8581"/>
                    <a:pt x="11749" y="9119"/>
                    <a:pt x="11749" y="9662"/>
                  </a:cubicBezTo>
                  <a:cubicBezTo>
                    <a:pt x="11749" y="10206"/>
                    <a:pt x="11728" y="10743"/>
                    <a:pt x="11694" y="11266"/>
                  </a:cubicBezTo>
                  <a:cubicBezTo>
                    <a:pt x="11260" y="11559"/>
                    <a:pt x="10804" y="11839"/>
                    <a:pt x="10333" y="12114"/>
                  </a:cubicBezTo>
                  <a:cubicBezTo>
                    <a:pt x="9862" y="12386"/>
                    <a:pt x="9388" y="12637"/>
                    <a:pt x="8920" y="12869"/>
                  </a:cubicBezTo>
                  <a:cubicBezTo>
                    <a:pt x="8445" y="12640"/>
                    <a:pt x="7971" y="12386"/>
                    <a:pt x="7500" y="12114"/>
                  </a:cubicBezTo>
                  <a:cubicBezTo>
                    <a:pt x="7032" y="11842"/>
                    <a:pt x="6576" y="11559"/>
                    <a:pt x="6139" y="11266"/>
                  </a:cubicBezTo>
                  <a:cubicBezTo>
                    <a:pt x="6105" y="10743"/>
                    <a:pt x="6087" y="10206"/>
                    <a:pt x="6087" y="9662"/>
                  </a:cubicBezTo>
                  <a:cubicBezTo>
                    <a:pt x="6087" y="9119"/>
                    <a:pt x="6105" y="8581"/>
                    <a:pt x="6139" y="8059"/>
                  </a:cubicBezTo>
                  <a:cubicBezTo>
                    <a:pt x="6576" y="7766"/>
                    <a:pt x="7029" y="7485"/>
                    <a:pt x="7500" y="7211"/>
                  </a:cubicBezTo>
                  <a:cubicBezTo>
                    <a:pt x="7971" y="6942"/>
                    <a:pt x="8445" y="6688"/>
                    <a:pt x="8917" y="6459"/>
                  </a:cubicBezTo>
                  <a:close/>
                  <a:moveTo>
                    <a:pt x="11546" y="12706"/>
                  </a:moveTo>
                  <a:lnTo>
                    <a:pt x="11546" y="12706"/>
                  </a:lnTo>
                  <a:cubicBezTo>
                    <a:pt x="11492" y="13108"/>
                    <a:pt x="11426" y="13497"/>
                    <a:pt x="11350" y="13872"/>
                  </a:cubicBezTo>
                  <a:cubicBezTo>
                    <a:pt x="10988" y="13751"/>
                    <a:pt x="10619" y="13612"/>
                    <a:pt x="10242" y="13461"/>
                  </a:cubicBezTo>
                  <a:cubicBezTo>
                    <a:pt x="10462" y="13343"/>
                    <a:pt x="10680" y="13219"/>
                    <a:pt x="10897" y="13096"/>
                  </a:cubicBezTo>
                  <a:cubicBezTo>
                    <a:pt x="11115" y="12969"/>
                    <a:pt x="11332" y="12839"/>
                    <a:pt x="11546" y="12706"/>
                  </a:cubicBezTo>
                  <a:close/>
                  <a:moveTo>
                    <a:pt x="6287" y="12706"/>
                  </a:moveTo>
                  <a:cubicBezTo>
                    <a:pt x="6498" y="12836"/>
                    <a:pt x="6715" y="12966"/>
                    <a:pt x="6936" y="13092"/>
                  </a:cubicBezTo>
                  <a:cubicBezTo>
                    <a:pt x="7153" y="13219"/>
                    <a:pt x="7374" y="13343"/>
                    <a:pt x="7597" y="13461"/>
                  </a:cubicBezTo>
                  <a:lnTo>
                    <a:pt x="7594" y="13461"/>
                  </a:lnTo>
                  <a:cubicBezTo>
                    <a:pt x="7217" y="13615"/>
                    <a:pt x="6848" y="13754"/>
                    <a:pt x="6483" y="13875"/>
                  </a:cubicBezTo>
                  <a:cubicBezTo>
                    <a:pt x="6407" y="13497"/>
                    <a:pt x="6341" y="13108"/>
                    <a:pt x="6287" y="12706"/>
                  </a:cubicBezTo>
                  <a:close/>
                  <a:moveTo>
                    <a:pt x="14602" y="10447"/>
                  </a:moveTo>
                  <a:cubicBezTo>
                    <a:pt x="14829" y="10680"/>
                    <a:pt x="15037" y="10912"/>
                    <a:pt x="15227" y="11145"/>
                  </a:cubicBezTo>
                  <a:cubicBezTo>
                    <a:pt x="15867" y="11921"/>
                    <a:pt x="16254" y="12634"/>
                    <a:pt x="16353" y="13186"/>
                  </a:cubicBezTo>
                  <a:cubicBezTo>
                    <a:pt x="16141" y="13099"/>
                    <a:pt x="15923" y="13059"/>
                    <a:pt x="15710" y="13059"/>
                  </a:cubicBezTo>
                  <a:cubicBezTo>
                    <a:pt x="14912" y="13059"/>
                    <a:pt x="14180" y="13627"/>
                    <a:pt x="14034" y="14472"/>
                  </a:cubicBezTo>
                  <a:cubicBezTo>
                    <a:pt x="13497" y="14421"/>
                    <a:pt x="12963" y="14327"/>
                    <a:pt x="12440" y="14192"/>
                  </a:cubicBezTo>
                  <a:cubicBezTo>
                    <a:pt x="12594" y="13431"/>
                    <a:pt x="12709" y="12664"/>
                    <a:pt x="12778" y="11891"/>
                  </a:cubicBezTo>
                  <a:cubicBezTo>
                    <a:pt x="13412" y="11444"/>
                    <a:pt x="14022" y="10964"/>
                    <a:pt x="14602" y="10447"/>
                  </a:cubicBezTo>
                  <a:close/>
                  <a:moveTo>
                    <a:pt x="3231" y="10447"/>
                  </a:moveTo>
                  <a:cubicBezTo>
                    <a:pt x="3811" y="10964"/>
                    <a:pt x="4421" y="11444"/>
                    <a:pt x="5055" y="11891"/>
                  </a:cubicBezTo>
                  <a:cubicBezTo>
                    <a:pt x="5124" y="12664"/>
                    <a:pt x="5239" y="13434"/>
                    <a:pt x="5393" y="14195"/>
                  </a:cubicBezTo>
                  <a:cubicBezTo>
                    <a:pt x="5079" y="14273"/>
                    <a:pt x="4774" y="14336"/>
                    <a:pt x="4478" y="14388"/>
                  </a:cubicBezTo>
                  <a:cubicBezTo>
                    <a:pt x="4028" y="14462"/>
                    <a:pt x="3616" y="14499"/>
                    <a:pt x="3250" y="14499"/>
                  </a:cubicBezTo>
                  <a:cubicBezTo>
                    <a:pt x="2389" y="14499"/>
                    <a:pt x="1786" y="14296"/>
                    <a:pt x="1561" y="13908"/>
                  </a:cubicBezTo>
                  <a:cubicBezTo>
                    <a:pt x="1244" y="13358"/>
                    <a:pt x="1634" y="12326"/>
                    <a:pt x="2606" y="11145"/>
                  </a:cubicBezTo>
                  <a:cubicBezTo>
                    <a:pt x="2796" y="10912"/>
                    <a:pt x="3007" y="10680"/>
                    <a:pt x="3231" y="10447"/>
                  </a:cubicBezTo>
                  <a:close/>
                  <a:moveTo>
                    <a:pt x="15707" y="14191"/>
                  </a:moveTo>
                  <a:cubicBezTo>
                    <a:pt x="15999" y="14191"/>
                    <a:pt x="16278" y="14416"/>
                    <a:pt x="16278" y="14759"/>
                  </a:cubicBezTo>
                  <a:cubicBezTo>
                    <a:pt x="16278" y="15070"/>
                    <a:pt x="16024" y="15324"/>
                    <a:pt x="15710" y="15324"/>
                  </a:cubicBezTo>
                  <a:cubicBezTo>
                    <a:pt x="15206" y="15324"/>
                    <a:pt x="14952" y="14714"/>
                    <a:pt x="15309" y="14358"/>
                  </a:cubicBezTo>
                  <a:cubicBezTo>
                    <a:pt x="15425" y="14242"/>
                    <a:pt x="15568" y="14191"/>
                    <a:pt x="15707" y="14191"/>
                  </a:cubicBezTo>
                  <a:close/>
                  <a:moveTo>
                    <a:pt x="8917" y="14122"/>
                  </a:moveTo>
                  <a:cubicBezTo>
                    <a:pt x="9623" y="14448"/>
                    <a:pt x="10348" y="14735"/>
                    <a:pt x="11084" y="14980"/>
                  </a:cubicBezTo>
                  <a:cubicBezTo>
                    <a:pt x="10994" y="15297"/>
                    <a:pt x="10894" y="15602"/>
                    <a:pt x="10789" y="15892"/>
                  </a:cubicBezTo>
                  <a:cubicBezTo>
                    <a:pt x="10251" y="17332"/>
                    <a:pt x="9551" y="18192"/>
                    <a:pt x="8917" y="18192"/>
                  </a:cubicBezTo>
                  <a:cubicBezTo>
                    <a:pt x="8282" y="18192"/>
                    <a:pt x="7582" y="17332"/>
                    <a:pt x="7044" y="15892"/>
                  </a:cubicBezTo>
                  <a:cubicBezTo>
                    <a:pt x="6939" y="15602"/>
                    <a:pt x="6839" y="15300"/>
                    <a:pt x="6749" y="14980"/>
                  </a:cubicBezTo>
                  <a:cubicBezTo>
                    <a:pt x="7488" y="14735"/>
                    <a:pt x="8213" y="14448"/>
                    <a:pt x="8917" y="14122"/>
                  </a:cubicBezTo>
                  <a:close/>
                  <a:moveTo>
                    <a:pt x="8917" y="0"/>
                  </a:moveTo>
                  <a:cubicBezTo>
                    <a:pt x="7757" y="0"/>
                    <a:pt x="6715" y="1081"/>
                    <a:pt x="5985" y="3041"/>
                  </a:cubicBezTo>
                  <a:cubicBezTo>
                    <a:pt x="5867" y="3355"/>
                    <a:pt x="5758" y="3687"/>
                    <a:pt x="5662" y="4031"/>
                  </a:cubicBezTo>
                  <a:cubicBezTo>
                    <a:pt x="4919" y="3844"/>
                    <a:pt x="4215" y="3732"/>
                    <a:pt x="3587" y="3702"/>
                  </a:cubicBezTo>
                  <a:cubicBezTo>
                    <a:pt x="3271" y="3173"/>
                    <a:pt x="2709" y="2871"/>
                    <a:pt x="2126" y="2871"/>
                  </a:cubicBezTo>
                  <a:cubicBezTo>
                    <a:pt x="1901" y="2871"/>
                    <a:pt x="1673" y="2916"/>
                    <a:pt x="1455" y="3011"/>
                  </a:cubicBezTo>
                  <a:cubicBezTo>
                    <a:pt x="670" y="3346"/>
                    <a:pt x="260" y="4212"/>
                    <a:pt x="492" y="5034"/>
                  </a:cubicBezTo>
                  <a:cubicBezTo>
                    <a:pt x="54" y="6024"/>
                    <a:pt x="489" y="7389"/>
                    <a:pt x="1733" y="8898"/>
                  </a:cubicBezTo>
                  <a:cubicBezTo>
                    <a:pt x="1942" y="9152"/>
                    <a:pt x="2171" y="9409"/>
                    <a:pt x="2416" y="9662"/>
                  </a:cubicBezTo>
                  <a:cubicBezTo>
                    <a:pt x="2171" y="9916"/>
                    <a:pt x="1942" y="10170"/>
                    <a:pt x="1733" y="10426"/>
                  </a:cubicBezTo>
                  <a:cubicBezTo>
                    <a:pt x="411" y="12033"/>
                    <a:pt x="0" y="13470"/>
                    <a:pt x="583" y="14475"/>
                  </a:cubicBezTo>
                  <a:cubicBezTo>
                    <a:pt x="1021" y="15233"/>
                    <a:pt x="1954" y="15629"/>
                    <a:pt x="3270" y="15629"/>
                  </a:cubicBezTo>
                  <a:cubicBezTo>
                    <a:pt x="3738" y="15626"/>
                    <a:pt x="4203" y="15584"/>
                    <a:pt x="4662" y="15505"/>
                  </a:cubicBezTo>
                  <a:cubicBezTo>
                    <a:pt x="4985" y="15451"/>
                    <a:pt x="5320" y="15378"/>
                    <a:pt x="5662" y="15294"/>
                  </a:cubicBezTo>
                  <a:cubicBezTo>
                    <a:pt x="5761" y="15641"/>
                    <a:pt x="5867" y="15970"/>
                    <a:pt x="5985" y="16284"/>
                  </a:cubicBezTo>
                  <a:cubicBezTo>
                    <a:pt x="6715" y="18244"/>
                    <a:pt x="7757" y="19325"/>
                    <a:pt x="8917" y="19325"/>
                  </a:cubicBezTo>
                  <a:cubicBezTo>
                    <a:pt x="10076" y="19325"/>
                    <a:pt x="11118" y="18244"/>
                    <a:pt x="11848" y="16284"/>
                  </a:cubicBezTo>
                  <a:cubicBezTo>
                    <a:pt x="11966" y="15970"/>
                    <a:pt x="12075" y="15638"/>
                    <a:pt x="12171" y="15294"/>
                  </a:cubicBezTo>
                  <a:cubicBezTo>
                    <a:pt x="12917" y="15481"/>
                    <a:pt x="13618" y="15593"/>
                    <a:pt x="14246" y="15623"/>
                  </a:cubicBezTo>
                  <a:cubicBezTo>
                    <a:pt x="14562" y="16152"/>
                    <a:pt x="15123" y="16453"/>
                    <a:pt x="15705" y="16453"/>
                  </a:cubicBezTo>
                  <a:cubicBezTo>
                    <a:pt x="15930" y="16453"/>
                    <a:pt x="16159" y="16408"/>
                    <a:pt x="16378" y="16314"/>
                  </a:cubicBezTo>
                  <a:cubicBezTo>
                    <a:pt x="17163" y="15979"/>
                    <a:pt x="17573" y="15112"/>
                    <a:pt x="17341" y="14291"/>
                  </a:cubicBezTo>
                  <a:cubicBezTo>
                    <a:pt x="17779" y="13301"/>
                    <a:pt x="17344" y="11936"/>
                    <a:pt x="16100" y="10426"/>
                  </a:cubicBezTo>
                  <a:cubicBezTo>
                    <a:pt x="15891" y="10170"/>
                    <a:pt x="15662" y="9916"/>
                    <a:pt x="15417" y="9662"/>
                  </a:cubicBezTo>
                  <a:cubicBezTo>
                    <a:pt x="15662" y="9409"/>
                    <a:pt x="15891" y="9152"/>
                    <a:pt x="16100" y="8898"/>
                  </a:cubicBezTo>
                  <a:cubicBezTo>
                    <a:pt x="17347" y="7389"/>
                    <a:pt x="17779" y="6024"/>
                    <a:pt x="17341" y="5034"/>
                  </a:cubicBezTo>
                  <a:cubicBezTo>
                    <a:pt x="17573" y="4212"/>
                    <a:pt x="17163" y="3346"/>
                    <a:pt x="16378" y="3011"/>
                  </a:cubicBezTo>
                  <a:cubicBezTo>
                    <a:pt x="16159" y="2916"/>
                    <a:pt x="15930" y="2871"/>
                    <a:pt x="15705" y="2871"/>
                  </a:cubicBezTo>
                  <a:cubicBezTo>
                    <a:pt x="15123" y="2871"/>
                    <a:pt x="14562" y="3173"/>
                    <a:pt x="14246" y="3702"/>
                  </a:cubicBezTo>
                  <a:cubicBezTo>
                    <a:pt x="13615" y="3732"/>
                    <a:pt x="12914" y="3844"/>
                    <a:pt x="12171" y="4031"/>
                  </a:cubicBezTo>
                  <a:cubicBezTo>
                    <a:pt x="12075" y="3684"/>
                    <a:pt x="11966" y="3355"/>
                    <a:pt x="11848" y="3041"/>
                  </a:cubicBezTo>
                  <a:cubicBezTo>
                    <a:pt x="11118" y="1081"/>
                    <a:pt x="10076" y="0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28" name="Google Shape;4628;p36"/>
            <p:cNvSpPr/>
            <p:nvPr/>
          </p:nvSpPr>
          <p:spPr>
            <a:xfrm>
              <a:off x="2280775" y="4003900"/>
              <a:ext cx="88275" cy="85025"/>
            </a:xfrm>
            <a:custGeom>
              <a:avLst/>
              <a:gdLst/>
              <a:ahLst/>
              <a:cxnLst/>
              <a:rect l="l" t="t" r="r" b="b"/>
              <a:pathLst>
                <a:path w="3531" h="3401" extrusionOk="0">
                  <a:moveTo>
                    <a:pt x="1698" y="1136"/>
                  </a:moveTo>
                  <a:cubicBezTo>
                    <a:pt x="2202" y="1136"/>
                    <a:pt x="2455" y="1743"/>
                    <a:pt x="2099" y="2102"/>
                  </a:cubicBezTo>
                  <a:cubicBezTo>
                    <a:pt x="1983" y="2217"/>
                    <a:pt x="1841" y="2268"/>
                    <a:pt x="1703" y="2268"/>
                  </a:cubicBezTo>
                  <a:cubicBezTo>
                    <a:pt x="1411" y="2268"/>
                    <a:pt x="1133" y="2042"/>
                    <a:pt x="1133" y="1700"/>
                  </a:cubicBezTo>
                  <a:cubicBezTo>
                    <a:pt x="1133" y="1386"/>
                    <a:pt x="1383" y="1136"/>
                    <a:pt x="1698" y="1136"/>
                  </a:cubicBezTo>
                  <a:close/>
                  <a:moveTo>
                    <a:pt x="1698" y="1"/>
                  </a:moveTo>
                  <a:cubicBezTo>
                    <a:pt x="1479" y="1"/>
                    <a:pt x="1258" y="43"/>
                    <a:pt x="1048" y="130"/>
                  </a:cubicBezTo>
                  <a:cubicBezTo>
                    <a:pt x="414" y="393"/>
                    <a:pt x="1" y="1012"/>
                    <a:pt x="1" y="1700"/>
                  </a:cubicBezTo>
                  <a:cubicBezTo>
                    <a:pt x="1" y="2639"/>
                    <a:pt x="758" y="3397"/>
                    <a:pt x="1698" y="3400"/>
                  </a:cubicBezTo>
                  <a:cubicBezTo>
                    <a:pt x="2386" y="3400"/>
                    <a:pt x="3005" y="2984"/>
                    <a:pt x="3268" y="2350"/>
                  </a:cubicBezTo>
                  <a:cubicBezTo>
                    <a:pt x="3530" y="1715"/>
                    <a:pt x="3385" y="985"/>
                    <a:pt x="2899" y="499"/>
                  </a:cubicBezTo>
                  <a:cubicBezTo>
                    <a:pt x="2574" y="173"/>
                    <a:pt x="214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29" name="Google Shape;4629;p36"/>
          <p:cNvGrpSpPr/>
          <p:nvPr/>
        </p:nvGrpSpPr>
        <p:grpSpPr>
          <a:xfrm>
            <a:off x="5196539" y="3717506"/>
            <a:ext cx="200087" cy="231303"/>
            <a:chOff x="2708700" y="3804850"/>
            <a:chExt cx="417925" cy="483125"/>
          </a:xfrm>
        </p:grpSpPr>
        <p:sp>
          <p:nvSpPr>
            <p:cNvPr id="4630" name="Google Shape;4630;p36"/>
            <p:cNvSpPr/>
            <p:nvPr/>
          </p:nvSpPr>
          <p:spPr>
            <a:xfrm>
              <a:off x="2708700" y="3804850"/>
              <a:ext cx="417925" cy="483125"/>
            </a:xfrm>
            <a:custGeom>
              <a:avLst/>
              <a:gdLst/>
              <a:ahLst/>
              <a:cxnLst/>
              <a:rect l="l" t="t" r="r" b="b"/>
              <a:pathLst>
                <a:path w="16717" h="19325" extrusionOk="0">
                  <a:moveTo>
                    <a:pt x="10354" y="1132"/>
                  </a:moveTo>
                  <a:lnTo>
                    <a:pt x="10354" y="8618"/>
                  </a:lnTo>
                  <a:cubicBezTo>
                    <a:pt x="10354" y="8714"/>
                    <a:pt x="10379" y="8811"/>
                    <a:pt x="10430" y="8898"/>
                  </a:cubicBezTo>
                  <a:lnTo>
                    <a:pt x="12447" y="12425"/>
                  </a:lnTo>
                  <a:lnTo>
                    <a:pt x="4273" y="12425"/>
                  </a:lnTo>
                  <a:lnTo>
                    <a:pt x="6290" y="8898"/>
                  </a:lnTo>
                  <a:cubicBezTo>
                    <a:pt x="6339" y="8811"/>
                    <a:pt x="6366" y="8714"/>
                    <a:pt x="6366" y="8618"/>
                  </a:cubicBezTo>
                  <a:lnTo>
                    <a:pt x="6366" y="1132"/>
                  </a:lnTo>
                  <a:close/>
                  <a:moveTo>
                    <a:pt x="13090" y="13557"/>
                  </a:moveTo>
                  <a:lnTo>
                    <a:pt x="15469" y="17718"/>
                  </a:lnTo>
                  <a:cubicBezTo>
                    <a:pt x="15527" y="17818"/>
                    <a:pt x="15530" y="17939"/>
                    <a:pt x="15472" y="18038"/>
                  </a:cubicBezTo>
                  <a:cubicBezTo>
                    <a:pt x="15418" y="18135"/>
                    <a:pt x="15318" y="18192"/>
                    <a:pt x="15210" y="18192"/>
                  </a:cubicBezTo>
                  <a:lnTo>
                    <a:pt x="1511" y="18192"/>
                  </a:lnTo>
                  <a:cubicBezTo>
                    <a:pt x="1399" y="18192"/>
                    <a:pt x="1299" y="18135"/>
                    <a:pt x="1245" y="18038"/>
                  </a:cubicBezTo>
                  <a:cubicBezTo>
                    <a:pt x="1187" y="17939"/>
                    <a:pt x="1187" y="17818"/>
                    <a:pt x="1245" y="17718"/>
                  </a:cubicBezTo>
                  <a:lnTo>
                    <a:pt x="3624" y="13557"/>
                  </a:lnTo>
                  <a:close/>
                  <a:moveTo>
                    <a:pt x="4717" y="0"/>
                  </a:moveTo>
                  <a:cubicBezTo>
                    <a:pt x="4403" y="0"/>
                    <a:pt x="4153" y="254"/>
                    <a:pt x="4153" y="568"/>
                  </a:cubicBezTo>
                  <a:cubicBezTo>
                    <a:pt x="4153" y="879"/>
                    <a:pt x="4403" y="1132"/>
                    <a:pt x="4717" y="1132"/>
                  </a:cubicBezTo>
                  <a:lnTo>
                    <a:pt x="5234" y="1132"/>
                  </a:lnTo>
                  <a:lnTo>
                    <a:pt x="5234" y="8467"/>
                  </a:lnTo>
                  <a:lnTo>
                    <a:pt x="264" y="17157"/>
                  </a:lnTo>
                  <a:cubicBezTo>
                    <a:pt x="1" y="17604"/>
                    <a:pt x="4" y="18159"/>
                    <a:pt x="267" y="18606"/>
                  </a:cubicBezTo>
                  <a:cubicBezTo>
                    <a:pt x="519" y="19050"/>
                    <a:pt x="992" y="19325"/>
                    <a:pt x="1502" y="19325"/>
                  </a:cubicBezTo>
                  <a:cubicBezTo>
                    <a:pt x="1505" y="19325"/>
                    <a:pt x="1508" y="19325"/>
                    <a:pt x="1511" y="19325"/>
                  </a:cubicBezTo>
                  <a:lnTo>
                    <a:pt x="15207" y="19325"/>
                  </a:lnTo>
                  <a:cubicBezTo>
                    <a:pt x="15210" y="19325"/>
                    <a:pt x="15212" y="19325"/>
                    <a:pt x="15215" y="19325"/>
                  </a:cubicBezTo>
                  <a:cubicBezTo>
                    <a:pt x="15725" y="19325"/>
                    <a:pt x="16198" y="19050"/>
                    <a:pt x="16451" y="18606"/>
                  </a:cubicBezTo>
                  <a:cubicBezTo>
                    <a:pt x="16713" y="18159"/>
                    <a:pt x="16716" y="17607"/>
                    <a:pt x="16454" y="17157"/>
                  </a:cubicBezTo>
                  <a:lnTo>
                    <a:pt x="11487" y="8467"/>
                  </a:lnTo>
                  <a:lnTo>
                    <a:pt x="11487" y="1132"/>
                  </a:lnTo>
                  <a:lnTo>
                    <a:pt x="12003" y="1132"/>
                  </a:lnTo>
                  <a:cubicBezTo>
                    <a:pt x="12314" y="1132"/>
                    <a:pt x="12568" y="879"/>
                    <a:pt x="12568" y="568"/>
                  </a:cubicBezTo>
                  <a:cubicBezTo>
                    <a:pt x="12568" y="254"/>
                    <a:pt x="12314" y="0"/>
                    <a:pt x="120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31" name="Google Shape;4631;p36"/>
            <p:cNvSpPr/>
            <p:nvPr/>
          </p:nvSpPr>
          <p:spPr>
            <a:xfrm>
              <a:off x="2875975" y="4055200"/>
              <a:ext cx="33100" cy="28350"/>
            </a:xfrm>
            <a:custGeom>
              <a:avLst/>
              <a:gdLst/>
              <a:ahLst/>
              <a:cxnLst/>
              <a:rect l="l" t="t" r="r" b="b"/>
              <a:pathLst>
                <a:path w="1324" h="1134" extrusionOk="0">
                  <a:moveTo>
                    <a:pt x="570" y="1"/>
                  </a:moveTo>
                  <a:cubicBezTo>
                    <a:pt x="280" y="1"/>
                    <a:pt x="1" y="225"/>
                    <a:pt x="1" y="566"/>
                  </a:cubicBezTo>
                  <a:cubicBezTo>
                    <a:pt x="1" y="880"/>
                    <a:pt x="255" y="1134"/>
                    <a:pt x="569" y="1134"/>
                  </a:cubicBezTo>
                  <a:cubicBezTo>
                    <a:pt x="1073" y="1134"/>
                    <a:pt x="1323" y="524"/>
                    <a:pt x="967" y="168"/>
                  </a:cubicBezTo>
                  <a:cubicBezTo>
                    <a:pt x="852" y="52"/>
                    <a:pt x="710" y="1"/>
                    <a:pt x="5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32" name="Google Shape;4632;p36"/>
            <p:cNvSpPr/>
            <p:nvPr/>
          </p:nvSpPr>
          <p:spPr>
            <a:xfrm>
              <a:off x="2931025" y="4055200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9" y="1"/>
                  </a:moveTo>
                  <a:cubicBezTo>
                    <a:pt x="279" y="1"/>
                    <a:pt x="0" y="225"/>
                    <a:pt x="0" y="566"/>
                  </a:cubicBezTo>
                  <a:cubicBezTo>
                    <a:pt x="0" y="880"/>
                    <a:pt x="254" y="1134"/>
                    <a:pt x="565" y="1134"/>
                  </a:cubicBezTo>
                  <a:cubicBezTo>
                    <a:pt x="1069" y="1134"/>
                    <a:pt x="1323" y="524"/>
                    <a:pt x="966" y="168"/>
                  </a:cubicBezTo>
                  <a:cubicBezTo>
                    <a:pt x="851" y="52"/>
                    <a:pt x="709" y="1"/>
                    <a:pt x="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33" name="Google Shape;4633;p36"/>
            <p:cNvSpPr/>
            <p:nvPr/>
          </p:nvSpPr>
          <p:spPr>
            <a:xfrm>
              <a:off x="2903525" y="4008200"/>
              <a:ext cx="28350" cy="28325"/>
            </a:xfrm>
            <a:custGeom>
              <a:avLst/>
              <a:gdLst/>
              <a:ahLst/>
              <a:cxnLst/>
              <a:rect l="l" t="t" r="r" b="b"/>
              <a:pathLst>
                <a:path w="1134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cubicBezTo>
                    <a:pt x="880" y="1133"/>
                    <a:pt x="1133" y="879"/>
                    <a:pt x="1133" y="568"/>
                  </a:cubicBez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634" name="Google Shape;4634;p36"/>
          <p:cNvSpPr/>
          <p:nvPr/>
        </p:nvSpPr>
        <p:spPr>
          <a:xfrm>
            <a:off x="5465186" y="3745122"/>
            <a:ext cx="231303" cy="176161"/>
          </a:xfrm>
          <a:custGeom>
            <a:avLst/>
            <a:gdLst/>
            <a:ahLst/>
            <a:cxnLst/>
            <a:rect l="l" t="t" r="r" b="b"/>
            <a:pathLst>
              <a:path w="19325" h="14718" extrusionOk="0">
                <a:moveTo>
                  <a:pt x="14192" y="1133"/>
                </a:moveTo>
                <a:cubicBezTo>
                  <a:pt x="14974" y="1133"/>
                  <a:pt x="15520" y="1906"/>
                  <a:pt x="15261" y="2643"/>
                </a:cubicBezTo>
                <a:cubicBezTo>
                  <a:pt x="15131" y="3008"/>
                  <a:pt x="15403" y="3395"/>
                  <a:pt x="15792" y="3398"/>
                </a:cubicBezTo>
                <a:lnTo>
                  <a:pt x="17628" y="3398"/>
                </a:lnTo>
                <a:cubicBezTo>
                  <a:pt x="17939" y="3398"/>
                  <a:pt x="18193" y="3648"/>
                  <a:pt x="18193" y="3962"/>
                </a:cubicBezTo>
                <a:lnTo>
                  <a:pt x="18193" y="10756"/>
                </a:lnTo>
                <a:cubicBezTo>
                  <a:pt x="18193" y="11070"/>
                  <a:pt x="17939" y="11324"/>
                  <a:pt x="17628" y="11324"/>
                </a:cubicBezTo>
                <a:lnTo>
                  <a:pt x="10230" y="11324"/>
                </a:lnTo>
                <a:lnTo>
                  <a:pt x="10230" y="9624"/>
                </a:lnTo>
                <a:cubicBezTo>
                  <a:pt x="11480" y="9624"/>
                  <a:pt x="12492" y="8609"/>
                  <a:pt x="12492" y="7359"/>
                </a:cubicBezTo>
                <a:cubicBezTo>
                  <a:pt x="12492" y="6109"/>
                  <a:pt x="11480" y="5095"/>
                  <a:pt x="10230" y="5095"/>
                </a:cubicBezTo>
                <a:lnTo>
                  <a:pt x="10230" y="3398"/>
                </a:lnTo>
                <a:lnTo>
                  <a:pt x="12592" y="3398"/>
                </a:lnTo>
                <a:cubicBezTo>
                  <a:pt x="12981" y="3395"/>
                  <a:pt x="13253" y="3008"/>
                  <a:pt x="13123" y="2643"/>
                </a:cubicBezTo>
                <a:cubicBezTo>
                  <a:pt x="12863" y="1906"/>
                  <a:pt x="13410" y="1133"/>
                  <a:pt x="14192" y="1133"/>
                </a:cubicBezTo>
                <a:close/>
                <a:moveTo>
                  <a:pt x="9098" y="3398"/>
                </a:moveTo>
                <a:lnTo>
                  <a:pt x="9098" y="5759"/>
                </a:lnTo>
                <a:cubicBezTo>
                  <a:pt x="9098" y="6082"/>
                  <a:pt x="9363" y="6323"/>
                  <a:pt x="9663" y="6323"/>
                </a:cubicBezTo>
                <a:cubicBezTo>
                  <a:pt x="9726" y="6323"/>
                  <a:pt x="9790" y="6313"/>
                  <a:pt x="9853" y="6290"/>
                </a:cubicBezTo>
                <a:cubicBezTo>
                  <a:pt x="9979" y="6247"/>
                  <a:pt x="10105" y="6226"/>
                  <a:pt x="10229" y="6226"/>
                </a:cubicBezTo>
                <a:cubicBezTo>
                  <a:pt x="10828" y="6226"/>
                  <a:pt x="11357" y="6708"/>
                  <a:pt x="11360" y="7353"/>
                </a:cubicBezTo>
                <a:cubicBezTo>
                  <a:pt x="11362" y="8003"/>
                  <a:pt x="10832" y="8493"/>
                  <a:pt x="10229" y="8493"/>
                </a:cubicBezTo>
                <a:cubicBezTo>
                  <a:pt x="10108" y="8493"/>
                  <a:pt x="9985" y="8473"/>
                  <a:pt x="9862" y="8431"/>
                </a:cubicBezTo>
                <a:cubicBezTo>
                  <a:pt x="9829" y="8419"/>
                  <a:pt x="9796" y="8410"/>
                  <a:pt x="9759" y="8404"/>
                </a:cubicBezTo>
                <a:cubicBezTo>
                  <a:pt x="9726" y="8398"/>
                  <a:pt x="9692" y="8395"/>
                  <a:pt x="9659" y="8395"/>
                </a:cubicBezTo>
                <a:cubicBezTo>
                  <a:pt x="9350" y="8395"/>
                  <a:pt x="9090" y="8653"/>
                  <a:pt x="9098" y="8975"/>
                </a:cubicBezTo>
                <a:lnTo>
                  <a:pt x="9098" y="11324"/>
                </a:lnTo>
                <a:lnTo>
                  <a:pt x="6737" y="11324"/>
                </a:lnTo>
                <a:cubicBezTo>
                  <a:pt x="6344" y="11324"/>
                  <a:pt x="6073" y="11710"/>
                  <a:pt x="6202" y="12079"/>
                </a:cubicBezTo>
                <a:cubicBezTo>
                  <a:pt x="6462" y="12813"/>
                  <a:pt x="5916" y="13585"/>
                  <a:pt x="5134" y="13585"/>
                </a:cubicBezTo>
                <a:cubicBezTo>
                  <a:pt x="4352" y="13585"/>
                  <a:pt x="3805" y="12813"/>
                  <a:pt x="4065" y="12079"/>
                </a:cubicBezTo>
                <a:cubicBezTo>
                  <a:pt x="4195" y="11710"/>
                  <a:pt x="3923" y="11324"/>
                  <a:pt x="3533" y="11324"/>
                </a:cubicBezTo>
                <a:lnTo>
                  <a:pt x="1700" y="11324"/>
                </a:lnTo>
                <a:cubicBezTo>
                  <a:pt x="1386" y="11324"/>
                  <a:pt x="1133" y="11070"/>
                  <a:pt x="1133" y="10756"/>
                </a:cubicBezTo>
                <a:lnTo>
                  <a:pt x="1133" y="3962"/>
                </a:lnTo>
                <a:cubicBezTo>
                  <a:pt x="1133" y="3648"/>
                  <a:pt x="1386" y="3398"/>
                  <a:pt x="1700" y="3398"/>
                </a:cubicBezTo>
                <a:lnTo>
                  <a:pt x="2941" y="3398"/>
                </a:lnTo>
                <a:cubicBezTo>
                  <a:pt x="2570" y="4829"/>
                  <a:pt x="3654" y="6227"/>
                  <a:pt x="5134" y="6227"/>
                </a:cubicBezTo>
                <a:cubicBezTo>
                  <a:pt x="6613" y="6227"/>
                  <a:pt x="7697" y="4829"/>
                  <a:pt x="7326" y="3398"/>
                </a:cubicBezTo>
                <a:close/>
                <a:moveTo>
                  <a:pt x="14192" y="1"/>
                </a:moveTo>
                <a:cubicBezTo>
                  <a:pt x="12942" y="1"/>
                  <a:pt x="11927" y="1012"/>
                  <a:pt x="11927" y="2266"/>
                </a:cubicBezTo>
                <a:lnTo>
                  <a:pt x="6399" y="2266"/>
                </a:lnTo>
                <a:cubicBezTo>
                  <a:pt x="5910" y="2266"/>
                  <a:pt x="5650" y="2842"/>
                  <a:pt x="5979" y="3208"/>
                </a:cubicBezTo>
                <a:cubicBezTo>
                  <a:pt x="6631" y="3938"/>
                  <a:pt x="6112" y="5095"/>
                  <a:pt x="5134" y="5095"/>
                </a:cubicBezTo>
                <a:cubicBezTo>
                  <a:pt x="4155" y="5095"/>
                  <a:pt x="3636" y="3938"/>
                  <a:pt x="4291" y="3208"/>
                </a:cubicBezTo>
                <a:cubicBezTo>
                  <a:pt x="4617" y="2842"/>
                  <a:pt x="4358" y="2266"/>
                  <a:pt x="3868" y="2266"/>
                </a:cubicBezTo>
                <a:lnTo>
                  <a:pt x="1700" y="2266"/>
                </a:lnTo>
                <a:cubicBezTo>
                  <a:pt x="761" y="2266"/>
                  <a:pt x="1" y="3023"/>
                  <a:pt x="1" y="3962"/>
                </a:cubicBezTo>
                <a:lnTo>
                  <a:pt x="1" y="10756"/>
                </a:lnTo>
                <a:cubicBezTo>
                  <a:pt x="1" y="11695"/>
                  <a:pt x="761" y="12453"/>
                  <a:pt x="1700" y="12456"/>
                </a:cubicBezTo>
                <a:lnTo>
                  <a:pt x="2869" y="12456"/>
                </a:lnTo>
                <a:cubicBezTo>
                  <a:pt x="2869" y="13706"/>
                  <a:pt x="3884" y="14718"/>
                  <a:pt x="5134" y="14718"/>
                </a:cubicBezTo>
                <a:cubicBezTo>
                  <a:pt x="6384" y="14718"/>
                  <a:pt x="7398" y="13706"/>
                  <a:pt x="7398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3962"/>
                </a:lnTo>
                <a:cubicBezTo>
                  <a:pt x="19325" y="3023"/>
                  <a:pt x="18564" y="2266"/>
                  <a:pt x="17628" y="2266"/>
                </a:cubicBezTo>
                <a:lnTo>
                  <a:pt x="16457" y="2266"/>
                </a:lnTo>
                <a:cubicBezTo>
                  <a:pt x="16457" y="1012"/>
                  <a:pt x="15442" y="1"/>
                  <a:pt x="1419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4635" name="Google Shape;4635;p36"/>
          <p:cNvSpPr/>
          <p:nvPr/>
        </p:nvSpPr>
        <p:spPr>
          <a:xfrm>
            <a:off x="5755392" y="3717544"/>
            <a:ext cx="213421" cy="231315"/>
          </a:xfrm>
          <a:custGeom>
            <a:avLst/>
            <a:gdLst/>
            <a:ahLst/>
            <a:cxnLst/>
            <a:rect l="l" t="t" r="r" b="b"/>
            <a:pathLst>
              <a:path w="17831" h="19326" extrusionOk="0">
                <a:moveTo>
                  <a:pt x="7090" y="1417"/>
                </a:moveTo>
                <a:lnTo>
                  <a:pt x="7090" y="1417"/>
                </a:lnTo>
                <a:cubicBezTo>
                  <a:pt x="7570" y="1746"/>
                  <a:pt x="8228" y="2317"/>
                  <a:pt x="8533" y="3111"/>
                </a:cubicBezTo>
                <a:cubicBezTo>
                  <a:pt x="8835" y="3905"/>
                  <a:pt x="8727" y="4766"/>
                  <a:pt x="8591" y="5337"/>
                </a:cubicBezTo>
                <a:cubicBezTo>
                  <a:pt x="8111" y="5004"/>
                  <a:pt x="7452" y="4437"/>
                  <a:pt x="7148" y="3643"/>
                </a:cubicBezTo>
                <a:cubicBezTo>
                  <a:pt x="6843" y="2848"/>
                  <a:pt x="6954" y="1985"/>
                  <a:pt x="7090" y="1417"/>
                </a:cubicBezTo>
                <a:close/>
                <a:moveTo>
                  <a:pt x="12577" y="5533"/>
                </a:moveTo>
                <a:cubicBezTo>
                  <a:pt x="12772" y="5533"/>
                  <a:pt x="12967" y="5549"/>
                  <a:pt x="13162" y="5581"/>
                </a:cubicBezTo>
                <a:cubicBezTo>
                  <a:pt x="15215" y="5913"/>
                  <a:pt x="16623" y="7906"/>
                  <a:pt x="16299" y="10023"/>
                </a:cubicBezTo>
                <a:cubicBezTo>
                  <a:pt x="15711" y="13866"/>
                  <a:pt x="14596" y="16484"/>
                  <a:pt x="13078" y="17592"/>
                </a:cubicBezTo>
                <a:cubicBezTo>
                  <a:pt x="12526" y="17996"/>
                  <a:pt x="11929" y="18194"/>
                  <a:pt x="11264" y="18194"/>
                </a:cubicBezTo>
                <a:cubicBezTo>
                  <a:pt x="11073" y="18194"/>
                  <a:pt x="10877" y="18177"/>
                  <a:pt x="10674" y="18145"/>
                </a:cubicBezTo>
                <a:cubicBezTo>
                  <a:pt x="10119" y="18054"/>
                  <a:pt x="9681" y="17828"/>
                  <a:pt x="9334" y="17454"/>
                </a:cubicBezTo>
                <a:cubicBezTo>
                  <a:pt x="9222" y="17333"/>
                  <a:pt x="9070" y="17272"/>
                  <a:pt x="8918" y="17272"/>
                </a:cubicBezTo>
                <a:cubicBezTo>
                  <a:pt x="8767" y="17272"/>
                  <a:pt x="8615" y="17333"/>
                  <a:pt x="8503" y="17454"/>
                </a:cubicBezTo>
                <a:cubicBezTo>
                  <a:pt x="8156" y="17831"/>
                  <a:pt x="7715" y="18057"/>
                  <a:pt x="7160" y="18145"/>
                </a:cubicBezTo>
                <a:cubicBezTo>
                  <a:pt x="6958" y="18177"/>
                  <a:pt x="6762" y="18194"/>
                  <a:pt x="6571" y="18194"/>
                </a:cubicBezTo>
                <a:cubicBezTo>
                  <a:pt x="5907" y="18194"/>
                  <a:pt x="5310" y="17996"/>
                  <a:pt x="4756" y="17592"/>
                </a:cubicBezTo>
                <a:cubicBezTo>
                  <a:pt x="3237" y="16484"/>
                  <a:pt x="2126" y="13869"/>
                  <a:pt x="1537" y="10023"/>
                </a:cubicBezTo>
                <a:cubicBezTo>
                  <a:pt x="1214" y="7906"/>
                  <a:pt x="2621" y="5913"/>
                  <a:pt x="4675" y="5581"/>
                </a:cubicBezTo>
                <a:cubicBezTo>
                  <a:pt x="4869" y="5549"/>
                  <a:pt x="5065" y="5533"/>
                  <a:pt x="5260" y="5533"/>
                </a:cubicBezTo>
                <a:cubicBezTo>
                  <a:pt x="6062" y="5533"/>
                  <a:pt x="6848" y="5799"/>
                  <a:pt x="7492" y="6300"/>
                </a:cubicBezTo>
                <a:cubicBezTo>
                  <a:pt x="7913" y="6620"/>
                  <a:pt x="8416" y="6780"/>
                  <a:pt x="8918" y="6780"/>
                </a:cubicBezTo>
                <a:cubicBezTo>
                  <a:pt x="9421" y="6780"/>
                  <a:pt x="9924" y="6620"/>
                  <a:pt x="10345" y="6300"/>
                </a:cubicBezTo>
                <a:cubicBezTo>
                  <a:pt x="10989" y="5799"/>
                  <a:pt x="11775" y="5533"/>
                  <a:pt x="12577" y="5533"/>
                </a:cubicBezTo>
                <a:close/>
                <a:moveTo>
                  <a:pt x="6762" y="0"/>
                </a:moveTo>
                <a:cubicBezTo>
                  <a:pt x="6543" y="0"/>
                  <a:pt x="6335" y="128"/>
                  <a:pt x="6242" y="345"/>
                </a:cubicBezTo>
                <a:cubicBezTo>
                  <a:pt x="6208" y="424"/>
                  <a:pt x="5420" y="2302"/>
                  <a:pt x="6091" y="4047"/>
                </a:cubicBezTo>
                <a:cubicBezTo>
                  <a:pt x="6154" y="4207"/>
                  <a:pt x="6227" y="4364"/>
                  <a:pt x="6308" y="4518"/>
                </a:cubicBezTo>
                <a:cubicBezTo>
                  <a:pt x="5965" y="4440"/>
                  <a:pt x="5614" y="4401"/>
                  <a:pt x="5262" y="4401"/>
                </a:cubicBezTo>
                <a:cubicBezTo>
                  <a:pt x="5004" y="4401"/>
                  <a:pt x="4746" y="4422"/>
                  <a:pt x="4490" y="4464"/>
                </a:cubicBezTo>
                <a:cubicBezTo>
                  <a:pt x="1827" y="4893"/>
                  <a:pt x="0" y="7462"/>
                  <a:pt x="417" y="10192"/>
                </a:cubicBezTo>
                <a:cubicBezTo>
                  <a:pt x="713" y="12139"/>
                  <a:pt x="1148" y="13812"/>
                  <a:pt x="1706" y="15162"/>
                </a:cubicBezTo>
                <a:cubicBezTo>
                  <a:pt x="2341" y="16693"/>
                  <a:pt x="3141" y="17819"/>
                  <a:pt x="4086" y="18507"/>
                </a:cubicBezTo>
                <a:cubicBezTo>
                  <a:pt x="4833" y="19051"/>
                  <a:pt x="5666" y="19325"/>
                  <a:pt x="6571" y="19325"/>
                </a:cubicBezTo>
                <a:cubicBezTo>
                  <a:pt x="6821" y="19325"/>
                  <a:pt x="7077" y="19304"/>
                  <a:pt x="7338" y="19262"/>
                </a:cubicBezTo>
                <a:cubicBezTo>
                  <a:pt x="7942" y="19163"/>
                  <a:pt x="8470" y="18942"/>
                  <a:pt x="8914" y="18601"/>
                </a:cubicBezTo>
                <a:cubicBezTo>
                  <a:pt x="9361" y="18942"/>
                  <a:pt x="9889" y="19163"/>
                  <a:pt x="10493" y="19262"/>
                </a:cubicBezTo>
                <a:cubicBezTo>
                  <a:pt x="10747" y="19301"/>
                  <a:pt x="11000" y="19323"/>
                  <a:pt x="11260" y="19326"/>
                </a:cubicBezTo>
                <a:cubicBezTo>
                  <a:pt x="12163" y="19326"/>
                  <a:pt x="12996" y="19051"/>
                  <a:pt x="13742" y="18504"/>
                </a:cubicBezTo>
                <a:cubicBezTo>
                  <a:pt x="14687" y="17816"/>
                  <a:pt x="15490" y="16693"/>
                  <a:pt x="16124" y="15162"/>
                </a:cubicBezTo>
                <a:cubicBezTo>
                  <a:pt x="16686" y="13812"/>
                  <a:pt x="17121" y="12139"/>
                  <a:pt x="17417" y="10195"/>
                </a:cubicBezTo>
                <a:cubicBezTo>
                  <a:pt x="17830" y="7465"/>
                  <a:pt x="16007" y="4893"/>
                  <a:pt x="13343" y="4464"/>
                </a:cubicBezTo>
                <a:cubicBezTo>
                  <a:pt x="13086" y="4421"/>
                  <a:pt x="12827" y="4400"/>
                  <a:pt x="12570" y="4400"/>
                </a:cubicBezTo>
                <a:cubicBezTo>
                  <a:pt x="11637" y="4400"/>
                  <a:pt x="10720" y="4675"/>
                  <a:pt x="9934" y="5201"/>
                </a:cubicBezTo>
                <a:cubicBezTo>
                  <a:pt x="10233" y="4524"/>
                  <a:pt x="10710" y="3917"/>
                  <a:pt x="11360" y="3380"/>
                </a:cubicBezTo>
                <a:cubicBezTo>
                  <a:pt x="11807" y="3005"/>
                  <a:pt x="12305" y="2698"/>
                  <a:pt x="12842" y="2465"/>
                </a:cubicBezTo>
                <a:cubicBezTo>
                  <a:pt x="13132" y="2350"/>
                  <a:pt x="13277" y="2024"/>
                  <a:pt x="13165" y="1731"/>
                </a:cubicBezTo>
                <a:cubicBezTo>
                  <a:pt x="13080" y="1507"/>
                  <a:pt x="12866" y="1369"/>
                  <a:pt x="12640" y="1369"/>
                </a:cubicBezTo>
                <a:cubicBezTo>
                  <a:pt x="12572" y="1369"/>
                  <a:pt x="12502" y="1382"/>
                  <a:pt x="12435" y="1408"/>
                </a:cubicBezTo>
                <a:cubicBezTo>
                  <a:pt x="12398" y="1420"/>
                  <a:pt x="11565" y="1746"/>
                  <a:pt x="10668" y="2480"/>
                </a:cubicBezTo>
                <a:cubicBezTo>
                  <a:pt x="10345" y="2743"/>
                  <a:pt x="10046" y="3039"/>
                  <a:pt x="9777" y="3356"/>
                </a:cubicBezTo>
                <a:cubicBezTo>
                  <a:pt x="9732" y="3135"/>
                  <a:pt x="9669" y="2915"/>
                  <a:pt x="9590" y="2704"/>
                </a:cubicBezTo>
                <a:cubicBezTo>
                  <a:pt x="8920" y="958"/>
                  <a:pt x="7078" y="89"/>
                  <a:pt x="7000" y="52"/>
                </a:cubicBezTo>
                <a:cubicBezTo>
                  <a:pt x="6922" y="17"/>
                  <a:pt x="6842" y="0"/>
                  <a:pt x="676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636" name="Google Shape;4636;p36"/>
          <p:cNvGrpSpPr/>
          <p:nvPr/>
        </p:nvGrpSpPr>
        <p:grpSpPr>
          <a:xfrm>
            <a:off x="6037571" y="3718374"/>
            <a:ext cx="225091" cy="229567"/>
            <a:chOff x="4467450" y="3808475"/>
            <a:chExt cx="470150" cy="479500"/>
          </a:xfrm>
        </p:grpSpPr>
        <p:sp>
          <p:nvSpPr>
            <p:cNvPr id="4637" name="Google Shape;4637;p36"/>
            <p:cNvSpPr/>
            <p:nvPr/>
          </p:nvSpPr>
          <p:spPr>
            <a:xfrm>
              <a:off x="4729325" y="3808475"/>
              <a:ext cx="56625" cy="138200"/>
            </a:xfrm>
            <a:custGeom>
              <a:avLst/>
              <a:gdLst/>
              <a:ahLst/>
              <a:cxnLst/>
              <a:rect l="l" t="t" r="r" b="b"/>
              <a:pathLst>
                <a:path w="2265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7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3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38" name="Google Shape;4638;p36"/>
            <p:cNvSpPr/>
            <p:nvPr/>
          </p:nvSpPr>
          <p:spPr>
            <a:xfrm>
              <a:off x="4644400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39" name="Google Shape;4639;p36"/>
            <p:cNvSpPr/>
            <p:nvPr/>
          </p:nvSpPr>
          <p:spPr>
            <a:xfrm>
              <a:off x="4559475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1" y="2965"/>
                    <a:pt x="1" y="3820"/>
                  </a:cubicBezTo>
                  <a:cubicBezTo>
                    <a:pt x="1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8" y="5528"/>
                  </a:cubicBezTo>
                  <a:cubicBezTo>
                    <a:pt x="1303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40" name="Google Shape;4640;p36"/>
            <p:cNvSpPr/>
            <p:nvPr/>
          </p:nvSpPr>
          <p:spPr>
            <a:xfrm>
              <a:off x="4467450" y="3975675"/>
              <a:ext cx="470150" cy="312300"/>
            </a:xfrm>
            <a:custGeom>
              <a:avLst/>
              <a:gdLst/>
              <a:ahLst/>
              <a:cxnLst/>
              <a:rect l="l" t="t" r="r" b="b"/>
              <a:pathLst>
                <a:path w="18806" h="12492" extrusionOk="0">
                  <a:moveTo>
                    <a:pt x="16340" y="2263"/>
                  </a:moveTo>
                  <a:cubicBezTo>
                    <a:pt x="16709" y="2263"/>
                    <a:pt x="17020" y="2371"/>
                    <a:pt x="17233" y="2582"/>
                  </a:cubicBezTo>
                  <a:cubicBezTo>
                    <a:pt x="17622" y="2974"/>
                    <a:pt x="17571" y="3581"/>
                    <a:pt x="17505" y="3907"/>
                  </a:cubicBezTo>
                  <a:cubicBezTo>
                    <a:pt x="17375" y="4553"/>
                    <a:pt x="16994" y="5221"/>
                    <a:pt x="16430" y="5785"/>
                  </a:cubicBezTo>
                  <a:cubicBezTo>
                    <a:pt x="15793" y="6426"/>
                    <a:pt x="15014" y="6824"/>
                    <a:pt x="14337" y="6897"/>
                  </a:cubicBezTo>
                  <a:cubicBezTo>
                    <a:pt x="15056" y="5562"/>
                    <a:pt x="15539" y="4007"/>
                    <a:pt x="15744" y="2346"/>
                  </a:cubicBezTo>
                  <a:cubicBezTo>
                    <a:pt x="15954" y="2291"/>
                    <a:pt x="16154" y="2263"/>
                    <a:pt x="16340" y="2263"/>
                  </a:cubicBezTo>
                  <a:close/>
                  <a:moveTo>
                    <a:pt x="14709" y="1132"/>
                  </a:moveTo>
                  <a:cubicBezTo>
                    <a:pt x="14618" y="3340"/>
                    <a:pt x="13999" y="5390"/>
                    <a:pt x="12978" y="6987"/>
                  </a:cubicBezTo>
                  <a:cubicBezTo>
                    <a:pt x="12948" y="7023"/>
                    <a:pt x="12921" y="7066"/>
                    <a:pt x="12900" y="7108"/>
                  </a:cubicBezTo>
                  <a:cubicBezTo>
                    <a:pt x="12390" y="7881"/>
                    <a:pt x="11786" y="8542"/>
                    <a:pt x="11103" y="9059"/>
                  </a:cubicBezTo>
                  <a:lnTo>
                    <a:pt x="4750" y="9059"/>
                  </a:lnTo>
                  <a:cubicBezTo>
                    <a:pt x="2634" y="7461"/>
                    <a:pt x="1281" y="4478"/>
                    <a:pt x="1145" y="1132"/>
                  </a:cubicBezTo>
                  <a:close/>
                  <a:moveTo>
                    <a:pt x="13247" y="10191"/>
                  </a:moveTo>
                  <a:lnTo>
                    <a:pt x="12827" y="11048"/>
                  </a:lnTo>
                  <a:cubicBezTo>
                    <a:pt x="12731" y="11239"/>
                    <a:pt x="12538" y="11359"/>
                    <a:pt x="12326" y="11359"/>
                  </a:cubicBezTo>
                  <a:lnTo>
                    <a:pt x="3531" y="11359"/>
                  </a:lnTo>
                  <a:cubicBezTo>
                    <a:pt x="3316" y="11359"/>
                    <a:pt x="3120" y="11239"/>
                    <a:pt x="3026" y="11048"/>
                  </a:cubicBezTo>
                  <a:lnTo>
                    <a:pt x="2607" y="10191"/>
                  </a:lnTo>
                  <a:close/>
                  <a:moveTo>
                    <a:pt x="569" y="0"/>
                  </a:moveTo>
                  <a:cubicBezTo>
                    <a:pt x="255" y="0"/>
                    <a:pt x="1" y="254"/>
                    <a:pt x="1" y="565"/>
                  </a:cubicBezTo>
                  <a:cubicBezTo>
                    <a:pt x="1" y="3931"/>
                    <a:pt x="1145" y="7045"/>
                    <a:pt x="3060" y="9059"/>
                  </a:cubicBezTo>
                  <a:lnTo>
                    <a:pt x="569" y="9059"/>
                  </a:lnTo>
                  <a:cubicBezTo>
                    <a:pt x="255" y="9059"/>
                    <a:pt x="1" y="9312"/>
                    <a:pt x="1" y="9623"/>
                  </a:cubicBezTo>
                  <a:cubicBezTo>
                    <a:pt x="1" y="9937"/>
                    <a:pt x="255" y="10191"/>
                    <a:pt x="569" y="10191"/>
                  </a:cubicBezTo>
                  <a:lnTo>
                    <a:pt x="1348" y="10191"/>
                  </a:lnTo>
                  <a:lnTo>
                    <a:pt x="2012" y="11550"/>
                  </a:lnTo>
                  <a:lnTo>
                    <a:pt x="2012" y="11556"/>
                  </a:lnTo>
                  <a:cubicBezTo>
                    <a:pt x="2298" y="12127"/>
                    <a:pt x="2883" y="12492"/>
                    <a:pt x="3523" y="12492"/>
                  </a:cubicBezTo>
                  <a:cubicBezTo>
                    <a:pt x="3525" y="12492"/>
                    <a:pt x="3528" y="12492"/>
                    <a:pt x="3531" y="12492"/>
                  </a:cubicBezTo>
                  <a:lnTo>
                    <a:pt x="12326" y="12492"/>
                  </a:lnTo>
                  <a:cubicBezTo>
                    <a:pt x="12329" y="12492"/>
                    <a:pt x="12332" y="12492"/>
                    <a:pt x="12334" y="12492"/>
                  </a:cubicBezTo>
                  <a:cubicBezTo>
                    <a:pt x="12974" y="12492"/>
                    <a:pt x="13559" y="12127"/>
                    <a:pt x="13845" y="11553"/>
                  </a:cubicBezTo>
                  <a:lnTo>
                    <a:pt x="13845" y="11550"/>
                  </a:lnTo>
                  <a:lnTo>
                    <a:pt x="14509" y="10191"/>
                  </a:lnTo>
                  <a:lnTo>
                    <a:pt x="15288" y="10191"/>
                  </a:lnTo>
                  <a:cubicBezTo>
                    <a:pt x="15602" y="10191"/>
                    <a:pt x="15856" y="9937"/>
                    <a:pt x="15856" y="9623"/>
                  </a:cubicBezTo>
                  <a:cubicBezTo>
                    <a:pt x="15856" y="9309"/>
                    <a:pt x="15602" y="9059"/>
                    <a:pt x="15288" y="9059"/>
                  </a:cubicBezTo>
                  <a:lnTo>
                    <a:pt x="12797" y="9059"/>
                  </a:lnTo>
                  <a:cubicBezTo>
                    <a:pt x="13111" y="8726"/>
                    <a:pt x="13401" y="8373"/>
                    <a:pt x="13664" y="8002"/>
                  </a:cubicBezTo>
                  <a:cubicBezTo>
                    <a:pt x="13812" y="8026"/>
                    <a:pt x="13963" y="8038"/>
                    <a:pt x="14114" y="8038"/>
                  </a:cubicBezTo>
                  <a:cubicBezTo>
                    <a:pt x="15143" y="8038"/>
                    <a:pt x="16303" y="7516"/>
                    <a:pt x="17233" y="6589"/>
                  </a:cubicBezTo>
                  <a:cubicBezTo>
                    <a:pt x="17951" y="5867"/>
                    <a:pt x="18444" y="4994"/>
                    <a:pt x="18619" y="4131"/>
                  </a:cubicBezTo>
                  <a:cubicBezTo>
                    <a:pt x="18806" y="3183"/>
                    <a:pt x="18601" y="2349"/>
                    <a:pt x="18033" y="1785"/>
                  </a:cubicBezTo>
                  <a:cubicBezTo>
                    <a:pt x="17604" y="1353"/>
                    <a:pt x="17013" y="1132"/>
                    <a:pt x="16345" y="1132"/>
                  </a:cubicBezTo>
                  <a:cubicBezTo>
                    <a:pt x="16181" y="1132"/>
                    <a:pt x="16013" y="1145"/>
                    <a:pt x="15841" y="1172"/>
                  </a:cubicBezTo>
                  <a:cubicBezTo>
                    <a:pt x="15850" y="972"/>
                    <a:pt x="15853" y="770"/>
                    <a:pt x="15853" y="565"/>
                  </a:cubicBezTo>
                  <a:cubicBezTo>
                    <a:pt x="15853" y="254"/>
                    <a:pt x="15599" y="0"/>
                    <a:pt x="15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41" name="Google Shape;4641;p36"/>
          <p:cNvGrpSpPr/>
          <p:nvPr/>
        </p:nvGrpSpPr>
        <p:grpSpPr>
          <a:xfrm>
            <a:off x="6323393" y="3717506"/>
            <a:ext cx="231315" cy="231303"/>
            <a:chOff x="5053900" y="3804850"/>
            <a:chExt cx="483150" cy="483125"/>
          </a:xfrm>
        </p:grpSpPr>
        <p:sp>
          <p:nvSpPr>
            <p:cNvPr id="4642" name="Google Shape;4642;p36"/>
            <p:cNvSpPr/>
            <p:nvPr/>
          </p:nvSpPr>
          <p:spPr>
            <a:xfrm>
              <a:off x="5053900" y="3804850"/>
              <a:ext cx="483150" cy="483125"/>
            </a:xfrm>
            <a:custGeom>
              <a:avLst/>
              <a:gdLst/>
              <a:ahLst/>
              <a:cxnLst/>
              <a:rect l="l" t="t" r="r" b="b"/>
              <a:pathLst>
                <a:path w="19326" h="19325" extrusionOk="0">
                  <a:moveTo>
                    <a:pt x="9663" y="1132"/>
                  </a:moveTo>
                  <a:cubicBezTo>
                    <a:pt x="14367" y="1132"/>
                    <a:pt x="18193" y="4958"/>
                    <a:pt x="18193" y="9662"/>
                  </a:cubicBezTo>
                  <a:cubicBezTo>
                    <a:pt x="18193" y="14367"/>
                    <a:pt x="14367" y="18192"/>
                    <a:pt x="9663" y="18192"/>
                  </a:cubicBezTo>
                  <a:cubicBezTo>
                    <a:pt x="4959" y="18192"/>
                    <a:pt x="1133" y="14367"/>
                    <a:pt x="1133" y="9662"/>
                  </a:cubicBezTo>
                  <a:cubicBezTo>
                    <a:pt x="1133" y="4958"/>
                    <a:pt x="4959" y="1132"/>
                    <a:pt x="9663" y="1132"/>
                  </a:cubicBezTo>
                  <a:close/>
                  <a:moveTo>
                    <a:pt x="9663" y="0"/>
                  </a:moveTo>
                  <a:cubicBezTo>
                    <a:pt x="7094" y="0"/>
                    <a:pt x="4669" y="1009"/>
                    <a:pt x="2839" y="2838"/>
                  </a:cubicBezTo>
                  <a:cubicBezTo>
                    <a:pt x="1009" y="4668"/>
                    <a:pt x="1" y="7093"/>
                    <a:pt x="1" y="9662"/>
                  </a:cubicBezTo>
                  <a:cubicBezTo>
                    <a:pt x="1" y="12232"/>
                    <a:pt x="1009" y="14657"/>
                    <a:pt x="2839" y="16486"/>
                  </a:cubicBezTo>
                  <a:cubicBezTo>
                    <a:pt x="4669" y="18316"/>
                    <a:pt x="7094" y="19325"/>
                    <a:pt x="9663" y="19325"/>
                  </a:cubicBezTo>
                  <a:cubicBezTo>
                    <a:pt x="12233" y="19325"/>
                    <a:pt x="14657" y="18316"/>
                    <a:pt x="16487" y="16486"/>
                  </a:cubicBezTo>
                  <a:cubicBezTo>
                    <a:pt x="18317" y="14657"/>
                    <a:pt x="19325" y="12232"/>
                    <a:pt x="19325" y="9662"/>
                  </a:cubicBezTo>
                  <a:cubicBezTo>
                    <a:pt x="19325" y="7093"/>
                    <a:pt x="18317" y="4668"/>
                    <a:pt x="16487" y="2838"/>
                  </a:cubicBezTo>
                  <a:cubicBezTo>
                    <a:pt x="14657" y="1009"/>
                    <a:pt x="12233" y="0"/>
                    <a:pt x="9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43" name="Google Shape;4643;p36"/>
            <p:cNvSpPr/>
            <p:nvPr/>
          </p:nvSpPr>
          <p:spPr>
            <a:xfrm>
              <a:off x="516812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44" name="Google Shape;4644;p36"/>
            <p:cNvSpPr/>
            <p:nvPr/>
          </p:nvSpPr>
          <p:spPr>
            <a:xfrm>
              <a:off x="5334575" y="3947350"/>
              <a:ext cx="88325" cy="84950"/>
            </a:xfrm>
            <a:custGeom>
              <a:avLst/>
              <a:gdLst/>
              <a:ahLst/>
              <a:cxnLst/>
              <a:rect l="l" t="t" r="r" b="b"/>
              <a:pathLst>
                <a:path w="3533" h="3398" extrusionOk="0">
                  <a:moveTo>
                    <a:pt x="1829" y="1130"/>
                  </a:moveTo>
                  <a:cubicBezTo>
                    <a:pt x="2121" y="1130"/>
                    <a:pt x="2401" y="1356"/>
                    <a:pt x="2401" y="1698"/>
                  </a:cubicBezTo>
                  <a:cubicBezTo>
                    <a:pt x="2401" y="2012"/>
                    <a:pt x="2147" y="2265"/>
                    <a:pt x="1833" y="2265"/>
                  </a:cubicBezTo>
                  <a:cubicBezTo>
                    <a:pt x="1329" y="2265"/>
                    <a:pt x="1075" y="1656"/>
                    <a:pt x="1431" y="1296"/>
                  </a:cubicBezTo>
                  <a:cubicBezTo>
                    <a:pt x="1547" y="1181"/>
                    <a:pt x="1690" y="1130"/>
                    <a:pt x="1829" y="1130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0" y="1683"/>
                    <a:pt x="145" y="2413"/>
                    <a:pt x="631" y="2900"/>
                  </a:cubicBezTo>
                  <a:cubicBezTo>
                    <a:pt x="956" y="3225"/>
                    <a:pt x="1391" y="3397"/>
                    <a:pt x="1833" y="3397"/>
                  </a:cubicBezTo>
                  <a:cubicBezTo>
                    <a:pt x="2052" y="3397"/>
                    <a:pt x="2272" y="3355"/>
                    <a:pt x="2482" y="3268"/>
                  </a:cubicBezTo>
                  <a:cubicBezTo>
                    <a:pt x="3116" y="3005"/>
                    <a:pt x="3533" y="2386"/>
                    <a:pt x="3533" y="1698"/>
                  </a:cubicBezTo>
                  <a:cubicBezTo>
                    <a:pt x="3530" y="759"/>
                    <a:pt x="2772" y="1"/>
                    <a:pt x="18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45" name="Google Shape;4645;p36"/>
            <p:cNvSpPr/>
            <p:nvPr/>
          </p:nvSpPr>
          <p:spPr>
            <a:xfrm>
              <a:off x="5170150" y="4060600"/>
              <a:ext cx="250650" cy="113225"/>
            </a:xfrm>
            <a:custGeom>
              <a:avLst/>
              <a:gdLst/>
              <a:ahLst/>
              <a:cxnLst/>
              <a:rect l="l" t="t" r="r" b="b"/>
              <a:pathLst>
                <a:path w="10026" h="4529" extrusionOk="0">
                  <a:moveTo>
                    <a:pt x="5006" y="0"/>
                  </a:moveTo>
                  <a:cubicBezTo>
                    <a:pt x="2684" y="0"/>
                    <a:pt x="659" y="1572"/>
                    <a:pt x="79" y="3820"/>
                  </a:cubicBezTo>
                  <a:cubicBezTo>
                    <a:pt x="1" y="4125"/>
                    <a:pt x="182" y="4433"/>
                    <a:pt x="487" y="4511"/>
                  </a:cubicBezTo>
                  <a:cubicBezTo>
                    <a:pt x="533" y="4523"/>
                    <a:pt x="580" y="4528"/>
                    <a:pt x="625" y="4528"/>
                  </a:cubicBezTo>
                  <a:cubicBezTo>
                    <a:pt x="878" y="4528"/>
                    <a:pt x="1109" y="4359"/>
                    <a:pt x="1175" y="4103"/>
                  </a:cubicBezTo>
                  <a:cubicBezTo>
                    <a:pt x="1625" y="2352"/>
                    <a:pt x="3205" y="1126"/>
                    <a:pt x="5013" y="1126"/>
                  </a:cubicBezTo>
                  <a:cubicBezTo>
                    <a:pt x="6822" y="1126"/>
                    <a:pt x="8401" y="2352"/>
                    <a:pt x="8851" y="4103"/>
                  </a:cubicBezTo>
                  <a:cubicBezTo>
                    <a:pt x="8917" y="4359"/>
                    <a:pt x="9148" y="4528"/>
                    <a:pt x="9401" y="4528"/>
                  </a:cubicBezTo>
                  <a:cubicBezTo>
                    <a:pt x="9447" y="4528"/>
                    <a:pt x="9493" y="4523"/>
                    <a:pt x="9539" y="4511"/>
                  </a:cubicBezTo>
                  <a:cubicBezTo>
                    <a:pt x="9844" y="4433"/>
                    <a:pt x="10025" y="4125"/>
                    <a:pt x="9947" y="3820"/>
                  </a:cubicBezTo>
                  <a:cubicBezTo>
                    <a:pt x="9368" y="1572"/>
                    <a:pt x="7342" y="0"/>
                    <a:pt x="5020" y="0"/>
                  </a:cubicBezTo>
                  <a:cubicBezTo>
                    <a:pt x="5018" y="0"/>
                    <a:pt x="5015" y="0"/>
                    <a:pt x="5013" y="0"/>
                  </a:cubicBezTo>
                  <a:cubicBezTo>
                    <a:pt x="5011" y="0"/>
                    <a:pt x="5009" y="0"/>
                    <a:pt x="50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46" name="Google Shape;4646;p36"/>
          <p:cNvGrpSpPr/>
          <p:nvPr/>
        </p:nvGrpSpPr>
        <p:grpSpPr>
          <a:xfrm>
            <a:off x="6604104" y="3717506"/>
            <a:ext cx="231303" cy="231303"/>
            <a:chOff x="5648375" y="3804850"/>
            <a:chExt cx="483125" cy="483125"/>
          </a:xfrm>
        </p:grpSpPr>
        <p:sp>
          <p:nvSpPr>
            <p:cNvPr id="4647" name="Google Shape;4647;p36"/>
            <p:cNvSpPr/>
            <p:nvPr/>
          </p:nvSpPr>
          <p:spPr>
            <a:xfrm>
              <a:off x="5648375" y="38048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2"/>
                  </a:moveTo>
                  <a:cubicBezTo>
                    <a:pt x="14367" y="1132"/>
                    <a:pt x="18192" y="4958"/>
                    <a:pt x="18192" y="9662"/>
                  </a:cubicBezTo>
                  <a:cubicBezTo>
                    <a:pt x="18192" y="14367"/>
                    <a:pt x="14367" y="18192"/>
                    <a:pt x="9662" y="18192"/>
                  </a:cubicBezTo>
                  <a:cubicBezTo>
                    <a:pt x="4958" y="18192"/>
                    <a:pt x="1132" y="14367"/>
                    <a:pt x="1132" y="9662"/>
                  </a:cubicBezTo>
                  <a:cubicBezTo>
                    <a:pt x="1132" y="4958"/>
                    <a:pt x="4958" y="1132"/>
                    <a:pt x="9662" y="1132"/>
                  </a:cubicBezTo>
                  <a:close/>
                  <a:moveTo>
                    <a:pt x="9662" y="0"/>
                  </a:moveTo>
                  <a:cubicBezTo>
                    <a:pt x="7093" y="0"/>
                    <a:pt x="4668" y="1009"/>
                    <a:pt x="2838" y="2838"/>
                  </a:cubicBezTo>
                  <a:cubicBezTo>
                    <a:pt x="1009" y="4668"/>
                    <a:pt x="0" y="7093"/>
                    <a:pt x="0" y="9662"/>
                  </a:cubicBezTo>
                  <a:cubicBezTo>
                    <a:pt x="0" y="12232"/>
                    <a:pt x="1009" y="14657"/>
                    <a:pt x="2838" y="16486"/>
                  </a:cubicBezTo>
                  <a:cubicBezTo>
                    <a:pt x="4668" y="18316"/>
                    <a:pt x="7093" y="19325"/>
                    <a:pt x="9662" y="19325"/>
                  </a:cubicBezTo>
                  <a:cubicBezTo>
                    <a:pt x="12232" y="19325"/>
                    <a:pt x="14656" y="18316"/>
                    <a:pt x="16486" y="16486"/>
                  </a:cubicBezTo>
                  <a:cubicBezTo>
                    <a:pt x="18316" y="14657"/>
                    <a:pt x="19325" y="12232"/>
                    <a:pt x="19325" y="9662"/>
                  </a:cubicBezTo>
                  <a:cubicBezTo>
                    <a:pt x="19325" y="7093"/>
                    <a:pt x="18316" y="4668"/>
                    <a:pt x="16486" y="2838"/>
                  </a:cubicBezTo>
                  <a:cubicBezTo>
                    <a:pt x="14656" y="1009"/>
                    <a:pt x="12232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48" name="Google Shape;4648;p36"/>
            <p:cNvSpPr/>
            <p:nvPr/>
          </p:nvSpPr>
          <p:spPr>
            <a:xfrm>
              <a:off x="576257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49" name="Google Shape;4649;p36"/>
            <p:cNvSpPr/>
            <p:nvPr/>
          </p:nvSpPr>
          <p:spPr>
            <a:xfrm>
              <a:off x="5932425" y="3947300"/>
              <a:ext cx="88250" cy="85000"/>
            </a:xfrm>
            <a:custGeom>
              <a:avLst/>
              <a:gdLst/>
              <a:ahLst/>
              <a:cxnLst/>
              <a:rect l="l" t="t" r="r" b="b"/>
              <a:pathLst>
                <a:path w="3530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50" name="Google Shape;4650;p36"/>
            <p:cNvSpPr/>
            <p:nvPr/>
          </p:nvSpPr>
          <p:spPr>
            <a:xfrm>
              <a:off x="5762575" y="4060600"/>
              <a:ext cx="254800" cy="141550"/>
            </a:xfrm>
            <a:custGeom>
              <a:avLst/>
              <a:gdLst/>
              <a:ahLst/>
              <a:cxnLst/>
              <a:rect l="l" t="t" r="r" b="b"/>
              <a:pathLst>
                <a:path w="10192" h="5662" extrusionOk="0">
                  <a:moveTo>
                    <a:pt x="9017" y="1132"/>
                  </a:moveTo>
                  <a:cubicBezTo>
                    <a:pt x="8736" y="3083"/>
                    <a:pt x="7066" y="4529"/>
                    <a:pt x="5094" y="4529"/>
                  </a:cubicBezTo>
                  <a:cubicBezTo>
                    <a:pt x="3123" y="4529"/>
                    <a:pt x="1453" y="3083"/>
                    <a:pt x="1172" y="1132"/>
                  </a:cubicBezTo>
                  <a:close/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3373"/>
                    <a:pt x="2286" y="5662"/>
                    <a:pt x="5094" y="5662"/>
                  </a:cubicBezTo>
                  <a:cubicBezTo>
                    <a:pt x="7905" y="5662"/>
                    <a:pt x="10191" y="3373"/>
                    <a:pt x="10191" y="565"/>
                  </a:cubicBezTo>
                  <a:cubicBezTo>
                    <a:pt x="10191" y="251"/>
                    <a:pt x="9938" y="0"/>
                    <a:pt x="9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51" name="Google Shape;4651;p36"/>
          <p:cNvGrpSpPr/>
          <p:nvPr/>
        </p:nvGrpSpPr>
        <p:grpSpPr>
          <a:xfrm>
            <a:off x="6905420" y="3721121"/>
            <a:ext cx="199549" cy="224073"/>
            <a:chOff x="6276025" y="3812400"/>
            <a:chExt cx="416800" cy="468025"/>
          </a:xfrm>
        </p:grpSpPr>
        <p:sp>
          <p:nvSpPr>
            <p:cNvPr id="4652" name="Google Shape;4652;p36"/>
            <p:cNvSpPr/>
            <p:nvPr/>
          </p:nvSpPr>
          <p:spPr>
            <a:xfrm>
              <a:off x="6276025" y="3812400"/>
              <a:ext cx="416800" cy="468025"/>
            </a:xfrm>
            <a:custGeom>
              <a:avLst/>
              <a:gdLst/>
              <a:ahLst/>
              <a:cxnLst/>
              <a:rect l="l" t="t" r="r" b="b"/>
              <a:pathLst>
                <a:path w="16672" h="18721" extrusionOk="0">
                  <a:moveTo>
                    <a:pt x="8334" y="1132"/>
                  </a:moveTo>
                  <a:cubicBezTo>
                    <a:pt x="12311" y="1132"/>
                    <a:pt x="15536" y="4354"/>
                    <a:pt x="15536" y="8334"/>
                  </a:cubicBezTo>
                  <a:lnTo>
                    <a:pt x="15536" y="8346"/>
                  </a:lnTo>
                  <a:lnTo>
                    <a:pt x="15536" y="11652"/>
                  </a:lnTo>
                  <a:cubicBezTo>
                    <a:pt x="15536" y="12332"/>
                    <a:pt x="15240" y="12981"/>
                    <a:pt x="14724" y="13425"/>
                  </a:cubicBezTo>
                  <a:lnTo>
                    <a:pt x="12849" y="15034"/>
                  </a:lnTo>
                  <a:cubicBezTo>
                    <a:pt x="12725" y="15143"/>
                    <a:pt x="12652" y="15300"/>
                    <a:pt x="12652" y="15466"/>
                  </a:cubicBezTo>
                  <a:lnTo>
                    <a:pt x="12652" y="17588"/>
                  </a:lnTo>
                  <a:lnTo>
                    <a:pt x="11197" y="17588"/>
                  </a:lnTo>
                  <a:lnTo>
                    <a:pt x="11197" y="16254"/>
                  </a:lnTo>
                  <a:cubicBezTo>
                    <a:pt x="11197" y="15943"/>
                    <a:pt x="10943" y="15689"/>
                    <a:pt x="10629" y="15689"/>
                  </a:cubicBezTo>
                  <a:cubicBezTo>
                    <a:pt x="10318" y="15689"/>
                    <a:pt x="10065" y="15943"/>
                    <a:pt x="10065" y="16254"/>
                  </a:cubicBezTo>
                  <a:lnTo>
                    <a:pt x="10065" y="17588"/>
                  </a:lnTo>
                  <a:lnTo>
                    <a:pt x="8902" y="17588"/>
                  </a:lnTo>
                  <a:lnTo>
                    <a:pt x="8902" y="16254"/>
                  </a:lnTo>
                  <a:cubicBezTo>
                    <a:pt x="8902" y="15943"/>
                    <a:pt x="8648" y="15689"/>
                    <a:pt x="8334" y="15689"/>
                  </a:cubicBezTo>
                  <a:cubicBezTo>
                    <a:pt x="8020" y="15689"/>
                    <a:pt x="7770" y="15943"/>
                    <a:pt x="7770" y="16254"/>
                  </a:cubicBezTo>
                  <a:lnTo>
                    <a:pt x="7770" y="17588"/>
                  </a:lnTo>
                  <a:lnTo>
                    <a:pt x="6604" y="17588"/>
                  </a:lnTo>
                  <a:lnTo>
                    <a:pt x="6604" y="16254"/>
                  </a:lnTo>
                  <a:cubicBezTo>
                    <a:pt x="6604" y="15943"/>
                    <a:pt x="6351" y="15689"/>
                    <a:pt x="6040" y="15689"/>
                  </a:cubicBezTo>
                  <a:cubicBezTo>
                    <a:pt x="5726" y="15689"/>
                    <a:pt x="5472" y="15943"/>
                    <a:pt x="5472" y="16254"/>
                  </a:cubicBezTo>
                  <a:lnTo>
                    <a:pt x="5472" y="17588"/>
                  </a:lnTo>
                  <a:lnTo>
                    <a:pt x="4017" y="17588"/>
                  </a:lnTo>
                  <a:lnTo>
                    <a:pt x="4017" y="15466"/>
                  </a:lnTo>
                  <a:cubicBezTo>
                    <a:pt x="4017" y="15300"/>
                    <a:pt x="3944" y="15143"/>
                    <a:pt x="3820" y="15037"/>
                  </a:cubicBezTo>
                  <a:lnTo>
                    <a:pt x="1945" y="13425"/>
                  </a:lnTo>
                  <a:cubicBezTo>
                    <a:pt x="1429" y="12981"/>
                    <a:pt x="1133" y="12335"/>
                    <a:pt x="1133" y="11652"/>
                  </a:cubicBezTo>
                  <a:lnTo>
                    <a:pt x="1133" y="8406"/>
                  </a:lnTo>
                  <a:cubicBezTo>
                    <a:pt x="1133" y="4396"/>
                    <a:pt x="4361" y="1132"/>
                    <a:pt x="8331" y="1132"/>
                  </a:cubicBezTo>
                  <a:close/>
                  <a:moveTo>
                    <a:pt x="8331" y="0"/>
                  </a:moveTo>
                  <a:cubicBezTo>
                    <a:pt x="3736" y="3"/>
                    <a:pt x="1" y="3774"/>
                    <a:pt x="1" y="8409"/>
                  </a:cubicBezTo>
                  <a:lnTo>
                    <a:pt x="1" y="11655"/>
                  </a:lnTo>
                  <a:cubicBezTo>
                    <a:pt x="1" y="12664"/>
                    <a:pt x="442" y="13627"/>
                    <a:pt x="1209" y="14285"/>
                  </a:cubicBezTo>
                  <a:lnTo>
                    <a:pt x="2884" y="15725"/>
                  </a:lnTo>
                  <a:lnTo>
                    <a:pt x="2884" y="18156"/>
                  </a:lnTo>
                  <a:cubicBezTo>
                    <a:pt x="2884" y="18467"/>
                    <a:pt x="3138" y="18721"/>
                    <a:pt x="3449" y="18721"/>
                  </a:cubicBezTo>
                  <a:lnTo>
                    <a:pt x="13220" y="18721"/>
                  </a:lnTo>
                  <a:cubicBezTo>
                    <a:pt x="13531" y="18721"/>
                    <a:pt x="13785" y="18467"/>
                    <a:pt x="13785" y="18156"/>
                  </a:cubicBezTo>
                  <a:lnTo>
                    <a:pt x="13785" y="15725"/>
                  </a:lnTo>
                  <a:lnTo>
                    <a:pt x="15463" y="14282"/>
                  </a:lnTo>
                  <a:cubicBezTo>
                    <a:pt x="16227" y="13624"/>
                    <a:pt x="16671" y="12664"/>
                    <a:pt x="16671" y="11652"/>
                  </a:cubicBezTo>
                  <a:lnTo>
                    <a:pt x="16671" y="8334"/>
                  </a:lnTo>
                  <a:lnTo>
                    <a:pt x="16671" y="8322"/>
                  </a:lnTo>
                  <a:cubicBezTo>
                    <a:pt x="16662" y="3723"/>
                    <a:pt x="12933" y="0"/>
                    <a:pt x="8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53" name="Google Shape;4653;p36"/>
            <p:cNvSpPr/>
            <p:nvPr/>
          </p:nvSpPr>
          <p:spPr>
            <a:xfrm>
              <a:off x="6436375" y="4078825"/>
              <a:ext cx="96025" cy="80400"/>
            </a:xfrm>
            <a:custGeom>
              <a:avLst/>
              <a:gdLst/>
              <a:ahLst/>
              <a:cxnLst/>
              <a:rect l="l" t="t" r="r" b="b"/>
              <a:pathLst>
                <a:path w="3841" h="3216" extrusionOk="0">
                  <a:moveTo>
                    <a:pt x="1922" y="1"/>
                  </a:moveTo>
                  <a:cubicBezTo>
                    <a:pt x="1736" y="1"/>
                    <a:pt x="1551" y="91"/>
                    <a:pt x="1440" y="270"/>
                  </a:cubicBezTo>
                  <a:lnTo>
                    <a:pt x="166" y="2354"/>
                  </a:lnTo>
                  <a:cubicBezTo>
                    <a:pt x="0" y="2623"/>
                    <a:pt x="85" y="2970"/>
                    <a:pt x="350" y="3133"/>
                  </a:cubicBezTo>
                  <a:cubicBezTo>
                    <a:pt x="443" y="3189"/>
                    <a:pt x="545" y="3216"/>
                    <a:pt x="646" y="3216"/>
                  </a:cubicBezTo>
                  <a:cubicBezTo>
                    <a:pt x="837" y="3216"/>
                    <a:pt x="1023" y="3120"/>
                    <a:pt x="1129" y="2946"/>
                  </a:cubicBezTo>
                  <a:lnTo>
                    <a:pt x="1923" y="1653"/>
                  </a:lnTo>
                  <a:lnTo>
                    <a:pt x="2712" y="2946"/>
                  </a:lnTo>
                  <a:cubicBezTo>
                    <a:pt x="2818" y="3120"/>
                    <a:pt x="3005" y="3216"/>
                    <a:pt x="3196" y="3216"/>
                  </a:cubicBezTo>
                  <a:cubicBezTo>
                    <a:pt x="3297" y="3216"/>
                    <a:pt x="3399" y="3189"/>
                    <a:pt x="3491" y="3133"/>
                  </a:cubicBezTo>
                  <a:cubicBezTo>
                    <a:pt x="3759" y="2970"/>
                    <a:pt x="3841" y="2623"/>
                    <a:pt x="3678" y="2354"/>
                  </a:cubicBezTo>
                  <a:lnTo>
                    <a:pt x="2407" y="270"/>
                  </a:lnTo>
                  <a:cubicBezTo>
                    <a:pt x="2295" y="91"/>
                    <a:pt x="2108" y="1"/>
                    <a:pt x="19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54" name="Google Shape;4654;p36"/>
            <p:cNvSpPr/>
            <p:nvPr/>
          </p:nvSpPr>
          <p:spPr>
            <a:xfrm>
              <a:off x="6327450" y="3974775"/>
              <a:ext cx="125550" cy="118300"/>
            </a:xfrm>
            <a:custGeom>
              <a:avLst/>
              <a:gdLst/>
              <a:ahLst/>
              <a:cxnLst/>
              <a:rect l="l" t="t" r="r" b="b"/>
              <a:pathLst>
                <a:path w="5022" h="4732" extrusionOk="0">
                  <a:moveTo>
                    <a:pt x="2505" y="1115"/>
                  </a:moveTo>
                  <a:cubicBezTo>
                    <a:pt x="2806" y="1115"/>
                    <a:pt x="3107" y="1230"/>
                    <a:pt x="3337" y="1461"/>
                  </a:cubicBezTo>
                  <a:cubicBezTo>
                    <a:pt x="3795" y="1920"/>
                    <a:pt x="3795" y="2663"/>
                    <a:pt x="3337" y="3125"/>
                  </a:cubicBezTo>
                  <a:cubicBezTo>
                    <a:pt x="3049" y="3413"/>
                    <a:pt x="2565" y="3600"/>
                    <a:pt x="2133" y="3600"/>
                  </a:cubicBezTo>
                  <a:cubicBezTo>
                    <a:pt x="1861" y="3600"/>
                    <a:pt x="1610" y="3526"/>
                    <a:pt x="1440" y="3358"/>
                  </a:cubicBezTo>
                  <a:cubicBezTo>
                    <a:pt x="1253" y="3167"/>
                    <a:pt x="1166" y="2844"/>
                    <a:pt x="1208" y="2473"/>
                  </a:cubicBezTo>
                  <a:cubicBezTo>
                    <a:pt x="1253" y="2089"/>
                    <a:pt x="1431" y="1703"/>
                    <a:pt x="1673" y="1461"/>
                  </a:cubicBezTo>
                  <a:cubicBezTo>
                    <a:pt x="1902" y="1230"/>
                    <a:pt x="2203" y="1115"/>
                    <a:pt x="2505" y="1115"/>
                  </a:cubicBezTo>
                  <a:close/>
                  <a:moveTo>
                    <a:pt x="2486" y="0"/>
                  </a:moveTo>
                  <a:cubicBezTo>
                    <a:pt x="1903" y="0"/>
                    <a:pt x="1321" y="219"/>
                    <a:pt x="873" y="658"/>
                  </a:cubicBezTo>
                  <a:cubicBezTo>
                    <a:pt x="444" y="1084"/>
                    <a:pt x="157" y="1697"/>
                    <a:pt x="85" y="2340"/>
                  </a:cubicBezTo>
                  <a:cubicBezTo>
                    <a:pt x="0" y="3059"/>
                    <a:pt x="202" y="3717"/>
                    <a:pt x="640" y="4155"/>
                  </a:cubicBezTo>
                  <a:cubicBezTo>
                    <a:pt x="1042" y="4556"/>
                    <a:pt x="1582" y="4731"/>
                    <a:pt x="2138" y="4731"/>
                  </a:cubicBezTo>
                  <a:cubicBezTo>
                    <a:pt x="2141" y="4731"/>
                    <a:pt x="2145" y="4731"/>
                    <a:pt x="2149" y="4731"/>
                  </a:cubicBezTo>
                  <a:cubicBezTo>
                    <a:pt x="2882" y="4731"/>
                    <a:pt x="3638" y="4424"/>
                    <a:pt x="4137" y="3922"/>
                  </a:cubicBezTo>
                  <a:cubicBezTo>
                    <a:pt x="5021" y="3016"/>
                    <a:pt x="5012" y="1570"/>
                    <a:pt x="4119" y="676"/>
                  </a:cubicBezTo>
                  <a:cubicBezTo>
                    <a:pt x="3668" y="226"/>
                    <a:pt x="3077" y="0"/>
                    <a:pt x="24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55" name="Google Shape;4655;p36"/>
            <p:cNvSpPr/>
            <p:nvPr/>
          </p:nvSpPr>
          <p:spPr>
            <a:xfrm>
              <a:off x="6515325" y="3974300"/>
              <a:ext cx="126000" cy="118775"/>
            </a:xfrm>
            <a:custGeom>
              <a:avLst/>
              <a:gdLst/>
              <a:ahLst/>
              <a:cxnLst/>
              <a:rect l="l" t="t" r="r" b="b"/>
              <a:pathLst>
                <a:path w="5040" h="4751" extrusionOk="0">
                  <a:moveTo>
                    <a:pt x="2535" y="1133"/>
                  </a:moveTo>
                  <a:cubicBezTo>
                    <a:pt x="2836" y="1133"/>
                    <a:pt x="3138" y="1248"/>
                    <a:pt x="3367" y="1477"/>
                  </a:cubicBezTo>
                  <a:cubicBezTo>
                    <a:pt x="3609" y="1722"/>
                    <a:pt x="3787" y="2108"/>
                    <a:pt x="3832" y="2492"/>
                  </a:cubicBezTo>
                  <a:cubicBezTo>
                    <a:pt x="3874" y="2860"/>
                    <a:pt x="3790" y="3183"/>
                    <a:pt x="3600" y="3374"/>
                  </a:cubicBezTo>
                  <a:cubicBezTo>
                    <a:pt x="3429" y="3544"/>
                    <a:pt x="3178" y="3618"/>
                    <a:pt x="2906" y="3618"/>
                  </a:cubicBezTo>
                  <a:cubicBezTo>
                    <a:pt x="2474" y="3618"/>
                    <a:pt x="1991" y="3430"/>
                    <a:pt x="1703" y="3141"/>
                  </a:cubicBezTo>
                  <a:cubicBezTo>
                    <a:pt x="1244" y="2682"/>
                    <a:pt x="1244" y="1936"/>
                    <a:pt x="1703" y="1477"/>
                  </a:cubicBezTo>
                  <a:cubicBezTo>
                    <a:pt x="1933" y="1248"/>
                    <a:pt x="2234" y="1133"/>
                    <a:pt x="2535" y="1133"/>
                  </a:cubicBezTo>
                  <a:close/>
                  <a:moveTo>
                    <a:pt x="2535" y="0"/>
                  </a:moveTo>
                  <a:cubicBezTo>
                    <a:pt x="1944" y="0"/>
                    <a:pt x="1353" y="226"/>
                    <a:pt x="903" y="677"/>
                  </a:cubicBezTo>
                  <a:cubicBezTo>
                    <a:pt x="0" y="1580"/>
                    <a:pt x="0" y="3041"/>
                    <a:pt x="903" y="3941"/>
                  </a:cubicBezTo>
                  <a:cubicBezTo>
                    <a:pt x="1329" y="4370"/>
                    <a:pt x="1945" y="4660"/>
                    <a:pt x="2588" y="4732"/>
                  </a:cubicBezTo>
                  <a:cubicBezTo>
                    <a:pt x="2691" y="4744"/>
                    <a:pt x="2793" y="4750"/>
                    <a:pt x="2899" y="4750"/>
                  </a:cubicBezTo>
                  <a:cubicBezTo>
                    <a:pt x="3491" y="4750"/>
                    <a:pt x="4028" y="4548"/>
                    <a:pt x="4400" y="4174"/>
                  </a:cubicBezTo>
                  <a:cubicBezTo>
                    <a:pt x="4838" y="3739"/>
                    <a:pt x="5040" y="3078"/>
                    <a:pt x="4958" y="2362"/>
                  </a:cubicBezTo>
                  <a:cubicBezTo>
                    <a:pt x="4883" y="1719"/>
                    <a:pt x="4596" y="1103"/>
                    <a:pt x="4167" y="677"/>
                  </a:cubicBezTo>
                  <a:cubicBezTo>
                    <a:pt x="3717" y="226"/>
                    <a:pt x="3126" y="0"/>
                    <a:pt x="2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56" name="Google Shape;4656;p36"/>
          <p:cNvGrpSpPr/>
          <p:nvPr/>
        </p:nvGrpSpPr>
        <p:grpSpPr>
          <a:xfrm>
            <a:off x="4327428" y="4002403"/>
            <a:ext cx="232966" cy="231315"/>
            <a:chOff x="890400" y="4399350"/>
            <a:chExt cx="486600" cy="483150"/>
          </a:xfrm>
        </p:grpSpPr>
        <p:sp>
          <p:nvSpPr>
            <p:cNvPr id="4657" name="Google Shape;4657;p36"/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58" name="Google Shape;4658;p36"/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59" name="Google Shape;4659;p36"/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60" name="Google Shape;4660;p36"/>
          <p:cNvGrpSpPr/>
          <p:nvPr/>
        </p:nvGrpSpPr>
        <p:grpSpPr>
          <a:xfrm>
            <a:off x="4622736" y="4012792"/>
            <a:ext cx="231303" cy="210536"/>
            <a:chOff x="1487200" y="4421025"/>
            <a:chExt cx="483125" cy="439750"/>
          </a:xfrm>
        </p:grpSpPr>
        <p:sp>
          <p:nvSpPr>
            <p:cNvPr id="4661" name="Google Shape;4661;p36"/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62" name="Google Shape;4662;p36"/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63" name="Google Shape;4663;p36"/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64" name="Google Shape;4664;p36"/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65" name="Google Shape;4665;p36"/>
          <p:cNvGrpSpPr/>
          <p:nvPr/>
        </p:nvGrpSpPr>
        <p:grpSpPr>
          <a:xfrm>
            <a:off x="4897629" y="4002415"/>
            <a:ext cx="234522" cy="231291"/>
            <a:chOff x="2079300" y="4399325"/>
            <a:chExt cx="489850" cy="483100"/>
          </a:xfrm>
        </p:grpSpPr>
        <p:sp>
          <p:nvSpPr>
            <p:cNvPr id="4666" name="Google Shape;4666;p36"/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67" name="Google Shape;4667;p36"/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668" name="Google Shape;4668;p36"/>
          <p:cNvSpPr/>
          <p:nvPr/>
        </p:nvSpPr>
        <p:spPr>
          <a:xfrm>
            <a:off x="5194956" y="4002473"/>
            <a:ext cx="203343" cy="231279"/>
          </a:xfrm>
          <a:custGeom>
            <a:avLst/>
            <a:gdLst/>
            <a:ahLst/>
            <a:cxnLst/>
            <a:rect l="l" t="t" r="r" b="b"/>
            <a:pathLst>
              <a:path w="16989" h="19323" extrusionOk="0">
                <a:moveTo>
                  <a:pt x="8495" y="2378"/>
                </a:moveTo>
                <a:cubicBezTo>
                  <a:pt x="9434" y="2378"/>
                  <a:pt x="10195" y="3136"/>
                  <a:pt x="10195" y="4075"/>
                </a:cubicBezTo>
                <a:lnTo>
                  <a:pt x="10195" y="4642"/>
                </a:lnTo>
                <a:lnTo>
                  <a:pt x="6798" y="4642"/>
                </a:lnTo>
                <a:lnTo>
                  <a:pt x="6798" y="4075"/>
                </a:lnTo>
                <a:cubicBezTo>
                  <a:pt x="6798" y="3136"/>
                  <a:pt x="7556" y="2378"/>
                  <a:pt x="8495" y="2378"/>
                </a:cubicBezTo>
                <a:close/>
                <a:moveTo>
                  <a:pt x="4242" y="1130"/>
                </a:moveTo>
                <a:cubicBezTo>
                  <a:pt x="4665" y="1130"/>
                  <a:pt x="5096" y="1267"/>
                  <a:pt x="5469" y="1565"/>
                </a:cubicBezTo>
                <a:lnTo>
                  <a:pt x="6330" y="2251"/>
                </a:lnTo>
                <a:cubicBezTo>
                  <a:pt x="5901" y="2761"/>
                  <a:pt x="5662" y="3407"/>
                  <a:pt x="5665" y="4075"/>
                </a:cubicBezTo>
                <a:lnTo>
                  <a:pt x="5665" y="4642"/>
                </a:lnTo>
                <a:lnTo>
                  <a:pt x="3872" y="4642"/>
                </a:lnTo>
                <a:cubicBezTo>
                  <a:pt x="3870" y="4642"/>
                  <a:pt x="3869" y="4642"/>
                  <a:pt x="3867" y="4642"/>
                </a:cubicBezTo>
                <a:cubicBezTo>
                  <a:pt x="2879" y="4642"/>
                  <a:pt x="2127" y="3756"/>
                  <a:pt x="2290" y="2782"/>
                </a:cubicBezTo>
                <a:cubicBezTo>
                  <a:pt x="2459" y="1765"/>
                  <a:pt x="3331" y="1130"/>
                  <a:pt x="4242" y="1130"/>
                </a:cubicBezTo>
                <a:close/>
                <a:moveTo>
                  <a:pt x="12746" y="1131"/>
                </a:moveTo>
                <a:cubicBezTo>
                  <a:pt x="13657" y="1131"/>
                  <a:pt x="14530" y="1767"/>
                  <a:pt x="14700" y="2782"/>
                </a:cubicBezTo>
                <a:cubicBezTo>
                  <a:pt x="14862" y="3756"/>
                  <a:pt x="14110" y="4642"/>
                  <a:pt x="13122" y="4642"/>
                </a:cubicBezTo>
                <a:cubicBezTo>
                  <a:pt x="13121" y="4642"/>
                  <a:pt x="13119" y="4642"/>
                  <a:pt x="13117" y="4642"/>
                </a:cubicBezTo>
                <a:lnTo>
                  <a:pt x="11327" y="4642"/>
                </a:lnTo>
                <a:lnTo>
                  <a:pt x="11327" y="4075"/>
                </a:lnTo>
                <a:cubicBezTo>
                  <a:pt x="11327" y="3407"/>
                  <a:pt x="11088" y="2761"/>
                  <a:pt x="10660" y="2251"/>
                </a:cubicBezTo>
                <a:lnTo>
                  <a:pt x="11523" y="1565"/>
                </a:lnTo>
                <a:cubicBezTo>
                  <a:pt x="11895" y="1267"/>
                  <a:pt x="12325" y="1131"/>
                  <a:pt x="12746" y="1131"/>
                </a:cubicBezTo>
                <a:close/>
                <a:moveTo>
                  <a:pt x="6798" y="5775"/>
                </a:moveTo>
                <a:lnTo>
                  <a:pt x="6798" y="8039"/>
                </a:lnTo>
                <a:lnTo>
                  <a:pt x="1136" y="8039"/>
                </a:lnTo>
                <a:lnTo>
                  <a:pt x="1136" y="6339"/>
                </a:lnTo>
                <a:cubicBezTo>
                  <a:pt x="1136" y="6025"/>
                  <a:pt x="1387" y="5775"/>
                  <a:pt x="1701" y="5775"/>
                </a:cubicBezTo>
                <a:close/>
                <a:moveTo>
                  <a:pt x="15288" y="5775"/>
                </a:moveTo>
                <a:cubicBezTo>
                  <a:pt x="15602" y="5775"/>
                  <a:pt x="15856" y="6025"/>
                  <a:pt x="15856" y="6339"/>
                </a:cubicBezTo>
                <a:lnTo>
                  <a:pt x="15856" y="8039"/>
                </a:lnTo>
                <a:lnTo>
                  <a:pt x="10195" y="8039"/>
                </a:lnTo>
                <a:lnTo>
                  <a:pt x="10195" y="5775"/>
                </a:lnTo>
                <a:close/>
                <a:moveTo>
                  <a:pt x="6798" y="9171"/>
                </a:moveTo>
                <a:lnTo>
                  <a:pt x="6798" y="11361"/>
                </a:lnTo>
                <a:lnTo>
                  <a:pt x="2269" y="11361"/>
                </a:lnTo>
                <a:lnTo>
                  <a:pt x="2269" y="9171"/>
                </a:lnTo>
                <a:close/>
                <a:moveTo>
                  <a:pt x="14724" y="9171"/>
                </a:moveTo>
                <a:lnTo>
                  <a:pt x="14724" y="11361"/>
                </a:lnTo>
                <a:lnTo>
                  <a:pt x="10195" y="11361"/>
                </a:lnTo>
                <a:lnTo>
                  <a:pt x="10195" y="9171"/>
                </a:lnTo>
                <a:close/>
                <a:moveTo>
                  <a:pt x="6798" y="12493"/>
                </a:moveTo>
                <a:lnTo>
                  <a:pt x="6798" y="13625"/>
                </a:lnTo>
                <a:lnTo>
                  <a:pt x="2269" y="13625"/>
                </a:lnTo>
                <a:lnTo>
                  <a:pt x="2269" y="12493"/>
                </a:lnTo>
                <a:close/>
                <a:moveTo>
                  <a:pt x="14724" y="12493"/>
                </a:moveTo>
                <a:lnTo>
                  <a:pt x="14724" y="13625"/>
                </a:lnTo>
                <a:lnTo>
                  <a:pt x="10195" y="13625"/>
                </a:lnTo>
                <a:lnTo>
                  <a:pt x="10195" y="12493"/>
                </a:lnTo>
                <a:close/>
                <a:moveTo>
                  <a:pt x="6798" y="14757"/>
                </a:moveTo>
                <a:lnTo>
                  <a:pt x="6798" y="18191"/>
                </a:lnTo>
                <a:lnTo>
                  <a:pt x="2833" y="18191"/>
                </a:lnTo>
                <a:cubicBezTo>
                  <a:pt x="2519" y="18191"/>
                  <a:pt x="2269" y="17937"/>
                  <a:pt x="2269" y="17626"/>
                </a:cubicBezTo>
                <a:lnTo>
                  <a:pt x="2269" y="14757"/>
                </a:lnTo>
                <a:close/>
                <a:moveTo>
                  <a:pt x="9062" y="5775"/>
                </a:moveTo>
                <a:lnTo>
                  <a:pt x="9062" y="18191"/>
                </a:lnTo>
                <a:lnTo>
                  <a:pt x="7930" y="18191"/>
                </a:lnTo>
                <a:lnTo>
                  <a:pt x="7930" y="5775"/>
                </a:lnTo>
                <a:close/>
                <a:moveTo>
                  <a:pt x="14724" y="14757"/>
                </a:moveTo>
                <a:lnTo>
                  <a:pt x="14724" y="17626"/>
                </a:lnTo>
                <a:cubicBezTo>
                  <a:pt x="14724" y="17937"/>
                  <a:pt x="14470" y="18191"/>
                  <a:pt x="14156" y="18191"/>
                </a:cubicBezTo>
                <a:lnTo>
                  <a:pt x="10195" y="18191"/>
                </a:lnTo>
                <a:lnTo>
                  <a:pt x="10195" y="14757"/>
                </a:lnTo>
                <a:close/>
                <a:moveTo>
                  <a:pt x="4235" y="0"/>
                </a:moveTo>
                <a:cubicBezTo>
                  <a:pt x="3860" y="0"/>
                  <a:pt x="3484" y="68"/>
                  <a:pt x="3123" y="207"/>
                </a:cubicBezTo>
                <a:cubicBezTo>
                  <a:pt x="2096" y="599"/>
                  <a:pt x="1351" y="1508"/>
                  <a:pt x="1172" y="2595"/>
                </a:cubicBezTo>
                <a:cubicBezTo>
                  <a:pt x="1052" y="3314"/>
                  <a:pt x="1224" y="4050"/>
                  <a:pt x="1653" y="4642"/>
                </a:cubicBezTo>
                <a:cubicBezTo>
                  <a:pt x="732" y="4666"/>
                  <a:pt x="1" y="5421"/>
                  <a:pt x="1" y="6339"/>
                </a:cubicBezTo>
                <a:lnTo>
                  <a:pt x="4" y="8604"/>
                </a:lnTo>
                <a:cubicBezTo>
                  <a:pt x="4" y="8918"/>
                  <a:pt x="255" y="9171"/>
                  <a:pt x="569" y="9171"/>
                </a:cubicBezTo>
                <a:lnTo>
                  <a:pt x="1136" y="9171"/>
                </a:lnTo>
                <a:lnTo>
                  <a:pt x="1136" y="17626"/>
                </a:lnTo>
                <a:cubicBezTo>
                  <a:pt x="1136" y="18562"/>
                  <a:pt x="1894" y="19323"/>
                  <a:pt x="2833" y="19323"/>
                </a:cubicBezTo>
                <a:lnTo>
                  <a:pt x="14156" y="19323"/>
                </a:lnTo>
                <a:cubicBezTo>
                  <a:pt x="15095" y="19323"/>
                  <a:pt x="15853" y="18562"/>
                  <a:pt x="15856" y="17626"/>
                </a:cubicBezTo>
                <a:lnTo>
                  <a:pt x="15856" y="9171"/>
                </a:lnTo>
                <a:lnTo>
                  <a:pt x="16421" y="9171"/>
                </a:lnTo>
                <a:cubicBezTo>
                  <a:pt x="16735" y="9171"/>
                  <a:pt x="16988" y="8918"/>
                  <a:pt x="16988" y="8604"/>
                </a:cubicBezTo>
                <a:lnTo>
                  <a:pt x="16988" y="6339"/>
                </a:lnTo>
                <a:cubicBezTo>
                  <a:pt x="16988" y="5418"/>
                  <a:pt x="16255" y="4666"/>
                  <a:pt x="15337" y="4642"/>
                </a:cubicBezTo>
                <a:cubicBezTo>
                  <a:pt x="15762" y="4050"/>
                  <a:pt x="15938" y="3314"/>
                  <a:pt x="15817" y="2595"/>
                </a:cubicBezTo>
                <a:cubicBezTo>
                  <a:pt x="15636" y="1508"/>
                  <a:pt x="14893" y="599"/>
                  <a:pt x="13866" y="207"/>
                </a:cubicBezTo>
                <a:cubicBezTo>
                  <a:pt x="13506" y="68"/>
                  <a:pt x="13129" y="0"/>
                  <a:pt x="12755" y="0"/>
                </a:cubicBezTo>
                <a:cubicBezTo>
                  <a:pt x="12061" y="0"/>
                  <a:pt x="11376" y="233"/>
                  <a:pt x="10817" y="681"/>
                </a:cubicBezTo>
                <a:lnTo>
                  <a:pt x="9742" y="1535"/>
                </a:lnTo>
                <a:cubicBezTo>
                  <a:pt x="9348" y="1340"/>
                  <a:pt x="8920" y="1243"/>
                  <a:pt x="8494" y="1243"/>
                </a:cubicBezTo>
                <a:cubicBezTo>
                  <a:pt x="8067" y="1243"/>
                  <a:pt x="7640" y="1340"/>
                  <a:pt x="7248" y="1535"/>
                </a:cubicBezTo>
                <a:lnTo>
                  <a:pt x="6173" y="681"/>
                </a:lnTo>
                <a:cubicBezTo>
                  <a:pt x="5614" y="233"/>
                  <a:pt x="4928" y="0"/>
                  <a:pt x="423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669" name="Google Shape;4669;p36"/>
          <p:cNvGrpSpPr/>
          <p:nvPr/>
        </p:nvGrpSpPr>
        <p:grpSpPr>
          <a:xfrm>
            <a:off x="5486868" y="4002415"/>
            <a:ext cx="187831" cy="231291"/>
            <a:chOff x="3316000" y="4399325"/>
            <a:chExt cx="392325" cy="483100"/>
          </a:xfrm>
        </p:grpSpPr>
        <p:sp>
          <p:nvSpPr>
            <p:cNvPr id="4670" name="Google Shape;4670;p36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71" name="Google Shape;4671;p36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72" name="Google Shape;4672;p36"/>
          <p:cNvGrpSpPr/>
          <p:nvPr/>
        </p:nvGrpSpPr>
        <p:grpSpPr>
          <a:xfrm>
            <a:off x="5775676" y="4002403"/>
            <a:ext cx="172726" cy="231315"/>
            <a:chOff x="3926225" y="4399275"/>
            <a:chExt cx="360775" cy="483150"/>
          </a:xfrm>
        </p:grpSpPr>
        <p:sp>
          <p:nvSpPr>
            <p:cNvPr id="4673" name="Google Shape;4673;p36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74" name="Google Shape;4674;p36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675" name="Google Shape;4675;p36"/>
          <p:cNvSpPr/>
          <p:nvPr/>
        </p:nvSpPr>
        <p:spPr>
          <a:xfrm>
            <a:off x="6089204" y="4002479"/>
            <a:ext cx="121977" cy="231267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676" name="Google Shape;4676;p36"/>
          <p:cNvGrpSpPr/>
          <p:nvPr/>
        </p:nvGrpSpPr>
        <p:grpSpPr>
          <a:xfrm>
            <a:off x="6323429" y="4002445"/>
            <a:ext cx="231243" cy="231231"/>
            <a:chOff x="5053975" y="4399375"/>
            <a:chExt cx="483000" cy="482975"/>
          </a:xfrm>
        </p:grpSpPr>
        <p:sp>
          <p:nvSpPr>
            <p:cNvPr id="4677" name="Google Shape;4677;p36"/>
            <p:cNvSpPr/>
            <p:nvPr/>
          </p:nvSpPr>
          <p:spPr>
            <a:xfrm>
              <a:off x="5053975" y="4399375"/>
              <a:ext cx="483000" cy="482975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78" name="Google Shape;4678;p36"/>
            <p:cNvSpPr/>
            <p:nvPr/>
          </p:nvSpPr>
          <p:spPr>
            <a:xfrm>
              <a:off x="5100725" y="4528375"/>
              <a:ext cx="309350" cy="296450"/>
            </a:xfrm>
            <a:custGeom>
              <a:avLst/>
              <a:gdLst/>
              <a:ahLst/>
              <a:cxnLst/>
              <a:rect l="l" t="t" r="r" b="b"/>
              <a:pathLst>
                <a:path w="12374" h="11858" extrusionOk="0">
                  <a:moveTo>
                    <a:pt x="2352" y="1462"/>
                  </a:moveTo>
                  <a:lnTo>
                    <a:pt x="10828" y="9938"/>
                  </a:lnTo>
                  <a:cubicBezTo>
                    <a:pt x="9875" y="10469"/>
                    <a:pt x="8830" y="10728"/>
                    <a:pt x="7793" y="10728"/>
                  </a:cubicBezTo>
                  <a:cubicBezTo>
                    <a:pt x="6180" y="10728"/>
                    <a:pt x="4586" y="10102"/>
                    <a:pt x="3388" y="8902"/>
                  </a:cubicBezTo>
                  <a:cubicBezTo>
                    <a:pt x="1416" y="6933"/>
                    <a:pt x="993" y="3896"/>
                    <a:pt x="2352" y="1462"/>
                  </a:cubicBezTo>
                  <a:close/>
                  <a:moveTo>
                    <a:pt x="2253" y="0"/>
                  </a:moveTo>
                  <a:cubicBezTo>
                    <a:pt x="2078" y="0"/>
                    <a:pt x="1904" y="81"/>
                    <a:pt x="1794" y="236"/>
                  </a:cubicBezTo>
                  <a:cubicBezTo>
                    <a:pt x="257" y="2395"/>
                    <a:pt x="0" y="5215"/>
                    <a:pt x="1120" y="7616"/>
                  </a:cubicBezTo>
                  <a:cubicBezTo>
                    <a:pt x="2243" y="10016"/>
                    <a:pt x="4568" y="11628"/>
                    <a:pt x="7210" y="11837"/>
                  </a:cubicBezTo>
                  <a:lnTo>
                    <a:pt x="7210" y="11834"/>
                  </a:lnTo>
                  <a:cubicBezTo>
                    <a:pt x="7404" y="11849"/>
                    <a:pt x="7597" y="11858"/>
                    <a:pt x="7787" y="11858"/>
                  </a:cubicBezTo>
                  <a:cubicBezTo>
                    <a:pt x="9318" y="11858"/>
                    <a:pt x="10807" y="11384"/>
                    <a:pt x="12057" y="10502"/>
                  </a:cubicBezTo>
                  <a:cubicBezTo>
                    <a:pt x="12340" y="10297"/>
                    <a:pt x="12374" y="9886"/>
                    <a:pt x="12126" y="9639"/>
                  </a:cubicBezTo>
                  <a:lnTo>
                    <a:pt x="2654" y="167"/>
                  </a:lnTo>
                  <a:cubicBezTo>
                    <a:pt x="2542" y="55"/>
                    <a:pt x="2397" y="0"/>
                    <a:pt x="22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79" name="Google Shape;4679;p36"/>
            <p:cNvSpPr/>
            <p:nvPr/>
          </p:nvSpPr>
          <p:spPr>
            <a:xfrm>
              <a:off x="5180875" y="4456850"/>
              <a:ext cx="316625" cy="296575"/>
            </a:xfrm>
            <a:custGeom>
              <a:avLst/>
              <a:gdLst/>
              <a:ahLst/>
              <a:cxnLst/>
              <a:rect l="l" t="t" r="r" b="b"/>
              <a:pathLst>
                <a:path w="12665" h="11863" extrusionOk="0">
                  <a:moveTo>
                    <a:pt x="4584" y="1128"/>
                  </a:moveTo>
                  <a:cubicBezTo>
                    <a:pt x="6196" y="1128"/>
                    <a:pt x="7791" y="1755"/>
                    <a:pt x="8987" y="2958"/>
                  </a:cubicBezTo>
                  <a:cubicBezTo>
                    <a:pt x="10964" y="4924"/>
                    <a:pt x="11387" y="7967"/>
                    <a:pt x="10022" y="10398"/>
                  </a:cubicBezTo>
                  <a:lnTo>
                    <a:pt x="1547" y="1923"/>
                  </a:lnTo>
                  <a:cubicBezTo>
                    <a:pt x="2499" y="1388"/>
                    <a:pt x="3545" y="1128"/>
                    <a:pt x="4584" y="1128"/>
                  </a:cubicBezTo>
                  <a:close/>
                  <a:moveTo>
                    <a:pt x="4578" y="1"/>
                  </a:moveTo>
                  <a:cubicBezTo>
                    <a:pt x="3095" y="1"/>
                    <a:pt x="1604" y="448"/>
                    <a:pt x="321" y="1361"/>
                  </a:cubicBezTo>
                  <a:cubicBezTo>
                    <a:pt x="34" y="1563"/>
                    <a:pt x="1" y="1977"/>
                    <a:pt x="248" y="2224"/>
                  </a:cubicBezTo>
                  <a:lnTo>
                    <a:pt x="9723" y="11697"/>
                  </a:lnTo>
                  <a:cubicBezTo>
                    <a:pt x="9829" y="11802"/>
                    <a:pt x="9971" y="11863"/>
                    <a:pt x="10122" y="11863"/>
                  </a:cubicBezTo>
                  <a:lnTo>
                    <a:pt x="10170" y="11863"/>
                  </a:lnTo>
                  <a:cubicBezTo>
                    <a:pt x="10336" y="11847"/>
                    <a:pt x="10487" y="11763"/>
                    <a:pt x="10584" y="11624"/>
                  </a:cubicBezTo>
                  <a:cubicBezTo>
                    <a:pt x="12664" y="8698"/>
                    <a:pt x="12326" y="4697"/>
                    <a:pt x="9787" y="2158"/>
                  </a:cubicBezTo>
                  <a:cubicBezTo>
                    <a:pt x="8361" y="733"/>
                    <a:pt x="6476" y="1"/>
                    <a:pt x="4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80" name="Google Shape;4680;p36"/>
          <p:cNvGrpSpPr/>
          <p:nvPr/>
        </p:nvGrpSpPr>
        <p:grpSpPr>
          <a:xfrm>
            <a:off x="6604104" y="4002409"/>
            <a:ext cx="231303" cy="231303"/>
            <a:chOff x="5648375" y="4399300"/>
            <a:chExt cx="483125" cy="483125"/>
          </a:xfrm>
        </p:grpSpPr>
        <p:sp>
          <p:nvSpPr>
            <p:cNvPr id="4681" name="Google Shape;4681;p36"/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82" name="Google Shape;4682;p36"/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83" name="Google Shape;4683;p36"/>
          <p:cNvGrpSpPr/>
          <p:nvPr/>
        </p:nvGrpSpPr>
        <p:grpSpPr>
          <a:xfrm>
            <a:off x="6887987" y="4010536"/>
            <a:ext cx="234415" cy="215049"/>
            <a:chOff x="6239575" y="4416275"/>
            <a:chExt cx="489625" cy="449175"/>
          </a:xfrm>
        </p:grpSpPr>
        <p:sp>
          <p:nvSpPr>
            <p:cNvPr id="4684" name="Google Shape;4684;p36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85" name="Google Shape;4685;p36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86" name="Google Shape;4686;p36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87" name="Google Shape;4687;p36"/>
          <p:cNvGrpSpPr/>
          <p:nvPr/>
        </p:nvGrpSpPr>
        <p:grpSpPr>
          <a:xfrm>
            <a:off x="7160751" y="3147213"/>
            <a:ext cx="231303" cy="231303"/>
            <a:chOff x="892750" y="4993750"/>
            <a:chExt cx="483125" cy="483125"/>
          </a:xfrm>
        </p:grpSpPr>
        <p:sp>
          <p:nvSpPr>
            <p:cNvPr id="4688" name="Google Shape;4688;p36"/>
            <p:cNvSpPr/>
            <p:nvPr/>
          </p:nvSpPr>
          <p:spPr>
            <a:xfrm>
              <a:off x="8927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89" name="Google Shape;4689;p36"/>
            <p:cNvSpPr/>
            <p:nvPr/>
          </p:nvSpPr>
          <p:spPr>
            <a:xfrm>
              <a:off x="1021000" y="5052250"/>
              <a:ext cx="230775" cy="253450"/>
            </a:xfrm>
            <a:custGeom>
              <a:avLst/>
              <a:gdLst/>
              <a:ahLst/>
              <a:cxnLst/>
              <a:rect l="l" t="t" r="r" b="b"/>
              <a:pathLst>
                <a:path w="9231" h="10138" extrusionOk="0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90" name="Google Shape;4690;p36"/>
            <p:cNvSpPr/>
            <p:nvPr/>
          </p:nvSpPr>
          <p:spPr>
            <a:xfrm>
              <a:off x="1088475" y="5334425"/>
              <a:ext cx="88350" cy="84925"/>
            </a:xfrm>
            <a:custGeom>
              <a:avLst/>
              <a:gdLst/>
              <a:ahLst/>
              <a:cxnLst/>
              <a:rect l="l" t="t" r="r" b="b"/>
              <a:pathLst>
                <a:path w="3534" h="3397" extrusionOk="0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91" name="Google Shape;4691;p36"/>
          <p:cNvGrpSpPr/>
          <p:nvPr/>
        </p:nvGrpSpPr>
        <p:grpSpPr>
          <a:xfrm>
            <a:off x="7160741" y="3432540"/>
            <a:ext cx="231303" cy="231303"/>
            <a:chOff x="1487200" y="4993750"/>
            <a:chExt cx="483125" cy="483125"/>
          </a:xfrm>
        </p:grpSpPr>
        <p:sp>
          <p:nvSpPr>
            <p:cNvPr id="4692" name="Google Shape;4692;p36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93" name="Google Shape;4693;p36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94" name="Google Shape;4694;p36"/>
          <p:cNvGrpSpPr/>
          <p:nvPr/>
        </p:nvGrpSpPr>
        <p:grpSpPr>
          <a:xfrm>
            <a:off x="7160731" y="3717492"/>
            <a:ext cx="231303" cy="231303"/>
            <a:chOff x="2081650" y="4993750"/>
            <a:chExt cx="483125" cy="483125"/>
          </a:xfrm>
        </p:grpSpPr>
        <p:sp>
          <p:nvSpPr>
            <p:cNvPr id="4695" name="Google Shape;4695;p36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96" name="Google Shape;4696;p36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97" name="Google Shape;4697;p36"/>
          <p:cNvGrpSpPr/>
          <p:nvPr/>
        </p:nvGrpSpPr>
        <p:grpSpPr>
          <a:xfrm>
            <a:off x="7449214" y="3147213"/>
            <a:ext cx="231303" cy="231303"/>
            <a:chOff x="2676100" y="4993750"/>
            <a:chExt cx="483125" cy="483125"/>
          </a:xfrm>
        </p:grpSpPr>
        <p:sp>
          <p:nvSpPr>
            <p:cNvPr id="4698" name="Google Shape;4698;p36"/>
            <p:cNvSpPr/>
            <p:nvPr/>
          </p:nvSpPr>
          <p:spPr>
            <a:xfrm>
              <a:off x="26761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0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99" name="Google Shape;4699;p36"/>
            <p:cNvSpPr/>
            <p:nvPr/>
          </p:nvSpPr>
          <p:spPr>
            <a:xfrm>
              <a:off x="2776125" y="5051350"/>
              <a:ext cx="141550" cy="367950"/>
            </a:xfrm>
            <a:custGeom>
              <a:avLst/>
              <a:gdLst/>
              <a:ahLst/>
              <a:cxnLst/>
              <a:rect l="l" t="t" r="r" b="b"/>
              <a:pathLst>
                <a:path w="5662" h="14718" extrusionOk="0">
                  <a:moveTo>
                    <a:pt x="4529" y="4530"/>
                  </a:moveTo>
                  <a:lnTo>
                    <a:pt x="4529" y="5094"/>
                  </a:lnTo>
                  <a:cubicBezTo>
                    <a:pt x="4529" y="5408"/>
                    <a:pt x="4276" y="5662"/>
                    <a:pt x="3965" y="5662"/>
                  </a:cubicBezTo>
                  <a:cubicBezTo>
                    <a:pt x="3651" y="5662"/>
                    <a:pt x="3397" y="5912"/>
                    <a:pt x="3397" y="6226"/>
                  </a:cubicBezTo>
                  <a:lnTo>
                    <a:pt x="3397" y="13020"/>
                  </a:lnTo>
                  <a:cubicBezTo>
                    <a:pt x="3397" y="13334"/>
                    <a:pt x="3143" y="13585"/>
                    <a:pt x="2832" y="13585"/>
                  </a:cubicBezTo>
                  <a:cubicBezTo>
                    <a:pt x="2518" y="13585"/>
                    <a:pt x="2265" y="13334"/>
                    <a:pt x="2265" y="13020"/>
                  </a:cubicBezTo>
                  <a:lnTo>
                    <a:pt x="2265" y="6226"/>
                  </a:lnTo>
                  <a:cubicBezTo>
                    <a:pt x="2265" y="5912"/>
                    <a:pt x="2011" y="5662"/>
                    <a:pt x="1700" y="5662"/>
                  </a:cubicBezTo>
                  <a:cubicBezTo>
                    <a:pt x="1386" y="5662"/>
                    <a:pt x="1132" y="5408"/>
                    <a:pt x="1132" y="5094"/>
                  </a:cubicBezTo>
                  <a:lnTo>
                    <a:pt x="1132" y="4530"/>
                  </a:lnTo>
                  <a:close/>
                  <a:moveTo>
                    <a:pt x="568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5094"/>
                  </a:lnTo>
                  <a:cubicBezTo>
                    <a:pt x="0" y="5813"/>
                    <a:pt x="453" y="6456"/>
                    <a:pt x="1132" y="6694"/>
                  </a:cubicBezTo>
                  <a:lnTo>
                    <a:pt x="1132" y="13020"/>
                  </a:lnTo>
                  <a:cubicBezTo>
                    <a:pt x="1132" y="13959"/>
                    <a:pt x="1893" y="14717"/>
                    <a:pt x="2832" y="14717"/>
                  </a:cubicBezTo>
                  <a:cubicBezTo>
                    <a:pt x="3768" y="14717"/>
                    <a:pt x="4529" y="13959"/>
                    <a:pt x="4529" y="13020"/>
                  </a:cubicBezTo>
                  <a:lnTo>
                    <a:pt x="4529" y="6694"/>
                  </a:lnTo>
                  <a:cubicBezTo>
                    <a:pt x="5209" y="6456"/>
                    <a:pt x="5662" y="5813"/>
                    <a:pt x="5662" y="5094"/>
                  </a:cubicBezTo>
                  <a:lnTo>
                    <a:pt x="5662" y="565"/>
                  </a:lnTo>
                  <a:cubicBezTo>
                    <a:pt x="5662" y="251"/>
                    <a:pt x="5408" y="0"/>
                    <a:pt x="5097" y="0"/>
                  </a:cubicBezTo>
                  <a:cubicBezTo>
                    <a:pt x="4783" y="0"/>
                    <a:pt x="4529" y="251"/>
                    <a:pt x="4529" y="565"/>
                  </a:cubicBezTo>
                  <a:lnTo>
                    <a:pt x="4529" y="3397"/>
                  </a:lnTo>
                  <a:lnTo>
                    <a:pt x="3397" y="3397"/>
                  </a:lnTo>
                  <a:lnTo>
                    <a:pt x="3397" y="565"/>
                  </a:lnTo>
                  <a:cubicBezTo>
                    <a:pt x="3397" y="251"/>
                    <a:pt x="3143" y="0"/>
                    <a:pt x="2832" y="0"/>
                  </a:cubicBezTo>
                  <a:cubicBezTo>
                    <a:pt x="2518" y="0"/>
                    <a:pt x="2265" y="251"/>
                    <a:pt x="2265" y="565"/>
                  </a:cubicBezTo>
                  <a:lnTo>
                    <a:pt x="2265" y="3397"/>
                  </a:lnTo>
                  <a:lnTo>
                    <a:pt x="1132" y="3397"/>
                  </a:lnTo>
                  <a:lnTo>
                    <a:pt x="1132" y="565"/>
                  </a:lnTo>
                  <a:cubicBezTo>
                    <a:pt x="1132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700" name="Google Shape;4700;p36"/>
            <p:cNvSpPr/>
            <p:nvPr/>
          </p:nvSpPr>
          <p:spPr>
            <a:xfrm>
              <a:off x="2945950" y="5051350"/>
              <a:ext cx="113275" cy="367950"/>
            </a:xfrm>
            <a:custGeom>
              <a:avLst/>
              <a:gdLst/>
              <a:ahLst/>
              <a:cxnLst/>
              <a:rect l="l" t="t" r="r" b="b"/>
              <a:pathLst>
                <a:path w="4531" h="14718" extrusionOk="0">
                  <a:moveTo>
                    <a:pt x="3398" y="1187"/>
                  </a:moveTo>
                  <a:lnTo>
                    <a:pt x="3398" y="13020"/>
                  </a:lnTo>
                  <a:cubicBezTo>
                    <a:pt x="3398" y="13334"/>
                    <a:pt x="3144" y="13585"/>
                    <a:pt x="2833" y="13585"/>
                  </a:cubicBezTo>
                  <a:cubicBezTo>
                    <a:pt x="2519" y="13585"/>
                    <a:pt x="2266" y="13334"/>
                    <a:pt x="2266" y="13020"/>
                  </a:cubicBezTo>
                  <a:lnTo>
                    <a:pt x="2266" y="8491"/>
                  </a:lnTo>
                  <a:cubicBezTo>
                    <a:pt x="2266" y="8177"/>
                    <a:pt x="2012" y="7926"/>
                    <a:pt x="1701" y="7926"/>
                  </a:cubicBezTo>
                  <a:lnTo>
                    <a:pt x="1133" y="7926"/>
                  </a:lnTo>
                  <a:lnTo>
                    <a:pt x="1133" y="3962"/>
                  </a:lnTo>
                  <a:cubicBezTo>
                    <a:pt x="1136" y="2618"/>
                    <a:pt x="2081" y="1459"/>
                    <a:pt x="3398" y="1187"/>
                  </a:cubicBezTo>
                  <a:close/>
                  <a:moveTo>
                    <a:pt x="3965" y="0"/>
                  </a:moveTo>
                  <a:cubicBezTo>
                    <a:pt x="1776" y="0"/>
                    <a:pt x="4" y="1773"/>
                    <a:pt x="1" y="3962"/>
                  </a:cubicBezTo>
                  <a:lnTo>
                    <a:pt x="1" y="8491"/>
                  </a:lnTo>
                  <a:cubicBezTo>
                    <a:pt x="1" y="8805"/>
                    <a:pt x="255" y="9059"/>
                    <a:pt x="569" y="9059"/>
                  </a:cubicBezTo>
                  <a:lnTo>
                    <a:pt x="1133" y="9059"/>
                  </a:lnTo>
                  <a:lnTo>
                    <a:pt x="1133" y="13020"/>
                  </a:lnTo>
                  <a:cubicBezTo>
                    <a:pt x="1133" y="13959"/>
                    <a:pt x="1894" y="14717"/>
                    <a:pt x="2833" y="14717"/>
                  </a:cubicBezTo>
                  <a:cubicBezTo>
                    <a:pt x="3769" y="14717"/>
                    <a:pt x="4530" y="13959"/>
                    <a:pt x="4530" y="13020"/>
                  </a:cubicBezTo>
                  <a:lnTo>
                    <a:pt x="4530" y="565"/>
                  </a:ln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701" name="Google Shape;4701;p36"/>
          <p:cNvGrpSpPr/>
          <p:nvPr/>
        </p:nvGrpSpPr>
        <p:grpSpPr>
          <a:xfrm>
            <a:off x="7160711" y="4002402"/>
            <a:ext cx="231303" cy="231303"/>
            <a:chOff x="3270550" y="4993750"/>
            <a:chExt cx="483125" cy="483125"/>
          </a:xfrm>
        </p:grpSpPr>
        <p:sp>
          <p:nvSpPr>
            <p:cNvPr id="4702" name="Google Shape;4702;p36"/>
            <p:cNvSpPr/>
            <p:nvPr/>
          </p:nvSpPr>
          <p:spPr>
            <a:xfrm>
              <a:off x="32705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1" y="761"/>
                    <a:pt x="1" y="1700"/>
                  </a:cubicBezTo>
                  <a:lnTo>
                    <a:pt x="1" y="17628"/>
                  </a:lnTo>
                  <a:cubicBezTo>
                    <a:pt x="1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703" name="Google Shape;4703;p36"/>
            <p:cNvSpPr/>
            <p:nvPr/>
          </p:nvSpPr>
          <p:spPr>
            <a:xfrm>
              <a:off x="3469675" y="50796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8" y="1135"/>
                  </a:moveTo>
                  <a:cubicBezTo>
                    <a:pt x="2202" y="1135"/>
                    <a:pt x="2456" y="1742"/>
                    <a:pt x="2099" y="2101"/>
                  </a:cubicBezTo>
                  <a:cubicBezTo>
                    <a:pt x="1983" y="2216"/>
                    <a:pt x="1842" y="2268"/>
                    <a:pt x="1703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4" y="1135"/>
                    <a:pt x="1698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9" y="42"/>
                    <a:pt x="1049" y="129"/>
                  </a:cubicBezTo>
                  <a:cubicBezTo>
                    <a:pt x="415" y="392"/>
                    <a:pt x="1" y="1011"/>
                    <a:pt x="1" y="1700"/>
                  </a:cubicBezTo>
                  <a:cubicBezTo>
                    <a:pt x="1" y="2639"/>
                    <a:pt x="759" y="3397"/>
                    <a:pt x="1698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1" y="1715"/>
                    <a:pt x="3386" y="984"/>
                    <a:pt x="2900" y="498"/>
                  </a:cubicBezTo>
                  <a:cubicBezTo>
                    <a:pt x="2574" y="173"/>
                    <a:pt x="2140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704" name="Google Shape;4704;p36"/>
            <p:cNvSpPr/>
            <p:nvPr/>
          </p:nvSpPr>
          <p:spPr>
            <a:xfrm>
              <a:off x="3441375" y="5192875"/>
              <a:ext cx="141475" cy="198175"/>
            </a:xfrm>
            <a:custGeom>
              <a:avLst/>
              <a:gdLst/>
              <a:ahLst/>
              <a:cxnLst/>
              <a:rect l="l" t="t" r="r" b="b"/>
              <a:pathLst>
                <a:path w="5659" h="7927" extrusionOk="0">
                  <a:moveTo>
                    <a:pt x="3397" y="1133"/>
                  </a:moveTo>
                  <a:lnTo>
                    <a:pt x="3397" y="6795"/>
                  </a:lnTo>
                  <a:lnTo>
                    <a:pt x="2265" y="6795"/>
                  </a:lnTo>
                  <a:lnTo>
                    <a:pt x="2265" y="1133"/>
                  </a:lnTo>
                  <a:close/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1133" y="1133"/>
                  </a:lnTo>
                  <a:lnTo>
                    <a:pt x="1133" y="6795"/>
                  </a:lnTo>
                  <a:lnTo>
                    <a:pt x="565" y="6795"/>
                  </a:lnTo>
                  <a:cubicBezTo>
                    <a:pt x="251" y="6795"/>
                    <a:pt x="1" y="7045"/>
                    <a:pt x="1" y="7359"/>
                  </a:cubicBezTo>
                  <a:cubicBezTo>
                    <a:pt x="1" y="7673"/>
                    <a:pt x="251" y="7927"/>
                    <a:pt x="565" y="7927"/>
                  </a:cubicBezTo>
                  <a:lnTo>
                    <a:pt x="5094" y="7927"/>
                  </a:lnTo>
                  <a:cubicBezTo>
                    <a:pt x="5408" y="7927"/>
                    <a:pt x="5659" y="7673"/>
                    <a:pt x="5659" y="7359"/>
                  </a:cubicBezTo>
                  <a:cubicBezTo>
                    <a:pt x="5659" y="7045"/>
                    <a:pt x="5408" y="6795"/>
                    <a:pt x="5094" y="6795"/>
                  </a:cubicBezTo>
                  <a:lnTo>
                    <a:pt x="4530" y="6795"/>
                  </a:lnTo>
                  <a:lnTo>
                    <a:pt x="4530" y="565"/>
                  </a:lnTo>
                  <a:cubicBezTo>
                    <a:pt x="4530" y="251"/>
                    <a:pt x="4276" y="1"/>
                    <a:pt x="3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705" name="Google Shape;4705;p36"/>
          <p:cNvSpPr/>
          <p:nvPr/>
        </p:nvSpPr>
        <p:spPr>
          <a:xfrm>
            <a:off x="7449253" y="3432563"/>
            <a:ext cx="231315" cy="231374"/>
          </a:xfrm>
          <a:custGeom>
            <a:avLst/>
            <a:gdLst/>
            <a:ahLst/>
            <a:cxnLst/>
            <a:rect l="l" t="t" r="r" b="b"/>
            <a:pathLst>
              <a:path w="19326" h="19331" extrusionOk="0">
                <a:moveTo>
                  <a:pt x="9470" y="1131"/>
                </a:moveTo>
                <a:cubicBezTo>
                  <a:pt x="9519" y="1131"/>
                  <a:pt x="9569" y="1143"/>
                  <a:pt x="9615" y="1165"/>
                </a:cubicBezTo>
                <a:lnTo>
                  <a:pt x="17504" y="5208"/>
                </a:lnTo>
                <a:lnTo>
                  <a:pt x="14283" y="6820"/>
                </a:lnTo>
                <a:lnTo>
                  <a:pt x="6360" y="2756"/>
                </a:lnTo>
                <a:lnTo>
                  <a:pt x="9325" y="1168"/>
                </a:lnTo>
                <a:cubicBezTo>
                  <a:pt x="9369" y="1143"/>
                  <a:pt x="9419" y="1131"/>
                  <a:pt x="9470" y="1131"/>
                </a:cubicBezTo>
                <a:close/>
                <a:moveTo>
                  <a:pt x="5149" y="3405"/>
                </a:moveTo>
                <a:lnTo>
                  <a:pt x="13027" y="7448"/>
                </a:lnTo>
                <a:lnTo>
                  <a:pt x="9467" y="9230"/>
                </a:lnTo>
                <a:lnTo>
                  <a:pt x="1779" y="5208"/>
                </a:lnTo>
                <a:lnTo>
                  <a:pt x="5149" y="3405"/>
                </a:lnTo>
                <a:close/>
                <a:moveTo>
                  <a:pt x="1133" y="6150"/>
                </a:moveTo>
                <a:lnTo>
                  <a:pt x="8896" y="10208"/>
                </a:lnTo>
                <a:lnTo>
                  <a:pt x="8896" y="17935"/>
                </a:lnTo>
                <a:lnTo>
                  <a:pt x="1299" y="13916"/>
                </a:lnTo>
                <a:cubicBezTo>
                  <a:pt x="1196" y="13862"/>
                  <a:pt x="1133" y="13753"/>
                  <a:pt x="1133" y="13638"/>
                </a:cubicBezTo>
                <a:lnTo>
                  <a:pt x="1133" y="6150"/>
                </a:lnTo>
                <a:close/>
                <a:moveTo>
                  <a:pt x="18190" y="6132"/>
                </a:moveTo>
                <a:lnTo>
                  <a:pt x="18190" y="13629"/>
                </a:lnTo>
                <a:cubicBezTo>
                  <a:pt x="18193" y="13744"/>
                  <a:pt x="18126" y="13853"/>
                  <a:pt x="18021" y="13907"/>
                </a:cubicBezTo>
                <a:lnTo>
                  <a:pt x="10028" y="17953"/>
                </a:lnTo>
                <a:lnTo>
                  <a:pt x="10028" y="10217"/>
                </a:lnTo>
                <a:lnTo>
                  <a:pt x="13730" y="8363"/>
                </a:lnTo>
                <a:lnTo>
                  <a:pt x="13730" y="10281"/>
                </a:lnTo>
                <a:cubicBezTo>
                  <a:pt x="13730" y="10592"/>
                  <a:pt x="13984" y="10845"/>
                  <a:pt x="14298" y="10845"/>
                </a:cubicBezTo>
                <a:cubicBezTo>
                  <a:pt x="14609" y="10845"/>
                  <a:pt x="14862" y="10592"/>
                  <a:pt x="14862" y="10281"/>
                </a:cubicBezTo>
                <a:lnTo>
                  <a:pt x="14862" y="7796"/>
                </a:lnTo>
                <a:lnTo>
                  <a:pt x="18190" y="6132"/>
                </a:lnTo>
                <a:close/>
                <a:moveTo>
                  <a:pt x="9473" y="0"/>
                </a:moveTo>
                <a:cubicBezTo>
                  <a:pt x="9238" y="0"/>
                  <a:pt x="9003" y="58"/>
                  <a:pt x="8790" y="172"/>
                </a:cubicBezTo>
                <a:lnTo>
                  <a:pt x="765" y="4468"/>
                </a:lnTo>
                <a:cubicBezTo>
                  <a:pt x="294" y="4719"/>
                  <a:pt x="1" y="5208"/>
                  <a:pt x="1" y="5739"/>
                </a:cubicBezTo>
                <a:lnTo>
                  <a:pt x="1" y="13638"/>
                </a:lnTo>
                <a:cubicBezTo>
                  <a:pt x="1" y="14173"/>
                  <a:pt x="297" y="14665"/>
                  <a:pt x="771" y="14913"/>
                </a:cubicBezTo>
                <a:lnTo>
                  <a:pt x="8796" y="19164"/>
                </a:lnTo>
                <a:cubicBezTo>
                  <a:pt x="9008" y="19275"/>
                  <a:pt x="9240" y="19331"/>
                  <a:pt x="9473" y="19331"/>
                </a:cubicBezTo>
                <a:cubicBezTo>
                  <a:pt x="9696" y="19331"/>
                  <a:pt x="9919" y="19279"/>
                  <a:pt x="10125" y="19176"/>
                </a:cubicBezTo>
                <a:lnTo>
                  <a:pt x="18534" y="14916"/>
                </a:lnTo>
                <a:cubicBezTo>
                  <a:pt x="19020" y="14671"/>
                  <a:pt x="19325" y="14173"/>
                  <a:pt x="19325" y="13629"/>
                </a:cubicBezTo>
                <a:lnTo>
                  <a:pt x="19325" y="5752"/>
                </a:lnTo>
                <a:cubicBezTo>
                  <a:pt x="19325" y="5208"/>
                  <a:pt x="19023" y="4713"/>
                  <a:pt x="18537" y="4465"/>
                </a:cubicBezTo>
                <a:lnTo>
                  <a:pt x="10131" y="160"/>
                </a:lnTo>
                <a:cubicBezTo>
                  <a:pt x="9924" y="53"/>
                  <a:pt x="9698" y="0"/>
                  <a:pt x="94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706" name="Google Shape;4706;p36"/>
          <p:cNvGrpSpPr/>
          <p:nvPr/>
        </p:nvGrpSpPr>
        <p:grpSpPr>
          <a:xfrm>
            <a:off x="7449179" y="3717456"/>
            <a:ext cx="231315" cy="231374"/>
            <a:chOff x="4459450" y="4993700"/>
            <a:chExt cx="483150" cy="483275"/>
          </a:xfrm>
        </p:grpSpPr>
        <p:sp>
          <p:nvSpPr>
            <p:cNvPr id="4707" name="Google Shape;4707;p36"/>
            <p:cNvSpPr/>
            <p:nvPr/>
          </p:nvSpPr>
          <p:spPr>
            <a:xfrm>
              <a:off x="445945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1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1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8" y="17953"/>
                  </a:lnTo>
                  <a:lnTo>
                    <a:pt x="10028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7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6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2" y="53"/>
                    <a:pt x="9697" y="0"/>
                    <a:pt x="94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708" name="Google Shape;4708;p36"/>
            <p:cNvSpPr/>
            <p:nvPr/>
          </p:nvSpPr>
          <p:spPr>
            <a:xfrm>
              <a:off x="4530800" y="5235675"/>
              <a:ext cx="99650" cy="118650"/>
            </a:xfrm>
            <a:custGeom>
              <a:avLst/>
              <a:gdLst/>
              <a:ahLst/>
              <a:cxnLst/>
              <a:rect l="l" t="t" r="r" b="b"/>
              <a:pathLst>
                <a:path w="3986" h="4746" extrusionOk="0">
                  <a:moveTo>
                    <a:pt x="859" y="1"/>
                  </a:moveTo>
                  <a:cubicBezTo>
                    <a:pt x="757" y="1"/>
                    <a:pt x="654" y="28"/>
                    <a:pt x="562" y="85"/>
                  </a:cubicBezTo>
                  <a:cubicBezTo>
                    <a:pt x="296" y="251"/>
                    <a:pt x="215" y="596"/>
                    <a:pt x="378" y="861"/>
                  </a:cubicBezTo>
                  <a:lnTo>
                    <a:pt x="1136" y="2081"/>
                  </a:lnTo>
                  <a:lnTo>
                    <a:pt x="432" y="2374"/>
                  </a:lnTo>
                  <a:cubicBezTo>
                    <a:pt x="139" y="2492"/>
                    <a:pt x="0" y="2827"/>
                    <a:pt x="121" y="3117"/>
                  </a:cubicBezTo>
                  <a:cubicBezTo>
                    <a:pt x="211" y="3335"/>
                    <a:pt x="422" y="3466"/>
                    <a:pt x="644" y="3466"/>
                  </a:cubicBezTo>
                  <a:cubicBezTo>
                    <a:pt x="719" y="3466"/>
                    <a:pt x="796" y="3451"/>
                    <a:pt x="870" y="3419"/>
                  </a:cubicBezTo>
                  <a:lnTo>
                    <a:pt x="1742" y="3054"/>
                  </a:lnTo>
                  <a:lnTo>
                    <a:pt x="2627" y="4476"/>
                  </a:lnTo>
                  <a:cubicBezTo>
                    <a:pt x="2733" y="4650"/>
                    <a:pt x="2919" y="4746"/>
                    <a:pt x="3110" y="4746"/>
                  </a:cubicBezTo>
                  <a:cubicBezTo>
                    <a:pt x="3212" y="4746"/>
                    <a:pt x="3316" y="4718"/>
                    <a:pt x="3409" y="4660"/>
                  </a:cubicBezTo>
                  <a:cubicBezTo>
                    <a:pt x="3675" y="4494"/>
                    <a:pt x="3756" y="4144"/>
                    <a:pt x="3587" y="3878"/>
                  </a:cubicBezTo>
                  <a:lnTo>
                    <a:pt x="2802" y="2613"/>
                  </a:lnTo>
                  <a:lnTo>
                    <a:pt x="3560" y="2296"/>
                  </a:lnTo>
                  <a:cubicBezTo>
                    <a:pt x="3850" y="2175"/>
                    <a:pt x="3986" y="1843"/>
                    <a:pt x="3865" y="1556"/>
                  </a:cubicBezTo>
                  <a:cubicBezTo>
                    <a:pt x="3774" y="1338"/>
                    <a:pt x="3564" y="1207"/>
                    <a:pt x="3343" y="1207"/>
                  </a:cubicBezTo>
                  <a:cubicBezTo>
                    <a:pt x="3270" y="1207"/>
                    <a:pt x="3196" y="1221"/>
                    <a:pt x="3125" y="1251"/>
                  </a:cubicBezTo>
                  <a:lnTo>
                    <a:pt x="2195" y="1637"/>
                  </a:lnTo>
                  <a:lnTo>
                    <a:pt x="1338" y="264"/>
                  </a:lnTo>
                  <a:cubicBezTo>
                    <a:pt x="1230" y="93"/>
                    <a:pt x="1047" y="1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709" name="Google Shape;4709;p36"/>
          <p:cNvGrpSpPr/>
          <p:nvPr/>
        </p:nvGrpSpPr>
        <p:grpSpPr>
          <a:xfrm>
            <a:off x="7449169" y="4002366"/>
            <a:ext cx="231315" cy="231374"/>
            <a:chOff x="5053900" y="4993700"/>
            <a:chExt cx="483150" cy="483275"/>
          </a:xfrm>
        </p:grpSpPr>
        <p:sp>
          <p:nvSpPr>
            <p:cNvPr id="4710" name="Google Shape;4710;p36"/>
            <p:cNvSpPr/>
            <p:nvPr/>
          </p:nvSpPr>
          <p:spPr>
            <a:xfrm>
              <a:off x="505390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2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2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9" y="17953"/>
                  </a:lnTo>
                  <a:lnTo>
                    <a:pt x="10029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8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7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3" y="53"/>
                    <a:pt x="9698" y="0"/>
                    <a:pt x="94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711" name="Google Shape;4711;p36"/>
            <p:cNvSpPr/>
            <p:nvPr/>
          </p:nvSpPr>
          <p:spPr>
            <a:xfrm>
              <a:off x="5123725" y="5264025"/>
              <a:ext cx="105200" cy="61775"/>
            </a:xfrm>
            <a:custGeom>
              <a:avLst/>
              <a:gdLst/>
              <a:ahLst/>
              <a:cxnLst/>
              <a:rect l="l" t="t" r="r" b="b"/>
              <a:pathLst>
                <a:path w="4208" h="2471" extrusionOk="0">
                  <a:moveTo>
                    <a:pt x="3561" y="1"/>
                  </a:moveTo>
                  <a:cubicBezTo>
                    <a:pt x="3462" y="1"/>
                    <a:pt x="3362" y="26"/>
                    <a:pt x="3271" y="81"/>
                  </a:cubicBezTo>
                  <a:lnTo>
                    <a:pt x="1523" y="1122"/>
                  </a:lnTo>
                  <a:lnTo>
                    <a:pt x="1139" y="449"/>
                  </a:lnTo>
                  <a:cubicBezTo>
                    <a:pt x="1035" y="266"/>
                    <a:pt x="844" y="162"/>
                    <a:pt x="647" y="162"/>
                  </a:cubicBezTo>
                  <a:cubicBezTo>
                    <a:pt x="551" y="162"/>
                    <a:pt x="455" y="187"/>
                    <a:pt x="366" y="238"/>
                  </a:cubicBezTo>
                  <a:cubicBezTo>
                    <a:pt x="95" y="392"/>
                    <a:pt x="1" y="736"/>
                    <a:pt x="155" y="1008"/>
                  </a:cubicBezTo>
                  <a:lnTo>
                    <a:pt x="825" y="2185"/>
                  </a:lnTo>
                  <a:lnTo>
                    <a:pt x="831" y="2191"/>
                  </a:lnTo>
                  <a:cubicBezTo>
                    <a:pt x="831" y="2194"/>
                    <a:pt x="831" y="2194"/>
                    <a:pt x="831" y="2194"/>
                  </a:cubicBezTo>
                  <a:cubicBezTo>
                    <a:pt x="834" y="2200"/>
                    <a:pt x="837" y="2203"/>
                    <a:pt x="840" y="2206"/>
                  </a:cubicBezTo>
                  <a:lnTo>
                    <a:pt x="849" y="2224"/>
                  </a:lnTo>
                  <a:lnTo>
                    <a:pt x="861" y="2240"/>
                  </a:lnTo>
                  <a:lnTo>
                    <a:pt x="874" y="2255"/>
                  </a:lnTo>
                  <a:lnTo>
                    <a:pt x="883" y="2270"/>
                  </a:lnTo>
                  <a:lnTo>
                    <a:pt x="898" y="2282"/>
                  </a:lnTo>
                  <a:lnTo>
                    <a:pt x="910" y="2297"/>
                  </a:lnTo>
                  <a:lnTo>
                    <a:pt x="922" y="2312"/>
                  </a:lnTo>
                  <a:lnTo>
                    <a:pt x="937" y="2324"/>
                  </a:lnTo>
                  <a:lnTo>
                    <a:pt x="949" y="2336"/>
                  </a:lnTo>
                  <a:lnTo>
                    <a:pt x="964" y="2348"/>
                  </a:lnTo>
                  <a:cubicBezTo>
                    <a:pt x="970" y="2351"/>
                    <a:pt x="973" y="2354"/>
                    <a:pt x="979" y="2357"/>
                  </a:cubicBezTo>
                  <a:lnTo>
                    <a:pt x="994" y="2369"/>
                  </a:lnTo>
                  <a:lnTo>
                    <a:pt x="1009" y="2378"/>
                  </a:lnTo>
                  <a:lnTo>
                    <a:pt x="1028" y="2391"/>
                  </a:lnTo>
                  <a:lnTo>
                    <a:pt x="1040" y="2400"/>
                  </a:lnTo>
                  <a:lnTo>
                    <a:pt x="1058" y="2409"/>
                  </a:lnTo>
                  <a:lnTo>
                    <a:pt x="1073" y="2415"/>
                  </a:lnTo>
                  <a:cubicBezTo>
                    <a:pt x="1079" y="2418"/>
                    <a:pt x="1085" y="2421"/>
                    <a:pt x="1091" y="2424"/>
                  </a:cubicBezTo>
                  <a:lnTo>
                    <a:pt x="1106" y="2430"/>
                  </a:lnTo>
                  <a:lnTo>
                    <a:pt x="1124" y="2436"/>
                  </a:lnTo>
                  <a:lnTo>
                    <a:pt x="1139" y="2442"/>
                  </a:lnTo>
                  <a:lnTo>
                    <a:pt x="1160" y="2448"/>
                  </a:lnTo>
                  <a:lnTo>
                    <a:pt x="1176" y="2454"/>
                  </a:lnTo>
                  <a:lnTo>
                    <a:pt x="1197" y="2457"/>
                  </a:lnTo>
                  <a:lnTo>
                    <a:pt x="1212" y="2460"/>
                  </a:lnTo>
                  <a:lnTo>
                    <a:pt x="1233" y="2463"/>
                  </a:lnTo>
                  <a:lnTo>
                    <a:pt x="1245" y="2466"/>
                  </a:lnTo>
                  <a:cubicBezTo>
                    <a:pt x="1254" y="2466"/>
                    <a:pt x="1263" y="2466"/>
                    <a:pt x="1269" y="2469"/>
                  </a:cubicBezTo>
                  <a:cubicBezTo>
                    <a:pt x="1272" y="2470"/>
                    <a:pt x="1274" y="2470"/>
                    <a:pt x="1276" y="2470"/>
                  </a:cubicBezTo>
                  <a:cubicBezTo>
                    <a:pt x="1279" y="2470"/>
                    <a:pt x="1279" y="2469"/>
                    <a:pt x="1281" y="2469"/>
                  </a:cubicBezTo>
                  <a:lnTo>
                    <a:pt x="1369" y="2469"/>
                  </a:lnTo>
                  <a:lnTo>
                    <a:pt x="1393" y="2466"/>
                  </a:lnTo>
                  <a:lnTo>
                    <a:pt x="1408" y="2463"/>
                  </a:lnTo>
                  <a:cubicBezTo>
                    <a:pt x="1414" y="2463"/>
                    <a:pt x="1420" y="2463"/>
                    <a:pt x="1426" y="2460"/>
                  </a:cubicBezTo>
                  <a:lnTo>
                    <a:pt x="1444" y="2457"/>
                  </a:lnTo>
                  <a:lnTo>
                    <a:pt x="1462" y="2451"/>
                  </a:lnTo>
                  <a:lnTo>
                    <a:pt x="1480" y="2448"/>
                  </a:lnTo>
                  <a:lnTo>
                    <a:pt x="1499" y="2442"/>
                  </a:lnTo>
                  <a:lnTo>
                    <a:pt x="1517" y="2436"/>
                  </a:lnTo>
                  <a:cubicBezTo>
                    <a:pt x="1523" y="2433"/>
                    <a:pt x="1529" y="2430"/>
                    <a:pt x="1535" y="2427"/>
                  </a:cubicBezTo>
                  <a:lnTo>
                    <a:pt x="1553" y="2421"/>
                  </a:lnTo>
                  <a:lnTo>
                    <a:pt x="1568" y="2412"/>
                  </a:lnTo>
                  <a:lnTo>
                    <a:pt x="1586" y="2403"/>
                  </a:lnTo>
                  <a:cubicBezTo>
                    <a:pt x="1589" y="2403"/>
                    <a:pt x="1595" y="2400"/>
                    <a:pt x="1598" y="2397"/>
                  </a:cubicBezTo>
                  <a:cubicBezTo>
                    <a:pt x="1600" y="2395"/>
                    <a:pt x="1600" y="2395"/>
                    <a:pt x="1601" y="2395"/>
                  </a:cubicBezTo>
                  <a:cubicBezTo>
                    <a:pt x="1601" y="2395"/>
                    <a:pt x="1601" y="2395"/>
                    <a:pt x="1601" y="2394"/>
                  </a:cubicBezTo>
                  <a:lnTo>
                    <a:pt x="1607" y="2391"/>
                  </a:lnTo>
                  <a:lnTo>
                    <a:pt x="3851" y="1053"/>
                  </a:lnTo>
                  <a:cubicBezTo>
                    <a:pt x="4119" y="893"/>
                    <a:pt x="4207" y="546"/>
                    <a:pt x="4047" y="277"/>
                  </a:cubicBezTo>
                  <a:cubicBezTo>
                    <a:pt x="3941" y="99"/>
                    <a:pt x="3753" y="1"/>
                    <a:pt x="35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6" name="Google Shape;4716;p37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Business </a:t>
            </a:r>
            <a:r>
              <a:rPr lang="es"/>
              <a:t>I</a:t>
            </a:r>
            <a:r>
              <a:rPr lang="es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cons</a:t>
            </a:r>
            <a:endParaRPr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4717" name="Google Shape;4717;p37"/>
          <p:cNvGrpSpPr/>
          <p:nvPr/>
        </p:nvGrpSpPr>
        <p:grpSpPr>
          <a:xfrm>
            <a:off x="1012848" y="1674363"/>
            <a:ext cx="348568" cy="348541"/>
            <a:chOff x="-65131525" y="1914325"/>
            <a:chExt cx="316650" cy="316625"/>
          </a:xfrm>
        </p:grpSpPr>
        <p:sp>
          <p:nvSpPr>
            <p:cNvPr id="4718" name="Google Shape;4718;p37"/>
            <p:cNvSpPr/>
            <p:nvPr/>
          </p:nvSpPr>
          <p:spPr>
            <a:xfrm>
              <a:off x="-65024400" y="1949750"/>
              <a:ext cx="103175" cy="247350"/>
            </a:xfrm>
            <a:custGeom>
              <a:avLst/>
              <a:gdLst/>
              <a:ahLst/>
              <a:cxnLst/>
              <a:rect l="l" t="t" r="r" b="b"/>
              <a:pathLst>
                <a:path w="4127" h="9894" extrusionOk="0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7"/>
            <p:cNvSpPr/>
            <p:nvPr/>
          </p:nvSpPr>
          <p:spPr>
            <a:xfrm>
              <a:off x="-65131525" y="1914325"/>
              <a:ext cx="316650" cy="316625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0" name="Google Shape;4720;p37"/>
          <p:cNvGrpSpPr/>
          <p:nvPr/>
        </p:nvGrpSpPr>
        <p:grpSpPr>
          <a:xfrm>
            <a:off x="1012848" y="2079072"/>
            <a:ext cx="348568" cy="348568"/>
            <a:chOff x="-65131525" y="2281350"/>
            <a:chExt cx="316650" cy="316650"/>
          </a:xfrm>
        </p:grpSpPr>
        <p:sp>
          <p:nvSpPr>
            <p:cNvPr id="4721" name="Google Shape;4721;p37"/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7"/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3" name="Google Shape;4723;p37"/>
          <p:cNvGrpSpPr/>
          <p:nvPr/>
        </p:nvGrpSpPr>
        <p:grpSpPr>
          <a:xfrm>
            <a:off x="1015889" y="2481800"/>
            <a:ext cx="342486" cy="349421"/>
            <a:chOff x="-65129950" y="2646800"/>
            <a:chExt cx="311125" cy="317425"/>
          </a:xfrm>
        </p:grpSpPr>
        <p:sp>
          <p:nvSpPr>
            <p:cNvPr id="4724" name="Google Shape;4724;p37"/>
            <p:cNvSpPr/>
            <p:nvPr/>
          </p:nvSpPr>
          <p:spPr>
            <a:xfrm>
              <a:off x="-65129950" y="2646800"/>
              <a:ext cx="311125" cy="317425"/>
            </a:xfrm>
            <a:custGeom>
              <a:avLst/>
              <a:gdLst/>
              <a:ahLst/>
              <a:cxnLst/>
              <a:rect l="l" t="t" r="r" b="b"/>
              <a:pathLst>
                <a:path w="12445" h="12697" extrusionOk="0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7"/>
            <p:cNvSpPr/>
            <p:nvPr/>
          </p:nvSpPr>
          <p:spPr>
            <a:xfrm>
              <a:off x="-65066950" y="2738175"/>
              <a:ext cx="187475" cy="185100"/>
            </a:xfrm>
            <a:custGeom>
              <a:avLst/>
              <a:gdLst/>
              <a:ahLst/>
              <a:cxnLst/>
              <a:rect l="l" t="t" r="r" b="b"/>
              <a:pathLst>
                <a:path w="7499" h="7404" extrusionOk="0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6" name="Google Shape;4726;p37"/>
          <p:cNvGrpSpPr/>
          <p:nvPr/>
        </p:nvGrpSpPr>
        <p:grpSpPr>
          <a:xfrm>
            <a:off x="3112739" y="1673042"/>
            <a:ext cx="351155" cy="351183"/>
            <a:chOff x="-63252250" y="1930850"/>
            <a:chExt cx="319000" cy="319025"/>
          </a:xfrm>
        </p:grpSpPr>
        <p:sp>
          <p:nvSpPr>
            <p:cNvPr id="4727" name="Google Shape;4727;p37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7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9" name="Google Shape;4729;p37"/>
          <p:cNvSpPr/>
          <p:nvPr/>
        </p:nvSpPr>
        <p:spPr>
          <a:xfrm>
            <a:off x="3109167" y="2078344"/>
            <a:ext cx="354375" cy="350164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0" name="Google Shape;4730;p37"/>
          <p:cNvGrpSpPr/>
          <p:nvPr/>
        </p:nvGrpSpPr>
        <p:grpSpPr>
          <a:xfrm>
            <a:off x="3113606" y="2481359"/>
            <a:ext cx="349421" cy="350302"/>
            <a:chOff x="-63250675" y="2664125"/>
            <a:chExt cx="317425" cy="318225"/>
          </a:xfrm>
        </p:grpSpPr>
        <p:sp>
          <p:nvSpPr>
            <p:cNvPr id="4731" name="Google Shape;4731;p37"/>
            <p:cNvSpPr/>
            <p:nvPr/>
          </p:nvSpPr>
          <p:spPr>
            <a:xfrm>
              <a:off x="-63250675" y="2664125"/>
              <a:ext cx="317425" cy="318225"/>
            </a:xfrm>
            <a:custGeom>
              <a:avLst/>
              <a:gdLst/>
              <a:ahLst/>
              <a:cxnLst/>
              <a:rect l="l" t="t" r="r" b="b"/>
              <a:pathLst>
                <a:path w="12697" h="12729" extrusionOk="0">
                  <a:moveTo>
                    <a:pt x="6364" y="2521"/>
                  </a:moveTo>
                  <a:cubicBezTo>
                    <a:pt x="8475" y="2521"/>
                    <a:pt x="10208" y="4254"/>
                    <a:pt x="10208" y="6396"/>
                  </a:cubicBezTo>
                  <a:cubicBezTo>
                    <a:pt x="10208" y="8507"/>
                    <a:pt x="8475" y="10240"/>
                    <a:pt x="6364" y="10240"/>
                  </a:cubicBezTo>
                  <a:cubicBezTo>
                    <a:pt x="4222" y="10240"/>
                    <a:pt x="2489" y="8507"/>
                    <a:pt x="2489" y="6396"/>
                  </a:cubicBezTo>
                  <a:cubicBezTo>
                    <a:pt x="2489" y="4254"/>
                    <a:pt x="4222" y="2521"/>
                    <a:pt x="6364" y="2521"/>
                  </a:cubicBezTo>
                  <a:close/>
                  <a:moveTo>
                    <a:pt x="6364" y="1"/>
                  </a:moveTo>
                  <a:cubicBezTo>
                    <a:pt x="6112" y="1"/>
                    <a:pt x="5923" y="190"/>
                    <a:pt x="5923" y="442"/>
                  </a:cubicBezTo>
                  <a:lnTo>
                    <a:pt x="5923" y="1702"/>
                  </a:lnTo>
                  <a:cubicBezTo>
                    <a:pt x="4946" y="1765"/>
                    <a:pt x="4033" y="2174"/>
                    <a:pt x="3308" y="2773"/>
                  </a:cubicBezTo>
                  <a:lnTo>
                    <a:pt x="2426" y="1859"/>
                  </a:lnTo>
                  <a:cubicBezTo>
                    <a:pt x="2347" y="1781"/>
                    <a:pt x="2237" y="1741"/>
                    <a:pt x="2127" y="1741"/>
                  </a:cubicBezTo>
                  <a:cubicBezTo>
                    <a:pt x="2017" y="1741"/>
                    <a:pt x="1906" y="1781"/>
                    <a:pt x="1827" y="1859"/>
                  </a:cubicBezTo>
                  <a:cubicBezTo>
                    <a:pt x="1670" y="2017"/>
                    <a:pt x="1670" y="2300"/>
                    <a:pt x="1827" y="2458"/>
                  </a:cubicBezTo>
                  <a:lnTo>
                    <a:pt x="2741" y="3340"/>
                  </a:lnTo>
                  <a:cubicBezTo>
                    <a:pt x="2143" y="4065"/>
                    <a:pt x="1733" y="4978"/>
                    <a:pt x="1670" y="5955"/>
                  </a:cubicBezTo>
                  <a:lnTo>
                    <a:pt x="410" y="5955"/>
                  </a:lnTo>
                  <a:cubicBezTo>
                    <a:pt x="158" y="5955"/>
                    <a:pt x="0" y="6144"/>
                    <a:pt x="0" y="6333"/>
                  </a:cubicBezTo>
                  <a:cubicBezTo>
                    <a:pt x="0" y="6585"/>
                    <a:pt x="221" y="6774"/>
                    <a:pt x="410" y="6774"/>
                  </a:cubicBezTo>
                  <a:lnTo>
                    <a:pt x="1670" y="6774"/>
                  </a:lnTo>
                  <a:cubicBezTo>
                    <a:pt x="1733" y="7751"/>
                    <a:pt x="2143" y="8664"/>
                    <a:pt x="2741" y="9389"/>
                  </a:cubicBezTo>
                  <a:lnTo>
                    <a:pt x="1827" y="10271"/>
                  </a:lnTo>
                  <a:cubicBezTo>
                    <a:pt x="1670" y="10429"/>
                    <a:pt x="1670" y="10712"/>
                    <a:pt x="1827" y="10870"/>
                  </a:cubicBezTo>
                  <a:cubicBezTo>
                    <a:pt x="1890" y="10964"/>
                    <a:pt x="2017" y="10996"/>
                    <a:pt x="2111" y="10996"/>
                  </a:cubicBezTo>
                  <a:cubicBezTo>
                    <a:pt x="2174" y="10996"/>
                    <a:pt x="2300" y="10964"/>
                    <a:pt x="2363" y="10870"/>
                  </a:cubicBezTo>
                  <a:lnTo>
                    <a:pt x="3277" y="9956"/>
                  </a:lnTo>
                  <a:cubicBezTo>
                    <a:pt x="4001" y="10555"/>
                    <a:pt x="4883" y="10964"/>
                    <a:pt x="5892" y="11027"/>
                  </a:cubicBezTo>
                  <a:lnTo>
                    <a:pt x="5892" y="12287"/>
                  </a:lnTo>
                  <a:cubicBezTo>
                    <a:pt x="5892" y="12508"/>
                    <a:pt x="6081" y="12729"/>
                    <a:pt x="6301" y="12729"/>
                  </a:cubicBezTo>
                  <a:cubicBezTo>
                    <a:pt x="6553" y="12729"/>
                    <a:pt x="6711" y="12508"/>
                    <a:pt x="6711" y="12287"/>
                  </a:cubicBezTo>
                  <a:lnTo>
                    <a:pt x="6711" y="11027"/>
                  </a:lnTo>
                  <a:cubicBezTo>
                    <a:pt x="7687" y="10964"/>
                    <a:pt x="8601" y="10555"/>
                    <a:pt x="9294" y="9956"/>
                  </a:cubicBezTo>
                  <a:lnTo>
                    <a:pt x="10208" y="10870"/>
                  </a:lnTo>
                  <a:cubicBezTo>
                    <a:pt x="10302" y="10964"/>
                    <a:pt x="10397" y="10996"/>
                    <a:pt x="10491" y="10996"/>
                  </a:cubicBezTo>
                  <a:cubicBezTo>
                    <a:pt x="10617" y="10996"/>
                    <a:pt x="10680" y="10964"/>
                    <a:pt x="10775" y="10870"/>
                  </a:cubicBezTo>
                  <a:cubicBezTo>
                    <a:pt x="10932" y="10712"/>
                    <a:pt x="10932" y="10429"/>
                    <a:pt x="10775" y="10271"/>
                  </a:cubicBezTo>
                  <a:lnTo>
                    <a:pt x="9861" y="9389"/>
                  </a:lnTo>
                  <a:cubicBezTo>
                    <a:pt x="10460" y="8664"/>
                    <a:pt x="10838" y="7751"/>
                    <a:pt x="10932" y="6774"/>
                  </a:cubicBezTo>
                  <a:lnTo>
                    <a:pt x="12193" y="6774"/>
                  </a:lnTo>
                  <a:cubicBezTo>
                    <a:pt x="12413" y="6774"/>
                    <a:pt x="12602" y="6585"/>
                    <a:pt x="12602" y="6333"/>
                  </a:cubicBezTo>
                  <a:cubicBezTo>
                    <a:pt x="12697" y="6144"/>
                    <a:pt x="12508" y="5955"/>
                    <a:pt x="12256" y="5955"/>
                  </a:cubicBezTo>
                  <a:lnTo>
                    <a:pt x="10995" y="5955"/>
                  </a:lnTo>
                  <a:cubicBezTo>
                    <a:pt x="10932" y="4978"/>
                    <a:pt x="10523" y="4065"/>
                    <a:pt x="9924" y="3340"/>
                  </a:cubicBezTo>
                  <a:lnTo>
                    <a:pt x="10838" y="2458"/>
                  </a:lnTo>
                  <a:cubicBezTo>
                    <a:pt x="10995" y="2300"/>
                    <a:pt x="10995" y="2017"/>
                    <a:pt x="10838" y="1859"/>
                  </a:cubicBezTo>
                  <a:cubicBezTo>
                    <a:pt x="10759" y="1781"/>
                    <a:pt x="10649" y="1741"/>
                    <a:pt x="10539" y="1741"/>
                  </a:cubicBezTo>
                  <a:cubicBezTo>
                    <a:pt x="10428" y="1741"/>
                    <a:pt x="10318" y="1781"/>
                    <a:pt x="10239" y="1859"/>
                  </a:cubicBezTo>
                  <a:lnTo>
                    <a:pt x="9357" y="2773"/>
                  </a:lnTo>
                  <a:cubicBezTo>
                    <a:pt x="8633" y="2174"/>
                    <a:pt x="7719" y="1765"/>
                    <a:pt x="6742" y="1702"/>
                  </a:cubicBezTo>
                  <a:lnTo>
                    <a:pt x="6742" y="442"/>
                  </a:lnTo>
                  <a:cubicBezTo>
                    <a:pt x="6742" y="190"/>
                    <a:pt x="6553" y="1"/>
                    <a:pt x="6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7"/>
            <p:cNvSpPr/>
            <p:nvPr/>
          </p:nvSpPr>
          <p:spPr>
            <a:xfrm>
              <a:off x="-63167975" y="27476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2615" y="819"/>
                  </a:moveTo>
                  <a:lnTo>
                    <a:pt x="2615" y="1701"/>
                  </a:lnTo>
                  <a:cubicBezTo>
                    <a:pt x="2521" y="1733"/>
                    <a:pt x="2458" y="1733"/>
                    <a:pt x="2363" y="1764"/>
                  </a:cubicBezTo>
                  <a:lnTo>
                    <a:pt x="1796" y="1197"/>
                  </a:lnTo>
                  <a:cubicBezTo>
                    <a:pt x="2017" y="1040"/>
                    <a:pt x="2300" y="914"/>
                    <a:pt x="2615" y="819"/>
                  </a:cubicBezTo>
                  <a:close/>
                  <a:moveTo>
                    <a:pt x="3434" y="882"/>
                  </a:moveTo>
                  <a:cubicBezTo>
                    <a:pt x="3749" y="914"/>
                    <a:pt x="4033" y="1040"/>
                    <a:pt x="4253" y="1229"/>
                  </a:cubicBezTo>
                  <a:lnTo>
                    <a:pt x="3686" y="1827"/>
                  </a:lnTo>
                  <a:cubicBezTo>
                    <a:pt x="3592" y="1796"/>
                    <a:pt x="3529" y="1733"/>
                    <a:pt x="3434" y="1733"/>
                  </a:cubicBezTo>
                  <a:lnTo>
                    <a:pt x="3434" y="882"/>
                  </a:lnTo>
                  <a:close/>
                  <a:moveTo>
                    <a:pt x="1197" y="1796"/>
                  </a:moveTo>
                  <a:lnTo>
                    <a:pt x="1796" y="2363"/>
                  </a:lnTo>
                  <a:cubicBezTo>
                    <a:pt x="1733" y="2457"/>
                    <a:pt x="1701" y="2520"/>
                    <a:pt x="1701" y="2615"/>
                  </a:cubicBezTo>
                  <a:lnTo>
                    <a:pt x="851" y="2615"/>
                  </a:lnTo>
                  <a:cubicBezTo>
                    <a:pt x="914" y="2300"/>
                    <a:pt x="1040" y="2016"/>
                    <a:pt x="1197" y="1796"/>
                  </a:cubicBezTo>
                  <a:close/>
                  <a:moveTo>
                    <a:pt x="4852" y="1796"/>
                  </a:moveTo>
                  <a:cubicBezTo>
                    <a:pt x="5010" y="2016"/>
                    <a:pt x="5136" y="2300"/>
                    <a:pt x="5199" y="2615"/>
                  </a:cubicBezTo>
                  <a:lnTo>
                    <a:pt x="4348" y="2615"/>
                  </a:lnTo>
                  <a:cubicBezTo>
                    <a:pt x="4316" y="2520"/>
                    <a:pt x="4316" y="2457"/>
                    <a:pt x="4253" y="2363"/>
                  </a:cubicBezTo>
                  <a:lnTo>
                    <a:pt x="4852" y="1796"/>
                  </a:lnTo>
                  <a:close/>
                  <a:moveTo>
                    <a:pt x="3056" y="2457"/>
                  </a:moveTo>
                  <a:cubicBezTo>
                    <a:pt x="3214" y="2457"/>
                    <a:pt x="3308" y="2520"/>
                    <a:pt x="3434" y="2615"/>
                  </a:cubicBezTo>
                  <a:cubicBezTo>
                    <a:pt x="3560" y="2741"/>
                    <a:pt x="3592" y="2836"/>
                    <a:pt x="3592" y="2993"/>
                  </a:cubicBezTo>
                  <a:cubicBezTo>
                    <a:pt x="3592" y="3151"/>
                    <a:pt x="3529" y="3308"/>
                    <a:pt x="3434" y="3403"/>
                  </a:cubicBezTo>
                  <a:cubicBezTo>
                    <a:pt x="3308" y="3529"/>
                    <a:pt x="3214" y="3560"/>
                    <a:pt x="3056" y="3560"/>
                  </a:cubicBezTo>
                  <a:cubicBezTo>
                    <a:pt x="2899" y="3560"/>
                    <a:pt x="2773" y="3466"/>
                    <a:pt x="2647" y="3403"/>
                  </a:cubicBezTo>
                  <a:cubicBezTo>
                    <a:pt x="2521" y="3277"/>
                    <a:pt x="2489" y="3151"/>
                    <a:pt x="2489" y="2993"/>
                  </a:cubicBezTo>
                  <a:cubicBezTo>
                    <a:pt x="2489" y="2836"/>
                    <a:pt x="2584" y="2741"/>
                    <a:pt x="2647" y="2615"/>
                  </a:cubicBezTo>
                  <a:cubicBezTo>
                    <a:pt x="2773" y="2489"/>
                    <a:pt x="2899" y="2457"/>
                    <a:pt x="3056" y="2457"/>
                  </a:cubicBezTo>
                  <a:close/>
                  <a:moveTo>
                    <a:pt x="1733" y="3434"/>
                  </a:moveTo>
                  <a:cubicBezTo>
                    <a:pt x="1796" y="3529"/>
                    <a:pt x="1796" y="3592"/>
                    <a:pt x="1828" y="3686"/>
                  </a:cubicBezTo>
                  <a:lnTo>
                    <a:pt x="1229" y="4253"/>
                  </a:lnTo>
                  <a:cubicBezTo>
                    <a:pt x="1040" y="4033"/>
                    <a:pt x="914" y="3749"/>
                    <a:pt x="882" y="3434"/>
                  </a:cubicBezTo>
                  <a:close/>
                  <a:moveTo>
                    <a:pt x="5199" y="3434"/>
                  </a:moveTo>
                  <a:cubicBezTo>
                    <a:pt x="5136" y="3749"/>
                    <a:pt x="5010" y="4033"/>
                    <a:pt x="4852" y="4253"/>
                  </a:cubicBezTo>
                  <a:lnTo>
                    <a:pt x="4253" y="3686"/>
                  </a:lnTo>
                  <a:cubicBezTo>
                    <a:pt x="4316" y="3592"/>
                    <a:pt x="4348" y="3529"/>
                    <a:pt x="4348" y="3434"/>
                  </a:cubicBezTo>
                  <a:close/>
                  <a:moveTo>
                    <a:pt x="2363" y="4253"/>
                  </a:moveTo>
                  <a:cubicBezTo>
                    <a:pt x="2458" y="4316"/>
                    <a:pt x="2521" y="4348"/>
                    <a:pt x="2615" y="4348"/>
                  </a:cubicBezTo>
                  <a:lnTo>
                    <a:pt x="2615" y="5198"/>
                  </a:lnTo>
                  <a:cubicBezTo>
                    <a:pt x="2300" y="5167"/>
                    <a:pt x="2017" y="5041"/>
                    <a:pt x="1796" y="4852"/>
                  </a:cubicBezTo>
                  <a:lnTo>
                    <a:pt x="2363" y="4253"/>
                  </a:lnTo>
                  <a:close/>
                  <a:moveTo>
                    <a:pt x="3686" y="4253"/>
                  </a:moveTo>
                  <a:lnTo>
                    <a:pt x="4253" y="4852"/>
                  </a:lnTo>
                  <a:cubicBezTo>
                    <a:pt x="4033" y="5009"/>
                    <a:pt x="3749" y="5135"/>
                    <a:pt x="3434" y="5198"/>
                  </a:cubicBezTo>
                  <a:lnTo>
                    <a:pt x="3434" y="4348"/>
                  </a:lnTo>
                  <a:cubicBezTo>
                    <a:pt x="3529" y="4316"/>
                    <a:pt x="3592" y="4316"/>
                    <a:pt x="3686" y="4253"/>
                  </a:cubicBezTo>
                  <a:close/>
                  <a:moveTo>
                    <a:pt x="3056" y="0"/>
                  </a:moveTo>
                  <a:cubicBezTo>
                    <a:pt x="1355" y="0"/>
                    <a:pt x="0" y="1386"/>
                    <a:pt x="0" y="3056"/>
                  </a:cubicBezTo>
                  <a:cubicBezTo>
                    <a:pt x="0" y="3875"/>
                    <a:pt x="315" y="4631"/>
                    <a:pt x="882" y="5167"/>
                  </a:cubicBezTo>
                  <a:cubicBezTo>
                    <a:pt x="1229" y="5608"/>
                    <a:pt x="2111" y="6081"/>
                    <a:pt x="3056" y="6081"/>
                  </a:cubicBezTo>
                  <a:cubicBezTo>
                    <a:pt x="4694" y="6081"/>
                    <a:pt x="6081" y="4726"/>
                    <a:pt x="6081" y="3056"/>
                  </a:cubicBezTo>
                  <a:cubicBezTo>
                    <a:pt x="6081" y="1355"/>
                    <a:pt x="4694" y="0"/>
                    <a:pt x="3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3" name="Google Shape;4733;p37"/>
          <p:cNvGrpSpPr/>
          <p:nvPr/>
        </p:nvGrpSpPr>
        <p:grpSpPr>
          <a:xfrm>
            <a:off x="5236493" y="1676729"/>
            <a:ext cx="345954" cy="343807"/>
            <a:chOff x="-61354075" y="1940500"/>
            <a:chExt cx="314275" cy="312325"/>
          </a:xfrm>
        </p:grpSpPr>
        <p:sp>
          <p:nvSpPr>
            <p:cNvPr id="4734" name="Google Shape;4734;p37"/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7"/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7"/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7"/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8" name="Google Shape;4738;p37"/>
          <p:cNvGrpSpPr/>
          <p:nvPr/>
        </p:nvGrpSpPr>
        <p:grpSpPr>
          <a:xfrm>
            <a:off x="5235185" y="2093382"/>
            <a:ext cx="348568" cy="319948"/>
            <a:chOff x="-61354875" y="2322300"/>
            <a:chExt cx="316650" cy="290650"/>
          </a:xfrm>
        </p:grpSpPr>
        <p:sp>
          <p:nvSpPr>
            <p:cNvPr id="4739" name="Google Shape;4739;p37"/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7"/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7"/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2" name="Google Shape;4742;p37"/>
          <p:cNvGrpSpPr/>
          <p:nvPr/>
        </p:nvGrpSpPr>
        <p:grpSpPr>
          <a:xfrm>
            <a:off x="5235185" y="2482226"/>
            <a:ext cx="348568" cy="348568"/>
            <a:chOff x="-61354875" y="2671225"/>
            <a:chExt cx="316650" cy="316650"/>
          </a:xfrm>
        </p:grpSpPr>
        <p:sp>
          <p:nvSpPr>
            <p:cNvPr id="4743" name="Google Shape;4743;p37"/>
            <p:cNvSpPr/>
            <p:nvPr/>
          </p:nvSpPr>
          <p:spPr>
            <a:xfrm>
              <a:off x="-61354875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7"/>
            <p:cNvSpPr/>
            <p:nvPr/>
          </p:nvSpPr>
          <p:spPr>
            <a:xfrm>
              <a:off x="-61172925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7"/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7"/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7"/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8" name="Google Shape;4748;p37"/>
          <p:cNvGrpSpPr/>
          <p:nvPr/>
        </p:nvGrpSpPr>
        <p:grpSpPr>
          <a:xfrm>
            <a:off x="7343521" y="1672781"/>
            <a:ext cx="351155" cy="351706"/>
            <a:chOff x="-59502375" y="1904375"/>
            <a:chExt cx="319000" cy="319500"/>
          </a:xfrm>
        </p:grpSpPr>
        <p:sp>
          <p:nvSpPr>
            <p:cNvPr id="4749" name="Google Shape;4749;p37"/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7"/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7"/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2" name="Google Shape;4752;p37"/>
          <p:cNvGrpSpPr/>
          <p:nvPr/>
        </p:nvGrpSpPr>
        <p:grpSpPr>
          <a:xfrm>
            <a:off x="1435629" y="1675588"/>
            <a:ext cx="351155" cy="346092"/>
            <a:chOff x="-64774725" y="1916550"/>
            <a:chExt cx="319000" cy="314400"/>
          </a:xfrm>
        </p:grpSpPr>
        <p:sp>
          <p:nvSpPr>
            <p:cNvPr id="4753" name="Google Shape;4753;p37"/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7"/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5" name="Google Shape;4755;p37"/>
          <p:cNvGrpSpPr/>
          <p:nvPr/>
        </p:nvGrpSpPr>
        <p:grpSpPr>
          <a:xfrm>
            <a:off x="1436923" y="2077338"/>
            <a:ext cx="348568" cy="352036"/>
            <a:chOff x="-64764500" y="2280550"/>
            <a:chExt cx="316650" cy="319800"/>
          </a:xfrm>
        </p:grpSpPr>
        <p:sp>
          <p:nvSpPr>
            <p:cNvPr id="4756" name="Google Shape;4756;p37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7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8" name="Google Shape;4758;p37"/>
          <p:cNvSpPr/>
          <p:nvPr/>
        </p:nvSpPr>
        <p:spPr>
          <a:xfrm>
            <a:off x="1457026" y="2482308"/>
            <a:ext cx="304344" cy="348568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9" name="Google Shape;4759;p37"/>
          <p:cNvGrpSpPr/>
          <p:nvPr/>
        </p:nvGrpSpPr>
        <p:grpSpPr>
          <a:xfrm>
            <a:off x="3542063" y="1710757"/>
            <a:ext cx="347688" cy="275750"/>
            <a:chOff x="-62882850" y="1999375"/>
            <a:chExt cx="315850" cy="250500"/>
          </a:xfrm>
        </p:grpSpPr>
        <p:sp>
          <p:nvSpPr>
            <p:cNvPr id="4760" name="Google Shape;4760;p37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7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2" name="Google Shape;4762;p37"/>
          <p:cNvGrpSpPr/>
          <p:nvPr/>
        </p:nvGrpSpPr>
        <p:grpSpPr>
          <a:xfrm>
            <a:off x="3533821" y="2078631"/>
            <a:ext cx="364172" cy="349449"/>
            <a:chOff x="-62890750" y="2296300"/>
            <a:chExt cx="330825" cy="317450"/>
          </a:xfrm>
        </p:grpSpPr>
        <p:sp>
          <p:nvSpPr>
            <p:cNvPr id="4763" name="Google Shape;4763;p37"/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7"/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7"/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6" name="Google Shape;4766;p37"/>
          <p:cNvGrpSpPr/>
          <p:nvPr/>
        </p:nvGrpSpPr>
        <p:grpSpPr>
          <a:xfrm>
            <a:off x="3542063" y="2481799"/>
            <a:ext cx="347688" cy="349421"/>
            <a:chOff x="-62882850" y="2664925"/>
            <a:chExt cx="315850" cy="317425"/>
          </a:xfrm>
        </p:grpSpPr>
        <p:sp>
          <p:nvSpPr>
            <p:cNvPr id="4767" name="Google Shape;4767;p37"/>
            <p:cNvSpPr/>
            <p:nvPr/>
          </p:nvSpPr>
          <p:spPr>
            <a:xfrm>
              <a:off x="-62882850" y="2664925"/>
              <a:ext cx="315850" cy="317425"/>
            </a:xfrm>
            <a:custGeom>
              <a:avLst/>
              <a:gdLst/>
              <a:ahLst/>
              <a:cxnLst/>
              <a:rect l="l" t="t" r="r" b="b"/>
              <a:pathLst>
                <a:path w="12634" h="12697" extrusionOk="0">
                  <a:moveTo>
                    <a:pt x="11405" y="851"/>
                  </a:moveTo>
                  <a:cubicBezTo>
                    <a:pt x="11657" y="851"/>
                    <a:pt x="11814" y="1040"/>
                    <a:pt x="11814" y="1260"/>
                  </a:cubicBezTo>
                  <a:lnTo>
                    <a:pt x="11814" y="7719"/>
                  </a:lnTo>
                  <a:lnTo>
                    <a:pt x="788" y="7719"/>
                  </a:lnTo>
                  <a:lnTo>
                    <a:pt x="788" y="1260"/>
                  </a:lnTo>
                  <a:cubicBezTo>
                    <a:pt x="788" y="1040"/>
                    <a:pt x="977" y="851"/>
                    <a:pt x="1197" y="851"/>
                  </a:cubicBezTo>
                  <a:close/>
                  <a:moveTo>
                    <a:pt x="11814" y="8506"/>
                  </a:moveTo>
                  <a:lnTo>
                    <a:pt x="11814" y="8947"/>
                  </a:lnTo>
                  <a:cubicBezTo>
                    <a:pt x="11814" y="9199"/>
                    <a:pt x="11594" y="9389"/>
                    <a:pt x="11405" y="9389"/>
                  </a:cubicBezTo>
                  <a:lnTo>
                    <a:pt x="1197" y="9389"/>
                  </a:lnTo>
                  <a:cubicBezTo>
                    <a:pt x="977" y="9389"/>
                    <a:pt x="788" y="9199"/>
                    <a:pt x="788" y="8947"/>
                  </a:cubicBezTo>
                  <a:lnTo>
                    <a:pt x="788" y="8506"/>
                  </a:lnTo>
                  <a:close/>
                  <a:moveTo>
                    <a:pt x="7782" y="10208"/>
                  </a:moveTo>
                  <a:lnTo>
                    <a:pt x="8349" y="11877"/>
                  </a:lnTo>
                  <a:lnTo>
                    <a:pt x="4253" y="11877"/>
                  </a:lnTo>
                  <a:lnTo>
                    <a:pt x="4789" y="10208"/>
                  </a:lnTo>
                  <a:close/>
                  <a:moveTo>
                    <a:pt x="1197" y="0"/>
                  </a:moveTo>
                  <a:cubicBezTo>
                    <a:pt x="536" y="0"/>
                    <a:pt x="0" y="567"/>
                    <a:pt x="0" y="1229"/>
                  </a:cubicBezTo>
                  <a:lnTo>
                    <a:pt x="0" y="8947"/>
                  </a:lnTo>
                  <a:cubicBezTo>
                    <a:pt x="0" y="9609"/>
                    <a:pt x="536" y="10176"/>
                    <a:pt x="1197" y="10176"/>
                  </a:cubicBezTo>
                  <a:lnTo>
                    <a:pt x="3938" y="10176"/>
                  </a:lnTo>
                  <a:lnTo>
                    <a:pt x="3371" y="11814"/>
                  </a:lnTo>
                  <a:lnTo>
                    <a:pt x="2867" y="11814"/>
                  </a:lnTo>
                  <a:cubicBezTo>
                    <a:pt x="2615" y="11814"/>
                    <a:pt x="2457" y="12003"/>
                    <a:pt x="2457" y="12255"/>
                  </a:cubicBezTo>
                  <a:cubicBezTo>
                    <a:pt x="2457" y="12476"/>
                    <a:pt x="2678" y="12697"/>
                    <a:pt x="2867" y="12697"/>
                  </a:cubicBezTo>
                  <a:lnTo>
                    <a:pt x="9767" y="12697"/>
                  </a:lnTo>
                  <a:cubicBezTo>
                    <a:pt x="9987" y="12697"/>
                    <a:pt x="10176" y="12476"/>
                    <a:pt x="10176" y="12255"/>
                  </a:cubicBezTo>
                  <a:cubicBezTo>
                    <a:pt x="10176" y="12003"/>
                    <a:pt x="9987" y="11814"/>
                    <a:pt x="9767" y="11814"/>
                  </a:cubicBezTo>
                  <a:lnTo>
                    <a:pt x="9231" y="11814"/>
                  </a:lnTo>
                  <a:lnTo>
                    <a:pt x="8695" y="10176"/>
                  </a:lnTo>
                  <a:lnTo>
                    <a:pt x="11405" y="10176"/>
                  </a:lnTo>
                  <a:cubicBezTo>
                    <a:pt x="12066" y="10176"/>
                    <a:pt x="12634" y="9609"/>
                    <a:pt x="12634" y="8947"/>
                  </a:cubicBezTo>
                  <a:lnTo>
                    <a:pt x="12634" y="1229"/>
                  </a:lnTo>
                  <a:cubicBezTo>
                    <a:pt x="12634" y="567"/>
                    <a:pt x="12066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7"/>
            <p:cNvSpPr/>
            <p:nvPr/>
          </p:nvSpPr>
          <p:spPr>
            <a:xfrm>
              <a:off x="-62756050" y="2702725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3"/>
                  </a:lnTo>
                  <a:cubicBezTo>
                    <a:pt x="347" y="851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9" y="3749"/>
                    <a:pt x="1639" y="3970"/>
                  </a:cubicBezTo>
                  <a:cubicBezTo>
                    <a:pt x="1639" y="4222"/>
                    <a:pt x="1450" y="4411"/>
                    <a:pt x="1229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29"/>
                    <a:pt x="441" y="3529"/>
                  </a:cubicBezTo>
                  <a:cubicBezTo>
                    <a:pt x="189" y="3529"/>
                    <a:pt x="0" y="3749"/>
                    <a:pt x="0" y="3970"/>
                  </a:cubicBezTo>
                  <a:cubicBezTo>
                    <a:pt x="0" y="4537"/>
                    <a:pt x="347" y="4947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229" y="5860"/>
                  </a:cubicBezTo>
                  <a:cubicBezTo>
                    <a:pt x="1450" y="5860"/>
                    <a:pt x="1639" y="5671"/>
                    <a:pt x="1639" y="5419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899"/>
                    <a:pt x="1481" y="2584"/>
                  </a:cubicBezTo>
                  <a:cubicBezTo>
                    <a:pt x="1166" y="2363"/>
                    <a:pt x="819" y="2111"/>
                    <a:pt x="819" y="1891"/>
                  </a:cubicBezTo>
                  <a:cubicBezTo>
                    <a:pt x="819" y="1639"/>
                    <a:pt x="977" y="1450"/>
                    <a:pt x="1229" y="1450"/>
                  </a:cubicBezTo>
                  <a:cubicBezTo>
                    <a:pt x="1450" y="1450"/>
                    <a:pt x="1639" y="1639"/>
                    <a:pt x="1639" y="1891"/>
                  </a:cubicBezTo>
                  <a:cubicBezTo>
                    <a:pt x="1639" y="2111"/>
                    <a:pt x="1859" y="2332"/>
                    <a:pt x="2048" y="2332"/>
                  </a:cubicBezTo>
                  <a:cubicBezTo>
                    <a:pt x="2237" y="2332"/>
                    <a:pt x="2489" y="2111"/>
                    <a:pt x="2489" y="1891"/>
                  </a:cubicBezTo>
                  <a:cubicBezTo>
                    <a:pt x="2489" y="1324"/>
                    <a:pt x="2143" y="914"/>
                    <a:pt x="1639" y="693"/>
                  </a:cubicBezTo>
                  <a:lnTo>
                    <a:pt x="1639" y="441"/>
                  </a:lnTo>
                  <a:cubicBezTo>
                    <a:pt x="1639" y="189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9" name="Google Shape;4769;p37"/>
          <p:cNvSpPr/>
          <p:nvPr/>
        </p:nvSpPr>
        <p:spPr>
          <a:xfrm>
            <a:off x="5656501" y="1675220"/>
            <a:ext cx="351183" cy="346945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0" name="Google Shape;4770;p37"/>
          <p:cNvGrpSpPr/>
          <p:nvPr/>
        </p:nvGrpSpPr>
        <p:grpSpPr>
          <a:xfrm>
            <a:off x="5659701" y="2082099"/>
            <a:ext cx="348568" cy="342514"/>
            <a:chOff x="-60988625" y="2310475"/>
            <a:chExt cx="316650" cy="311150"/>
          </a:xfrm>
        </p:grpSpPr>
        <p:sp>
          <p:nvSpPr>
            <p:cNvPr id="4771" name="Google Shape;4771;p37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7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7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7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7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7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7" name="Google Shape;4777;p37"/>
          <p:cNvGrpSpPr/>
          <p:nvPr/>
        </p:nvGrpSpPr>
        <p:grpSpPr>
          <a:xfrm>
            <a:off x="5660141" y="2481029"/>
            <a:ext cx="347688" cy="350963"/>
            <a:chOff x="-60987050" y="2671400"/>
            <a:chExt cx="315850" cy="318825"/>
          </a:xfrm>
        </p:grpSpPr>
        <p:sp>
          <p:nvSpPr>
            <p:cNvPr id="4778" name="Google Shape;4778;p37"/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7"/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0" name="Google Shape;4780;p37"/>
          <p:cNvGrpSpPr/>
          <p:nvPr/>
        </p:nvGrpSpPr>
        <p:grpSpPr>
          <a:xfrm>
            <a:off x="7343520" y="2082980"/>
            <a:ext cx="351155" cy="340753"/>
            <a:chOff x="-59481900" y="2290800"/>
            <a:chExt cx="319000" cy="309550"/>
          </a:xfrm>
        </p:grpSpPr>
        <p:sp>
          <p:nvSpPr>
            <p:cNvPr id="4781" name="Google Shape;4781;p37"/>
            <p:cNvSpPr/>
            <p:nvPr/>
          </p:nvSpPr>
          <p:spPr>
            <a:xfrm>
              <a:off x="-59481900" y="2290800"/>
              <a:ext cx="319000" cy="309550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6427" y="851"/>
                  </a:moveTo>
                  <a:cubicBezTo>
                    <a:pt x="6900" y="851"/>
                    <a:pt x="7247" y="1197"/>
                    <a:pt x="7247" y="1670"/>
                  </a:cubicBezTo>
                  <a:lnTo>
                    <a:pt x="7247" y="4159"/>
                  </a:lnTo>
                  <a:lnTo>
                    <a:pt x="5608" y="4159"/>
                  </a:lnTo>
                  <a:lnTo>
                    <a:pt x="5608" y="1670"/>
                  </a:lnTo>
                  <a:cubicBezTo>
                    <a:pt x="5608" y="1197"/>
                    <a:pt x="5955" y="851"/>
                    <a:pt x="6427" y="851"/>
                  </a:cubicBezTo>
                  <a:close/>
                  <a:moveTo>
                    <a:pt x="11594" y="3308"/>
                  </a:moveTo>
                  <a:cubicBezTo>
                    <a:pt x="11846" y="3308"/>
                    <a:pt x="12004" y="3529"/>
                    <a:pt x="12004" y="3749"/>
                  </a:cubicBezTo>
                  <a:lnTo>
                    <a:pt x="12004" y="11185"/>
                  </a:lnTo>
                  <a:lnTo>
                    <a:pt x="11941" y="11185"/>
                  </a:lnTo>
                  <a:cubicBezTo>
                    <a:pt x="11941" y="11437"/>
                    <a:pt x="11752" y="11594"/>
                    <a:pt x="11563" y="11594"/>
                  </a:cubicBezTo>
                  <a:lnTo>
                    <a:pt x="1355" y="11594"/>
                  </a:lnTo>
                  <a:cubicBezTo>
                    <a:pt x="1103" y="11594"/>
                    <a:pt x="914" y="11405"/>
                    <a:pt x="914" y="11185"/>
                  </a:cubicBezTo>
                  <a:lnTo>
                    <a:pt x="914" y="3749"/>
                  </a:lnTo>
                  <a:cubicBezTo>
                    <a:pt x="914" y="3529"/>
                    <a:pt x="1103" y="3308"/>
                    <a:pt x="1355" y="3308"/>
                  </a:cubicBezTo>
                  <a:lnTo>
                    <a:pt x="4821" y="3308"/>
                  </a:lnTo>
                  <a:lnTo>
                    <a:pt x="4821" y="4568"/>
                  </a:lnTo>
                  <a:cubicBezTo>
                    <a:pt x="4821" y="4821"/>
                    <a:pt x="5010" y="5010"/>
                    <a:pt x="5199" y="5010"/>
                  </a:cubicBezTo>
                  <a:lnTo>
                    <a:pt x="7688" y="5010"/>
                  </a:lnTo>
                  <a:cubicBezTo>
                    <a:pt x="7940" y="5010"/>
                    <a:pt x="8129" y="4821"/>
                    <a:pt x="8129" y="4568"/>
                  </a:cubicBezTo>
                  <a:lnTo>
                    <a:pt x="8129" y="3308"/>
                  </a:lnTo>
                  <a:close/>
                  <a:moveTo>
                    <a:pt x="6396" y="0"/>
                  </a:moveTo>
                  <a:cubicBezTo>
                    <a:pt x="5482" y="0"/>
                    <a:pt x="4726" y="756"/>
                    <a:pt x="4726" y="1670"/>
                  </a:cubicBezTo>
                  <a:lnTo>
                    <a:pt x="4726" y="2489"/>
                  </a:lnTo>
                  <a:lnTo>
                    <a:pt x="1261" y="2489"/>
                  </a:lnTo>
                  <a:cubicBezTo>
                    <a:pt x="599" y="2489"/>
                    <a:pt x="0" y="3056"/>
                    <a:pt x="0" y="3718"/>
                  </a:cubicBezTo>
                  <a:lnTo>
                    <a:pt x="0" y="11153"/>
                  </a:lnTo>
                  <a:cubicBezTo>
                    <a:pt x="0" y="11815"/>
                    <a:pt x="568" y="12382"/>
                    <a:pt x="1261" y="12382"/>
                  </a:cubicBezTo>
                  <a:lnTo>
                    <a:pt x="11468" y="12382"/>
                  </a:lnTo>
                  <a:cubicBezTo>
                    <a:pt x="12130" y="12382"/>
                    <a:pt x="12697" y="11815"/>
                    <a:pt x="12697" y="11153"/>
                  </a:cubicBezTo>
                  <a:lnTo>
                    <a:pt x="12697" y="3749"/>
                  </a:lnTo>
                  <a:cubicBezTo>
                    <a:pt x="12760" y="3025"/>
                    <a:pt x="12193" y="2489"/>
                    <a:pt x="11500" y="2489"/>
                  </a:cubicBezTo>
                  <a:lnTo>
                    <a:pt x="8034" y="2489"/>
                  </a:lnTo>
                  <a:lnTo>
                    <a:pt x="8034" y="1670"/>
                  </a:lnTo>
                  <a:cubicBezTo>
                    <a:pt x="8034" y="756"/>
                    <a:pt x="7310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7"/>
            <p:cNvSpPr/>
            <p:nvPr/>
          </p:nvSpPr>
          <p:spPr>
            <a:xfrm>
              <a:off x="-59287350" y="245620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93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30"/>
                    <a:pt x="3308" y="441"/>
                  </a:cubicBezTo>
                  <a:cubicBezTo>
                    <a:pt x="3340" y="221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7"/>
            <p:cNvSpPr/>
            <p:nvPr/>
          </p:nvSpPr>
          <p:spPr>
            <a:xfrm>
              <a:off x="-59287350" y="249795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41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62"/>
                    <a:pt x="3308" y="441"/>
                  </a:cubicBezTo>
                  <a:cubicBezTo>
                    <a:pt x="3340" y="189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7"/>
            <p:cNvSpPr/>
            <p:nvPr/>
          </p:nvSpPr>
          <p:spPr>
            <a:xfrm>
              <a:off x="-59287350" y="2538900"/>
              <a:ext cx="82700" cy="22075"/>
            </a:xfrm>
            <a:custGeom>
              <a:avLst/>
              <a:gdLst/>
              <a:ahLst/>
              <a:cxnLst/>
              <a:rect l="l" t="t" r="r" b="b"/>
              <a:pathLst>
                <a:path w="3308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62"/>
                    <a:pt x="189" y="882"/>
                    <a:pt x="410" y="882"/>
                  </a:cubicBezTo>
                  <a:lnTo>
                    <a:pt x="2899" y="882"/>
                  </a:lnTo>
                  <a:cubicBezTo>
                    <a:pt x="3151" y="882"/>
                    <a:pt x="3308" y="662"/>
                    <a:pt x="3308" y="441"/>
                  </a:cubicBezTo>
                  <a:cubicBezTo>
                    <a:pt x="3308" y="221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7"/>
            <p:cNvSpPr/>
            <p:nvPr/>
          </p:nvSpPr>
          <p:spPr>
            <a:xfrm>
              <a:off x="-59439375" y="2425425"/>
              <a:ext cx="125250" cy="134750"/>
            </a:xfrm>
            <a:custGeom>
              <a:avLst/>
              <a:gdLst/>
              <a:ahLst/>
              <a:cxnLst/>
              <a:rect l="l" t="t" r="r" b="b"/>
              <a:pathLst>
                <a:path w="5010" h="5390" extrusionOk="0">
                  <a:moveTo>
                    <a:pt x="2518" y="855"/>
                  </a:moveTo>
                  <a:cubicBezTo>
                    <a:pt x="2722" y="855"/>
                    <a:pt x="2928" y="925"/>
                    <a:pt x="3088" y="1074"/>
                  </a:cubicBezTo>
                  <a:cubicBezTo>
                    <a:pt x="3277" y="1294"/>
                    <a:pt x="3340" y="1609"/>
                    <a:pt x="3277" y="1924"/>
                  </a:cubicBezTo>
                  <a:cubicBezTo>
                    <a:pt x="3183" y="2176"/>
                    <a:pt x="2994" y="2428"/>
                    <a:pt x="2710" y="2460"/>
                  </a:cubicBezTo>
                  <a:cubicBezTo>
                    <a:pt x="2626" y="2485"/>
                    <a:pt x="2546" y="2497"/>
                    <a:pt x="2469" y="2497"/>
                  </a:cubicBezTo>
                  <a:cubicBezTo>
                    <a:pt x="2260" y="2497"/>
                    <a:pt x="2076" y="2409"/>
                    <a:pt x="1891" y="2271"/>
                  </a:cubicBezTo>
                  <a:cubicBezTo>
                    <a:pt x="1702" y="2019"/>
                    <a:pt x="1607" y="1704"/>
                    <a:pt x="1702" y="1452"/>
                  </a:cubicBezTo>
                  <a:cubicBezTo>
                    <a:pt x="1802" y="1070"/>
                    <a:pt x="2158" y="855"/>
                    <a:pt x="2518" y="855"/>
                  </a:cubicBezTo>
                  <a:close/>
                  <a:moveTo>
                    <a:pt x="2521" y="3342"/>
                  </a:moveTo>
                  <a:cubicBezTo>
                    <a:pt x="3309" y="3342"/>
                    <a:pt x="3939" y="3846"/>
                    <a:pt x="4159" y="4539"/>
                  </a:cubicBezTo>
                  <a:lnTo>
                    <a:pt x="914" y="4539"/>
                  </a:lnTo>
                  <a:cubicBezTo>
                    <a:pt x="1103" y="3846"/>
                    <a:pt x="1733" y="3342"/>
                    <a:pt x="2521" y="3342"/>
                  </a:cubicBezTo>
                  <a:close/>
                  <a:moveTo>
                    <a:pt x="2473" y="0"/>
                  </a:moveTo>
                  <a:cubicBezTo>
                    <a:pt x="1781" y="0"/>
                    <a:pt x="1110" y="436"/>
                    <a:pt x="914" y="1200"/>
                  </a:cubicBezTo>
                  <a:cubicBezTo>
                    <a:pt x="757" y="1798"/>
                    <a:pt x="914" y="2334"/>
                    <a:pt x="1292" y="2775"/>
                  </a:cubicBezTo>
                  <a:cubicBezTo>
                    <a:pt x="568" y="3216"/>
                    <a:pt x="1" y="4004"/>
                    <a:pt x="1" y="4949"/>
                  </a:cubicBezTo>
                  <a:cubicBezTo>
                    <a:pt x="1" y="5169"/>
                    <a:pt x="190" y="5390"/>
                    <a:pt x="410" y="5390"/>
                  </a:cubicBezTo>
                  <a:lnTo>
                    <a:pt x="4537" y="5390"/>
                  </a:lnTo>
                  <a:cubicBezTo>
                    <a:pt x="4758" y="5390"/>
                    <a:pt x="4978" y="5169"/>
                    <a:pt x="4978" y="4949"/>
                  </a:cubicBezTo>
                  <a:cubicBezTo>
                    <a:pt x="5010" y="4035"/>
                    <a:pt x="4506" y="3216"/>
                    <a:pt x="3718" y="2807"/>
                  </a:cubicBezTo>
                  <a:cubicBezTo>
                    <a:pt x="3907" y="2618"/>
                    <a:pt x="4033" y="2397"/>
                    <a:pt x="4096" y="2113"/>
                  </a:cubicBezTo>
                  <a:cubicBezTo>
                    <a:pt x="4254" y="1515"/>
                    <a:pt x="4096" y="916"/>
                    <a:pt x="3655" y="507"/>
                  </a:cubicBezTo>
                  <a:cubicBezTo>
                    <a:pt x="3322" y="161"/>
                    <a:pt x="2894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7"/>
            <p:cNvSpPr/>
            <p:nvPr/>
          </p:nvSpPr>
          <p:spPr>
            <a:xfrm>
              <a:off x="-59327525" y="23254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52" y="1"/>
                  </a:moveTo>
                  <a:cubicBezTo>
                    <a:pt x="95" y="1"/>
                    <a:pt x="0" y="127"/>
                    <a:pt x="0" y="284"/>
                  </a:cubicBezTo>
                  <a:cubicBezTo>
                    <a:pt x="0" y="442"/>
                    <a:pt x="95" y="536"/>
                    <a:pt x="252" y="536"/>
                  </a:cubicBezTo>
                  <a:cubicBezTo>
                    <a:pt x="410" y="536"/>
                    <a:pt x="536" y="442"/>
                    <a:pt x="536" y="284"/>
                  </a:cubicBezTo>
                  <a:cubicBezTo>
                    <a:pt x="536" y="127"/>
                    <a:pt x="410" y="1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7" name="Google Shape;4787;p37"/>
          <p:cNvGrpSpPr/>
          <p:nvPr/>
        </p:nvGrpSpPr>
        <p:grpSpPr>
          <a:xfrm>
            <a:off x="1857395" y="1674005"/>
            <a:ext cx="351155" cy="349256"/>
            <a:chOff x="-64401400" y="1914475"/>
            <a:chExt cx="319000" cy="317275"/>
          </a:xfrm>
        </p:grpSpPr>
        <p:sp>
          <p:nvSpPr>
            <p:cNvPr id="4788" name="Google Shape;4788;p37"/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7"/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7"/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1" name="Google Shape;4791;p37"/>
          <p:cNvGrpSpPr/>
          <p:nvPr/>
        </p:nvGrpSpPr>
        <p:grpSpPr>
          <a:xfrm>
            <a:off x="1918957" y="2079430"/>
            <a:ext cx="228031" cy="347853"/>
            <a:chOff x="-64343900" y="2282125"/>
            <a:chExt cx="207150" cy="316000"/>
          </a:xfrm>
        </p:grpSpPr>
        <p:sp>
          <p:nvSpPr>
            <p:cNvPr id="4792" name="Google Shape;4792;p37"/>
            <p:cNvSpPr/>
            <p:nvPr/>
          </p:nvSpPr>
          <p:spPr>
            <a:xfrm>
              <a:off x="-64270650" y="2310475"/>
              <a:ext cx="61450" cy="147325"/>
            </a:xfrm>
            <a:custGeom>
              <a:avLst/>
              <a:gdLst/>
              <a:ahLst/>
              <a:cxnLst/>
              <a:rect l="l" t="t" r="r" b="b"/>
              <a:pathLst>
                <a:path w="2458" h="5893" extrusionOk="0">
                  <a:moveTo>
                    <a:pt x="1229" y="1"/>
                  </a:moveTo>
                  <a:cubicBezTo>
                    <a:pt x="1008" y="1"/>
                    <a:pt x="851" y="221"/>
                    <a:pt x="851" y="442"/>
                  </a:cubicBezTo>
                  <a:lnTo>
                    <a:pt x="851" y="726"/>
                  </a:lnTo>
                  <a:cubicBezTo>
                    <a:pt x="378" y="883"/>
                    <a:pt x="0" y="1356"/>
                    <a:pt x="0" y="1891"/>
                  </a:cubicBezTo>
                  <a:cubicBezTo>
                    <a:pt x="0" y="2584"/>
                    <a:pt x="567" y="2962"/>
                    <a:pt x="1008" y="3277"/>
                  </a:cubicBezTo>
                  <a:cubicBezTo>
                    <a:pt x="1323" y="3529"/>
                    <a:pt x="1670" y="3750"/>
                    <a:pt x="1670" y="4002"/>
                  </a:cubicBezTo>
                  <a:cubicBezTo>
                    <a:pt x="1670" y="4223"/>
                    <a:pt x="1481" y="4412"/>
                    <a:pt x="1229" y="4412"/>
                  </a:cubicBezTo>
                  <a:cubicBezTo>
                    <a:pt x="1008" y="4412"/>
                    <a:pt x="851" y="4223"/>
                    <a:pt x="851" y="4002"/>
                  </a:cubicBezTo>
                  <a:cubicBezTo>
                    <a:pt x="851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8"/>
                    <a:pt x="378" y="4979"/>
                    <a:pt x="851" y="5168"/>
                  </a:cubicBezTo>
                  <a:lnTo>
                    <a:pt x="851" y="5451"/>
                  </a:lnTo>
                  <a:cubicBezTo>
                    <a:pt x="851" y="5672"/>
                    <a:pt x="1040" y="5892"/>
                    <a:pt x="1229" y="5892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8"/>
                  </a:lnTo>
                  <a:cubicBezTo>
                    <a:pt x="2111" y="5010"/>
                    <a:pt x="2458" y="4538"/>
                    <a:pt x="2458" y="4002"/>
                  </a:cubicBezTo>
                  <a:cubicBezTo>
                    <a:pt x="2458" y="3309"/>
                    <a:pt x="1891" y="2931"/>
                    <a:pt x="1481" y="2616"/>
                  </a:cubicBezTo>
                  <a:cubicBezTo>
                    <a:pt x="1166" y="2364"/>
                    <a:pt x="788" y="2143"/>
                    <a:pt x="788" y="1891"/>
                  </a:cubicBezTo>
                  <a:cubicBezTo>
                    <a:pt x="788" y="1671"/>
                    <a:pt x="1008" y="1513"/>
                    <a:pt x="1197" y="1513"/>
                  </a:cubicBezTo>
                  <a:cubicBezTo>
                    <a:pt x="1418" y="1513"/>
                    <a:pt x="1639" y="1702"/>
                    <a:pt x="1639" y="1891"/>
                  </a:cubicBezTo>
                  <a:cubicBezTo>
                    <a:pt x="1639" y="2143"/>
                    <a:pt x="1828" y="2332"/>
                    <a:pt x="2017" y="2332"/>
                  </a:cubicBezTo>
                  <a:cubicBezTo>
                    <a:pt x="2269" y="2332"/>
                    <a:pt x="2458" y="2143"/>
                    <a:pt x="2458" y="1891"/>
                  </a:cubicBezTo>
                  <a:cubicBezTo>
                    <a:pt x="2458" y="1356"/>
                    <a:pt x="2111" y="915"/>
                    <a:pt x="1639" y="726"/>
                  </a:cubicBezTo>
                  <a:lnTo>
                    <a:pt x="1639" y="442"/>
                  </a:lnTo>
                  <a:cubicBezTo>
                    <a:pt x="1639" y="221"/>
                    <a:pt x="1418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7"/>
            <p:cNvSpPr/>
            <p:nvPr/>
          </p:nvSpPr>
          <p:spPr>
            <a:xfrm>
              <a:off x="-64343900" y="2282125"/>
              <a:ext cx="207150" cy="316000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4" name="Google Shape;4794;p37"/>
          <p:cNvSpPr/>
          <p:nvPr/>
        </p:nvSpPr>
        <p:spPr>
          <a:xfrm>
            <a:off x="1856263" y="2480574"/>
            <a:ext cx="349421" cy="352036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5" name="Google Shape;4795;p37"/>
          <p:cNvGrpSpPr/>
          <p:nvPr/>
        </p:nvGrpSpPr>
        <p:grpSpPr>
          <a:xfrm>
            <a:off x="3994027" y="1674252"/>
            <a:ext cx="303463" cy="348761"/>
            <a:chOff x="-62496925" y="1931475"/>
            <a:chExt cx="275675" cy="316825"/>
          </a:xfrm>
        </p:grpSpPr>
        <p:sp>
          <p:nvSpPr>
            <p:cNvPr id="4796" name="Google Shape;4796;p37"/>
            <p:cNvSpPr/>
            <p:nvPr/>
          </p:nvSpPr>
          <p:spPr>
            <a:xfrm>
              <a:off x="-62496925" y="1931475"/>
              <a:ext cx="275675" cy="316825"/>
            </a:xfrm>
            <a:custGeom>
              <a:avLst/>
              <a:gdLst/>
              <a:ahLst/>
              <a:cxnLst/>
              <a:rect l="l" t="t" r="r" b="b"/>
              <a:pathLst>
                <a:path w="11027" h="12673" extrusionOk="0">
                  <a:moveTo>
                    <a:pt x="5514" y="1047"/>
                  </a:moveTo>
                  <a:cubicBezTo>
                    <a:pt x="6238" y="1519"/>
                    <a:pt x="7215" y="1834"/>
                    <a:pt x="8003" y="1834"/>
                  </a:cubicBezTo>
                  <a:cubicBezTo>
                    <a:pt x="8538" y="1834"/>
                    <a:pt x="9294" y="1708"/>
                    <a:pt x="10208" y="1204"/>
                  </a:cubicBezTo>
                  <a:lnTo>
                    <a:pt x="10208" y="5237"/>
                  </a:lnTo>
                  <a:cubicBezTo>
                    <a:pt x="10177" y="8198"/>
                    <a:pt x="8349" y="10845"/>
                    <a:pt x="5514" y="11821"/>
                  </a:cubicBezTo>
                  <a:cubicBezTo>
                    <a:pt x="2710" y="10845"/>
                    <a:pt x="820" y="8198"/>
                    <a:pt x="820" y="5237"/>
                  </a:cubicBezTo>
                  <a:lnTo>
                    <a:pt x="820" y="1204"/>
                  </a:lnTo>
                  <a:cubicBezTo>
                    <a:pt x="1513" y="1582"/>
                    <a:pt x="2269" y="1834"/>
                    <a:pt x="3025" y="1834"/>
                  </a:cubicBezTo>
                  <a:cubicBezTo>
                    <a:pt x="3844" y="1834"/>
                    <a:pt x="4758" y="1551"/>
                    <a:pt x="5514" y="1047"/>
                  </a:cubicBezTo>
                  <a:close/>
                  <a:moveTo>
                    <a:pt x="10654" y="1"/>
                  </a:moveTo>
                  <a:cubicBezTo>
                    <a:pt x="10567" y="1"/>
                    <a:pt x="10476" y="33"/>
                    <a:pt x="10397" y="102"/>
                  </a:cubicBezTo>
                  <a:cubicBezTo>
                    <a:pt x="9389" y="826"/>
                    <a:pt x="8538" y="952"/>
                    <a:pt x="8034" y="952"/>
                  </a:cubicBezTo>
                  <a:cubicBezTo>
                    <a:pt x="7310" y="952"/>
                    <a:pt x="6396" y="637"/>
                    <a:pt x="5766" y="165"/>
                  </a:cubicBezTo>
                  <a:cubicBezTo>
                    <a:pt x="5703" y="102"/>
                    <a:pt x="5616" y="70"/>
                    <a:pt x="5526" y="70"/>
                  </a:cubicBezTo>
                  <a:cubicBezTo>
                    <a:pt x="5435" y="70"/>
                    <a:pt x="5341" y="102"/>
                    <a:pt x="5262" y="165"/>
                  </a:cubicBezTo>
                  <a:cubicBezTo>
                    <a:pt x="4632" y="637"/>
                    <a:pt x="3781" y="952"/>
                    <a:pt x="3025" y="952"/>
                  </a:cubicBezTo>
                  <a:cubicBezTo>
                    <a:pt x="2237" y="952"/>
                    <a:pt x="1450" y="637"/>
                    <a:pt x="662" y="102"/>
                  </a:cubicBezTo>
                  <a:cubicBezTo>
                    <a:pt x="582" y="40"/>
                    <a:pt x="495" y="13"/>
                    <a:pt x="411" y="13"/>
                  </a:cubicBezTo>
                  <a:cubicBezTo>
                    <a:pt x="196" y="13"/>
                    <a:pt x="0" y="190"/>
                    <a:pt x="0" y="417"/>
                  </a:cubicBezTo>
                  <a:lnTo>
                    <a:pt x="0" y="5237"/>
                  </a:lnTo>
                  <a:cubicBezTo>
                    <a:pt x="0" y="8608"/>
                    <a:pt x="2080" y="11601"/>
                    <a:pt x="5388" y="12641"/>
                  </a:cubicBezTo>
                  <a:cubicBezTo>
                    <a:pt x="5419" y="12641"/>
                    <a:pt x="5451" y="12672"/>
                    <a:pt x="5514" y="12672"/>
                  </a:cubicBezTo>
                  <a:cubicBezTo>
                    <a:pt x="5545" y="12672"/>
                    <a:pt x="5577" y="12672"/>
                    <a:pt x="5640" y="12641"/>
                  </a:cubicBezTo>
                  <a:cubicBezTo>
                    <a:pt x="8979" y="11538"/>
                    <a:pt x="11027" y="8513"/>
                    <a:pt x="11027" y="5237"/>
                  </a:cubicBezTo>
                  <a:lnTo>
                    <a:pt x="11027" y="417"/>
                  </a:lnTo>
                  <a:cubicBezTo>
                    <a:pt x="11027" y="157"/>
                    <a:pt x="10848" y="1"/>
                    <a:pt x="106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7"/>
            <p:cNvSpPr/>
            <p:nvPr/>
          </p:nvSpPr>
          <p:spPr>
            <a:xfrm>
              <a:off x="-62390600" y="2016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36" y="2931"/>
                    <a:pt x="977" y="3246"/>
                  </a:cubicBezTo>
                  <a:cubicBezTo>
                    <a:pt x="1292" y="3498"/>
                    <a:pt x="1639" y="3718"/>
                    <a:pt x="1639" y="3970"/>
                  </a:cubicBezTo>
                  <a:cubicBezTo>
                    <a:pt x="1639" y="4191"/>
                    <a:pt x="1450" y="4411"/>
                    <a:pt x="1261" y="4411"/>
                  </a:cubicBezTo>
                  <a:cubicBezTo>
                    <a:pt x="1040" y="4411"/>
                    <a:pt x="820" y="4191"/>
                    <a:pt x="820" y="3970"/>
                  </a:cubicBezTo>
                  <a:cubicBezTo>
                    <a:pt x="820" y="3718"/>
                    <a:pt x="631" y="3561"/>
                    <a:pt x="410" y="3561"/>
                  </a:cubicBezTo>
                  <a:cubicBezTo>
                    <a:pt x="221" y="3561"/>
                    <a:pt x="32" y="3781"/>
                    <a:pt x="32" y="3970"/>
                  </a:cubicBezTo>
                  <a:cubicBezTo>
                    <a:pt x="32" y="4506"/>
                    <a:pt x="379" y="4947"/>
                    <a:pt x="851" y="5136"/>
                  </a:cubicBezTo>
                  <a:lnTo>
                    <a:pt x="851" y="5419"/>
                  </a:lnTo>
                  <a:cubicBezTo>
                    <a:pt x="851" y="5671"/>
                    <a:pt x="1040" y="5861"/>
                    <a:pt x="1292" y="5861"/>
                  </a:cubicBezTo>
                  <a:cubicBezTo>
                    <a:pt x="1513" y="5861"/>
                    <a:pt x="1670" y="5671"/>
                    <a:pt x="1670" y="5419"/>
                  </a:cubicBezTo>
                  <a:lnTo>
                    <a:pt x="1670" y="5136"/>
                  </a:lnTo>
                  <a:cubicBezTo>
                    <a:pt x="2143" y="4978"/>
                    <a:pt x="2521" y="4506"/>
                    <a:pt x="2521" y="3970"/>
                  </a:cubicBezTo>
                  <a:cubicBezTo>
                    <a:pt x="2521" y="3309"/>
                    <a:pt x="1954" y="2899"/>
                    <a:pt x="1513" y="2584"/>
                  </a:cubicBezTo>
                  <a:cubicBezTo>
                    <a:pt x="1198" y="2363"/>
                    <a:pt x="851" y="2111"/>
                    <a:pt x="851" y="1891"/>
                  </a:cubicBezTo>
                  <a:cubicBezTo>
                    <a:pt x="851" y="1670"/>
                    <a:pt x="1040" y="1481"/>
                    <a:pt x="1261" y="1481"/>
                  </a:cubicBezTo>
                  <a:cubicBezTo>
                    <a:pt x="1481" y="1481"/>
                    <a:pt x="1639" y="1670"/>
                    <a:pt x="1639" y="1891"/>
                  </a:cubicBezTo>
                  <a:cubicBezTo>
                    <a:pt x="1639" y="2111"/>
                    <a:pt x="1828" y="2300"/>
                    <a:pt x="2080" y="2300"/>
                  </a:cubicBezTo>
                  <a:cubicBezTo>
                    <a:pt x="2300" y="2300"/>
                    <a:pt x="2458" y="2111"/>
                    <a:pt x="2458" y="1891"/>
                  </a:cubicBezTo>
                  <a:cubicBezTo>
                    <a:pt x="2458" y="1324"/>
                    <a:pt x="2111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8" name="Google Shape;4798;p37"/>
          <p:cNvGrpSpPr/>
          <p:nvPr/>
        </p:nvGrpSpPr>
        <p:grpSpPr>
          <a:xfrm>
            <a:off x="3971901" y="2078521"/>
            <a:ext cx="347715" cy="349669"/>
            <a:chOff x="-62516625" y="2297875"/>
            <a:chExt cx="315875" cy="317650"/>
          </a:xfrm>
        </p:grpSpPr>
        <p:sp>
          <p:nvSpPr>
            <p:cNvPr id="4799" name="Google Shape;4799;p37"/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7"/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1" name="Google Shape;4801;p37"/>
          <p:cNvGrpSpPr/>
          <p:nvPr/>
        </p:nvGrpSpPr>
        <p:grpSpPr>
          <a:xfrm>
            <a:off x="3970608" y="2497389"/>
            <a:ext cx="350302" cy="318241"/>
            <a:chOff x="-62518200" y="2692475"/>
            <a:chExt cx="318225" cy="289100"/>
          </a:xfrm>
        </p:grpSpPr>
        <p:sp>
          <p:nvSpPr>
            <p:cNvPr id="4802" name="Google Shape;4802;p37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7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4" name="Google Shape;4804;p37"/>
          <p:cNvGrpSpPr/>
          <p:nvPr/>
        </p:nvGrpSpPr>
        <p:grpSpPr>
          <a:xfrm>
            <a:off x="6103002" y="1674789"/>
            <a:ext cx="294822" cy="347688"/>
            <a:chOff x="-60597975" y="1939525"/>
            <a:chExt cx="267825" cy="315850"/>
          </a:xfrm>
        </p:grpSpPr>
        <p:sp>
          <p:nvSpPr>
            <p:cNvPr id="4805" name="Google Shape;4805;p37"/>
            <p:cNvSpPr/>
            <p:nvPr/>
          </p:nvSpPr>
          <p:spPr>
            <a:xfrm>
              <a:off x="-60597975" y="1939525"/>
              <a:ext cx="267825" cy="315850"/>
            </a:xfrm>
            <a:custGeom>
              <a:avLst/>
              <a:gdLst/>
              <a:ahLst/>
              <a:cxnLst/>
              <a:rect l="l" t="t" r="r" b="b"/>
              <a:pathLst>
                <a:path w="10713" h="12634" extrusionOk="0">
                  <a:moveTo>
                    <a:pt x="7436" y="788"/>
                  </a:moveTo>
                  <a:lnTo>
                    <a:pt x="7436" y="1859"/>
                  </a:lnTo>
                  <a:cubicBezTo>
                    <a:pt x="7310" y="1733"/>
                    <a:pt x="7247" y="1607"/>
                    <a:pt x="6995" y="1607"/>
                  </a:cubicBezTo>
                  <a:cubicBezTo>
                    <a:pt x="6806" y="1607"/>
                    <a:pt x="6743" y="1733"/>
                    <a:pt x="6617" y="1859"/>
                  </a:cubicBezTo>
                  <a:lnTo>
                    <a:pt x="6617" y="788"/>
                  </a:lnTo>
                  <a:close/>
                  <a:moveTo>
                    <a:pt x="9515" y="788"/>
                  </a:moveTo>
                  <a:cubicBezTo>
                    <a:pt x="9767" y="788"/>
                    <a:pt x="9925" y="977"/>
                    <a:pt x="9925" y="1197"/>
                  </a:cubicBezTo>
                  <a:lnTo>
                    <a:pt x="9925" y="4222"/>
                  </a:lnTo>
                  <a:lnTo>
                    <a:pt x="2490" y="4222"/>
                  </a:lnTo>
                  <a:lnTo>
                    <a:pt x="2490" y="788"/>
                  </a:lnTo>
                  <a:lnTo>
                    <a:pt x="5798" y="788"/>
                  </a:lnTo>
                  <a:lnTo>
                    <a:pt x="5798" y="2867"/>
                  </a:lnTo>
                  <a:cubicBezTo>
                    <a:pt x="5798" y="3119"/>
                    <a:pt x="5980" y="3287"/>
                    <a:pt x="6185" y="3287"/>
                  </a:cubicBezTo>
                  <a:cubicBezTo>
                    <a:pt x="6288" y="3287"/>
                    <a:pt x="6396" y="3245"/>
                    <a:pt x="6491" y="3151"/>
                  </a:cubicBezTo>
                  <a:lnTo>
                    <a:pt x="7058" y="2615"/>
                  </a:lnTo>
                  <a:lnTo>
                    <a:pt x="7594" y="3151"/>
                  </a:lnTo>
                  <a:cubicBezTo>
                    <a:pt x="7688" y="3245"/>
                    <a:pt x="7800" y="3287"/>
                    <a:pt x="7907" y="3287"/>
                  </a:cubicBezTo>
                  <a:cubicBezTo>
                    <a:pt x="8122" y="3287"/>
                    <a:pt x="8318" y="3119"/>
                    <a:pt x="8318" y="2867"/>
                  </a:cubicBezTo>
                  <a:lnTo>
                    <a:pt x="8318" y="788"/>
                  </a:lnTo>
                  <a:close/>
                  <a:moveTo>
                    <a:pt x="9925" y="5041"/>
                  </a:moveTo>
                  <a:lnTo>
                    <a:pt x="9925" y="8349"/>
                  </a:lnTo>
                  <a:lnTo>
                    <a:pt x="2490" y="8349"/>
                  </a:lnTo>
                  <a:lnTo>
                    <a:pt x="2490" y="5041"/>
                  </a:lnTo>
                  <a:close/>
                  <a:moveTo>
                    <a:pt x="9925" y="9168"/>
                  </a:moveTo>
                  <a:lnTo>
                    <a:pt x="9925" y="11373"/>
                  </a:lnTo>
                  <a:cubicBezTo>
                    <a:pt x="9925" y="11625"/>
                    <a:pt x="9736" y="11783"/>
                    <a:pt x="9515" y="11783"/>
                  </a:cubicBezTo>
                  <a:lnTo>
                    <a:pt x="2490" y="11783"/>
                  </a:lnTo>
                  <a:lnTo>
                    <a:pt x="2490" y="9168"/>
                  </a:lnTo>
                  <a:close/>
                  <a:moveTo>
                    <a:pt x="1639" y="788"/>
                  </a:moveTo>
                  <a:lnTo>
                    <a:pt x="1639" y="11814"/>
                  </a:lnTo>
                  <a:lnTo>
                    <a:pt x="820" y="11814"/>
                  </a:lnTo>
                  <a:lnTo>
                    <a:pt x="820" y="788"/>
                  </a:lnTo>
                  <a:close/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12256"/>
                  </a:lnTo>
                  <a:cubicBezTo>
                    <a:pt x="1" y="12445"/>
                    <a:pt x="190" y="12634"/>
                    <a:pt x="379" y="12634"/>
                  </a:cubicBezTo>
                  <a:lnTo>
                    <a:pt x="9484" y="12634"/>
                  </a:lnTo>
                  <a:cubicBezTo>
                    <a:pt x="10146" y="12634"/>
                    <a:pt x="10713" y="12098"/>
                    <a:pt x="10713" y="11436"/>
                  </a:cubicBezTo>
                  <a:lnTo>
                    <a:pt x="10713" y="1229"/>
                  </a:lnTo>
                  <a:cubicBezTo>
                    <a:pt x="10713" y="567"/>
                    <a:pt x="10177" y="0"/>
                    <a:pt x="94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7"/>
            <p:cNvSpPr/>
            <p:nvPr/>
          </p:nvSpPr>
          <p:spPr>
            <a:xfrm>
              <a:off x="-60494775" y="2097050"/>
              <a:ext cx="103175" cy="20500"/>
            </a:xfrm>
            <a:custGeom>
              <a:avLst/>
              <a:gdLst/>
              <a:ahLst/>
              <a:cxnLst/>
              <a:rect l="l" t="t" r="r" b="b"/>
              <a:pathLst>
                <a:path w="4127" h="820" extrusionOk="0"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89" y="819"/>
                    <a:pt x="410" y="819"/>
                  </a:cubicBezTo>
                  <a:lnTo>
                    <a:pt x="3718" y="819"/>
                  </a:lnTo>
                  <a:cubicBezTo>
                    <a:pt x="3938" y="819"/>
                    <a:pt x="4127" y="630"/>
                    <a:pt x="4127" y="410"/>
                  </a:cubicBezTo>
                  <a:cubicBezTo>
                    <a:pt x="4127" y="158"/>
                    <a:pt x="3938" y="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7" name="Google Shape;4807;p37"/>
          <p:cNvGrpSpPr/>
          <p:nvPr/>
        </p:nvGrpSpPr>
        <p:grpSpPr>
          <a:xfrm>
            <a:off x="6074836" y="2077998"/>
            <a:ext cx="351155" cy="350715"/>
            <a:chOff x="-60620800" y="2304600"/>
            <a:chExt cx="319000" cy="318600"/>
          </a:xfrm>
        </p:grpSpPr>
        <p:sp>
          <p:nvSpPr>
            <p:cNvPr id="4808" name="Google Shape;4808;p37"/>
            <p:cNvSpPr/>
            <p:nvPr/>
          </p:nvSpPr>
          <p:spPr>
            <a:xfrm>
              <a:off x="-60620800" y="2304600"/>
              <a:ext cx="319000" cy="318600"/>
            </a:xfrm>
            <a:custGeom>
              <a:avLst/>
              <a:gdLst/>
              <a:ahLst/>
              <a:cxnLst/>
              <a:rect l="l" t="t" r="r" b="b"/>
              <a:pathLst>
                <a:path w="12760" h="12744" extrusionOk="0">
                  <a:moveTo>
                    <a:pt x="10939" y="845"/>
                  </a:moveTo>
                  <a:cubicBezTo>
                    <a:pt x="10969" y="845"/>
                    <a:pt x="11001" y="853"/>
                    <a:pt x="11027" y="866"/>
                  </a:cubicBezTo>
                  <a:lnTo>
                    <a:pt x="11752" y="1276"/>
                  </a:lnTo>
                  <a:cubicBezTo>
                    <a:pt x="11783" y="1339"/>
                    <a:pt x="11815" y="1433"/>
                    <a:pt x="11783" y="1465"/>
                  </a:cubicBezTo>
                  <a:lnTo>
                    <a:pt x="11437" y="2063"/>
                  </a:lnTo>
                  <a:lnTo>
                    <a:pt x="10491" y="1496"/>
                  </a:lnTo>
                  <a:lnTo>
                    <a:pt x="10838" y="898"/>
                  </a:lnTo>
                  <a:cubicBezTo>
                    <a:pt x="10856" y="861"/>
                    <a:pt x="10897" y="845"/>
                    <a:pt x="10939" y="845"/>
                  </a:cubicBezTo>
                  <a:close/>
                  <a:moveTo>
                    <a:pt x="10050" y="2252"/>
                  </a:moveTo>
                  <a:lnTo>
                    <a:pt x="10995" y="2819"/>
                  </a:lnTo>
                  <a:lnTo>
                    <a:pt x="8916" y="6379"/>
                  </a:lnTo>
                  <a:lnTo>
                    <a:pt x="7971" y="5844"/>
                  </a:lnTo>
                  <a:lnTo>
                    <a:pt x="10050" y="2252"/>
                  </a:lnTo>
                  <a:close/>
                  <a:moveTo>
                    <a:pt x="7813" y="6663"/>
                  </a:moveTo>
                  <a:lnTo>
                    <a:pt x="8318" y="6978"/>
                  </a:lnTo>
                  <a:lnTo>
                    <a:pt x="7782" y="7324"/>
                  </a:lnTo>
                  <a:lnTo>
                    <a:pt x="7813" y="6663"/>
                  </a:lnTo>
                  <a:close/>
                  <a:moveTo>
                    <a:pt x="11342" y="5245"/>
                  </a:moveTo>
                  <a:cubicBezTo>
                    <a:pt x="11594" y="5245"/>
                    <a:pt x="11752" y="5434"/>
                    <a:pt x="11752" y="5686"/>
                  </a:cubicBezTo>
                  <a:lnTo>
                    <a:pt x="11752" y="11483"/>
                  </a:lnTo>
                  <a:cubicBezTo>
                    <a:pt x="11752" y="11704"/>
                    <a:pt x="11531" y="11893"/>
                    <a:pt x="11342" y="11893"/>
                  </a:cubicBezTo>
                  <a:lnTo>
                    <a:pt x="1197" y="11893"/>
                  </a:lnTo>
                  <a:cubicBezTo>
                    <a:pt x="945" y="11893"/>
                    <a:pt x="788" y="11704"/>
                    <a:pt x="788" y="11483"/>
                  </a:cubicBezTo>
                  <a:lnTo>
                    <a:pt x="788" y="5686"/>
                  </a:lnTo>
                  <a:cubicBezTo>
                    <a:pt x="788" y="5434"/>
                    <a:pt x="977" y="5245"/>
                    <a:pt x="1197" y="5245"/>
                  </a:cubicBezTo>
                  <a:lnTo>
                    <a:pt x="7372" y="5245"/>
                  </a:lnTo>
                  <a:lnTo>
                    <a:pt x="7057" y="5749"/>
                  </a:lnTo>
                  <a:cubicBezTo>
                    <a:pt x="7026" y="5812"/>
                    <a:pt x="7026" y="5875"/>
                    <a:pt x="7026" y="5970"/>
                  </a:cubicBezTo>
                  <a:lnTo>
                    <a:pt x="6900" y="7734"/>
                  </a:lnTo>
                  <a:lnTo>
                    <a:pt x="5545" y="7734"/>
                  </a:lnTo>
                  <a:cubicBezTo>
                    <a:pt x="5325" y="7734"/>
                    <a:pt x="5167" y="7923"/>
                    <a:pt x="5167" y="8175"/>
                  </a:cubicBezTo>
                  <a:cubicBezTo>
                    <a:pt x="5167" y="8396"/>
                    <a:pt x="5356" y="8585"/>
                    <a:pt x="5545" y="8585"/>
                  </a:cubicBezTo>
                  <a:lnTo>
                    <a:pt x="10523" y="8585"/>
                  </a:lnTo>
                  <a:cubicBezTo>
                    <a:pt x="10743" y="8585"/>
                    <a:pt x="10964" y="8396"/>
                    <a:pt x="10964" y="8175"/>
                  </a:cubicBezTo>
                  <a:cubicBezTo>
                    <a:pt x="10964" y="7923"/>
                    <a:pt x="10743" y="7734"/>
                    <a:pt x="10523" y="7734"/>
                  </a:cubicBezTo>
                  <a:lnTo>
                    <a:pt x="8633" y="7734"/>
                  </a:lnTo>
                  <a:lnTo>
                    <a:pt x="9294" y="7293"/>
                  </a:lnTo>
                  <a:cubicBezTo>
                    <a:pt x="9326" y="7261"/>
                    <a:pt x="9420" y="7230"/>
                    <a:pt x="9420" y="7135"/>
                  </a:cubicBezTo>
                  <a:lnTo>
                    <a:pt x="10523" y="5245"/>
                  </a:lnTo>
                  <a:close/>
                  <a:moveTo>
                    <a:pt x="10933" y="0"/>
                  </a:moveTo>
                  <a:cubicBezTo>
                    <a:pt x="10599" y="0"/>
                    <a:pt x="10280" y="175"/>
                    <a:pt x="10113" y="488"/>
                  </a:cubicBezTo>
                  <a:lnTo>
                    <a:pt x="9578" y="1433"/>
                  </a:ln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0"/>
                    <a:pt x="0" y="5592"/>
                  </a:cubicBezTo>
                  <a:lnTo>
                    <a:pt x="0" y="11483"/>
                  </a:lnTo>
                  <a:cubicBezTo>
                    <a:pt x="0" y="12145"/>
                    <a:pt x="567" y="12743"/>
                    <a:pt x="1229" y="12743"/>
                  </a:cubicBezTo>
                  <a:lnTo>
                    <a:pt x="11374" y="12743"/>
                  </a:lnTo>
                  <a:cubicBezTo>
                    <a:pt x="12067" y="12743"/>
                    <a:pt x="12602" y="12176"/>
                    <a:pt x="12602" y="11483"/>
                  </a:cubicBezTo>
                  <a:lnTo>
                    <a:pt x="12602" y="5686"/>
                  </a:lnTo>
                  <a:cubicBezTo>
                    <a:pt x="12602" y="5025"/>
                    <a:pt x="12067" y="4458"/>
                    <a:pt x="11374" y="4458"/>
                  </a:cubicBezTo>
                  <a:lnTo>
                    <a:pt x="11027" y="4458"/>
                  </a:lnTo>
                  <a:lnTo>
                    <a:pt x="12508" y="1937"/>
                  </a:lnTo>
                  <a:cubicBezTo>
                    <a:pt x="12760" y="1433"/>
                    <a:pt x="12602" y="835"/>
                    <a:pt x="12130" y="551"/>
                  </a:cubicBezTo>
                  <a:lnTo>
                    <a:pt x="11437" y="141"/>
                  </a:lnTo>
                  <a:cubicBezTo>
                    <a:pt x="11277" y="46"/>
                    <a:pt x="11103" y="0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7"/>
            <p:cNvSpPr/>
            <p:nvPr/>
          </p:nvSpPr>
          <p:spPr>
            <a:xfrm>
              <a:off x="-60491625" y="2560150"/>
              <a:ext cx="144925" cy="20525"/>
            </a:xfrm>
            <a:custGeom>
              <a:avLst/>
              <a:gdLst/>
              <a:ahLst/>
              <a:cxnLst/>
              <a:rect l="l" t="t" r="r" b="b"/>
              <a:pathLst>
                <a:path w="5797" h="821" extrusionOk="0">
                  <a:moveTo>
                    <a:pt x="378" y="1"/>
                  </a:moveTo>
                  <a:cubicBezTo>
                    <a:pt x="158" y="1"/>
                    <a:pt x="0" y="190"/>
                    <a:pt x="0" y="411"/>
                  </a:cubicBezTo>
                  <a:cubicBezTo>
                    <a:pt x="0" y="663"/>
                    <a:pt x="189" y="820"/>
                    <a:pt x="378" y="820"/>
                  </a:cubicBezTo>
                  <a:lnTo>
                    <a:pt x="5356" y="820"/>
                  </a:lnTo>
                  <a:cubicBezTo>
                    <a:pt x="5576" y="820"/>
                    <a:pt x="5797" y="631"/>
                    <a:pt x="5797" y="411"/>
                  </a:cubicBezTo>
                  <a:cubicBezTo>
                    <a:pt x="5797" y="190"/>
                    <a:pt x="5576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7"/>
            <p:cNvSpPr/>
            <p:nvPr/>
          </p:nvSpPr>
          <p:spPr>
            <a:xfrm>
              <a:off x="-60573550" y="2445950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29" y="1"/>
                  </a:moveTo>
                  <a:cubicBezTo>
                    <a:pt x="977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977" y="3246"/>
                  </a:cubicBezTo>
                  <a:cubicBezTo>
                    <a:pt x="1292" y="3498"/>
                    <a:pt x="1670" y="3718"/>
                    <a:pt x="1670" y="3970"/>
                  </a:cubicBezTo>
                  <a:cubicBezTo>
                    <a:pt x="1670" y="4191"/>
                    <a:pt x="1450" y="4348"/>
                    <a:pt x="1229" y="4348"/>
                  </a:cubicBezTo>
                  <a:cubicBezTo>
                    <a:pt x="977" y="4348"/>
                    <a:pt x="820" y="4159"/>
                    <a:pt x="820" y="3970"/>
                  </a:cubicBezTo>
                  <a:cubicBezTo>
                    <a:pt x="820" y="3718"/>
                    <a:pt x="631" y="3529"/>
                    <a:pt x="442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7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40" y="5861"/>
                    <a:pt x="1229" y="5861"/>
                  </a:cubicBezTo>
                  <a:cubicBezTo>
                    <a:pt x="1450" y="5861"/>
                    <a:pt x="1670" y="5672"/>
                    <a:pt x="1670" y="5420"/>
                  </a:cubicBezTo>
                  <a:lnTo>
                    <a:pt x="1670" y="5136"/>
                  </a:lnTo>
                  <a:cubicBezTo>
                    <a:pt x="2143" y="4979"/>
                    <a:pt x="2489" y="4506"/>
                    <a:pt x="2489" y="3970"/>
                  </a:cubicBezTo>
                  <a:cubicBezTo>
                    <a:pt x="2489" y="3309"/>
                    <a:pt x="1922" y="2899"/>
                    <a:pt x="1513" y="2584"/>
                  </a:cubicBezTo>
                  <a:cubicBezTo>
                    <a:pt x="1198" y="2364"/>
                    <a:pt x="820" y="2112"/>
                    <a:pt x="820" y="1891"/>
                  </a:cubicBezTo>
                  <a:cubicBezTo>
                    <a:pt x="788" y="1639"/>
                    <a:pt x="977" y="1450"/>
                    <a:pt x="1229" y="1450"/>
                  </a:cubicBezTo>
                  <a:cubicBezTo>
                    <a:pt x="1450" y="1450"/>
                    <a:pt x="1670" y="1639"/>
                    <a:pt x="1670" y="1891"/>
                  </a:cubicBezTo>
                  <a:cubicBezTo>
                    <a:pt x="1670" y="2112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91"/>
                  </a:cubicBezTo>
                  <a:cubicBezTo>
                    <a:pt x="2489" y="1324"/>
                    <a:pt x="2143" y="883"/>
                    <a:pt x="1670" y="694"/>
                  </a:cubicBezTo>
                  <a:lnTo>
                    <a:pt x="1670" y="410"/>
                  </a:lnTo>
                  <a:cubicBezTo>
                    <a:pt x="1670" y="190"/>
                    <a:pt x="1450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1" name="Google Shape;4811;p37"/>
          <p:cNvGrpSpPr/>
          <p:nvPr/>
        </p:nvGrpSpPr>
        <p:grpSpPr>
          <a:xfrm>
            <a:off x="6076129" y="2531638"/>
            <a:ext cx="348568" cy="249744"/>
            <a:chOff x="-60621600" y="2716100"/>
            <a:chExt cx="316650" cy="226875"/>
          </a:xfrm>
        </p:grpSpPr>
        <p:sp>
          <p:nvSpPr>
            <p:cNvPr id="4812" name="Google Shape;4812;p37"/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7"/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4" name="Google Shape;4814;p37"/>
          <p:cNvGrpSpPr/>
          <p:nvPr/>
        </p:nvGrpSpPr>
        <p:grpSpPr>
          <a:xfrm>
            <a:off x="7348722" y="2482240"/>
            <a:ext cx="340753" cy="348541"/>
            <a:chOff x="-59475600" y="2658625"/>
            <a:chExt cx="309550" cy="316625"/>
          </a:xfrm>
        </p:grpSpPr>
        <p:sp>
          <p:nvSpPr>
            <p:cNvPr id="4815" name="Google Shape;4815;p37"/>
            <p:cNvSpPr/>
            <p:nvPr/>
          </p:nvSpPr>
          <p:spPr>
            <a:xfrm>
              <a:off x="-59427550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7"/>
            <p:cNvSpPr/>
            <p:nvPr/>
          </p:nvSpPr>
          <p:spPr>
            <a:xfrm>
              <a:off x="-59428350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7"/>
            <p:cNvSpPr/>
            <p:nvPr/>
          </p:nvSpPr>
          <p:spPr>
            <a:xfrm>
              <a:off x="-59330675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7"/>
            <p:cNvSpPr/>
            <p:nvPr/>
          </p:nvSpPr>
          <p:spPr>
            <a:xfrm>
              <a:off x="-593306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7"/>
            <p:cNvSpPr/>
            <p:nvPr/>
          </p:nvSpPr>
          <p:spPr>
            <a:xfrm>
              <a:off x="-59475600" y="2658625"/>
              <a:ext cx="309550" cy="316625"/>
            </a:xfrm>
            <a:custGeom>
              <a:avLst/>
              <a:gdLst/>
              <a:ahLst/>
              <a:cxnLst/>
              <a:rect l="l" t="t" r="r" b="b"/>
              <a:pathLst>
                <a:path w="12382" h="12665" extrusionOk="0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7"/>
            <p:cNvSpPr/>
            <p:nvPr/>
          </p:nvSpPr>
          <p:spPr>
            <a:xfrm>
              <a:off x="-59234600" y="2913025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7"/>
            <p:cNvSpPr/>
            <p:nvPr/>
          </p:nvSpPr>
          <p:spPr>
            <a:xfrm>
              <a:off x="-592353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2" name="Google Shape;4822;p37"/>
          <p:cNvSpPr/>
          <p:nvPr/>
        </p:nvSpPr>
        <p:spPr>
          <a:xfrm>
            <a:off x="2274374" y="1674849"/>
            <a:ext cx="347715" cy="347688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3" name="Google Shape;4823;p37"/>
          <p:cNvSpPr/>
          <p:nvPr/>
        </p:nvSpPr>
        <p:spPr>
          <a:xfrm>
            <a:off x="2300395" y="2077835"/>
            <a:ext cx="295675" cy="351183"/>
          </a:xfrm>
          <a:custGeom>
            <a:avLst/>
            <a:gdLst/>
            <a:ahLst/>
            <a:cxnLst/>
            <a:rect l="l" t="t" r="r" b="b"/>
            <a:pathLst>
              <a:path w="10744" h="12761" extrusionOk="0">
                <a:moveTo>
                  <a:pt x="5419" y="820"/>
                </a:moveTo>
                <a:cubicBezTo>
                  <a:pt x="6585" y="820"/>
                  <a:pt x="7530" y="1765"/>
                  <a:pt x="7530" y="2899"/>
                </a:cubicBezTo>
                <a:cubicBezTo>
                  <a:pt x="7530" y="3655"/>
                  <a:pt x="7121" y="4317"/>
                  <a:pt x="6490" y="4663"/>
                </a:cubicBezTo>
                <a:cubicBezTo>
                  <a:pt x="6364" y="4758"/>
                  <a:pt x="6301" y="4884"/>
                  <a:pt x="6301" y="5042"/>
                </a:cubicBezTo>
                <a:lnTo>
                  <a:pt x="6301" y="7436"/>
                </a:lnTo>
                <a:lnTo>
                  <a:pt x="4632" y="7436"/>
                </a:lnTo>
                <a:lnTo>
                  <a:pt x="4632" y="5042"/>
                </a:lnTo>
                <a:cubicBezTo>
                  <a:pt x="4632" y="4884"/>
                  <a:pt x="4569" y="4758"/>
                  <a:pt x="4443" y="4663"/>
                </a:cubicBezTo>
                <a:cubicBezTo>
                  <a:pt x="3687" y="4317"/>
                  <a:pt x="3340" y="3655"/>
                  <a:pt x="3340" y="2899"/>
                </a:cubicBezTo>
                <a:cubicBezTo>
                  <a:pt x="3340" y="1765"/>
                  <a:pt x="4285" y="820"/>
                  <a:pt x="5419" y="820"/>
                </a:cubicBezTo>
                <a:close/>
                <a:moveTo>
                  <a:pt x="8696" y="8286"/>
                </a:moveTo>
                <a:cubicBezTo>
                  <a:pt x="9357" y="8286"/>
                  <a:pt x="9924" y="8854"/>
                  <a:pt x="9924" y="9547"/>
                </a:cubicBezTo>
                <a:lnTo>
                  <a:pt x="9924" y="10271"/>
                </a:lnTo>
                <a:lnTo>
                  <a:pt x="820" y="10271"/>
                </a:lnTo>
                <a:lnTo>
                  <a:pt x="820" y="9547"/>
                </a:lnTo>
                <a:cubicBezTo>
                  <a:pt x="820" y="8885"/>
                  <a:pt x="1387" y="8286"/>
                  <a:pt x="2048" y="8286"/>
                </a:cubicBezTo>
                <a:close/>
                <a:moveTo>
                  <a:pt x="9137" y="11059"/>
                </a:moveTo>
                <a:lnTo>
                  <a:pt x="9137" y="11878"/>
                </a:lnTo>
                <a:lnTo>
                  <a:pt x="1702" y="11878"/>
                </a:lnTo>
                <a:lnTo>
                  <a:pt x="1702" y="11059"/>
                </a:lnTo>
                <a:close/>
                <a:moveTo>
                  <a:pt x="5325" y="1"/>
                </a:moveTo>
                <a:cubicBezTo>
                  <a:pt x="3718" y="1"/>
                  <a:pt x="2458" y="1292"/>
                  <a:pt x="2458" y="2899"/>
                </a:cubicBezTo>
                <a:cubicBezTo>
                  <a:pt x="2458" y="3403"/>
                  <a:pt x="2615" y="3939"/>
                  <a:pt x="2836" y="4348"/>
                </a:cubicBezTo>
                <a:cubicBezTo>
                  <a:pt x="3025" y="4726"/>
                  <a:pt x="3340" y="5010"/>
                  <a:pt x="3655" y="5262"/>
                </a:cubicBezTo>
                <a:lnTo>
                  <a:pt x="3655" y="7467"/>
                </a:lnTo>
                <a:lnTo>
                  <a:pt x="2080" y="7467"/>
                </a:lnTo>
                <a:cubicBezTo>
                  <a:pt x="946" y="7467"/>
                  <a:pt x="0" y="8413"/>
                  <a:pt x="0" y="9547"/>
                </a:cubicBezTo>
                <a:lnTo>
                  <a:pt x="0" y="10649"/>
                </a:lnTo>
                <a:cubicBezTo>
                  <a:pt x="0" y="10901"/>
                  <a:pt x="189" y="11059"/>
                  <a:pt x="441" y="11059"/>
                </a:cubicBezTo>
                <a:lnTo>
                  <a:pt x="820" y="11059"/>
                </a:lnTo>
                <a:lnTo>
                  <a:pt x="820" y="12319"/>
                </a:lnTo>
                <a:cubicBezTo>
                  <a:pt x="820" y="12540"/>
                  <a:pt x="1009" y="12760"/>
                  <a:pt x="1229" y="12760"/>
                </a:cubicBezTo>
                <a:lnTo>
                  <a:pt x="9483" y="12760"/>
                </a:lnTo>
                <a:cubicBezTo>
                  <a:pt x="9735" y="12760"/>
                  <a:pt x="9924" y="12540"/>
                  <a:pt x="9924" y="12319"/>
                </a:cubicBezTo>
                <a:lnTo>
                  <a:pt x="9924" y="11059"/>
                </a:lnTo>
                <a:lnTo>
                  <a:pt x="10303" y="11059"/>
                </a:lnTo>
                <a:cubicBezTo>
                  <a:pt x="10555" y="11059"/>
                  <a:pt x="10744" y="10870"/>
                  <a:pt x="10744" y="10649"/>
                </a:cubicBezTo>
                <a:lnTo>
                  <a:pt x="10744" y="9547"/>
                </a:lnTo>
                <a:cubicBezTo>
                  <a:pt x="10744" y="8413"/>
                  <a:pt x="9798" y="7467"/>
                  <a:pt x="8664" y="7467"/>
                </a:cubicBezTo>
                <a:lnTo>
                  <a:pt x="7026" y="7467"/>
                </a:lnTo>
                <a:lnTo>
                  <a:pt x="7026" y="5262"/>
                </a:lnTo>
                <a:cubicBezTo>
                  <a:pt x="7373" y="5042"/>
                  <a:pt x="7656" y="4726"/>
                  <a:pt x="7845" y="4348"/>
                </a:cubicBezTo>
                <a:cubicBezTo>
                  <a:pt x="8129" y="3939"/>
                  <a:pt x="8223" y="3403"/>
                  <a:pt x="8223" y="2899"/>
                </a:cubicBezTo>
                <a:cubicBezTo>
                  <a:pt x="8223" y="1292"/>
                  <a:pt x="6932" y="1"/>
                  <a:pt x="532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4" name="Google Shape;4824;p37"/>
          <p:cNvGrpSpPr/>
          <p:nvPr/>
        </p:nvGrpSpPr>
        <p:grpSpPr>
          <a:xfrm>
            <a:off x="2324934" y="2481800"/>
            <a:ext cx="250570" cy="349421"/>
            <a:chOff x="-63987100" y="2646800"/>
            <a:chExt cx="227625" cy="317425"/>
          </a:xfrm>
        </p:grpSpPr>
        <p:sp>
          <p:nvSpPr>
            <p:cNvPr id="4825" name="Google Shape;4825;p37"/>
            <p:cNvSpPr/>
            <p:nvPr/>
          </p:nvSpPr>
          <p:spPr>
            <a:xfrm>
              <a:off x="-63987100" y="2646800"/>
              <a:ext cx="227625" cy="31742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7"/>
            <p:cNvSpPr/>
            <p:nvPr/>
          </p:nvSpPr>
          <p:spPr>
            <a:xfrm>
              <a:off x="-63883150" y="2826375"/>
              <a:ext cx="20500" cy="4177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7" name="Google Shape;4827;p37"/>
          <p:cNvGrpSpPr/>
          <p:nvPr/>
        </p:nvGrpSpPr>
        <p:grpSpPr>
          <a:xfrm>
            <a:off x="4393267" y="1672615"/>
            <a:ext cx="340753" cy="352036"/>
            <a:chOff x="-62148000" y="1930075"/>
            <a:chExt cx="309550" cy="319800"/>
          </a:xfrm>
        </p:grpSpPr>
        <p:sp>
          <p:nvSpPr>
            <p:cNvPr id="4828" name="Google Shape;4828;p37"/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7"/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0" name="Google Shape;4830;p37"/>
          <p:cNvGrpSpPr/>
          <p:nvPr/>
        </p:nvGrpSpPr>
        <p:grpSpPr>
          <a:xfrm>
            <a:off x="4390667" y="2079498"/>
            <a:ext cx="345954" cy="347715"/>
            <a:chOff x="-62150375" y="2297875"/>
            <a:chExt cx="314275" cy="315875"/>
          </a:xfrm>
        </p:grpSpPr>
        <p:sp>
          <p:nvSpPr>
            <p:cNvPr id="4831" name="Google Shape;4831;p37"/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7"/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7"/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7"/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7"/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6" name="Google Shape;4836;p37"/>
          <p:cNvGrpSpPr/>
          <p:nvPr/>
        </p:nvGrpSpPr>
        <p:grpSpPr>
          <a:xfrm>
            <a:off x="4389359" y="2481359"/>
            <a:ext cx="348568" cy="350302"/>
            <a:chOff x="-62150375" y="2664925"/>
            <a:chExt cx="316650" cy="318225"/>
          </a:xfrm>
        </p:grpSpPr>
        <p:sp>
          <p:nvSpPr>
            <p:cNvPr id="4837" name="Google Shape;4837;p37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7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7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7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1" name="Google Shape;4841;p37"/>
          <p:cNvGrpSpPr/>
          <p:nvPr/>
        </p:nvGrpSpPr>
        <p:grpSpPr>
          <a:xfrm>
            <a:off x="6499777" y="1673096"/>
            <a:ext cx="349421" cy="351073"/>
            <a:chOff x="-60254550" y="1938025"/>
            <a:chExt cx="317425" cy="318925"/>
          </a:xfrm>
        </p:grpSpPr>
        <p:sp>
          <p:nvSpPr>
            <p:cNvPr id="4842" name="Google Shape;4842;p37"/>
            <p:cNvSpPr/>
            <p:nvPr/>
          </p:nvSpPr>
          <p:spPr>
            <a:xfrm>
              <a:off x="-60254550" y="2049000"/>
              <a:ext cx="317425" cy="207950"/>
            </a:xfrm>
            <a:custGeom>
              <a:avLst/>
              <a:gdLst/>
              <a:ahLst/>
              <a:cxnLst/>
              <a:rect l="l" t="t" r="r" b="b"/>
              <a:pathLst>
                <a:path w="12697" h="8318" extrusionOk="0">
                  <a:moveTo>
                    <a:pt x="10428" y="1639"/>
                  </a:moveTo>
                  <a:cubicBezTo>
                    <a:pt x="11184" y="1639"/>
                    <a:pt x="11814" y="2269"/>
                    <a:pt x="11814" y="3025"/>
                  </a:cubicBezTo>
                  <a:cubicBezTo>
                    <a:pt x="11814" y="3781"/>
                    <a:pt x="11184" y="4411"/>
                    <a:pt x="10428" y="4411"/>
                  </a:cubicBezTo>
                  <a:lnTo>
                    <a:pt x="9767" y="4411"/>
                  </a:lnTo>
                  <a:cubicBezTo>
                    <a:pt x="9861" y="4033"/>
                    <a:pt x="9893" y="3686"/>
                    <a:pt x="9893" y="3308"/>
                  </a:cubicBezTo>
                  <a:lnTo>
                    <a:pt x="9893" y="1639"/>
                  </a:lnTo>
                  <a:close/>
                  <a:moveTo>
                    <a:pt x="9073" y="819"/>
                  </a:moveTo>
                  <a:lnTo>
                    <a:pt x="9073" y="3308"/>
                  </a:lnTo>
                  <a:cubicBezTo>
                    <a:pt x="9073" y="5577"/>
                    <a:pt x="7215" y="7435"/>
                    <a:pt x="4915" y="7435"/>
                  </a:cubicBezTo>
                  <a:cubicBezTo>
                    <a:pt x="2646" y="7435"/>
                    <a:pt x="788" y="5577"/>
                    <a:pt x="788" y="3308"/>
                  </a:cubicBez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3308"/>
                  </a:lnTo>
                  <a:cubicBezTo>
                    <a:pt x="0" y="5041"/>
                    <a:pt x="882" y="6522"/>
                    <a:pt x="2205" y="7435"/>
                  </a:cubicBezTo>
                  <a:lnTo>
                    <a:pt x="410" y="7435"/>
                  </a:lnTo>
                  <a:cubicBezTo>
                    <a:pt x="158" y="7435"/>
                    <a:pt x="0" y="7624"/>
                    <a:pt x="0" y="7877"/>
                  </a:cubicBezTo>
                  <a:cubicBezTo>
                    <a:pt x="0" y="8097"/>
                    <a:pt x="189" y="8318"/>
                    <a:pt x="410" y="8318"/>
                  </a:cubicBezTo>
                  <a:lnTo>
                    <a:pt x="9483" y="8318"/>
                  </a:lnTo>
                  <a:cubicBezTo>
                    <a:pt x="9735" y="8318"/>
                    <a:pt x="9893" y="8097"/>
                    <a:pt x="9893" y="7877"/>
                  </a:cubicBezTo>
                  <a:cubicBezTo>
                    <a:pt x="9893" y="7624"/>
                    <a:pt x="9704" y="7435"/>
                    <a:pt x="9483" y="7435"/>
                  </a:cubicBezTo>
                  <a:lnTo>
                    <a:pt x="7687" y="7435"/>
                  </a:lnTo>
                  <a:cubicBezTo>
                    <a:pt x="8506" y="6900"/>
                    <a:pt x="9137" y="6144"/>
                    <a:pt x="9546" y="5230"/>
                  </a:cubicBezTo>
                  <a:lnTo>
                    <a:pt x="10491" y="5230"/>
                  </a:lnTo>
                  <a:cubicBezTo>
                    <a:pt x="11688" y="5230"/>
                    <a:pt x="12697" y="4253"/>
                    <a:pt x="12697" y="3025"/>
                  </a:cubicBezTo>
                  <a:cubicBezTo>
                    <a:pt x="12697" y="1796"/>
                    <a:pt x="11657" y="819"/>
                    <a:pt x="10428" y="819"/>
                  </a:cubicBezTo>
                  <a:lnTo>
                    <a:pt x="9893" y="819"/>
                  </a:lnTo>
                  <a:lnTo>
                    <a:pt x="9893" y="441"/>
                  </a:lnTo>
                  <a:cubicBezTo>
                    <a:pt x="9893" y="189"/>
                    <a:pt x="9704" y="0"/>
                    <a:pt x="94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7"/>
            <p:cNvSpPr/>
            <p:nvPr/>
          </p:nvSpPr>
          <p:spPr>
            <a:xfrm>
              <a:off x="-6021912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68" y="0"/>
                  </a:moveTo>
                  <a:cubicBezTo>
                    <a:pt x="947" y="0"/>
                    <a:pt x="819" y="61"/>
                    <a:pt x="725" y="155"/>
                  </a:cubicBezTo>
                  <a:cubicBezTo>
                    <a:pt x="568" y="312"/>
                    <a:pt x="568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36" y="4144"/>
                    <a:pt x="1041" y="4144"/>
                  </a:cubicBezTo>
                  <a:cubicBezTo>
                    <a:pt x="1156" y="4144"/>
                    <a:pt x="1273" y="4097"/>
                    <a:pt x="1356" y="3998"/>
                  </a:cubicBezTo>
                  <a:cubicBezTo>
                    <a:pt x="1513" y="3841"/>
                    <a:pt x="1513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50" y="0"/>
                    <a:pt x="10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7"/>
            <p:cNvSpPr/>
            <p:nvPr/>
          </p:nvSpPr>
          <p:spPr>
            <a:xfrm>
              <a:off x="-60156900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7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29" y="4144"/>
                    <a:pt x="1026" y="4144"/>
                  </a:cubicBezTo>
                  <a:cubicBezTo>
                    <a:pt x="1133" y="4144"/>
                    <a:pt x="1242" y="4097"/>
                    <a:pt x="1324" y="3998"/>
                  </a:cubicBezTo>
                  <a:cubicBezTo>
                    <a:pt x="1859" y="3463"/>
                    <a:pt x="473" y="3179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45" y="0"/>
                    <a:pt x="10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7"/>
            <p:cNvSpPr/>
            <p:nvPr/>
          </p:nvSpPr>
          <p:spPr>
            <a:xfrm>
              <a:off x="-6009467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6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25" y="722"/>
                  </a:cubicBezTo>
                  <a:cubicBezTo>
                    <a:pt x="1103" y="1100"/>
                    <a:pt x="1103" y="1446"/>
                    <a:pt x="725" y="1761"/>
                  </a:cubicBezTo>
                  <a:cubicBezTo>
                    <a:pt x="32" y="2392"/>
                    <a:pt x="1" y="3368"/>
                    <a:pt x="725" y="4030"/>
                  </a:cubicBezTo>
                  <a:cubicBezTo>
                    <a:pt x="800" y="4105"/>
                    <a:pt x="904" y="4144"/>
                    <a:pt x="1009" y="4144"/>
                  </a:cubicBezTo>
                  <a:cubicBezTo>
                    <a:pt x="1125" y="4144"/>
                    <a:pt x="1241" y="4097"/>
                    <a:pt x="1324" y="3998"/>
                  </a:cubicBezTo>
                  <a:cubicBezTo>
                    <a:pt x="1481" y="3841"/>
                    <a:pt x="1481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1985" y="1761"/>
                    <a:pt x="2048" y="785"/>
                    <a:pt x="1292" y="92"/>
                  </a:cubicBezTo>
                  <a:cubicBezTo>
                    <a:pt x="1229" y="28"/>
                    <a:pt x="1145" y="0"/>
                    <a:pt x="1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6" name="Google Shape;4846;p37"/>
          <p:cNvGrpSpPr/>
          <p:nvPr/>
        </p:nvGrpSpPr>
        <p:grpSpPr>
          <a:xfrm>
            <a:off x="6479471" y="2079003"/>
            <a:ext cx="348923" cy="348706"/>
            <a:chOff x="6479471" y="2079003"/>
            <a:chExt cx="348923" cy="348706"/>
          </a:xfrm>
        </p:grpSpPr>
        <p:sp>
          <p:nvSpPr>
            <p:cNvPr id="4847" name="Google Shape;4847;p37"/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8" name="Google Shape;4848;p37"/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</p:grpSpPr>
          <p:sp>
            <p:nvSpPr>
              <p:cNvPr id="4849" name="Google Shape;4849;p37"/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7"/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7"/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7"/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7"/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7"/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37"/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56" name="Google Shape;4856;p37"/>
          <p:cNvGrpSpPr/>
          <p:nvPr/>
        </p:nvGrpSpPr>
        <p:grpSpPr>
          <a:xfrm>
            <a:off x="6526651" y="2480932"/>
            <a:ext cx="295675" cy="351155"/>
            <a:chOff x="-60232500" y="2671225"/>
            <a:chExt cx="268600" cy="319000"/>
          </a:xfrm>
        </p:grpSpPr>
        <p:sp>
          <p:nvSpPr>
            <p:cNvPr id="4857" name="Google Shape;4857;p37"/>
            <p:cNvSpPr/>
            <p:nvPr/>
          </p:nvSpPr>
          <p:spPr>
            <a:xfrm>
              <a:off x="-60222275" y="2843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40" y="1"/>
                    <a:pt x="851" y="190"/>
                    <a:pt x="851" y="410"/>
                  </a:cubicBezTo>
                  <a:lnTo>
                    <a:pt x="851" y="694"/>
                  </a:lnTo>
                  <a:cubicBezTo>
                    <a:pt x="379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1009" y="3246"/>
                  </a:cubicBezTo>
                  <a:cubicBezTo>
                    <a:pt x="1324" y="3498"/>
                    <a:pt x="1671" y="3718"/>
                    <a:pt x="1671" y="3970"/>
                  </a:cubicBezTo>
                  <a:cubicBezTo>
                    <a:pt x="1671" y="4191"/>
                    <a:pt x="1482" y="4348"/>
                    <a:pt x="1261" y="4348"/>
                  </a:cubicBezTo>
                  <a:cubicBezTo>
                    <a:pt x="1072" y="4348"/>
                    <a:pt x="851" y="4159"/>
                    <a:pt x="851" y="3970"/>
                  </a:cubicBezTo>
                  <a:cubicBezTo>
                    <a:pt x="851" y="3718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70"/>
                  </a:cubicBezTo>
                  <a:cubicBezTo>
                    <a:pt x="64" y="4506"/>
                    <a:pt x="410" y="4947"/>
                    <a:pt x="883" y="5136"/>
                  </a:cubicBezTo>
                  <a:lnTo>
                    <a:pt x="883" y="5419"/>
                  </a:lnTo>
                  <a:cubicBezTo>
                    <a:pt x="883" y="5672"/>
                    <a:pt x="1072" y="5861"/>
                    <a:pt x="1324" y="5861"/>
                  </a:cubicBezTo>
                  <a:cubicBezTo>
                    <a:pt x="1545" y="5861"/>
                    <a:pt x="1702" y="5672"/>
                    <a:pt x="1702" y="5419"/>
                  </a:cubicBezTo>
                  <a:lnTo>
                    <a:pt x="1702" y="5136"/>
                  </a:lnTo>
                  <a:cubicBezTo>
                    <a:pt x="2175" y="4978"/>
                    <a:pt x="2521" y="4506"/>
                    <a:pt x="2521" y="3970"/>
                  </a:cubicBezTo>
                  <a:cubicBezTo>
                    <a:pt x="2521" y="3309"/>
                    <a:pt x="1986" y="2899"/>
                    <a:pt x="1545" y="2584"/>
                  </a:cubicBezTo>
                  <a:cubicBezTo>
                    <a:pt x="1229" y="2364"/>
                    <a:pt x="883" y="2111"/>
                    <a:pt x="883" y="1891"/>
                  </a:cubicBezTo>
                  <a:cubicBezTo>
                    <a:pt x="883" y="1639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91"/>
                  </a:cubicBezTo>
                  <a:cubicBezTo>
                    <a:pt x="1671" y="2111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91"/>
                  </a:cubicBezTo>
                  <a:cubicBezTo>
                    <a:pt x="2490" y="1324"/>
                    <a:pt x="2143" y="883"/>
                    <a:pt x="1671" y="694"/>
                  </a:cubicBezTo>
                  <a:lnTo>
                    <a:pt x="1671" y="410"/>
                  </a:lnTo>
                  <a:cubicBezTo>
                    <a:pt x="1671" y="190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7"/>
            <p:cNvSpPr/>
            <p:nvPr/>
          </p:nvSpPr>
          <p:spPr>
            <a:xfrm>
              <a:off x="-60232500" y="2671225"/>
              <a:ext cx="268600" cy="318225"/>
            </a:xfrm>
            <a:custGeom>
              <a:avLst/>
              <a:gdLst/>
              <a:ahLst/>
              <a:cxnLst/>
              <a:rect l="l" t="t" r="r" b="b"/>
              <a:pathLst>
                <a:path w="10744" h="12729" extrusionOk="0">
                  <a:moveTo>
                    <a:pt x="5419" y="1701"/>
                  </a:moveTo>
                  <a:cubicBezTo>
                    <a:pt x="7561" y="1701"/>
                    <a:pt x="9357" y="3151"/>
                    <a:pt x="9830" y="5167"/>
                  </a:cubicBezTo>
                  <a:cubicBezTo>
                    <a:pt x="9641" y="5041"/>
                    <a:pt x="9389" y="5009"/>
                    <a:pt x="9137" y="5009"/>
                  </a:cubicBezTo>
                  <a:cubicBezTo>
                    <a:pt x="8601" y="5009"/>
                    <a:pt x="8191" y="5230"/>
                    <a:pt x="7908" y="5545"/>
                  </a:cubicBezTo>
                  <a:cubicBezTo>
                    <a:pt x="7593" y="5198"/>
                    <a:pt x="7152" y="5009"/>
                    <a:pt x="6679" y="5009"/>
                  </a:cubicBezTo>
                  <a:cubicBezTo>
                    <a:pt x="6175" y="5009"/>
                    <a:pt x="5734" y="5230"/>
                    <a:pt x="5419" y="5545"/>
                  </a:cubicBezTo>
                  <a:cubicBezTo>
                    <a:pt x="5104" y="5198"/>
                    <a:pt x="4663" y="5009"/>
                    <a:pt x="4190" y="5009"/>
                  </a:cubicBezTo>
                  <a:cubicBezTo>
                    <a:pt x="3686" y="5009"/>
                    <a:pt x="3245" y="5230"/>
                    <a:pt x="2993" y="5545"/>
                  </a:cubicBezTo>
                  <a:cubicBezTo>
                    <a:pt x="2678" y="5198"/>
                    <a:pt x="2237" y="5009"/>
                    <a:pt x="1764" y="5009"/>
                  </a:cubicBezTo>
                  <a:cubicBezTo>
                    <a:pt x="1512" y="5009"/>
                    <a:pt x="1292" y="5041"/>
                    <a:pt x="1040" y="5167"/>
                  </a:cubicBezTo>
                  <a:cubicBezTo>
                    <a:pt x="1481" y="3151"/>
                    <a:pt x="3308" y="1701"/>
                    <a:pt x="5419" y="1701"/>
                  </a:cubicBezTo>
                  <a:close/>
                  <a:moveTo>
                    <a:pt x="5356" y="0"/>
                  </a:moveTo>
                  <a:cubicBezTo>
                    <a:pt x="5104" y="0"/>
                    <a:pt x="4946" y="189"/>
                    <a:pt x="4946" y="441"/>
                  </a:cubicBezTo>
                  <a:lnTo>
                    <a:pt x="4946" y="851"/>
                  </a:lnTo>
                  <a:cubicBezTo>
                    <a:pt x="2206" y="1071"/>
                    <a:pt x="0" y="3371"/>
                    <a:pt x="0" y="6207"/>
                  </a:cubicBezTo>
                  <a:lnTo>
                    <a:pt x="0" y="6648"/>
                  </a:lnTo>
                  <a:lnTo>
                    <a:pt x="32" y="6648"/>
                  </a:lnTo>
                  <a:cubicBezTo>
                    <a:pt x="32" y="6900"/>
                    <a:pt x="221" y="7089"/>
                    <a:pt x="473" y="7089"/>
                  </a:cubicBezTo>
                  <a:cubicBezTo>
                    <a:pt x="693" y="7089"/>
                    <a:pt x="851" y="6900"/>
                    <a:pt x="851" y="6648"/>
                  </a:cubicBezTo>
                  <a:cubicBezTo>
                    <a:pt x="851" y="6175"/>
                    <a:pt x="1197" y="5829"/>
                    <a:pt x="1701" y="5829"/>
                  </a:cubicBezTo>
                  <a:cubicBezTo>
                    <a:pt x="2143" y="5829"/>
                    <a:pt x="2521" y="6175"/>
                    <a:pt x="2521" y="6648"/>
                  </a:cubicBezTo>
                  <a:cubicBezTo>
                    <a:pt x="2521" y="6900"/>
                    <a:pt x="2710" y="7089"/>
                    <a:pt x="2899" y="7089"/>
                  </a:cubicBezTo>
                  <a:cubicBezTo>
                    <a:pt x="3119" y="7089"/>
                    <a:pt x="3308" y="6900"/>
                    <a:pt x="3308" y="6648"/>
                  </a:cubicBezTo>
                  <a:cubicBezTo>
                    <a:pt x="3308" y="6175"/>
                    <a:pt x="3655" y="5829"/>
                    <a:pt x="4127" y="5829"/>
                  </a:cubicBezTo>
                  <a:cubicBezTo>
                    <a:pt x="4600" y="5829"/>
                    <a:pt x="4946" y="6175"/>
                    <a:pt x="4946" y="6648"/>
                  </a:cubicBezTo>
                  <a:lnTo>
                    <a:pt x="4946" y="11499"/>
                  </a:lnTo>
                  <a:cubicBezTo>
                    <a:pt x="4946" y="12161"/>
                    <a:pt x="5514" y="12728"/>
                    <a:pt x="6175" y="12728"/>
                  </a:cubicBezTo>
                  <a:cubicBezTo>
                    <a:pt x="6837" y="12728"/>
                    <a:pt x="7404" y="12161"/>
                    <a:pt x="7404" y="11499"/>
                  </a:cubicBezTo>
                  <a:lnTo>
                    <a:pt x="7404" y="10680"/>
                  </a:lnTo>
                  <a:cubicBezTo>
                    <a:pt x="7404" y="10428"/>
                    <a:pt x="7215" y="10239"/>
                    <a:pt x="6994" y="10239"/>
                  </a:cubicBezTo>
                  <a:cubicBezTo>
                    <a:pt x="6805" y="10239"/>
                    <a:pt x="6616" y="10428"/>
                    <a:pt x="6616" y="10680"/>
                  </a:cubicBezTo>
                  <a:lnTo>
                    <a:pt x="6616" y="11499"/>
                  </a:lnTo>
                  <a:cubicBezTo>
                    <a:pt x="6616" y="11720"/>
                    <a:pt x="6427" y="11940"/>
                    <a:pt x="6175" y="11940"/>
                  </a:cubicBezTo>
                  <a:cubicBezTo>
                    <a:pt x="5955" y="11940"/>
                    <a:pt x="5797" y="11720"/>
                    <a:pt x="5797" y="11499"/>
                  </a:cubicBezTo>
                  <a:lnTo>
                    <a:pt x="5797" y="6648"/>
                  </a:lnTo>
                  <a:cubicBezTo>
                    <a:pt x="5797" y="6175"/>
                    <a:pt x="6144" y="5829"/>
                    <a:pt x="6616" y="5829"/>
                  </a:cubicBezTo>
                  <a:cubicBezTo>
                    <a:pt x="7089" y="5829"/>
                    <a:pt x="7435" y="6175"/>
                    <a:pt x="7435" y="6648"/>
                  </a:cubicBezTo>
                  <a:cubicBezTo>
                    <a:pt x="7435" y="6900"/>
                    <a:pt x="7624" y="7089"/>
                    <a:pt x="7876" y="7089"/>
                  </a:cubicBezTo>
                  <a:cubicBezTo>
                    <a:pt x="8097" y="7089"/>
                    <a:pt x="8255" y="6900"/>
                    <a:pt x="8255" y="6648"/>
                  </a:cubicBezTo>
                  <a:cubicBezTo>
                    <a:pt x="8255" y="6175"/>
                    <a:pt x="8633" y="5829"/>
                    <a:pt x="9105" y="5829"/>
                  </a:cubicBezTo>
                  <a:cubicBezTo>
                    <a:pt x="9578" y="5829"/>
                    <a:pt x="9924" y="6175"/>
                    <a:pt x="9924" y="6648"/>
                  </a:cubicBezTo>
                  <a:cubicBezTo>
                    <a:pt x="9924" y="6900"/>
                    <a:pt x="10113" y="7089"/>
                    <a:pt x="10302" y="7089"/>
                  </a:cubicBezTo>
                  <a:cubicBezTo>
                    <a:pt x="10554" y="7089"/>
                    <a:pt x="10743" y="6900"/>
                    <a:pt x="10743" y="6648"/>
                  </a:cubicBezTo>
                  <a:lnTo>
                    <a:pt x="10743" y="6207"/>
                  </a:lnTo>
                  <a:cubicBezTo>
                    <a:pt x="10743" y="3371"/>
                    <a:pt x="8538" y="1071"/>
                    <a:pt x="5797" y="851"/>
                  </a:cubicBezTo>
                  <a:lnTo>
                    <a:pt x="5797" y="441"/>
                  </a:lnTo>
                  <a:cubicBezTo>
                    <a:pt x="5797" y="189"/>
                    <a:pt x="5577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9" name="Google Shape;4859;p37"/>
          <p:cNvGrpSpPr/>
          <p:nvPr/>
        </p:nvGrpSpPr>
        <p:grpSpPr>
          <a:xfrm>
            <a:off x="7768638" y="1673056"/>
            <a:ext cx="347715" cy="351155"/>
            <a:chOff x="-59100700" y="1911950"/>
            <a:chExt cx="315875" cy="319000"/>
          </a:xfrm>
        </p:grpSpPr>
        <p:sp>
          <p:nvSpPr>
            <p:cNvPr id="4860" name="Google Shape;4860;p37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7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7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7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7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7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7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7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7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7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0" name="Google Shape;4870;p37"/>
          <p:cNvGrpSpPr/>
          <p:nvPr/>
        </p:nvGrpSpPr>
        <p:grpSpPr>
          <a:xfrm>
            <a:off x="2694871" y="1674459"/>
            <a:ext cx="361558" cy="348348"/>
            <a:chOff x="-63665750" y="1914325"/>
            <a:chExt cx="328450" cy="316450"/>
          </a:xfrm>
        </p:grpSpPr>
        <p:sp>
          <p:nvSpPr>
            <p:cNvPr id="4871" name="Google Shape;4871;p37"/>
            <p:cNvSpPr/>
            <p:nvPr/>
          </p:nvSpPr>
          <p:spPr>
            <a:xfrm>
              <a:off x="-63665750" y="1914325"/>
              <a:ext cx="328450" cy="316450"/>
            </a:xfrm>
            <a:custGeom>
              <a:avLst/>
              <a:gdLst/>
              <a:ahLst/>
              <a:cxnLst/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7"/>
            <p:cNvSpPr/>
            <p:nvPr/>
          </p:nvSpPr>
          <p:spPr>
            <a:xfrm>
              <a:off x="-63524775" y="1955275"/>
              <a:ext cx="123675" cy="134700"/>
            </a:xfrm>
            <a:custGeom>
              <a:avLst/>
              <a:gdLst/>
              <a:ahLst/>
              <a:cxnLst/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3" name="Google Shape;4873;p37"/>
          <p:cNvGrpSpPr/>
          <p:nvPr/>
        </p:nvGrpSpPr>
        <p:grpSpPr>
          <a:xfrm>
            <a:off x="2699632" y="2077985"/>
            <a:ext cx="352036" cy="350742"/>
            <a:chOff x="-63666550" y="2278975"/>
            <a:chExt cx="319800" cy="318625"/>
          </a:xfrm>
        </p:grpSpPr>
        <p:sp>
          <p:nvSpPr>
            <p:cNvPr id="4874" name="Google Shape;4874;p37"/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7"/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6" name="Google Shape;4876;p37"/>
          <p:cNvGrpSpPr/>
          <p:nvPr/>
        </p:nvGrpSpPr>
        <p:grpSpPr>
          <a:xfrm>
            <a:off x="2697031" y="2481690"/>
            <a:ext cx="357237" cy="349642"/>
            <a:chOff x="-63669700" y="2646600"/>
            <a:chExt cx="324525" cy="317625"/>
          </a:xfrm>
        </p:grpSpPr>
        <p:sp>
          <p:nvSpPr>
            <p:cNvPr id="4877" name="Google Shape;4877;p37"/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7"/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9" name="Google Shape;4879;p37"/>
          <p:cNvGrpSpPr/>
          <p:nvPr/>
        </p:nvGrpSpPr>
        <p:grpSpPr>
          <a:xfrm>
            <a:off x="4806228" y="1674129"/>
            <a:ext cx="348568" cy="349009"/>
            <a:chOff x="-61784125" y="1931250"/>
            <a:chExt cx="316650" cy="317050"/>
          </a:xfrm>
        </p:grpSpPr>
        <p:sp>
          <p:nvSpPr>
            <p:cNvPr id="4880" name="Google Shape;4880;p37"/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7"/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7"/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7"/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4" name="Google Shape;4884;p37"/>
          <p:cNvGrpSpPr/>
          <p:nvPr/>
        </p:nvGrpSpPr>
        <p:grpSpPr>
          <a:xfrm>
            <a:off x="4806228" y="2079072"/>
            <a:ext cx="348568" cy="348568"/>
            <a:chOff x="-61783350" y="2297100"/>
            <a:chExt cx="316650" cy="316650"/>
          </a:xfrm>
        </p:grpSpPr>
        <p:sp>
          <p:nvSpPr>
            <p:cNvPr id="4885" name="Google Shape;4885;p37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7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7" name="Google Shape;4887;p37"/>
          <p:cNvGrpSpPr/>
          <p:nvPr/>
        </p:nvGrpSpPr>
        <p:grpSpPr>
          <a:xfrm>
            <a:off x="4806228" y="2480781"/>
            <a:ext cx="348568" cy="351458"/>
            <a:chOff x="-61782550" y="2664925"/>
            <a:chExt cx="316650" cy="319275"/>
          </a:xfrm>
        </p:grpSpPr>
        <p:sp>
          <p:nvSpPr>
            <p:cNvPr id="4888" name="Google Shape;4888;p37"/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7"/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7"/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1" name="Google Shape;4891;p37"/>
          <p:cNvGrpSpPr/>
          <p:nvPr/>
        </p:nvGrpSpPr>
        <p:grpSpPr>
          <a:xfrm>
            <a:off x="6920631" y="1682426"/>
            <a:ext cx="349421" cy="332414"/>
            <a:chOff x="-59889100" y="1945025"/>
            <a:chExt cx="317425" cy="301975"/>
          </a:xfrm>
        </p:grpSpPr>
        <p:sp>
          <p:nvSpPr>
            <p:cNvPr id="4892" name="Google Shape;4892;p37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7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7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7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6" name="Google Shape;4896;p37"/>
          <p:cNvSpPr/>
          <p:nvPr/>
        </p:nvSpPr>
        <p:spPr>
          <a:xfrm>
            <a:off x="6918333" y="2116860"/>
            <a:ext cx="350302" cy="27313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7" name="Google Shape;4897;p37"/>
          <p:cNvGrpSpPr/>
          <p:nvPr/>
        </p:nvGrpSpPr>
        <p:grpSpPr>
          <a:xfrm>
            <a:off x="6919764" y="2482611"/>
            <a:ext cx="351155" cy="347798"/>
            <a:chOff x="-59889100" y="2671925"/>
            <a:chExt cx="319000" cy="315950"/>
          </a:xfrm>
        </p:grpSpPr>
        <p:sp>
          <p:nvSpPr>
            <p:cNvPr id="4898" name="Google Shape;4898;p37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7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7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7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2" name="Google Shape;4902;p37"/>
          <p:cNvGrpSpPr/>
          <p:nvPr/>
        </p:nvGrpSpPr>
        <p:grpSpPr>
          <a:xfrm>
            <a:off x="7767785" y="2079072"/>
            <a:ext cx="349421" cy="348568"/>
            <a:chOff x="-59092025" y="2296300"/>
            <a:chExt cx="317425" cy="316650"/>
          </a:xfrm>
        </p:grpSpPr>
        <p:sp>
          <p:nvSpPr>
            <p:cNvPr id="4903" name="Google Shape;4903;p37"/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7"/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5" name="Google Shape;4905;p37"/>
          <p:cNvSpPr/>
          <p:nvPr/>
        </p:nvSpPr>
        <p:spPr>
          <a:xfrm>
            <a:off x="1010400" y="3043597"/>
            <a:ext cx="349421" cy="348568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6" name="Google Shape;4906;p37"/>
          <p:cNvGrpSpPr/>
          <p:nvPr/>
        </p:nvGrpSpPr>
        <p:grpSpPr>
          <a:xfrm>
            <a:off x="1012422" y="3464550"/>
            <a:ext cx="349421" cy="349421"/>
            <a:chOff x="-65145700" y="3727425"/>
            <a:chExt cx="317425" cy="317425"/>
          </a:xfrm>
        </p:grpSpPr>
        <p:sp>
          <p:nvSpPr>
            <p:cNvPr id="4907" name="Google Shape;4907;p37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7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9" name="Google Shape;4909;p37"/>
          <p:cNvGrpSpPr/>
          <p:nvPr/>
        </p:nvGrpSpPr>
        <p:grpSpPr>
          <a:xfrm>
            <a:off x="1015463" y="3872630"/>
            <a:ext cx="343340" cy="349421"/>
            <a:chOff x="-65144125" y="4094450"/>
            <a:chExt cx="311900" cy="317425"/>
          </a:xfrm>
        </p:grpSpPr>
        <p:sp>
          <p:nvSpPr>
            <p:cNvPr id="4910" name="Google Shape;4910;p37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7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7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3" name="Google Shape;4913;p37"/>
          <p:cNvSpPr/>
          <p:nvPr/>
        </p:nvSpPr>
        <p:spPr>
          <a:xfrm>
            <a:off x="3110777" y="3042290"/>
            <a:ext cx="351155" cy="351183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4" name="Google Shape;4914;p37"/>
          <p:cNvGrpSpPr/>
          <p:nvPr/>
        </p:nvGrpSpPr>
        <p:grpSpPr>
          <a:xfrm>
            <a:off x="3111996" y="3464178"/>
            <a:ext cx="352641" cy="350164"/>
            <a:chOff x="-63250675" y="3744075"/>
            <a:chExt cx="320350" cy="318100"/>
          </a:xfrm>
        </p:grpSpPr>
        <p:sp>
          <p:nvSpPr>
            <p:cNvPr id="4915" name="Google Shape;4915;p37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7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7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8" name="Google Shape;4918;p37"/>
          <p:cNvGrpSpPr/>
          <p:nvPr/>
        </p:nvGrpSpPr>
        <p:grpSpPr>
          <a:xfrm>
            <a:off x="3113606" y="3872630"/>
            <a:ext cx="349421" cy="349421"/>
            <a:chOff x="-63250675" y="4110200"/>
            <a:chExt cx="317425" cy="317425"/>
          </a:xfrm>
        </p:grpSpPr>
        <p:sp>
          <p:nvSpPr>
            <p:cNvPr id="4919" name="Google Shape;4919;p37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7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7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7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7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7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7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7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7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8" name="Google Shape;4928;p37"/>
          <p:cNvGrpSpPr/>
          <p:nvPr/>
        </p:nvGrpSpPr>
        <p:grpSpPr>
          <a:xfrm>
            <a:off x="5238653" y="3047071"/>
            <a:ext cx="341633" cy="341413"/>
            <a:chOff x="-61351725" y="3372400"/>
            <a:chExt cx="310350" cy="310150"/>
          </a:xfrm>
        </p:grpSpPr>
        <p:sp>
          <p:nvSpPr>
            <p:cNvPr id="4929" name="Google Shape;4929;p37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7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7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2" name="Google Shape;4932;p37"/>
          <p:cNvGrpSpPr/>
          <p:nvPr/>
        </p:nvGrpSpPr>
        <p:grpSpPr>
          <a:xfrm>
            <a:off x="5235185" y="3480594"/>
            <a:ext cx="348568" cy="317333"/>
            <a:chOff x="-61354875" y="3751050"/>
            <a:chExt cx="316650" cy="288275"/>
          </a:xfrm>
        </p:grpSpPr>
        <p:sp>
          <p:nvSpPr>
            <p:cNvPr id="4933" name="Google Shape;4933;p37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7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7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6" name="Google Shape;4936;p37"/>
          <p:cNvGrpSpPr/>
          <p:nvPr/>
        </p:nvGrpSpPr>
        <p:grpSpPr>
          <a:xfrm>
            <a:off x="5235185" y="3872616"/>
            <a:ext cx="348568" cy="349449"/>
            <a:chOff x="-61354875" y="4101525"/>
            <a:chExt cx="316650" cy="317450"/>
          </a:xfrm>
        </p:grpSpPr>
        <p:sp>
          <p:nvSpPr>
            <p:cNvPr id="4937" name="Google Shape;4937;p37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7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9" name="Google Shape;4939;p37"/>
          <p:cNvGrpSpPr/>
          <p:nvPr/>
        </p:nvGrpSpPr>
        <p:grpSpPr>
          <a:xfrm>
            <a:off x="7343960" y="3043811"/>
            <a:ext cx="350275" cy="347935"/>
            <a:chOff x="-59470075" y="3308975"/>
            <a:chExt cx="318200" cy="316075"/>
          </a:xfrm>
        </p:grpSpPr>
        <p:sp>
          <p:nvSpPr>
            <p:cNvPr id="4940" name="Google Shape;4940;p37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7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7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7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7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7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7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7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7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9" name="Google Shape;4949;p37"/>
          <p:cNvGrpSpPr/>
          <p:nvPr/>
        </p:nvGrpSpPr>
        <p:grpSpPr>
          <a:xfrm>
            <a:off x="1436496" y="3044291"/>
            <a:ext cx="349421" cy="346972"/>
            <a:chOff x="-64781025" y="3361050"/>
            <a:chExt cx="317425" cy="315200"/>
          </a:xfrm>
        </p:grpSpPr>
        <p:sp>
          <p:nvSpPr>
            <p:cNvPr id="4950" name="Google Shape;4950;p37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7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7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7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4" name="Google Shape;4954;p37"/>
          <p:cNvSpPr/>
          <p:nvPr/>
        </p:nvSpPr>
        <p:spPr>
          <a:xfrm>
            <a:off x="1434487" y="3465532"/>
            <a:ext cx="349421" cy="34768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5" name="Google Shape;4955;p37"/>
          <p:cNvSpPr/>
          <p:nvPr/>
        </p:nvSpPr>
        <p:spPr>
          <a:xfrm>
            <a:off x="1460494" y="3872756"/>
            <a:ext cx="297409" cy="34942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6" name="Google Shape;4956;p37"/>
          <p:cNvSpPr/>
          <p:nvPr/>
        </p:nvSpPr>
        <p:spPr>
          <a:xfrm>
            <a:off x="3539685" y="3081754"/>
            <a:ext cx="348541" cy="2722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7" name="Google Shape;4957;p37"/>
          <p:cNvGrpSpPr/>
          <p:nvPr/>
        </p:nvGrpSpPr>
        <p:grpSpPr>
          <a:xfrm>
            <a:off x="3533821" y="3464288"/>
            <a:ext cx="364172" cy="349944"/>
            <a:chOff x="-62890750" y="3747425"/>
            <a:chExt cx="330825" cy="317900"/>
          </a:xfrm>
        </p:grpSpPr>
        <p:sp>
          <p:nvSpPr>
            <p:cNvPr id="4958" name="Google Shape;4958;p37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7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7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7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7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7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7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7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7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7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7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7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7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7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2" name="Google Shape;4972;p37"/>
          <p:cNvGrpSpPr/>
          <p:nvPr/>
        </p:nvGrpSpPr>
        <p:grpSpPr>
          <a:xfrm>
            <a:off x="3541196" y="3873056"/>
            <a:ext cx="349421" cy="348568"/>
            <a:chOff x="-62884425" y="4111775"/>
            <a:chExt cx="317425" cy="316650"/>
          </a:xfrm>
        </p:grpSpPr>
        <p:sp>
          <p:nvSpPr>
            <p:cNvPr id="4973" name="Google Shape;4973;p37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7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7"/>
          <p:cNvGrpSpPr/>
          <p:nvPr/>
        </p:nvGrpSpPr>
        <p:grpSpPr>
          <a:xfrm>
            <a:off x="5660141" y="3046520"/>
            <a:ext cx="347688" cy="342514"/>
            <a:chOff x="-60991775" y="3376900"/>
            <a:chExt cx="315850" cy="311150"/>
          </a:xfrm>
        </p:grpSpPr>
        <p:sp>
          <p:nvSpPr>
            <p:cNvPr id="4976" name="Google Shape;4976;p37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7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7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9" name="Google Shape;4979;p37"/>
          <p:cNvGrpSpPr/>
          <p:nvPr/>
        </p:nvGrpSpPr>
        <p:grpSpPr>
          <a:xfrm>
            <a:off x="5659701" y="3468443"/>
            <a:ext cx="348568" cy="341633"/>
            <a:chOff x="-60988625" y="3740800"/>
            <a:chExt cx="316650" cy="310350"/>
          </a:xfrm>
        </p:grpSpPr>
        <p:sp>
          <p:nvSpPr>
            <p:cNvPr id="4980" name="Google Shape;4980;p37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7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7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3" name="Google Shape;4983;p37"/>
          <p:cNvGrpSpPr/>
          <p:nvPr/>
        </p:nvGrpSpPr>
        <p:grpSpPr>
          <a:xfrm>
            <a:off x="5659701" y="3873607"/>
            <a:ext cx="348568" cy="347468"/>
            <a:chOff x="-60987850" y="4100950"/>
            <a:chExt cx="316650" cy="315650"/>
          </a:xfrm>
        </p:grpSpPr>
        <p:sp>
          <p:nvSpPr>
            <p:cNvPr id="4984" name="Google Shape;4984;p37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7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7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7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7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9" name="Google Shape;4989;p37"/>
          <p:cNvGrpSpPr/>
          <p:nvPr/>
        </p:nvGrpSpPr>
        <p:grpSpPr>
          <a:xfrm>
            <a:off x="7343519" y="3469311"/>
            <a:ext cx="351155" cy="339900"/>
            <a:chOff x="-59447250" y="3706150"/>
            <a:chExt cx="319000" cy="308775"/>
          </a:xfrm>
        </p:grpSpPr>
        <p:sp>
          <p:nvSpPr>
            <p:cNvPr id="4990" name="Google Shape;4990;p37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7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7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7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4" name="Google Shape;4994;p37"/>
          <p:cNvGrpSpPr/>
          <p:nvPr/>
        </p:nvGrpSpPr>
        <p:grpSpPr>
          <a:xfrm>
            <a:off x="1857821" y="3044511"/>
            <a:ext cx="350302" cy="346532"/>
            <a:chOff x="-64406125" y="3362225"/>
            <a:chExt cx="318225" cy="314800"/>
          </a:xfrm>
        </p:grpSpPr>
        <p:sp>
          <p:nvSpPr>
            <p:cNvPr id="4995" name="Google Shape;4995;p37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7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7" name="Google Shape;4997;p37"/>
          <p:cNvSpPr/>
          <p:nvPr/>
        </p:nvSpPr>
        <p:spPr>
          <a:xfrm>
            <a:off x="1916080" y="3464665"/>
            <a:ext cx="229792" cy="34942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8" name="Google Shape;4998;p37"/>
          <p:cNvGrpSpPr/>
          <p:nvPr/>
        </p:nvGrpSpPr>
        <p:grpSpPr>
          <a:xfrm>
            <a:off x="1858262" y="3873057"/>
            <a:ext cx="349421" cy="348568"/>
            <a:chOff x="-64410850" y="4094450"/>
            <a:chExt cx="317425" cy="316650"/>
          </a:xfrm>
        </p:grpSpPr>
        <p:sp>
          <p:nvSpPr>
            <p:cNvPr id="4999" name="Google Shape;4999;p37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7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7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2" name="Google Shape;5002;p37"/>
          <p:cNvSpPr/>
          <p:nvPr/>
        </p:nvSpPr>
        <p:spPr>
          <a:xfrm>
            <a:off x="3991648" y="3043074"/>
            <a:ext cx="304344" cy="349614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3" name="Google Shape;5003;p37"/>
          <p:cNvGrpSpPr/>
          <p:nvPr/>
        </p:nvGrpSpPr>
        <p:grpSpPr>
          <a:xfrm>
            <a:off x="3971901" y="3464013"/>
            <a:ext cx="347715" cy="350495"/>
            <a:chOff x="-62516625" y="3743175"/>
            <a:chExt cx="315875" cy="318400"/>
          </a:xfrm>
        </p:grpSpPr>
        <p:sp>
          <p:nvSpPr>
            <p:cNvPr id="5004" name="Google Shape;5004;p37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7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6" name="Google Shape;5006;p37"/>
          <p:cNvGrpSpPr/>
          <p:nvPr/>
        </p:nvGrpSpPr>
        <p:grpSpPr>
          <a:xfrm>
            <a:off x="3978410" y="3892128"/>
            <a:ext cx="334698" cy="310426"/>
            <a:chOff x="-62511900" y="4129100"/>
            <a:chExt cx="304050" cy="282000"/>
          </a:xfrm>
        </p:grpSpPr>
        <p:sp>
          <p:nvSpPr>
            <p:cNvPr id="5007" name="Google Shape;5007;p37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7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7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7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7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2" name="Google Shape;5012;p37"/>
          <p:cNvGrpSpPr/>
          <p:nvPr/>
        </p:nvGrpSpPr>
        <p:grpSpPr>
          <a:xfrm>
            <a:off x="6102576" y="3043066"/>
            <a:ext cx="295675" cy="349421"/>
            <a:chOff x="-60597975" y="3367475"/>
            <a:chExt cx="268600" cy="317425"/>
          </a:xfrm>
        </p:grpSpPr>
        <p:sp>
          <p:nvSpPr>
            <p:cNvPr id="5013" name="Google Shape;5013;p37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7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7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7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7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8" name="Google Shape;5018;p37"/>
          <p:cNvSpPr/>
          <p:nvPr/>
        </p:nvSpPr>
        <p:spPr>
          <a:xfrm>
            <a:off x="6072955" y="3465738"/>
            <a:ext cx="351155" cy="34727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19" name="Google Shape;5019;p37"/>
          <p:cNvGrpSpPr/>
          <p:nvPr/>
        </p:nvGrpSpPr>
        <p:grpSpPr>
          <a:xfrm>
            <a:off x="6076129" y="3922482"/>
            <a:ext cx="348568" cy="249716"/>
            <a:chOff x="-60621600" y="4145650"/>
            <a:chExt cx="316650" cy="226850"/>
          </a:xfrm>
        </p:grpSpPr>
        <p:sp>
          <p:nvSpPr>
            <p:cNvPr id="5020" name="Google Shape;5020;p37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7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7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3" name="Google Shape;5023;p37"/>
          <p:cNvGrpSpPr/>
          <p:nvPr/>
        </p:nvGrpSpPr>
        <p:grpSpPr>
          <a:xfrm>
            <a:off x="7347852" y="3873484"/>
            <a:ext cx="342486" cy="347715"/>
            <a:chOff x="-59400775" y="4084200"/>
            <a:chExt cx="311125" cy="315875"/>
          </a:xfrm>
        </p:grpSpPr>
        <p:sp>
          <p:nvSpPr>
            <p:cNvPr id="5024" name="Google Shape;5024;p37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7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7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7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7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7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0" name="Google Shape;5030;p37"/>
          <p:cNvGrpSpPr/>
          <p:nvPr/>
        </p:nvGrpSpPr>
        <p:grpSpPr>
          <a:xfrm>
            <a:off x="2276375" y="3043493"/>
            <a:ext cx="347688" cy="348568"/>
            <a:chOff x="-64044600" y="3360375"/>
            <a:chExt cx="315850" cy="316650"/>
          </a:xfrm>
        </p:grpSpPr>
        <p:sp>
          <p:nvSpPr>
            <p:cNvPr id="5031" name="Google Shape;5031;p37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7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7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4" name="Google Shape;5034;p37"/>
          <p:cNvGrpSpPr/>
          <p:nvPr/>
        </p:nvGrpSpPr>
        <p:grpSpPr>
          <a:xfrm>
            <a:off x="2301514" y="3464550"/>
            <a:ext cx="297409" cy="349421"/>
            <a:chOff x="-64022550" y="3727425"/>
            <a:chExt cx="270175" cy="317425"/>
          </a:xfrm>
        </p:grpSpPr>
        <p:sp>
          <p:nvSpPr>
            <p:cNvPr id="5035" name="Google Shape;5035;p37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7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7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8" name="Google Shape;5038;p37"/>
          <p:cNvGrpSpPr/>
          <p:nvPr/>
        </p:nvGrpSpPr>
        <p:grpSpPr>
          <a:xfrm>
            <a:off x="2324480" y="3872616"/>
            <a:ext cx="251478" cy="349449"/>
            <a:chOff x="-64001300" y="4093650"/>
            <a:chExt cx="228450" cy="317450"/>
          </a:xfrm>
        </p:grpSpPr>
        <p:sp>
          <p:nvSpPr>
            <p:cNvPr id="5039" name="Google Shape;5039;p37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7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7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7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3" name="Google Shape;5043;p37"/>
          <p:cNvGrpSpPr/>
          <p:nvPr/>
        </p:nvGrpSpPr>
        <p:grpSpPr>
          <a:xfrm>
            <a:off x="4392400" y="3043438"/>
            <a:ext cx="342486" cy="348678"/>
            <a:chOff x="-62148800" y="3377700"/>
            <a:chExt cx="311125" cy="316750"/>
          </a:xfrm>
        </p:grpSpPr>
        <p:sp>
          <p:nvSpPr>
            <p:cNvPr id="5044" name="Google Shape;5044;p37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7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6" name="Google Shape;5046;p37"/>
          <p:cNvGrpSpPr/>
          <p:nvPr/>
        </p:nvGrpSpPr>
        <p:grpSpPr>
          <a:xfrm>
            <a:off x="4388506" y="3464535"/>
            <a:ext cx="350275" cy="349449"/>
            <a:chOff x="-62154300" y="3743950"/>
            <a:chExt cx="318200" cy="317450"/>
          </a:xfrm>
        </p:grpSpPr>
        <p:sp>
          <p:nvSpPr>
            <p:cNvPr id="5047" name="Google Shape;5047;p37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7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9" name="Google Shape;5049;p37"/>
          <p:cNvGrpSpPr/>
          <p:nvPr/>
        </p:nvGrpSpPr>
        <p:grpSpPr>
          <a:xfrm>
            <a:off x="4388493" y="3873056"/>
            <a:ext cx="350302" cy="348568"/>
            <a:chOff x="-62151950" y="4111775"/>
            <a:chExt cx="318225" cy="316650"/>
          </a:xfrm>
        </p:grpSpPr>
        <p:sp>
          <p:nvSpPr>
            <p:cNvPr id="5050" name="Google Shape;5050;p37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7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7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7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4" name="Google Shape;5054;p37"/>
          <p:cNvGrpSpPr/>
          <p:nvPr/>
        </p:nvGrpSpPr>
        <p:grpSpPr>
          <a:xfrm>
            <a:off x="6499351" y="3042984"/>
            <a:ext cx="350275" cy="349587"/>
            <a:chOff x="-60254550" y="3367325"/>
            <a:chExt cx="318200" cy="317575"/>
          </a:xfrm>
        </p:grpSpPr>
        <p:sp>
          <p:nvSpPr>
            <p:cNvPr id="5055" name="Google Shape;5055;p37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7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7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7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9" name="Google Shape;5059;p37"/>
          <p:cNvGrpSpPr/>
          <p:nvPr/>
        </p:nvGrpSpPr>
        <p:grpSpPr>
          <a:xfrm>
            <a:off x="6500204" y="3465031"/>
            <a:ext cx="348568" cy="348458"/>
            <a:chOff x="-60255350" y="3733825"/>
            <a:chExt cx="316650" cy="316550"/>
          </a:xfrm>
        </p:grpSpPr>
        <p:sp>
          <p:nvSpPr>
            <p:cNvPr id="5060" name="Google Shape;5060;p37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7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7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7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7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7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7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7" name="Google Shape;5067;p37"/>
          <p:cNvGrpSpPr/>
          <p:nvPr/>
        </p:nvGrpSpPr>
        <p:grpSpPr>
          <a:xfrm>
            <a:off x="6526651" y="3873483"/>
            <a:ext cx="295675" cy="347715"/>
            <a:chOff x="-60232500" y="4101525"/>
            <a:chExt cx="268600" cy="315875"/>
          </a:xfrm>
        </p:grpSpPr>
        <p:sp>
          <p:nvSpPr>
            <p:cNvPr id="5068" name="Google Shape;5068;p37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7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0" name="Google Shape;5070;p37"/>
          <p:cNvSpPr/>
          <p:nvPr/>
        </p:nvSpPr>
        <p:spPr>
          <a:xfrm>
            <a:off x="7766392" y="3043157"/>
            <a:ext cx="348541" cy="349449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71" name="Google Shape;5071;p37"/>
          <p:cNvGrpSpPr/>
          <p:nvPr/>
        </p:nvGrpSpPr>
        <p:grpSpPr>
          <a:xfrm>
            <a:off x="2700499" y="3043493"/>
            <a:ext cx="350302" cy="348568"/>
            <a:chOff x="-63679950" y="3360375"/>
            <a:chExt cx="318225" cy="316650"/>
          </a:xfrm>
        </p:grpSpPr>
        <p:sp>
          <p:nvSpPr>
            <p:cNvPr id="5072" name="Google Shape;5072;p37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7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7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7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6" name="Google Shape;5076;p37"/>
          <p:cNvSpPr/>
          <p:nvPr/>
        </p:nvSpPr>
        <p:spPr>
          <a:xfrm>
            <a:off x="2697656" y="3464445"/>
            <a:ext cx="352036" cy="349862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77" name="Google Shape;5077;p37"/>
          <p:cNvGrpSpPr/>
          <p:nvPr/>
        </p:nvGrpSpPr>
        <p:grpSpPr>
          <a:xfrm>
            <a:off x="2699192" y="3872506"/>
            <a:ext cx="352916" cy="349669"/>
            <a:chOff x="-63679950" y="4093450"/>
            <a:chExt cx="320600" cy="317650"/>
          </a:xfrm>
        </p:grpSpPr>
        <p:sp>
          <p:nvSpPr>
            <p:cNvPr id="5078" name="Google Shape;5078;p37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7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7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1" name="Google Shape;5081;p37"/>
          <p:cNvGrpSpPr/>
          <p:nvPr/>
        </p:nvGrpSpPr>
        <p:grpSpPr>
          <a:xfrm>
            <a:off x="4806228" y="3043052"/>
            <a:ext cx="348568" cy="349449"/>
            <a:chOff x="-61784125" y="3377700"/>
            <a:chExt cx="316650" cy="317450"/>
          </a:xfrm>
        </p:grpSpPr>
        <p:sp>
          <p:nvSpPr>
            <p:cNvPr id="5082" name="Google Shape;5082;p37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7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7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7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7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7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7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9" name="Google Shape;5089;p37"/>
          <p:cNvGrpSpPr/>
          <p:nvPr/>
        </p:nvGrpSpPr>
        <p:grpSpPr>
          <a:xfrm>
            <a:off x="4806228" y="3464535"/>
            <a:ext cx="348568" cy="349449"/>
            <a:chOff x="-61783350" y="3743950"/>
            <a:chExt cx="316650" cy="317450"/>
          </a:xfrm>
        </p:grpSpPr>
        <p:sp>
          <p:nvSpPr>
            <p:cNvPr id="5090" name="Google Shape;5090;p37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7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2" name="Google Shape;5092;p37"/>
          <p:cNvSpPr/>
          <p:nvPr/>
        </p:nvSpPr>
        <p:spPr>
          <a:xfrm>
            <a:off x="4804311" y="3873032"/>
            <a:ext cx="348568" cy="348871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3" name="Google Shape;5093;p37"/>
          <p:cNvSpPr/>
          <p:nvPr/>
        </p:nvSpPr>
        <p:spPr>
          <a:xfrm>
            <a:off x="6919200" y="3052541"/>
            <a:ext cx="348568" cy="330680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37"/>
          <p:cNvSpPr/>
          <p:nvPr/>
        </p:nvSpPr>
        <p:spPr>
          <a:xfrm>
            <a:off x="6918333" y="3502808"/>
            <a:ext cx="350302" cy="27313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5" name="Google Shape;5095;p37"/>
          <p:cNvGrpSpPr/>
          <p:nvPr/>
        </p:nvGrpSpPr>
        <p:grpSpPr>
          <a:xfrm>
            <a:off x="6919750" y="3873868"/>
            <a:ext cx="351183" cy="346945"/>
            <a:chOff x="-59869425" y="4102225"/>
            <a:chExt cx="319025" cy="315175"/>
          </a:xfrm>
        </p:grpSpPr>
        <p:sp>
          <p:nvSpPr>
            <p:cNvPr id="5096" name="Google Shape;5096;p37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7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7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7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0" name="Google Shape;5100;p37"/>
          <p:cNvGrpSpPr/>
          <p:nvPr/>
        </p:nvGrpSpPr>
        <p:grpSpPr>
          <a:xfrm>
            <a:off x="7768209" y="3465403"/>
            <a:ext cx="348568" cy="347715"/>
            <a:chOff x="-59029025" y="3711650"/>
            <a:chExt cx="316650" cy="315875"/>
          </a:xfrm>
        </p:grpSpPr>
        <p:sp>
          <p:nvSpPr>
            <p:cNvPr id="5101" name="Google Shape;5101;p37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7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7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7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7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7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7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2" name="Google Shape;5112;p38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Avatar Icons</a:t>
            </a:r>
            <a:endParaRPr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5113" name="Google Shape;5113;p38"/>
          <p:cNvGrpSpPr/>
          <p:nvPr/>
        </p:nvGrpSpPr>
        <p:grpSpPr>
          <a:xfrm>
            <a:off x="1095363" y="1685939"/>
            <a:ext cx="336332" cy="336332"/>
            <a:chOff x="-57970450" y="1903275"/>
            <a:chExt cx="318225" cy="318225"/>
          </a:xfrm>
        </p:grpSpPr>
        <p:sp>
          <p:nvSpPr>
            <p:cNvPr id="5114" name="Google Shape;5114;p38"/>
            <p:cNvSpPr/>
            <p:nvPr/>
          </p:nvSpPr>
          <p:spPr>
            <a:xfrm>
              <a:off x="-57847575" y="2135825"/>
              <a:ext cx="73250" cy="28975"/>
            </a:xfrm>
            <a:custGeom>
              <a:avLst/>
              <a:gdLst/>
              <a:ahLst/>
              <a:cxnLst/>
              <a:rect l="l" t="t" r="r" b="b"/>
              <a:pathLst>
                <a:path w="2930" h="1159" extrusionOk="0">
                  <a:moveTo>
                    <a:pt x="414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36" y="970"/>
                    <a:pt x="1008" y="1159"/>
                    <a:pt x="1481" y="1159"/>
                  </a:cubicBezTo>
                  <a:cubicBezTo>
                    <a:pt x="1954" y="1159"/>
                    <a:pt x="2458" y="970"/>
                    <a:pt x="2773" y="623"/>
                  </a:cubicBezTo>
                  <a:cubicBezTo>
                    <a:pt x="2930" y="465"/>
                    <a:pt x="2930" y="213"/>
                    <a:pt x="2773" y="119"/>
                  </a:cubicBezTo>
                  <a:cubicBezTo>
                    <a:pt x="2694" y="40"/>
                    <a:pt x="2592" y="1"/>
                    <a:pt x="2497" y="1"/>
                  </a:cubicBezTo>
                  <a:cubicBezTo>
                    <a:pt x="2402" y="1"/>
                    <a:pt x="2316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97" y="434"/>
                    <a:pt x="882" y="339"/>
                    <a:pt x="693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8"/>
            <p:cNvSpPr/>
            <p:nvPr/>
          </p:nvSpPr>
          <p:spPr>
            <a:xfrm>
              <a:off x="-57857025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8"/>
            <p:cNvSpPr/>
            <p:nvPr/>
          </p:nvSpPr>
          <p:spPr>
            <a:xfrm>
              <a:off x="-577822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8"/>
            <p:cNvSpPr/>
            <p:nvPr/>
          </p:nvSpPr>
          <p:spPr>
            <a:xfrm>
              <a:off x="-57970450" y="1903275"/>
              <a:ext cx="318225" cy="318225"/>
            </a:xfrm>
            <a:custGeom>
              <a:avLst/>
              <a:gdLst/>
              <a:ahLst/>
              <a:cxnLst/>
              <a:rect l="l" t="t" r="r" b="b"/>
              <a:pathLst>
                <a:path w="12729" h="12729" extrusionOk="0">
                  <a:moveTo>
                    <a:pt x="6396" y="757"/>
                  </a:moveTo>
                  <a:cubicBezTo>
                    <a:pt x="6774" y="757"/>
                    <a:pt x="7121" y="915"/>
                    <a:pt x="7404" y="1167"/>
                  </a:cubicBezTo>
                  <a:lnTo>
                    <a:pt x="8507" y="2269"/>
                  </a:lnTo>
                  <a:lnTo>
                    <a:pt x="4348" y="2269"/>
                  </a:lnTo>
                  <a:lnTo>
                    <a:pt x="5356" y="1167"/>
                  </a:lnTo>
                  <a:cubicBezTo>
                    <a:pt x="5640" y="915"/>
                    <a:pt x="5986" y="757"/>
                    <a:pt x="6396" y="757"/>
                  </a:cubicBezTo>
                  <a:close/>
                  <a:moveTo>
                    <a:pt x="11783" y="2994"/>
                  </a:moveTo>
                  <a:cubicBezTo>
                    <a:pt x="11626" y="3845"/>
                    <a:pt x="10838" y="4475"/>
                    <a:pt x="9925" y="4475"/>
                  </a:cubicBezTo>
                  <a:lnTo>
                    <a:pt x="2489" y="4475"/>
                  </a:lnTo>
                  <a:cubicBezTo>
                    <a:pt x="2454" y="4478"/>
                    <a:pt x="2420" y="4479"/>
                    <a:pt x="2385" y="4479"/>
                  </a:cubicBezTo>
                  <a:cubicBezTo>
                    <a:pt x="1665" y="4479"/>
                    <a:pt x="968" y="3867"/>
                    <a:pt x="788" y="3025"/>
                  </a:cubicBezTo>
                  <a:lnTo>
                    <a:pt x="2300" y="3025"/>
                  </a:lnTo>
                  <a:lnTo>
                    <a:pt x="2300" y="3372"/>
                  </a:lnTo>
                  <a:cubicBezTo>
                    <a:pt x="2300" y="3592"/>
                    <a:pt x="2458" y="3750"/>
                    <a:pt x="2647" y="3750"/>
                  </a:cubicBezTo>
                  <a:cubicBezTo>
                    <a:pt x="2836" y="3750"/>
                    <a:pt x="2993" y="3592"/>
                    <a:pt x="2993" y="3372"/>
                  </a:cubicBezTo>
                  <a:lnTo>
                    <a:pt x="2993" y="3025"/>
                  </a:lnTo>
                  <a:lnTo>
                    <a:pt x="3750" y="3025"/>
                  </a:lnTo>
                  <a:lnTo>
                    <a:pt x="3750" y="3372"/>
                  </a:lnTo>
                  <a:cubicBezTo>
                    <a:pt x="3750" y="3592"/>
                    <a:pt x="3907" y="3750"/>
                    <a:pt x="4096" y="3750"/>
                  </a:cubicBezTo>
                  <a:cubicBezTo>
                    <a:pt x="4285" y="3750"/>
                    <a:pt x="4443" y="3592"/>
                    <a:pt x="4443" y="3372"/>
                  </a:cubicBezTo>
                  <a:lnTo>
                    <a:pt x="4443" y="3025"/>
                  </a:lnTo>
                  <a:lnTo>
                    <a:pt x="5199" y="3025"/>
                  </a:lnTo>
                  <a:lnTo>
                    <a:pt x="5199" y="3372"/>
                  </a:lnTo>
                  <a:cubicBezTo>
                    <a:pt x="5199" y="3592"/>
                    <a:pt x="5356" y="3750"/>
                    <a:pt x="5545" y="3750"/>
                  </a:cubicBezTo>
                  <a:cubicBezTo>
                    <a:pt x="5766" y="3750"/>
                    <a:pt x="5923" y="3592"/>
                    <a:pt x="5923" y="3372"/>
                  </a:cubicBezTo>
                  <a:lnTo>
                    <a:pt x="5923" y="3025"/>
                  </a:lnTo>
                  <a:lnTo>
                    <a:pt x="6648" y="3025"/>
                  </a:lnTo>
                  <a:lnTo>
                    <a:pt x="6648" y="3372"/>
                  </a:lnTo>
                  <a:cubicBezTo>
                    <a:pt x="6648" y="3592"/>
                    <a:pt x="6806" y="3750"/>
                    <a:pt x="7026" y="3750"/>
                  </a:cubicBezTo>
                  <a:cubicBezTo>
                    <a:pt x="7215" y="3750"/>
                    <a:pt x="7373" y="3592"/>
                    <a:pt x="7373" y="3372"/>
                  </a:cubicBezTo>
                  <a:lnTo>
                    <a:pt x="7373" y="3025"/>
                  </a:lnTo>
                  <a:lnTo>
                    <a:pt x="8129" y="3025"/>
                  </a:lnTo>
                  <a:lnTo>
                    <a:pt x="8129" y="3372"/>
                  </a:lnTo>
                  <a:cubicBezTo>
                    <a:pt x="8129" y="3592"/>
                    <a:pt x="8286" y="3750"/>
                    <a:pt x="8475" y="3750"/>
                  </a:cubicBezTo>
                  <a:cubicBezTo>
                    <a:pt x="8664" y="3750"/>
                    <a:pt x="8822" y="3592"/>
                    <a:pt x="8822" y="3372"/>
                  </a:cubicBezTo>
                  <a:lnTo>
                    <a:pt x="8822" y="2994"/>
                  </a:lnTo>
                  <a:lnTo>
                    <a:pt x="9578" y="2994"/>
                  </a:lnTo>
                  <a:lnTo>
                    <a:pt x="9578" y="3372"/>
                  </a:lnTo>
                  <a:cubicBezTo>
                    <a:pt x="9578" y="3592"/>
                    <a:pt x="9735" y="3750"/>
                    <a:pt x="9925" y="3750"/>
                  </a:cubicBezTo>
                  <a:cubicBezTo>
                    <a:pt x="10114" y="3750"/>
                    <a:pt x="10271" y="3592"/>
                    <a:pt x="10271" y="3372"/>
                  </a:cubicBezTo>
                  <a:lnTo>
                    <a:pt x="10271" y="2994"/>
                  </a:lnTo>
                  <a:close/>
                  <a:moveTo>
                    <a:pt x="2300" y="6774"/>
                  </a:moveTo>
                  <a:lnTo>
                    <a:pt x="2300" y="8255"/>
                  </a:lnTo>
                  <a:cubicBezTo>
                    <a:pt x="1859" y="8255"/>
                    <a:pt x="1544" y="7909"/>
                    <a:pt x="1544" y="7531"/>
                  </a:cubicBezTo>
                  <a:cubicBezTo>
                    <a:pt x="1544" y="7121"/>
                    <a:pt x="1891" y="6774"/>
                    <a:pt x="2300" y="6774"/>
                  </a:cubicBezTo>
                  <a:close/>
                  <a:moveTo>
                    <a:pt x="10492" y="6774"/>
                  </a:moveTo>
                  <a:cubicBezTo>
                    <a:pt x="10870" y="6774"/>
                    <a:pt x="11216" y="7090"/>
                    <a:pt x="11216" y="7531"/>
                  </a:cubicBezTo>
                  <a:cubicBezTo>
                    <a:pt x="11216" y="7940"/>
                    <a:pt x="10901" y="8255"/>
                    <a:pt x="10492" y="8255"/>
                  </a:cubicBezTo>
                  <a:lnTo>
                    <a:pt x="10492" y="6774"/>
                  </a:lnTo>
                  <a:close/>
                  <a:moveTo>
                    <a:pt x="9767" y="5262"/>
                  </a:moveTo>
                  <a:cubicBezTo>
                    <a:pt x="9735" y="5388"/>
                    <a:pt x="9735" y="8507"/>
                    <a:pt x="9735" y="8633"/>
                  </a:cubicBezTo>
                  <a:cubicBezTo>
                    <a:pt x="9735" y="9421"/>
                    <a:pt x="9452" y="10145"/>
                    <a:pt x="8979" y="10744"/>
                  </a:cubicBezTo>
                  <a:lnTo>
                    <a:pt x="8979" y="9358"/>
                  </a:lnTo>
                  <a:cubicBezTo>
                    <a:pt x="8979" y="8350"/>
                    <a:pt x="8160" y="7531"/>
                    <a:pt x="7121" y="7531"/>
                  </a:cubicBezTo>
                  <a:cubicBezTo>
                    <a:pt x="6932" y="7531"/>
                    <a:pt x="6774" y="7688"/>
                    <a:pt x="6774" y="7877"/>
                  </a:cubicBezTo>
                  <a:cubicBezTo>
                    <a:pt x="6774" y="8066"/>
                    <a:pt x="6932" y="8224"/>
                    <a:pt x="7121" y="8224"/>
                  </a:cubicBezTo>
                  <a:cubicBezTo>
                    <a:pt x="7751" y="8224"/>
                    <a:pt x="8223" y="8728"/>
                    <a:pt x="8223" y="9326"/>
                  </a:cubicBezTo>
                  <a:lnTo>
                    <a:pt x="8223" y="11374"/>
                  </a:lnTo>
                  <a:cubicBezTo>
                    <a:pt x="7688" y="11721"/>
                    <a:pt x="7058" y="11973"/>
                    <a:pt x="6396" y="11973"/>
                  </a:cubicBezTo>
                  <a:cubicBezTo>
                    <a:pt x="5734" y="11973"/>
                    <a:pt x="5041" y="11784"/>
                    <a:pt x="4537" y="11374"/>
                  </a:cubicBezTo>
                  <a:lnTo>
                    <a:pt x="4537" y="9326"/>
                  </a:lnTo>
                  <a:cubicBezTo>
                    <a:pt x="4537" y="8696"/>
                    <a:pt x="5041" y="8224"/>
                    <a:pt x="5640" y="8224"/>
                  </a:cubicBezTo>
                  <a:cubicBezTo>
                    <a:pt x="5829" y="8224"/>
                    <a:pt x="5986" y="8066"/>
                    <a:pt x="5986" y="7877"/>
                  </a:cubicBezTo>
                  <a:cubicBezTo>
                    <a:pt x="5986" y="7688"/>
                    <a:pt x="5829" y="7499"/>
                    <a:pt x="5640" y="7499"/>
                  </a:cubicBezTo>
                  <a:cubicBezTo>
                    <a:pt x="4600" y="7499"/>
                    <a:pt x="3781" y="8350"/>
                    <a:pt x="3781" y="9358"/>
                  </a:cubicBezTo>
                  <a:lnTo>
                    <a:pt x="3781" y="10744"/>
                  </a:lnTo>
                  <a:cubicBezTo>
                    <a:pt x="3308" y="10145"/>
                    <a:pt x="3056" y="9389"/>
                    <a:pt x="3056" y="8602"/>
                  </a:cubicBezTo>
                  <a:lnTo>
                    <a:pt x="3056" y="5262"/>
                  </a:lnTo>
                  <a:close/>
                  <a:moveTo>
                    <a:pt x="6333" y="1"/>
                  </a:moveTo>
                  <a:cubicBezTo>
                    <a:pt x="5766" y="1"/>
                    <a:pt x="5199" y="221"/>
                    <a:pt x="4821" y="631"/>
                  </a:cubicBezTo>
                  <a:lnTo>
                    <a:pt x="3182" y="2238"/>
                  </a:lnTo>
                  <a:lnTo>
                    <a:pt x="347" y="2238"/>
                  </a:lnTo>
                  <a:cubicBezTo>
                    <a:pt x="158" y="2238"/>
                    <a:pt x="0" y="2395"/>
                    <a:pt x="0" y="2584"/>
                  </a:cubicBezTo>
                  <a:cubicBezTo>
                    <a:pt x="0" y="3908"/>
                    <a:pt x="1009" y="5010"/>
                    <a:pt x="2237" y="5199"/>
                  </a:cubicBezTo>
                  <a:lnTo>
                    <a:pt x="2237" y="5987"/>
                  </a:lnTo>
                  <a:cubicBezTo>
                    <a:pt x="1418" y="5987"/>
                    <a:pt x="757" y="6648"/>
                    <a:pt x="757" y="7468"/>
                  </a:cubicBezTo>
                  <a:cubicBezTo>
                    <a:pt x="757" y="8318"/>
                    <a:pt x="1418" y="8980"/>
                    <a:pt x="2237" y="8980"/>
                  </a:cubicBezTo>
                  <a:cubicBezTo>
                    <a:pt x="2363" y="10114"/>
                    <a:pt x="2930" y="11091"/>
                    <a:pt x="3718" y="11784"/>
                  </a:cubicBezTo>
                  <a:lnTo>
                    <a:pt x="3718" y="12351"/>
                  </a:lnTo>
                  <a:cubicBezTo>
                    <a:pt x="3718" y="12571"/>
                    <a:pt x="3876" y="12729"/>
                    <a:pt x="4065" y="12729"/>
                  </a:cubicBezTo>
                  <a:cubicBezTo>
                    <a:pt x="4254" y="12729"/>
                    <a:pt x="4411" y="12571"/>
                    <a:pt x="4411" y="12351"/>
                  </a:cubicBezTo>
                  <a:lnTo>
                    <a:pt x="4411" y="12288"/>
                  </a:lnTo>
                  <a:cubicBezTo>
                    <a:pt x="4978" y="12571"/>
                    <a:pt x="5608" y="12729"/>
                    <a:pt x="6270" y="12729"/>
                  </a:cubicBezTo>
                  <a:cubicBezTo>
                    <a:pt x="6932" y="12729"/>
                    <a:pt x="7562" y="12571"/>
                    <a:pt x="8129" y="12288"/>
                  </a:cubicBezTo>
                  <a:lnTo>
                    <a:pt x="8129" y="12351"/>
                  </a:lnTo>
                  <a:cubicBezTo>
                    <a:pt x="8129" y="12571"/>
                    <a:pt x="8286" y="12729"/>
                    <a:pt x="8475" y="12729"/>
                  </a:cubicBezTo>
                  <a:cubicBezTo>
                    <a:pt x="8664" y="12729"/>
                    <a:pt x="8822" y="12571"/>
                    <a:pt x="8822" y="12351"/>
                  </a:cubicBezTo>
                  <a:lnTo>
                    <a:pt x="8822" y="11784"/>
                  </a:lnTo>
                  <a:cubicBezTo>
                    <a:pt x="9641" y="11091"/>
                    <a:pt x="10208" y="10082"/>
                    <a:pt x="10271" y="8980"/>
                  </a:cubicBezTo>
                  <a:cubicBezTo>
                    <a:pt x="11122" y="8980"/>
                    <a:pt x="11783" y="8318"/>
                    <a:pt x="11783" y="7468"/>
                  </a:cubicBezTo>
                  <a:cubicBezTo>
                    <a:pt x="11972" y="6680"/>
                    <a:pt x="11311" y="6018"/>
                    <a:pt x="10492" y="6018"/>
                  </a:cubicBezTo>
                  <a:lnTo>
                    <a:pt x="10492" y="5231"/>
                  </a:lnTo>
                  <a:cubicBezTo>
                    <a:pt x="11752" y="5042"/>
                    <a:pt x="12728" y="3971"/>
                    <a:pt x="12728" y="2647"/>
                  </a:cubicBezTo>
                  <a:cubicBezTo>
                    <a:pt x="12728" y="2521"/>
                    <a:pt x="12697" y="2427"/>
                    <a:pt x="12602" y="2364"/>
                  </a:cubicBezTo>
                  <a:cubicBezTo>
                    <a:pt x="12539" y="2269"/>
                    <a:pt x="12445" y="2238"/>
                    <a:pt x="12319" y="2238"/>
                  </a:cubicBezTo>
                  <a:lnTo>
                    <a:pt x="9483" y="2238"/>
                  </a:lnTo>
                  <a:lnTo>
                    <a:pt x="7877" y="631"/>
                  </a:lnTo>
                  <a:cubicBezTo>
                    <a:pt x="7499" y="221"/>
                    <a:pt x="6932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8" name="Google Shape;5118;p38"/>
          <p:cNvGrpSpPr/>
          <p:nvPr/>
        </p:nvGrpSpPr>
        <p:grpSpPr>
          <a:xfrm>
            <a:off x="1115761" y="2101328"/>
            <a:ext cx="295536" cy="334667"/>
            <a:chOff x="-57950750" y="2296300"/>
            <a:chExt cx="279625" cy="316650"/>
          </a:xfrm>
        </p:grpSpPr>
        <p:sp>
          <p:nvSpPr>
            <p:cNvPr id="5119" name="Google Shape;5119;p38"/>
            <p:cNvSpPr/>
            <p:nvPr/>
          </p:nvSpPr>
          <p:spPr>
            <a:xfrm>
              <a:off x="-57847575" y="25280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4" y="0"/>
                  </a:moveTo>
                  <a:cubicBezTo>
                    <a:pt x="315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36" y="1000"/>
                    <a:pt x="1008" y="1189"/>
                    <a:pt x="1481" y="1189"/>
                  </a:cubicBezTo>
                  <a:cubicBezTo>
                    <a:pt x="1954" y="1189"/>
                    <a:pt x="2458" y="1000"/>
                    <a:pt x="2773" y="654"/>
                  </a:cubicBezTo>
                  <a:cubicBezTo>
                    <a:pt x="2930" y="496"/>
                    <a:pt x="2930" y="244"/>
                    <a:pt x="2773" y="118"/>
                  </a:cubicBezTo>
                  <a:cubicBezTo>
                    <a:pt x="2710" y="40"/>
                    <a:pt x="2623" y="0"/>
                    <a:pt x="2532" y="0"/>
                  </a:cubicBezTo>
                  <a:cubicBezTo>
                    <a:pt x="2442" y="0"/>
                    <a:pt x="2347" y="40"/>
                    <a:pt x="2269" y="118"/>
                  </a:cubicBezTo>
                  <a:cubicBezTo>
                    <a:pt x="2048" y="339"/>
                    <a:pt x="1733" y="433"/>
                    <a:pt x="1481" y="433"/>
                  </a:cubicBezTo>
                  <a:cubicBezTo>
                    <a:pt x="1197" y="433"/>
                    <a:pt x="882" y="339"/>
                    <a:pt x="693" y="118"/>
                  </a:cubicBezTo>
                  <a:cubicBezTo>
                    <a:pt x="615" y="40"/>
                    <a:pt x="512" y="0"/>
                    <a:pt x="4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8"/>
            <p:cNvSpPr/>
            <p:nvPr/>
          </p:nvSpPr>
          <p:spPr>
            <a:xfrm>
              <a:off x="-57857025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8"/>
            <p:cNvSpPr/>
            <p:nvPr/>
          </p:nvSpPr>
          <p:spPr>
            <a:xfrm>
              <a:off x="-57782200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8"/>
            <p:cNvSpPr/>
            <p:nvPr/>
          </p:nvSpPr>
          <p:spPr>
            <a:xfrm>
              <a:off x="-5795075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639" y="694"/>
                  </a:moveTo>
                  <a:cubicBezTo>
                    <a:pt x="5955" y="694"/>
                    <a:pt x="6270" y="914"/>
                    <a:pt x="6333" y="1230"/>
                  </a:cubicBezTo>
                  <a:cubicBezTo>
                    <a:pt x="6381" y="1399"/>
                    <a:pt x="6523" y="1513"/>
                    <a:pt x="6701" y="1513"/>
                  </a:cubicBezTo>
                  <a:cubicBezTo>
                    <a:pt x="6754" y="1513"/>
                    <a:pt x="6810" y="1503"/>
                    <a:pt x="6868" y="1482"/>
                  </a:cubicBezTo>
                  <a:cubicBezTo>
                    <a:pt x="6931" y="1450"/>
                    <a:pt x="7057" y="1450"/>
                    <a:pt x="7120" y="1450"/>
                  </a:cubicBezTo>
                  <a:cubicBezTo>
                    <a:pt x="7435" y="1450"/>
                    <a:pt x="7719" y="1639"/>
                    <a:pt x="7845" y="1954"/>
                  </a:cubicBezTo>
                  <a:cubicBezTo>
                    <a:pt x="7876" y="2112"/>
                    <a:pt x="8034" y="2206"/>
                    <a:pt x="8191" y="2206"/>
                  </a:cubicBezTo>
                  <a:cubicBezTo>
                    <a:pt x="8632" y="2206"/>
                    <a:pt x="9010" y="2553"/>
                    <a:pt x="9010" y="3025"/>
                  </a:cubicBezTo>
                  <a:lnTo>
                    <a:pt x="9010" y="3970"/>
                  </a:lnTo>
                  <a:lnTo>
                    <a:pt x="8160" y="3088"/>
                  </a:lnTo>
                  <a:cubicBezTo>
                    <a:pt x="8084" y="3032"/>
                    <a:pt x="7986" y="2986"/>
                    <a:pt x="7885" y="2986"/>
                  </a:cubicBezTo>
                  <a:cubicBezTo>
                    <a:pt x="7818" y="2986"/>
                    <a:pt x="7750" y="3006"/>
                    <a:pt x="7687" y="3057"/>
                  </a:cubicBezTo>
                  <a:cubicBezTo>
                    <a:pt x="7073" y="3466"/>
                    <a:pt x="6364" y="3671"/>
                    <a:pt x="5655" y="3671"/>
                  </a:cubicBezTo>
                  <a:cubicBezTo>
                    <a:pt x="4946" y="3671"/>
                    <a:pt x="4237" y="3466"/>
                    <a:pt x="3623" y="3057"/>
                  </a:cubicBezTo>
                  <a:cubicBezTo>
                    <a:pt x="3560" y="3006"/>
                    <a:pt x="3492" y="2986"/>
                    <a:pt x="3425" y="2986"/>
                  </a:cubicBezTo>
                  <a:cubicBezTo>
                    <a:pt x="3324" y="2986"/>
                    <a:pt x="3226" y="3032"/>
                    <a:pt x="3151" y="3088"/>
                  </a:cubicBezTo>
                  <a:lnTo>
                    <a:pt x="2300" y="3970"/>
                  </a:lnTo>
                  <a:cubicBezTo>
                    <a:pt x="2268" y="3293"/>
                    <a:pt x="2253" y="3191"/>
                    <a:pt x="2245" y="3191"/>
                  </a:cubicBezTo>
                  <a:cubicBezTo>
                    <a:pt x="2241" y="3191"/>
                    <a:pt x="2239" y="3210"/>
                    <a:pt x="2238" y="3210"/>
                  </a:cubicBezTo>
                  <a:cubicBezTo>
                    <a:pt x="2237" y="3210"/>
                    <a:pt x="2237" y="3177"/>
                    <a:pt x="2237" y="3025"/>
                  </a:cubicBezTo>
                  <a:cubicBezTo>
                    <a:pt x="2237" y="2584"/>
                    <a:pt x="2615" y="2206"/>
                    <a:pt x="3088" y="2206"/>
                  </a:cubicBezTo>
                  <a:cubicBezTo>
                    <a:pt x="3245" y="2206"/>
                    <a:pt x="3403" y="2080"/>
                    <a:pt x="3434" y="1954"/>
                  </a:cubicBezTo>
                  <a:cubicBezTo>
                    <a:pt x="3560" y="1639"/>
                    <a:pt x="3812" y="1450"/>
                    <a:pt x="4127" y="1450"/>
                  </a:cubicBezTo>
                  <a:cubicBezTo>
                    <a:pt x="4222" y="1450"/>
                    <a:pt x="4348" y="1450"/>
                    <a:pt x="4411" y="1482"/>
                  </a:cubicBezTo>
                  <a:cubicBezTo>
                    <a:pt x="4449" y="1494"/>
                    <a:pt x="4491" y="1501"/>
                    <a:pt x="4532" y="1501"/>
                  </a:cubicBezTo>
                  <a:cubicBezTo>
                    <a:pt x="4695" y="1501"/>
                    <a:pt x="4865" y="1405"/>
                    <a:pt x="4915" y="1230"/>
                  </a:cubicBezTo>
                  <a:cubicBezTo>
                    <a:pt x="5009" y="914"/>
                    <a:pt x="5324" y="694"/>
                    <a:pt x="5639" y="694"/>
                  </a:cubicBezTo>
                  <a:close/>
                  <a:moveTo>
                    <a:pt x="1512" y="5955"/>
                  </a:moveTo>
                  <a:lnTo>
                    <a:pt x="1512" y="7467"/>
                  </a:lnTo>
                  <a:cubicBezTo>
                    <a:pt x="1071" y="7467"/>
                    <a:pt x="756" y="7152"/>
                    <a:pt x="756" y="6711"/>
                  </a:cubicBezTo>
                  <a:cubicBezTo>
                    <a:pt x="756" y="6333"/>
                    <a:pt x="1103" y="5955"/>
                    <a:pt x="1512" y="5955"/>
                  </a:cubicBezTo>
                  <a:close/>
                  <a:moveTo>
                    <a:pt x="9704" y="5955"/>
                  </a:moveTo>
                  <a:cubicBezTo>
                    <a:pt x="10082" y="5955"/>
                    <a:pt x="10428" y="6302"/>
                    <a:pt x="10428" y="6711"/>
                  </a:cubicBezTo>
                  <a:cubicBezTo>
                    <a:pt x="10428" y="7152"/>
                    <a:pt x="10113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7813" y="3813"/>
                  </a:moveTo>
                  <a:lnTo>
                    <a:pt x="8979" y="5042"/>
                  </a:lnTo>
                  <a:lnTo>
                    <a:pt x="8979" y="8224"/>
                  </a:lnTo>
                  <a:lnTo>
                    <a:pt x="7971" y="8224"/>
                  </a:lnTo>
                  <a:cubicBezTo>
                    <a:pt x="7230" y="7767"/>
                    <a:pt x="6411" y="7538"/>
                    <a:pt x="5600" y="7538"/>
                  </a:cubicBezTo>
                  <a:cubicBezTo>
                    <a:pt x="4789" y="7538"/>
                    <a:pt x="3985" y="7767"/>
                    <a:pt x="3277" y="8224"/>
                  </a:cubicBezTo>
                  <a:lnTo>
                    <a:pt x="2237" y="8224"/>
                  </a:lnTo>
                  <a:lnTo>
                    <a:pt x="2237" y="5042"/>
                  </a:lnTo>
                  <a:lnTo>
                    <a:pt x="3434" y="3813"/>
                  </a:lnTo>
                  <a:cubicBezTo>
                    <a:pt x="4096" y="4207"/>
                    <a:pt x="4844" y="4404"/>
                    <a:pt x="5600" y="4404"/>
                  </a:cubicBezTo>
                  <a:cubicBezTo>
                    <a:pt x="6356" y="4404"/>
                    <a:pt x="7120" y="4207"/>
                    <a:pt x="7813" y="3813"/>
                  </a:cubicBezTo>
                  <a:close/>
                  <a:moveTo>
                    <a:pt x="5576" y="8302"/>
                  </a:moveTo>
                  <a:cubicBezTo>
                    <a:pt x="6285" y="8302"/>
                    <a:pt x="6994" y="8507"/>
                    <a:pt x="7593" y="8917"/>
                  </a:cubicBezTo>
                  <a:cubicBezTo>
                    <a:pt x="7687" y="8980"/>
                    <a:pt x="7719" y="8980"/>
                    <a:pt x="7813" y="8980"/>
                  </a:cubicBezTo>
                  <a:lnTo>
                    <a:pt x="8916" y="8980"/>
                  </a:lnTo>
                  <a:cubicBezTo>
                    <a:pt x="8758" y="10649"/>
                    <a:pt x="7341" y="11973"/>
                    <a:pt x="5608" y="11973"/>
                  </a:cubicBezTo>
                  <a:cubicBezTo>
                    <a:pt x="3875" y="11973"/>
                    <a:pt x="2457" y="10649"/>
                    <a:pt x="2237" y="8980"/>
                  </a:cubicBezTo>
                  <a:lnTo>
                    <a:pt x="3340" y="8980"/>
                  </a:lnTo>
                  <a:cubicBezTo>
                    <a:pt x="3434" y="8980"/>
                    <a:pt x="3466" y="8980"/>
                    <a:pt x="3560" y="8917"/>
                  </a:cubicBezTo>
                  <a:cubicBezTo>
                    <a:pt x="4159" y="8507"/>
                    <a:pt x="4868" y="8302"/>
                    <a:pt x="5576" y="8302"/>
                  </a:cubicBezTo>
                  <a:close/>
                  <a:moveTo>
                    <a:pt x="5608" y="1"/>
                  </a:moveTo>
                  <a:cubicBezTo>
                    <a:pt x="5041" y="1"/>
                    <a:pt x="4568" y="316"/>
                    <a:pt x="4285" y="725"/>
                  </a:cubicBezTo>
                  <a:cubicBezTo>
                    <a:pt x="4231" y="720"/>
                    <a:pt x="4178" y="717"/>
                    <a:pt x="4125" y="717"/>
                  </a:cubicBezTo>
                  <a:cubicBezTo>
                    <a:pt x="3560" y="717"/>
                    <a:pt x="3063" y="1020"/>
                    <a:pt x="2804" y="1482"/>
                  </a:cubicBezTo>
                  <a:cubicBezTo>
                    <a:pt x="2048" y="1608"/>
                    <a:pt x="1512" y="2238"/>
                    <a:pt x="1512" y="3025"/>
                  </a:cubicBezTo>
                  <a:lnTo>
                    <a:pt x="1512" y="5231"/>
                  </a:lnTo>
                  <a:cubicBezTo>
                    <a:pt x="662" y="5231"/>
                    <a:pt x="0" y="5892"/>
                    <a:pt x="0" y="6711"/>
                  </a:cubicBezTo>
                  <a:cubicBezTo>
                    <a:pt x="0" y="7562"/>
                    <a:pt x="662" y="8224"/>
                    <a:pt x="1512" y="8224"/>
                  </a:cubicBezTo>
                  <a:lnTo>
                    <a:pt x="1512" y="8570"/>
                  </a:lnTo>
                  <a:cubicBezTo>
                    <a:pt x="1512" y="10807"/>
                    <a:pt x="3340" y="12666"/>
                    <a:pt x="5608" y="12666"/>
                  </a:cubicBezTo>
                  <a:cubicBezTo>
                    <a:pt x="7845" y="12666"/>
                    <a:pt x="9704" y="10807"/>
                    <a:pt x="9704" y="8570"/>
                  </a:cubicBezTo>
                  <a:lnTo>
                    <a:pt x="9704" y="8224"/>
                  </a:lnTo>
                  <a:cubicBezTo>
                    <a:pt x="10523" y="8224"/>
                    <a:pt x="11184" y="7562"/>
                    <a:pt x="11184" y="6711"/>
                  </a:cubicBezTo>
                  <a:cubicBezTo>
                    <a:pt x="11184" y="5892"/>
                    <a:pt x="10523" y="5231"/>
                    <a:pt x="9704" y="5231"/>
                  </a:cubicBezTo>
                  <a:lnTo>
                    <a:pt x="9704" y="3025"/>
                  </a:lnTo>
                  <a:cubicBezTo>
                    <a:pt x="9704" y="2238"/>
                    <a:pt x="9137" y="1608"/>
                    <a:pt x="8380" y="1482"/>
                  </a:cubicBezTo>
                  <a:cubicBezTo>
                    <a:pt x="8150" y="1020"/>
                    <a:pt x="7629" y="717"/>
                    <a:pt x="7060" y="717"/>
                  </a:cubicBezTo>
                  <a:cubicBezTo>
                    <a:pt x="7007" y="717"/>
                    <a:pt x="6953" y="720"/>
                    <a:pt x="6900" y="725"/>
                  </a:cubicBezTo>
                  <a:cubicBezTo>
                    <a:pt x="6616" y="253"/>
                    <a:pt x="6144" y="1"/>
                    <a:pt x="56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3" name="Google Shape;5123;p38"/>
          <p:cNvGrpSpPr/>
          <p:nvPr/>
        </p:nvGrpSpPr>
        <p:grpSpPr>
          <a:xfrm>
            <a:off x="1095469" y="2515051"/>
            <a:ext cx="336121" cy="335513"/>
            <a:chOff x="-57969675" y="2687750"/>
            <a:chExt cx="318025" cy="317450"/>
          </a:xfrm>
        </p:grpSpPr>
        <p:sp>
          <p:nvSpPr>
            <p:cNvPr id="5124" name="Google Shape;5124;p38"/>
            <p:cNvSpPr/>
            <p:nvPr/>
          </p:nvSpPr>
          <p:spPr>
            <a:xfrm>
              <a:off x="-578562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8"/>
            <p:cNvSpPr/>
            <p:nvPr/>
          </p:nvSpPr>
          <p:spPr>
            <a:xfrm>
              <a:off x="-5784600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22" y="1190"/>
                    <a:pt x="2426" y="969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8"/>
            <p:cNvSpPr/>
            <p:nvPr/>
          </p:nvSpPr>
          <p:spPr>
            <a:xfrm>
              <a:off x="-57969675" y="2687750"/>
              <a:ext cx="318025" cy="317450"/>
            </a:xfrm>
            <a:custGeom>
              <a:avLst/>
              <a:gdLst/>
              <a:ahLst/>
              <a:cxnLst/>
              <a:rect l="l" t="t" r="r" b="b"/>
              <a:pathLst>
                <a:path w="12721" h="12698" extrusionOk="0">
                  <a:moveTo>
                    <a:pt x="6365" y="757"/>
                  </a:moveTo>
                  <a:cubicBezTo>
                    <a:pt x="7090" y="757"/>
                    <a:pt x="7783" y="1072"/>
                    <a:pt x="8255" y="1576"/>
                  </a:cubicBezTo>
                  <a:cubicBezTo>
                    <a:pt x="8888" y="2274"/>
                    <a:pt x="9792" y="2670"/>
                    <a:pt x="10717" y="2670"/>
                  </a:cubicBezTo>
                  <a:cubicBezTo>
                    <a:pt x="11128" y="2670"/>
                    <a:pt x="11544" y="2591"/>
                    <a:pt x="11941" y="2427"/>
                  </a:cubicBezTo>
                  <a:lnTo>
                    <a:pt x="11941" y="3183"/>
                  </a:lnTo>
                  <a:lnTo>
                    <a:pt x="11973" y="3183"/>
                  </a:lnTo>
                  <a:cubicBezTo>
                    <a:pt x="11973" y="4348"/>
                    <a:pt x="11028" y="5231"/>
                    <a:pt x="9925" y="5231"/>
                  </a:cubicBezTo>
                  <a:cubicBezTo>
                    <a:pt x="9358" y="5231"/>
                    <a:pt x="9043" y="5041"/>
                    <a:pt x="8192" y="4600"/>
                  </a:cubicBezTo>
                  <a:cubicBezTo>
                    <a:pt x="8066" y="4537"/>
                    <a:pt x="7877" y="4506"/>
                    <a:pt x="7688" y="4506"/>
                  </a:cubicBezTo>
                  <a:lnTo>
                    <a:pt x="5042" y="4506"/>
                  </a:lnTo>
                  <a:cubicBezTo>
                    <a:pt x="4916" y="4506"/>
                    <a:pt x="4695" y="4537"/>
                    <a:pt x="4538" y="4600"/>
                  </a:cubicBezTo>
                  <a:cubicBezTo>
                    <a:pt x="3687" y="5041"/>
                    <a:pt x="3403" y="5231"/>
                    <a:pt x="2805" y="5231"/>
                  </a:cubicBezTo>
                  <a:cubicBezTo>
                    <a:pt x="1671" y="5231"/>
                    <a:pt x="757" y="4348"/>
                    <a:pt x="757" y="3183"/>
                  </a:cubicBezTo>
                  <a:lnTo>
                    <a:pt x="757" y="2490"/>
                  </a:lnTo>
                  <a:cubicBezTo>
                    <a:pt x="1150" y="2639"/>
                    <a:pt x="1556" y="2711"/>
                    <a:pt x="1958" y="2711"/>
                  </a:cubicBezTo>
                  <a:cubicBezTo>
                    <a:pt x="2909" y="2711"/>
                    <a:pt x="3832" y="2307"/>
                    <a:pt x="4475" y="1576"/>
                  </a:cubicBezTo>
                  <a:cubicBezTo>
                    <a:pt x="4947" y="1072"/>
                    <a:pt x="5640" y="757"/>
                    <a:pt x="6365" y="757"/>
                  </a:cubicBezTo>
                  <a:close/>
                  <a:moveTo>
                    <a:pt x="7846" y="6743"/>
                  </a:moveTo>
                  <a:cubicBezTo>
                    <a:pt x="8035" y="6743"/>
                    <a:pt x="8192" y="6900"/>
                    <a:pt x="8192" y="7089"/>
                  </a:cubicBezTo>
                  <a:cubicBezTo>
                    <a:pt x="8192" y="7278"/>
                    <a:pt x="8035" y="7436"/>
                    <a:pt x="7846" y="7436"/>
                  </a:cubicBezTo>
                  <a:cubicBezTo>
                    <a:pt x="7657" y="7436"/>
                    <a:pt x="7499" y="7278"/>
                    <a:pt x="7499" y="7089"/>
                  </a:cubicBezTo>
                  <a:cubicBezTo>
                    <a:pt x="7499" y="6900"/>
                    <a:pt x="7657" y="6743"/>
                    <a:pt x="7846" y="6743"/>
                  </a:cubicBezTo>
                  <a:close/>
                  <a:moveTo>
                    <a:pt x="7720" y="5231"/>
                  </a:moveTo>
                  <a:cubicBezTo>
                    <a:pt x="7783" y="5231"/>
                    <a:pt x="7846" y="5231"/>
                    <a:pt x="7877" y="5294"/>
                  </a:cubicBezTo>
                  <a:cubicBezTo>
                    <a:pt x="8759" y="5703"/>
                    <a:pt x="9074" y="5955"/>
                    <a:pt x="9767" y="5987"/>
                  </a:cubicBezTo>
                  <a:lnTo>
                    <a:pt x="9767" y="7656"/>
                  </a:lnTo>
                  <a:lnTo>
                    <a:pt x="9736" y="7656"/>
                  </a:lnTo>
                  <a:lnTo>
                    <a:pt x="8980" y="7278"/>
                  </a:lnTo>
                  <a:cubicBezTo>
                    <a:pt x="9106" y="6617"/>
                    <a:pt x="8570" y="5987"/>
                    <a:pt x="7877" y="5987"/>
                  </a:cubicBezTo>
                  <a:cubicBezTo>
                    <a:pt x="7562" y="5987"/>
                    <a:pt x="7247" y="6144"/>
                    <a:pt x="7058" y="6333"/>
                  </a:cubicBezTo>
                  <a:lnTo>
                    <a:pt x="4884" y="5294"/>
                  </a:lnTo>
                  <a:lnTo>
                    <a:pt x="4947" y="5294"/>
                  </a:lnTo>
                  <a:cubicBezTo>
                    <a:pt x="4979" y="5231"/>
                    <a:pt x="5042" y="5231"/>
                    <a:pt x="5105" y="5231"/>
                  </a:cubicBezTo>
                  <a:close/>
                  <a:moveTo>
                    <a:pt x="4065" y="5672"/>
                  </a:moveTo>
                  <a:cubicBezTo>
                    <a:pt x="4065" y="5672"/>
                    <a:pt x="4128" y="5672"/>
                    <a:pt x="4128" y="5703"/>
                  </a:cubicBezTo>
                  <a:lnTo>
                    <a:pt x="6806" y="7026"/>
                  </a:lnTo>
                  <a:cubicBezTo>
                    <a:pt x="6743" y="7656"/>
                    <a:pt x="7279" y="8192"/>
                    <a:pt x="7909" y="8192"/>
                  </a:cubicBezTo>
                  <a:cubicBezTo>
                    <a:pt x="8161" y="8192"/>
                    <a:pt x="8444" y="8066"/>
                    <a:pt x="8633" y="7908"/>
                  </a:cubicBezTo>
                  <a:lnTo>
                    <a:pt x="9767" y="8476"/>
                  </a:lnTo>
                  <a:lnTo>
                    <a:pt x="9767" y="8602"/>
                  </a:lnTo>
                  <a:lnTo>
                    <a:pt x="9736" y="8602"/>
                  </a:lnTo>
                  <a:cubicBezTo>
                    <a:pt x="9736" y="10429"/>
                    <a:pt x="8255" y="11973"/>
                    <a:pt x="6396" y="11973"/>
                  </a:cubicBezTo>
                  <a:cubicBezTo>
                    <a:pt x="4538" y="11973"/>
                    <a:pt x="3057" y="10429"/>
                    <a:pt x="3057" y="8602"/>
                  </a:cubicBezTo>
                  <a:lnTo>
                    <a:pt x="3057" y="5955"/>
                  </a:lnTo>
                  <a:cubicBezTo>
                    <a:pt x="3403" y="5924"/>
                    <a:pt x="3750" y="5829"/>
                    <a:pt x="4065" y="5672"/>
                  </a:cubicBezTo>
                  <a:close/>
                  <a:moveTo>
                    <a:pt x="6365" y="1"/>
                  </a:moveTo>
                  <a:cubicBezTo>
                    <a:pt x="5420" y="1"/>
                    <a:pt x="4506" y="410"/>
                    <a:pt x="3908" y="1072"/>
                  </a:cubicBezTo>
                  <a:cubicBezTo>
                    <a:pt x="3408" y="1648"/>
                    <a:pt x="2687" y="1943"/>
                    <a:pt x="1957" y="1943"/>
                  </a:cubicBezTo>
                  <a:cubicBezTo>
                    <a:pt x="1489" y="1943"/>
                    <a:pt x="1018" y="1822"/>
                    <a:pt x="600" y="1576"/>
                  </a:cubicBezTo>
                  <a:lnTo>
                    <a:pt x="568" y="1544"/>
                  </a:ln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60"/>
                  </a:cubicBezTo>
                  <a:lnTo>
                    <a:pt x="1" y="3151"/>
                  </a:lnTo>
                  <a:cubicBezTo>
                    <a:pt x="1" y="4506"/>
                    <a:pt x="1009" y="5640"/>
                    <a:pt x="2269" y="5861"/>
                  </a:cubicBezTo>
                  <a:lnTo>
                    <a:pt x="2269" y="8539"/>
                  </a:lnTo>
                  <a:cubicBezTo>
                    <a:pt x="2269" y="10838"/>
                    <a:pt x="4097" y="12697"/>
                    <a:pt x="6365" y="12697"/>
                  </a:cubicBezTo>
                  <a:cubicBezTo>
                    <a:pt x="8602" y="12697"/>
                    <a:pt x="10461" y="10838"/>
                    <a:pt x="10461" y="8539"/>
                  </a:cubicBezTo>
                  <a:lnTo>
                    <a:pt x="10461" y="5861"/>
                  </a:lnTo>
                  <a:cubicBezTo>
                    <a:pt x="11752" y="5640"/>
                    <a:pt x="12697" y="4506"/>
                    <a:pt x="12697" y="3151"/>
                  </a:cubicBezTo>
                  <a:lnTo>
                    <a:pt x="12697" y="1860"/>
                  </a:lnTo>
                  <a:cubicBezTo>
                    <a:pt x="12721" y="1647"/>
                    <a:pt x="12550" y="1487"/>
                    <a:pt x="12370" y="1487"/>
                  </a:cubicBezTo>
                  <a:cubicBezTo>
                    <a:pt x="12310" y="1487"/>
                    <a:pt x="12249" y="1505"/>
                    <a:pt x="12193" y="1544"/>
                  </a:cubicBezTo>
                  <a:lnTo>
                    <a:pt x="12130" y="1576"/>
                  </a:lnTo>
                  <a:cubicBezTo>
                    <a:pt x="11721" y="1824"/>
                    <a:pt x="11253" y="1945"/>
                    <a:pt x="10785" y="1945"/>
                  </a:cubicBezTo>
                  <a:cubicBezTo>
                    <a:pt x="10063" y="1945"/>
                    <a:pt x="9338" y="1657"/>
                    <a:pt x="8822" y="1103"/>
                  </a:cubicBezTo>
                  <a:cubicBezTo>
                    <a:pt x="8192" y="442"/>
                    <a:pt x="7342" y="1"/>
                    <a:pt x="6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8"/>
            <p:cNvSpPr/>
            <p:nvPr/>
          </p:nvSpPr>
          <p:spPr>
            <a:xfrm>
              <a:off x="-57838125" y="2724975"/>
              <a:ext cx="56725" cy="55550"/>
            </a:xfrm>
            <a:custGeom>
              <a:avLst/>
              <a:gdLst/>
              <a:ahLst/>
              <a:cxnLst/>
              <a:rect l="l" t="t" r="r" b="b"/>
              <a:pathLst>
                <a:path w="2269" h="2222" extrusionOk="0">
                  <a:moveTo>
                    <a:pt x="386" y="0"/>
                  </a:moveTo>
                  <a:cubicBezTo>
                    <a:pt x="292" y="0"/>
                    <a:pt x="205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lnTo>
                    <a:pt x="630" y="1127"/>
                  </a:lnTo>
                  <a:lnTo>
                    <a:pt x="158" y="1599"/>
                  </a:lnTo>
                  <a:cubicBezTo>
                    <a:pt x="0" y="1757"/>
                    <a:pt x="0" y="1977"/>
                    <a:pt x="158" y="2103"/>
                  </a:cubicBezTo>
                  <a:cubicBezTo>
                    <a:pt x="237" y="2182"/>
                    <a:pt x="331" y="2221"/>
                    <a:pt x="422" y="2221"/>
                  </a:cubicBezTo>
                  <a:cubicBezTo>
                    <a:pt x="512" y="2221"/>
                    <a:pt x="599" y="2182"/>
                    <a:pt x="662" y="2103"/>
                  </a:cubicBezTo>
                  <a:lnTo>
                    <a:pt x="1134" y="1631"/>
                  </a:lnTo>
                  <a:lnTo>
                    <a:pt x="1607" y="2103"/>
                  </a:lnTo>
                  <a:cubicBezTo>
                    <a:pt x="1686" y="2182"/>
                    <a:pt x="1780" y="2221"/>
                    <a:pt x="1871" y="2221"/>
                  </a:cubicBezTo>
                  <a:cubicBezTo>
                    <a:pt x="1961" y="2221"/>
                    <a:pt x="2048" y="2182"/>
                    <a:pt x="2111" y="2103"/>
                  </a:cubicBezTo>
                  <a:cubicBezTo>
                    <a:pt x="2269" y="1946"/>
                    <a:pt x="2269" y="1694"/>
                    <a:pt x="2111" y="1599"/>
                  </a:cubicBezTo>
                  <a:lnTo>
                    <a:pt x="1639" y="1127"/>
                  </a:lnTo>
                  <a:lnTo>
                    <a:pt x="2111" y="654"/>
                  </a:lnTo>
                  <a:cubicBezTo>
                    <a:pt x="2269" y="497"/>
                    <a:pt x="2269" y="244"/>
                    <a:pt x="2111" y="118"/>
                  </a:cubicBezTo>
                  <a:cubicBezTo>
                    <a:pt x="2032" y="40"/>
                    <a:pt x="1938" y="0"/>
                    <a:pt x="1847" y="0"/>
                  </a:cubicBezTo>
                  <a:cubicBezTo>
                    <a:pt x="1757" y="0"/>
                    <a:pt x="1670" y="40"/>
                    <a:pt x="1607" y="118"/>
                  </a:cubicBezTo>
                  <a:lnTo>
                    <a:pt x="1134" y="591"/>
                  </a:lnTo>
                  <a:lnTo>
                    <a:pt x="662" y="118"/>
                  </a:lnTo>
                  <a:cubicBezTo>
                    <a:pt x="583" y="40"/>
                    <a:pt x="481" y="0"/>
                    <a:pt x="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8" name="Google Shape;5128;p38"/>
          <p:cNvGrpSpPr/>
          <p:nvPr/>
        </p:nvGrpSpPr>
        <p:grpSpPr>
          <a:xfrm>
            <a:off x="3153180" y="1685939"/>
            <a:ext cx="338842" cy="336332"/>
            <a:chOff x="-56012425" y="1903275"/>
            <a:chExt cx="320600" cy="318225"/>
          </a:xfrm>
        </p:grpSpPr>
        <p:sp>
          <p:nvSpPr>
            <p:cNvPr id="5129" name="Google Shape;5129;p38"/>
            <p:cNvSpPr/>
            <p:nvPr/>
          </p:nvSpPr>
          <p:spPr>
            <a:xfrm>
              <a:off x="-55897425" y="20151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8"/>
            <p:cNvSpPr/>
            <p:nvPr/>
          </p:nvSpPr>
          <p:spPr>
            <a:xfrm>
              <a:off x="-56012425" y="1903275"/>
              <a:ext cx="320600" cy="318225"/>
            </a:xfrm>
            <a:custGeom>
              <a:avLst/>
              <a:gdLst/>
              <a:ahLst/>
              <a:cxnLst/>
              <a:rect l="l" t="t" r="r" b="b"/>
              <a:pathLst>
                <a:path w="12824" h="12729" extrusionOk="0">
                  <a:moveTo>
                    <a:pt x="5262" y="946"/>
                  </a:moveTo>
                  <a:lnTo>
                    <a:pt x="5262" y="946"/>
                  </a:lnTo>
                  <a:cubicBezTo>
                    <a:pt x="5010" y="1923"/>
                    <a:pt x="4254" y="2679"/>
                    <a:pt x="3277" y="2899"/>
                  </a:cubicBezTo>
                  <a:cubicBezTo>
                    <a:pt x="3592" y="2017"/>
                    <a:pt x="4348" y="1293"/>
                    <a:pt x="5262" y="946"/>
                  </a:cubicBezTo>
                  <a:close/>
                  <a:moveTo>
                    <a:pt x="2301" y="5231"/>
                  </a:moveTo>
                  <a:lnTo>
                    <a:pt x="2301" y="6333"/>
                  </a:lnTo>
                  <a:lnTo>
                    <a:pt x="2301" y="6680"/>
                  </a:lnTo>
                  <a:cubicBezTo>
                    <a:pt x="1891" y="6680"/>
                    <a:pt x="1545" y="6365"/>
                    <a:pt x="1545" y="5955"/>
                  </a:cubicBezTo>
                  <a:cubicBezTo>
                    <a:pt x="1545" y="5514"/>
                    <a:pt x="1891" y="5231"/>
                    <a:pt x="2301" y="5231"/>
                  </a:cubicBezTo>
                  <a:close/>
                  <a:moveTo>
                    <a:pt x="10555" y="5231"/>
                  </a:moveTo>
                  <a:cubicBezTo>
                    <a:pt x="10965" y="5231"/>
                    <a:pt x="11311" y="5546"/>
                    <a:pt x="11311" y="5987"/>
                  </a:cubicBezTo>
                  <a:cubicBezTo>
                    <a:pt x="11311" y="6365"/>
                    <a:pt x="10965" y="6743"/>
                    <a:pt x="10555" y="6743"/>
                  </a:cubicBezTo>
                  <a:lnTo>
                    <a:pt x="10555" y="5231"/>
                  </a:lnTo>
                  <a:close/>
                  <a:moveTo>
                    <a:pt x="1103" y="6837"/>
                  </a:moveTo>
                  <a:cubicBezTo>
                    <a:pt x="1387" y="7216"/>
                    <a:pt x="1828" y="7436"/>
                    <a:pt x="2301" y="7436"/>
                  </a:cubicBezTo>
                  <a:cubicBezTo>
                    <a:pt x="2301" y="7877"/>
                    <a:pt x="1986" y="8192"/>
                    <a:pt x="1545" y="8192"/>
                  </a:cubicBezTo>
                  <a:cubicBezTo>
                    <a:pt x="1166" y="8192"/>
                    <a:pt x="788" y="7877"/>
                    <a:pt x="788" y="7436"/>
                  </a:cubicBezTo>
                  <a:cubicBezTo>
                    <a:pt x="788" y="7216"/>
                    <a:pt x="914" y="6963"/>
                    <a:pt x="1103" y="6837"/>
                  </a:cubicBezTo>
                  <a:close/>
                  <a:moveTo>
                    <a:pt x="11752" y="6837"/>
                  </a:moveTo>
                  <a:cubicBezTo>
                    <a:pt x="11941" y="6995"/>
                    <a:pt x="12067" y="7216"/>
                    <a:pt x="12067" y="7436"/>
                  </a:cubicBezTo>
                  <a:cubicBezTo>
                    <a:pt x="12067" y="7877"/>
                    <a:pt x="11721" y="8192"/>
                    <a:pt x="11311" y="8192"/>
                  </a:cubicBezTo>
                  <a:cubicBezTo>
                    <a:pt x="10933" y="8192"/>
                    <a:pt x="10555" y="7877"/>
                    <a:pt x="10555" y="7436"/>
                  </a:cubicBezTo>
                  <a:cubicBezTo>
                    <a:pt x="11028" y="7436"/>
                    <a:pt x="11469" y="7216"/>
                    <a:pt x="11752" y="6837"/>
                  </a:cubicBezTo>
                  <a:close/>
                  <a:moveTo>
                    <a:pt x="5325" y="2490"/>
                  </a:moveTo>
                  <a:lnTo>
                    <a:pt x="5325" y="2647"/>
                  </a:lnTo>
                  <a:cubicBezTo>
                    <a:pt x="5325" y="3529"/>
                    <a:pt x="5955" y="4286"/>
                    <a:pt x="6837" y="4443"/>
                  </a:cubicBezTo>
                  <a:lnTo>
                    <a:pt x="6837" y="7405"/>
                  </a:lnTo>
                  <a:cubicBezTo>
                    <a:pt x="6711" y="7436"/>
                    <a:pt x="6585" y="7468"/>
                    <a:pt x="6491" y="7468"/>
                  </a:cubicBezTo>
                  <a:cubicBezTo>
                    <a:pt x="6176" y="7468"/>
                    <a:pt x="5892" y="7373"/>
                    <a:pt x="5703" y="7153"/>
                  </a:cubicBezTo>
                  <a:cubicBezTo>
                    <a:pt x="5624" y="7074"/>
                    <a:pt x="5522" y="7034"/>
                    <a:pt x="5424" y="7034"/>
                  </a:cubicBezTo>
                  <a:cubicBezTo>
                    <a:pt x="5325" y="7034"/>
                    <a:pt x="5231" y="7074"/>
                    <a:pt x="5168" y="7153"/>
                  </a:cubicBezTo>
                  <a:cubicBezTo>
                    <a:pt x="5010" y="7310"/>
                    <a:pt x="5010" y="7562"/>
                    <a:pt x="5168" y="7688"/>
                  </a:cubicBezTo>
                  <a:cubicBezTo>
                    <a:pt x="5514" y="8035"/>
                    <a:pt x="6018" y="8224"/>
                    <a:pt x="6491" y="8224"/>
                  </a:cubicBezTo>
                  <a:cubicBezTo>
                    <a:pt x="6585" y="8224"/>
                    <a:pt x="6711" y="8224"/>
                    <a:pt x="6837" y="8192"/>
                  </a:cubicBezTo>
                  <a:lnTo>
                    <a:pt x="6837" y="9326"/>
                  </a:lnTo>
                  <a:lnTo>
                    <a:pt x="6837" y="9673"/>
                  </a:lnTo>
                  <a:cubicBezTo>
                    <a:pt x="6711" y="9673"/>
                    <a:pt x="6554" y="9736"/>
                    <a:pt x="6428" y="9736"/>
                  </a:cubicBezTo>
                  <a:cubicBezTo>
                    <a:pt x="4569" y="9673"/>
                    <a:pt x="3057" y="8192"/>
                    <a:pt x="3057" y="6333"/>
                  </a:cubicBezTo>
                  <a:cubicBezTo>
                    <a:pt x="3057" y="3908"/>
                    <a:pt x="3057" y="3971"/>
                    <a:pt x="3088" y="3687"/>
                  </a:cubicBezTo>
                  <a:cubicBezTo>
                    <a:pt x="3939" y="3592"/>
                    <a:pt x="4790" y="3151"/>
                    <a:pt x="5325" y="2490"/>
                  </a:cubicBezTo>
                  <a:close/>
                  <a:moveTo>
                    <a:pt x="6459" y="694"/>
                  </a:moveTo>
                  <a:cubicBezTo>
                    <a:pt x="8287" y="757"/>
                    <a:pt x="9830" y="2238"/>
                    <a:pt x="9830" y="4097"/>
                  </a:cubicBezTo>
                  <a:lnTo>
                    <a:pt x="9830" y="11941"/>
                  </a:lnTo>
                  <a:cubicBezTo>
                    <a:pt x="8570" y="11721"/>
                    <a:pt x="7562" y="10618"/>
                    <a:pt x="7562" y="9295"/>
                  </a:cubicBezTo>
                  <a:lnTo>
                    <a:pt x="7562" y="4065"/>
                  </a:lnTo>
                  <a:cubicBezTo>
                    <a:pt x="7562" y="3845"/>
                    <a:pt x="7404" y="3687"/>
                    <a:pt x="7215" y="3687"/>
                  </a:cubicBezTo>
                  <a:cubicBezTo>
                    <a:pt x="6585" y="3687"/>
                    <a:pt x="6113" y="3183"/>
                    <a:pt x="6113" y="2584"/>
                  </a:cubicBezTo>
                  <a:lnTo>
                    <a:pt x="6113" y="757"/>
                  </a:lnTo>
                  <a:cubicBezTo>
                    <a:pt x="6239" y="757"/>
                    <a:pt x="6365" y="694"/>
                    <a:pt x="6459" y="694"/>
                  </a:cubicBezTo>
                  <a:close/>
                  <a:moveTo>
                    <a:pt x="3057" y="8665"/>
                  </a:moveTo>
                  <a:cubicBezTo>
                    <a:pt x="3781" y="9704"/>
                    <a:pt x="5010" y="10429"/>
                    <a:pt x="6428" y="10429"/>
                  </a:cubicBezTo>
                  <a:cubicBezTo>
                    <a:pt x="6617" y="10429"/>
                    <a:pt x="6774" y="10429"/>
                    <a:pt x="6995" y="10398"/>
                  </a:cubicBezTo>
                  <a:cubicBezTo>
                    <a:pt x="7184" y="11028"/>
                    <a:pt x="7562" y="11563"/>
                    <a:pt x="8098" y="11973"/>
                  </a:cubicBezTo>
                  <a:lnTo>
                    <a:pt x="3057" y="11973"/>
                  </a:lnTo>
                  <a:lnTo>
                    <a:pt x="3057" y="8665"/>
                  </a:lnTo>
                  <a:close/>
                  <a:moveTo>
                    <a:pt x="6396" y="1"/>
                  </a:moveTo>
                  <a:cubicBezTo>
                    <a:pt x="4096" y="1"/>
                    <a:pt x="2269" y="1860"/>
                    <a:pt x="2269" y="4097"/>
                  </a:cubicBezTo>
                  <a:lnTo>
                    <a:pt x="2269" y="4443"/>
                  </a:lnTo>
                  <a:cubicBezTo>
                    <a:pt x="1356" y="4443"/>
                    <a:pt x="631" y="5231"/>
                    <a:pt x="757" y="6144"/>
                  </a:cubicBezTo>
                  <a:cubicBezTo>
                    <a:pt x="284" y="6428"/>
                    <a:pt x="1" y="6900"/>
                    <a:pt x="1" y="7436"/>
                  </a:cubicBezTo>
                  <a:cubicBezTo>
                    <a:pt x="1" y="8255"/>
                    <a:pt x="694" y="8948"/>
                    <a:pt x="1513" y="8948"/>
                  </a:cubicBezTo>
                  <a:cubicBezTo>
                    <a:pt x="1797" y="8948"/>
                    <a:pt x="2017" y="8854"/>
                    <a:pt x="2269" y="8728"/>
                  </a:cubicBezTo>
                  <a:lnTo>
                    <a:pt x="2269" y="12351"/>
                  </a:lnTo>
                  <a:cubicBezTo>
                    <a:pt x="2269" y="12571"/>
                    <a:pt x="2427" y="12729"/>
                    <a:pt x="2616" y="12729"/>
                  </a:cubicBezTo>
                  <a:lnTo>
                    <a:pt x="10145" y="12729"/>
                  </a:lnTo>
                  <a:cubicBezTo>
                    <a:pt x="10334" y="12729"/>
                    <a:pt x="10492" y="12571"/>
                    <a:pt x="10492" y="12351"/>
                  </a:cubicBezTo>
                  <a:lnTo>
                    <a:pt x="10492" y="8728"/>
                  </a:lnTo>
                  <a:cubicBezTo>
                    <a:pt x="10712" y="8854"/>
                    <a:pt x="10965" y="8948"/>
                    <a:pt x="11248" y="8948"/>
                  </a:cubicBezTo>
                  <a:cubicBezTo>
                    <a:pt x="12067" y="8948"/>
                    <a:pt x="12729" y="8255"/>
                    <a:pt x="12729" y="7436"/>
                  </a:cubicBezTo>
                  <a:cubicBezTo>
                    <a:pt x="12823" y="6932"/>
                    <a:pt x="12508" y="6428"/>
                    <a:pt x="12036" y="6144"/>
                  </a:cubicBezTo>
                  <a:cubicBezTo>
                    <a:pt x="12130" y="5231"/>
                    <a:pt x="11437" y="4443"/>
                    <a:pt x="10523" y="4443"/>
                  </a:cubicBezTo>
                  <a:lnTo>
                    <a:pt x="10523" y="4097"/>
                  </a:lnTo>
                  <a:cubicBezTo>
                    <a:pt x="10523" y="1860"/>
                    <a:pt x="8665" y="1"/>
                    <a:pt x="63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1" name="Google Shape;5131;p38"/>
          <p:cNvGrpSpPr/>
          <p:nvPr/>
        </p:nvGrpSpPr>
        <p:grpSpPr>
          <a:xfrm>
            <a:off x="3154013" y="2099663"/>
            <a:ext cx="337178" cy="337178"/>
            <a:chOff x="-56010850" y="2294725"/>
            <a:chExt cx="319025" cy="319025"/>
          </a:xfrm>
        </p:grpSpPr>
        <p:sp>
          <p:nvSpPr>
            <p:cNvPr id="5132" name="Google Shape;5132;p38"/>
            <p:cNvSpPr/>
            <p:nvPr/>
          </p:nvSpPr>
          <p:spPr>
            <a:xfrm>
              <a:off x="-5590687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8"/>
            <p:cNvSpPr/>
            <p:nvPr/>
          </p:nvSpPr>
          <p:spPr>
            <a:xfrm>
              <a:off x="-5591632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8"/>
            <p:cNvSpPr/>
            <p:nvPr/>
          </p:nvSpPr>
          <p:spPr>
            <a:xfrm>
              <a:off x="-55842300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8"/>
            <p:cNvSpPr/>
            <p:nvPr/>
          </p:nvSpPr>
          <p:spPr>
            <a:xfrm>
              <a:off x="-56010850" y="2294725"/>
              <a:ext cx="319025" cy="319025"/>
            </a:xfrm>
            <a:custGeom>
              <a:avLst/>
              <a:gdLst/>
              <a:ahLst/>
              <a:cxnLst/>
              <a:rect l="l" t="t" r="r" b="b"/>
              <a:pathLst>
                <a:path w="12761" h="12761" extrusionOk="0">
                  <a:moveTo>
                    <a:pt x="6333" y="4506"/>
                  </a:moveTo>
                  <a:cubicBezTo>
                    <a:pt x="6522" y="4506"/>
                    <a:pt x="6680" y="4664"/>
                    <a:pt x="6680" y="4853"/>
                  </a:cubicBezTo>
                  <a:lnTo>
                    <a:pt x="6680" y="5199"/>
                  </a:lnTo>
                  <a:lnTo>
                    <a:pt x="4475" y="5199"/>
                  </a:lnTo>
                  <a:lnTo>
                    <a:pt x="4475" y="4853"/>
                  </a:lnTo>
                  <a:cubicBezTo>
                    <a:pt x="4475" y="4664"/>
                    <a:pt x="4632" y="4506"/>
                    <a:pt x="4821" y="4506"/>
                  </a:cubicBezTo>
                  <a:close/>
                  <a:moveTo>
                    <a:pt x="5577" y="757"/>
                  </a:moveTo>
                  <a:cubicBezTo>
                    <a:pt x="7814" y="757"/>
                    <a:pt x="9673" y="2616"/>
                    <a:pt x="9673" y="4853"/>
                  </a:cubicBezTo>
                  <a:lnTo>
                    <a:pt x="9673" y="5199"/>
                  </a:lnTo>
                  <a:lnTo>
                    <a:pt x="7436" y="5199"/>
                  </a:lnTo>
                  <a:lnTo>
                    <a:pt x="7436" y="4853"/>
                  </a:lnTo>
                  <a:cubicBezTo>
                    <a:pt x="7436" y="4222"/>
                    <a:pt x="6932" y="3750"/>
                    <a:pt x="6333" y="3750"/>
                  </a:cubicBezTo>
                  <a:lnTo>
                    <a:pt x="4821" y="3750"/>
                  </a:lnTo>
                  <a:cubicBezTo>
                    <a:pt x="4191" y="3750"/>
                    <a:pt x="3718" y="4254"/>
                    <a:pt x="3718" y="4853"/>
                  </a:cubicBezTo>
                  <a:lnTo>
                    <a:pt x="3718" y="5199"/>
                  </a:lnTo>
                  <a:lnTo>
                    <a:pt x="1482" y="5199"/>
                  </a:lnTo>
                  <a:lnTo>
                    <a:pt x="1482" y="4853"/>
                  </a:lnTo>
                  <a:cubicBezTo>
                    <a:pt x="1482" y="2616"/>
                    <a:pt x="3340" y="757"/>
                    <a:pt x="5577" y="757"/>
                  </a:cubicBezTo>
                  <a:close/>
                  <a:moveTo>
                    <a:pt x="1482" y="5955"/>
                  </a:moveTo>
                  <a:lnTo>
                    <a:pt x="1482" y="7467"/>
                  </a:lnTo>
                  <a:cubicBezTo>
                    <a:pt x="1103" y="7467"/>
                    <a:pt x="725" y="7152"/>
                    <a:pt x="725" y="6711"/>
                  </a:cubicBezTo>
                  <a:cubicBezTo>
                    <a:pt x="725" y="6302"/>
                    <a:pt x="1103" y="5955"/>
                    <a:pt x="1482" y="5955"/>
                  </a:cubicBezTo>
                  <a:close/>
                  <a:moveTo>
                    <a:pt x="9704" y="5955"/>
                  </a:moveTo>
                  <a:cubicBezTo>
                    <a:pt x="10114" y="5955"/>
                    <a:pt x="10460" y="6302"/>
                    <a:pt x="10460" y="6711"/>
                  </a:cubicBezTo>
                  <a:cubicBezTo>
                    <a:pt x="10460" y="7089"/>
                    <a:pt x="10145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9011" y="5955"/>
                  </a:moveTo>
                  <a:cubicBezTo>
                    <a:pt x="8980" y="6270"/>
                    <a:pt x="8980" y="8318"/>
                    <a:pt x="8980" y="8633"/>
                  </a:cubicBezTo>
                  <a:cubicBezTo>
                    <a:pt x="8980" y="10492"/>
                    <a:pt x="7467" y="11973"/>
                    <a:pt x="5609" y="11973"/>
                  </a:cubicBezTo>
                  <a:cubicBezTo>
                    <a:pt x="3781" y="11973"/>
                    <a:pt x="2269" y="10492"/>
                    <a:pt x="2269" y="8633"/>
                  </a:cubicBezTo>
                  <a:lnTo>
                    <a:pt x="2269" y="5955"/>
                  </a:lnTo>
                  <a:close/>
                  <a:moveTo>
                    <a:pt x="5577" y="1"/>
                  </a:moveTo>
                  <a:cubicBezTo>
                    <a:pt x="2899" y="1"/>
                    <a:pt x="725" y="2175"/>
                    <a:pt x="725" y="4853"/>
                  </a:cubicBezTo>
                  <a:lnTo>
                    <a:pt x="725" y="5451"/>
                  </a:lnTo>
                  <a:cubicBezTo>
                    <a:pt x="316" y="5703"/>
                    <a:pt x="1" y="6207"/>
                    <a:pt x="1" y="6743"/>
                  </a:cubicBezTo>
                  <a:cubicBezTo>
                    <a:pt x="1" y="7562"/>
                    <a:pt x="662" y="8255"/>
                    <a:pt x="1482" y="8255"/>
                  </a:cubicBezTo>
                  <a:lnTo>
                    <a:pt x="1482" y="8665"/>
                  </a:lnTo>
                  <a:cubicBezTo>
                    <a:pt x="1482" y="10933"/>
                    <a:pt x="3340" y="12760"/>
                    <a:pt x="5577" y="12760"/>
                  </a:cubicBezTo>
                  <a:cubicBezTo>
                    <a:pt x="7814" y="12760"/>
                    <a:pt x="9673" y="10933"/>
                    <a:pt x="9673" y="8665"/>
                  </a:cubicBezTo>
                  <a:lnTo>
                    <a:pt x="9673" y="8255"/>
                  </a:lnTo>
                  <a:cubicBezTo>
                    <a:pt x="10492" y="8255"/>
                    <a:pt x="11185" y="7562"/>
                    <a:pt x="11185" y="6743"/>
                  </a:cubicBezTo>
                  <a:cubicBezTo>
                    <a:pt x="11185" y="6459"/>
                    <a:pt x="11091" y="6239"/>
                    <a:pt x="10965" y="5987"/>
                  </a:cubicBezTo>
                  <a:lnTo>
                    <a:pt x="12351" y="5987"/>
                  </a:lnTo>
                  <a:cubicBezTo>
                    <a:pt x="12540" y="5987"/>
                    <a:pt x="12697" y="5829"/>
                    <a:pt x="12697" y="5640"/>
                  </a:cubicBezTo>
                  <a:cubicBezTo>
                    <a:pt x="12760" y="5420"/>
                    <a:pt x="12540" y="5199"/>
                    <a:pt x="12351" y="5199"/>
                  </a:cubicBezTo>
                  <a:lnTo>
                    <a:pt x="10429" y="5199"/>
                  </a:lnTo>
                  <a:lnTo>
                    <a:pt x="10429" y="4853"/>
                  </a:lnTo>
                  <a:cubicBezTo>
                    <a:pt x="10429" y="2175"/>
                    <a:pt x="8255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6" name="Google Shape;5136;p38"/>
          <p:cNvGrpSpPr/>
          <p:nvPr/>
        </p:nvGrpSpPr>
        <p:grpSpPr>
          <a:xfrm>
            <a:off x="3154026" y="2514232"/>
            <a:ext cx="337151" cy="336332"/>
            <a:chOff x="-56010050" y="2686975"/>
            <a:chExt cx="319000" cy="318225"/>
          </a:xfrm>
        </p:grpSpPr>
        <p:sp>
          <p:nvSpPr>
            <p:cNvPr id="5137" name="Google Shape;5137;p38"/>
            <p:cNvSpPr/>
            <p:nvPr/>
          </p:nvSpPr>
          <p:spPr>
            <a:xfrm>
              <a:off x="-55887975" y="2917925"/>
              <a:ext cx="72475" cy="29775"/>
            </a:xfrm>
            <a:custGeom>
              <a:avLst/>
              <a:gdLst/>
              <a:ahLst/>
              <a:cxnLst/>
              <a:rect l="l" t="t" r="r" b="b"/>
              <a:pathLst>
                <a:path w="2899" h="1191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94" y="72"/>
                    <a:pt x="2608" y="48"/>
                    <a:pt x="2513" y="48"/>
                  </a:cubicBezTo>
                  <a:cubicBezTo>
                    <a:pt x="2419" y="48"/>
                    <a:pt x="2316" y="72"/>
                    <a:pt x="2237" y="119"/>
                  </a:cubicBezTo>
                  <a:cubicBezTo>
                    <a:pt x="2048" y="340"/>
                    <a:pt x="1733" y="434"/>
                    <a:pt x="1450" y="434"/>
                  </a:cubicBezTo>
                  <a:cubicBezTo>
                    <a:pt x="1135" y="434"/>
                    <a:pt x="851" y="340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8"/>
            <p:cNvSpPr/>
            <p:nvPr/>
          </p:nvSpPr>
          <p:spPr>
            <a:xfrm>
              <a:off x="-55897425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8"/>
            <p:cNvSpPr/>
            <p:nvPr/>
          </p:nvSpPr>
          <p:spPr>
            <a:xfrm>
              <a:off x="-55822600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8"/>
            <p:cNvSpPr/>
            <p:nvPr/>
          </p:nvSpPr>
          <p:spPr>
            <a:xfrm>
              <a:off x="-56010050" y="26869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2962" y="756"/>
                  </a:moveTo>
                  <a:cubicBezTo>
                    <a:pt x="3686" y="756"/>
                    <a:pt x="4285" y="1260"/>
                    <a:pt x="4443" y="1954"/>
                  </a:cubicBezTo>
                  <a:cubicBezTo>
                    <a:pt x="4096" y="2174"/>
                    <a:pt x="3749" y="2395"/>
                    <a:pt x="3434" y="2710"/>
                  </a:cubicBezTo>
                  <a:cubicBezTo>
                    <a:pt x="3119" y="3025"/>
                    <a:pt x="2867" y="3340"/>
                    <a:pt x="2678" y="3686"/>
                  </a:cubicBezTo>
                  <a:cubicBezTo>
                    <a:pt x="1954" y="3592"/>
                    <a:pt x="1450" y="2962"/>
                    <a:pt x="1450" y="2237"/>
                  </a:cubicBezTo>
                  <a:cubicBezTo>
                    <a:pt x="1450" y="1418"/>
                    <a:pt x="2111" y="756"/>
                    <a:pt x="2962" y="756"/>
                  </a:cubicBezTo>
                  <a:close/>
                  <a:moveTo>
                    <a:pt x="9735" y="756"/>
                  </a:moveTo>
                  <a:cubicBezTo>
                    <a:pt x="10554" y="756"/>
                    <a:pt x="11216" y="1418"/>
                    <a:pt x="11216" y="2237"/>
                  </a:cubicBezTo>
                  <a:cubicBezTo>
                    <a:pt x="11216" y="2993"/>
                    <a:pt x="10712" y="3592"/>
                    <a:pt x="9987" y="3686"/>
                  </a:cubicBezTo>
                  <a:cubicBezTo>
                    <a:pt x="9798" y="3340"/>
                    <a:pt x="9578" y="2993"/>
                    <a:pt x="9263" y="2710"/>
                  </a:cubicBezTo>
                  <a:cubicBezTo>
                    <a:pt x="8948" y="2395"/>
                    <a:pt x="8570" y="2174"/>
                    <a:pt x="8223" y="1954"/>
                  </a:cubicBezTo>
                  <a:cubicBezTo>
                    <a:pt x="8381" y="1260"/>
                    <a:pt x="8979" y="756"/>
                    <a:pt x="9735" y="756"/>
                  </a:cubicBezTo>
                  <a:close/>
                  <a:moveTo>
                    <a:pt x="5986" y="2237"/>
                  </a:moveTo>
                  <a:lnTo>
                    <a:pt x="5986" y="2584"/>
                  </a:lnTo>
                  <a:cubicBezTo>
                    <a:pt x="5986" y="4064"/>
                    <a:pt x="4789" y="5230"/>
                    <a:pt x="3340" y="5230"/>
                  </a:cubicBezTo>
                  <a:lnTo>
                    <a:pt x="2993" y="5230"/>
                  </a:lnTo>
                  <a:cubicBezTo>
                    <a:pt x="3151" y="3655"/>
                    <a:pt x="4411" y="2395"/>
                    <a:pt x="5986" y="2237"/>
                  </a:cubicBezTo>
                  <a:close/>
                  <a:moveTo>
                    <a:pt x="6742" y="2237"/>
                  </a:moveTo>
                  <a:cubicBezTo>
                    <a:pt x="8318" y="2395"/>
                    <a:pt x="9578" y="3655"/>
                    <a:pt x="9735" y="5230"/>
                  </a:cubicBezTo>
                  <a:lnTo>
                    <a:pt x="9357" y="5230"/>
                  </a:lnTo>
                  <a:cubicBezTo>
                    <a:pt x="7908" y="5230"/>
                    <a:pt x="6742" y="4064"/>
                    <a:pt x="6742" y="2584"/>
                  </a:cubicBezTo>
                  <a:lnTo>
                    <a:pt x="6742" y="2237"/>
                  </a:lnTo>
                  <a:close/>
                  <a:moveTo>
                    <a:pt x="2206" y="5986"/>
                  </a:moveTo>
                  <a:lnTo>
                    <a:pt x="2206" y="7467"/>
                  </a:lnTo>
                  <a:cubicBezTo>
                    <a:pt x="1796" y="7467"/>
                    <a:pt x="1450" y="7152"/>
                    <a:pt x="1450" y="6742"/>
                  </a:cubicBezTo>
                  <a:cubicBezTo>
                    <a:pt x="1450" y="6301"/>
                    <a:pt x="1796" y="5986"/>
                    <a:pt x="2206" y="5986"/>
                  </a:cubicBezTo>
                  <a:close/>
                  <a:moveTo>
                    <a:pt x="10460" y="5986"/>
                  </a:moveTo>
                  <a:cubicBezTo>
                    <a:pt x="10870" y="5986"/>
                    <a:pt x="11216" y="6301"/>
                    <a:pt x="11216" y="6742"/>
                  </a:cubicBezTo>
                  <a:cubicBezTo>
                    <a:pt x="11216" y="7120"/>
                    <a:pt x="10870" y="7467"/>
                    <a:pt x="10460" y="7467"/>
                  </a:cubicBezTo>
                  <a:lnTo>
                    <a:pt x="10460" y="5986"/>
                  </a:lnTo>
                  <a:close/>
                  <a:moveTo>
                    <a:pt x="1008" y="7624"/>
                  </a:moveTo>
                  <a:cubicBezTo>
                    <a:pt x="1292" y="8002"/>
                    <a:pt x="1733" y="8223"/>
                    <a:pt x="2206" y="8223"/>
                  </a:cubicBezTo>
                  <a:cubicBezTo>
                    <a:pt x="2206" y="8633"/>
                    <a:pt x="1891" y="8979"/>
                    <a:pt x="1450" y="8979"/>
                  </a:cubicBezTo>
                  <a:cubicBezTo>
                    <a:pt x="1071" y="8979"/>
                    <a:pt x="693" y="8664"/>
                    <a:pt x="693" y="8223"/>
                  </a:cubicBezTo>
                  <a:cubicBezTo>
                    <a:pt x="693" y="8002"/>
                    <a:pt x="819" y="7750"/>
                    <a:pt x="1008" y="7624"/>
                  </a:cubicBezTo>
                  <a:close/>
                  <a:moveTo>
                    <a:pt x="11657" y="7624"/>
                  </a:moveTo>
                  <a:cubicBezTo>
                    <a:pt x="11846" y="7782"/>
                    <a:pt x="11972" y="8002"/>
                    <a:pt x="11972" y="8223"/>
                  </a:cubicBezTo>
                  <a:cubicBezTo>
                    <a:pt x="11972" y="8633"/>
                    <a:pt x="11626" y="8979"/>
                    <a:pt x="11216" y="8979"/>
                  </a:cubicBezTo>
                  <a:cubicBezTo>
                    <a:pt x="10838" y="8979"/>
                    <a:pt x="10460" y="8664"/>
                    <a:pt x="10460" y="8223"/>
                  </a:cubicBezTo>
                  <a:cubicBezTo>
                    <a:pt x="10933" y="8223"/>
                    <a:pt x="11374" y="8002"/>
                    <a:pt x="11657" y="7624"/>
                  </a:cubicBezTo>
                  <a:close/>
                  <a:moveTo>
                    <a:pt x="6333" y="4127"/>
                  </a:moveTo>
                  <a:cubicBezTo>
                    <a:pt x="6490" y="4442"/>
                    <a:pt x="6679" y="4726"/>
                    <a:pt x="6963" y="5009"/>
                  </a:cubicBezTo>
                  <a:cubicBezTo>
                    <a:pt x="7593" y="5640"/>
                    <a:pt x="8475" y="5986"/>
                    <a:pt x="9357" y="5986"/>
                  </a:cubicBezTo>
                  <a:lnTo>
                    <a:pt x="9735" y="5986"/>
                  </a:lnTo>
                  <a:lnTo>
                    <a:pt x="9735" y="8570"/>
                  </a:lnTo>
                  <a:cubicBezTo>
                    <a:pt x="9735" y="10428"/>
                    <a:pt x="8192" y="11972"/>
                    <a:pt x="6333" y="11972"/>
                  </a:cubicBezTo>
                  <a:cubicBezTo>
                    <a:pt x="4474" y="11972"/>
                    <a:pt x="2962" y="10428"/>
                    <a:pt x="2962" y="8570"/>
                  </a:cubicBezTo>
                  <a:lnTo>
                    <a:pt x="2962" y="5986"/>
                  </a:lnTo>
                  <a:lnTo>
                    <a:pt x="3308" y="5986"/>
                  </a:lnTo>
                  <a:cubicBezTo>
                    <a:pt x="4222" y="5986"/>
                    <a:pt x="5041" y="5640"/>
                    <a:pt x="5703" y="5009"/>
                  </a:cubicBezTo>
                  <a:cubicBezTo>
                    <a:pt x="5955" y="4757"/>
                    <a:pt x="6175" y="4442"/>
                    <a:pt x="6333" y="4127"/>
                  </a:cubicBezTo>
                  <a:close/>
                  <a:moveTo>
                    <a:pt x="2962" y="0"/>
                  </a:moveTo>
                  <a:cubicBezTo>
                    <a:pt x="1733" y="0"/>
                    <a:pt x="693" y="977"/>
                    <a:pt x="693" y="2237"/>
                  </a:cubicBezTo>
                  <a:cubicBezTo>
                    <a:pt x="693" y="3277"/>
                    <a:pt x="1418" y="4159"/>
                    <a:pt x="2395" y="4411"/>
                  </a:cubicBezTo>
                  <a:cubicBezTo>
                    <a:pt x="2332" y="4694"/>
                    <a:pt x="2237" y="4946"/>
                    <a:pt x="2237" y="5230"/>
                  </a:cubicBezTo>
                  <a:cubicBezTo>
                    <a:pt x="1355" y="5230"/>
                    <a:pt x="630" y="6018"/>
                    <a:pt x="756" y="6931"/>
                  </a:cubicBezTo>
                  <a:cubicBezTo>
                    <a:pt x="284" y="7215"/>
                    <a:pt x="0" y="7687"/>
                    <a:pt x="0" y="8223"/>
                  </a:cubicBezTo>
                  <a:cubicBezTo>
                    <a:pt x="0" y="9042"/>
                    <a:pt x="662" y="9735"/>
                    <a:pt x="1513" y="9735"/>
                  </a:cubicBezTo>
                  <a:cubicBezTo>
                    <a:pt x="1828" y="9735"/>
                    <a:pt x="2080" y="9641"/>
                    <a:pt x="2332" y="9452"/>
                  </a:cubicBezTo>
                  <a:cubicBezTo>
                    <a:pt x="2710" y="11310"/>
                    <a:pt x="4379" y="12728"/>
                    <a:pt x="6396" y="12728"/>
                  </a:cubicBezTo>
                  <a:cubicBezTo>
                    <a:pt x="8381" y="12728"/>
                    <a:pt x="10050" y="11310"/>
                    <a:pt x="10428" y="9452"/>
                  </a:cubicBezTo>
                  <a:cubicBezTo>
                    <a:pt x="10680" y="9609"/>
                    <a:pt x="10964" y="9735"/>
                    <a:pt x="11279" y="9735"/>
                  </a:cubicBezTo>
                  <a:cubicBezTo>
                    <a:pt x="12098" y="9735"/>
                    <a:pt x="12760" y="9042"/>
                    <a:pt x="12760" y="8223"/>
                  </a:cubicBezTo>
                  <a:cubicBezTo>
                    <a:pt x="12728" y="7687"/>
                    <a:pt x="12413" y="7152"/>
                    <a:pt x="11941" y="6931"/>
                  </a:cubicBezTo>
                  <a:cubicBezTo>
                    <a:pt x="12035" y="6018"/>
                    <a:pt x="11342" y="5230"/>
                    <a:pt x="10428" y="5230"/>
                  </a:cubicBezTo>
                  <a:cubicBezTo>
                    <a:pt x="10397" y="4946"/>
                    <a:pt x="10365" y="4694"/>
                    <a:pt x="10271" y="4411"/>
                  </a:cubicBezTo>
                  <a:cubicBezTo>
                    <a:pt x="11248" y="4159"/>
                    <a:pt x="11972" y="3277"/>
                    <a:pt x="11972" y="2237"/>
                  </a:cubicBezTo>
                  <a:cubicBezTo>
                    <a:pt x="11972" y="1008"/>
                    <a:pt x="10996" y="0"/>
                    <a:pt x="9735" y="0"/>
                  </a:cubicBezTo>
                  <a:cubicBezTo>
                    <a:pt x="8664" y="0"/>
                    <a:pt x="7814" y="693"/>
                    <a:pt x="7530" y="1638"/>
                  </a:cubicBezTo>
                  <a:cubicBezTo>
                    <a:pt x="7120" y="1544"/>
                    <a:pt x="6742" y="1481"/>
                    <a:pt x="6333" y="1481"/>
                  </a:cubicBezTo>
                  <a:cubicBezTo>
                    <a:pt x="5955" y="1481"/>
                    <a:pt x="5514" y="1575"/>
                    <a:pt x="5167" y="1638"/>
                  </a:cubicBezTo>
                  <a:cubicBezTo>
                    <a:pt x="4915" y="693"/>
                    <a:pt x="4033" y="0"/>
                    <a:pt x="29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1" name="Google Shape;5141;p38"/>
          <p:cNvGrpSpPr/>
          <p:nvPr/>
        </p:nvGrpSpPr>
        <p:grpSpPr>
          <a:xfrm>
            <a:off x="5231050" y="1685939"/>
            <a:ext cx="337178" cy="336332"/>
            <a:chOff x="-54081175" y="1903275"/>
            <a:chExt cx="319025" cy="318225"/>
          </a:xfrm>
        </p:grpSpPr>
        <p:sp>
          <p:nvSpPr>
            <p:cNvPr id="5142" name="Google Shape;5142;p38"/>
            <p:cNvSpPr/>
            <p:nvPr/>
          </p:nvSpPr>
          <p:spPr>
            <a:xfrm>
              <a:off x="-53959075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8"/>
            <p:cNvSpPr/>
            <p:nvPr/>
          </p:nvSpPr>
          <p:spPr>
            <a:xfrm>
              <a:off x="-54081175" y="19032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65" y="757"/>
                  </a:moveTo>
                  <a:cubicBezTo>
                    <a:pt x="7594" y="757"/>
                    <a:pt x="8728" y="1324"/>
                    <a:pt x="9515" y="2238"/>
                  </a:cubicBezTo>
                  <a:lnTo>
                    <a:pt x="8570" y="2238"/>
                  </a:lnTo>
                  <a:cubicBezTo>
                    <a:pt x="7436" y="2238"/>
                    <a:pt x="6396" y="1702"/>
                    <a:pt x="5829" y="789"/>
                  </a:cubicBezTo>
                  <a:cubicBezTo>
                    <a:pt x="5987" y="757"/>
                    <a:pt x="6176" y="757"/>
                    <a:pt x="6365" y="757"/>
                  </a:cubicBezTo>
                  <a:close/>
                  <a:moveTo>
                    <a:pt x="5042" y="946"/>
                  </a:moveTo>
                  <a:cubicBezTo>
                    <a:pt x="5357" y="1482"/>
                    <a:pt x="5829" y="1954"/>
                    <a:pt x="6365" y="2332"/>
                  </a:cubicBezTo>
                  <a:cubicBezTo>
                    <a:pt x="7027" y="2742"/>
                    <a:pt x="7783" y="2962"/>
                    <a:pt x="8570" y="2962"/>
                  </a:cubicBezTo>
                  <a:lnTo>
                    <a:pt x="9988" y="2962"/>
                  </a:lnTo>
                  <a:cubicBezTo>
                    <a:pt x="10272" y="3498"/>
                    <a:pt x="10461" y="4160"/>
                    <a:pt x="10461" y="4853"/>
                  </a:cubicBezTo>
                  <a:lnTo>
                    <a:pt x="10461" y="5199"/>
                  </a:lnTo>
                  <a:lnTo>
                    <a:pt x="10429" y="5199"/>
                  </a:lnTo>
                  <a:cubicBezTo>
                    <a:pt x="10272" y="4380"/>
                    <a:pt x="9484" y="3687"/>
                    <a:pt x="8570" y="3687"/>
                  </a:cubicBezTo>
                  <a:cubicBezTo>
                    <a:pt x="7657" y="3687"/>
                    <a:pt x="6932" y="4317"/>
                    <a:pt x="6775" y="5199"/>
                  </a:cubicBezTo>
                  <a:lnTo>
                    <a:pt x="5924" y="5199"/>
                  </a:lnTo>
                  <a:cubicBezTo>
                    <a:pt x="5766" y="4317"/>
                    <a:pt x="4979" y="3687"/>
                    <a:pt x="4128" y="3687"/>
                  </a:cubicBezTo>
                  <a:cubicBezTo>
                    <a:pt x="3214" y="3687"/>
                    <a:pt x="2427" y="4380"/>
                    <a:pt x="2269" y="5199"/>
                  </a:cubicBezTo>
                  <a:lnTo>
                    <a:pt x="2238" y="5199"/>
                  </a:lnTo>
                  <a:lnTo>
                    <a:pt x="2238" y="4853"/>
                  </a:lnTo>
                  <a:cubicBezTo>
                    <a:pt x="2206" y="3025"/>
                    <a:pt x="3372" y="1482"/>
                    <a:pt x="5042" y="946"/>
                  </a:cubicBezTo>
                  <a:close/>
                  <a:moveTo>
                    <a:pt x="1450" y="5231"/>
                  </a:moveTo>
                  <a:lnTo>
                    <a:pt x="1450" y="6711"/>
                  </a:lnTo>
                  <a:cubicBezTo>
                    <a:pt x="1431" y="6713"/>
                    <a:pt x="1413" y="6714"/>
                    <a:pt x="1394" y="6714"/>
                  </a:cubicBezTo>
                  <a:cubicBezTo>
                    <a:pt x="1009" y="6714"/>
                    <a:pt x="694" y="6408"/>
                    <a:pt x="694" y="5987"/>
                  </a:cubicBezTo>
                  <a:cubicBezTo>
                    <a:pt x="694" y="5577"/>
                    <a:pt x="1009" y="5231"/>
                    <a:pt x="1450" y="5231"/>
                  </a:cubicBezTo>
                  <a:close/>
                  <a:moveTo>
                    <a:pt x="4097" y="4538"/>
                  </a:moveTo>
                  <a:cubicBezTo>
                    <a:pt x="4727" y="4538"/>
                    <a:pt x="5199" y="5042"/>
                    <a:pt x="5199" y="5640"/>
                  </a:cubicBezTo>
                  <a:cubicBezTo>
                    <a:pt x="5199" y="6270"/>
                    <a:pt x="4664" y="6743"/>
                    <a:pt x="4097" y="6743"/>
                  </a:cubicBezTo>
                  <a:cubicBezTo>
                    <a:pt x="3467" y="6743"/>
                    <a:pt x="2931" y="6207"/>
                    <a:pt x="2931" y="5640"/>
                  </a:cubicBezTo>
                  <a:cubicBezTo>
                    <a:pt x="2931" y="5042"/>
                    <a:pt x="3467" y="4538"/>
                    <a:pt x="4097" y="4538"/>
                  </a:cubicBezTo>
                  <a:close/>
                  <a:moveTo>
                    <a:pt x="8539" y="4538"/>
                  </a:moveTo>
                  <a:cubicBezTo>
                    <a:pt x="9169" y="4538"/>
                    <a:pt x="9673" y="5042"/>
                    <a:pt x="9673" y="5640"/>
                  </a:cubicBezTo>
                  <a:cubicBezTo>
                    <a:pt x="9673" y="6207"/>
                    <a:pt x="9169" y="6743"/>
                    <a:pt x="8539" y="6743"/>
                  </a:cubicBezTo>
                  <a:cubicBezTo>
                    <a:pt x="7940" y="6743"/>
                    <a:pt x="7436" y="6207"/>
                    <a:pt x="7436" y="5640"/>
                  </a:cubicBezTo>
                  <a:cubicBezTo>
                    <a:pt x="7436" y="5010"/>
                    <a:pt x="7940" y="4538"/>
                    <a:pt x="8539" y="4538"/>
                  </a:cubicBezTo>
                  <a:close/>
                  <a:moveTo>
                    <a:pt x="11217" y="5231"/>
                  </a:moveTo>
                  <a:cubicBezTo>
                    <a:pt x="11595" y="5231"/>
                    <a:pt x="11973" y="5577"/>
                    <a:pt x="11973" y="5987"/>
                  </a:cubicBezTo>
                  <a:cubicBezTo>
                    <a:pt x="11973" y="6428"/>
                    <a:pt x="11595" y="6743"/>
                    <a:pt x="11217" y="6743"/>
                  </a:cubicBezTo>
                  <a:lnTo>
                    <a:pt x="11217" y="5231"/>
                  </a:lnTo>
                  <a:close/>
                  <a:moveTo>
                    <a:pt x="10461" y="5987"/>
                  </a:moveTo>
                  <a:lnTo>
                    <a:pt x="10461" y="7877"/>
                  </a:lnTo>
                  <a:lnTo>
                    <a:pt x="10461" y="8224"/>
                  </a:lnTo>
                  <a:lnTo>
                    <a:pt x="8696" y="8224"/>
                  </a:lnTo>
                  <a:cubicBezTo>
                    <a:pt x="7972" y="7767"/>
                    <a:pt x="7153" y="7538"/>
                    <a:pt x="6337" y="7538"/>
                  </a:cubicBezTo>
                  <a:cubicBezTo>
                    <a:pt x="5522" y="7538"/>
                    <a:pt x="4711" y="7767"/>
                    <a:pt x="4002" y="8224"/>
                  </a:cubicBezTo>
                  <a:lnTo>
                    <a:pt x="2238" y="8224"/>
                  </a:lnTo>
                  <a:lnTo>
                    <a:pt x="2238" y="7877"/>
                  </a:lnTo>
                  <a:lnTo>
                    <a:pt x="2238" y="5987"/>
                  </a:lnTo>
                  <a:lnTo>
                    <a:pt x="2269" y="5987"/>
                  </a:lnTo>
                  <a:cubicBezTo>
                    <a:pt x="2427" y="6806"/>
                    <a:pt x="3214" y="7468"/>
                    <a:pt x="4128" y="7468"/>
                  </a:cubicBezTo>
                  <a:cubicBezTo>
                    <a:pt x="5042" y="7468"/>
                    <a:pt x="5766" y="6837"/>
                    <a:pt x="5955" y="5987"/>
                  </a:cubicBezTo>
                  <a:lnTo>
                    <a:pt x="6775" y="5987"/>
                  </a:lnTo>
                  <a:cubicBezTo>
                    <a:pt x="6932" y="6837"/>
                    <a:pt x="7720" y="7468"/>
                    <a:pt x="8570" y="7468"/>
                  </a:cubicBezTo>
                  <a:cubicBezTo>
                    <a:pt x="9106" y="7468"/>
                    <a:pt x="9578" y="7279"/>
                    <a:pt x="9925" y="6932"/>
                  </a:cubicBezTo>
                  <a:cubicBezTo>
                    <a:pt x="10209" y="6648"/>
                    <a:pt x="10366" y="6333"/>
                    <a:pt x="10429" y="5987"/>
                  </a:cubicBezTo>
                  <a:close/>
                  <a:moveTo>
                    <a:pt x="6318" y="8271"/>
                  </a:moveTo>
                  <a:cubicBezTo>
                    <a:pt x="7027" y="8271"/>
                    <a:pt x="7735" y="8476"/>
                    <a:pt x="8350" y="8885"/>
                  </a:cubicBezTo>
                  <a:cubicBezTo>
                    <a:pt x="8413" y="8948"/>
                    <a:pt x="8444" y="8980"/>
                    <a:pt x="8539" y="8980"/>
                  </a:cubicBezTo>
                  <a:lnTo>
                    <a:pt x="10272" y="8980"/>
                  </a:lnTo>
                  <a:cubicBezTo>
                    <a:pt x="9799" y="10713"/>
                    <a:pt x="8224" y="11973"/>
                    <a:pt x="6333" y="11973"/>
                  </a:cubicBezTo>
                  <a:cubicBezTo>
                    <a:pt x="4443" y="11973"/>
                    <a:pt x="2868" y="10713"/>
                    <a:pt x="2364" y="8980"/>
                  </a:cubicBezTo>
                  <a:lnTo>
                    <a:pt x="4097" y="8980"/>
                  </a:lnTo>
                  <a:cubicBezTo>
                    <a:pt x="4160" y="8980"/>
                    <a:pt x="4254" y="8948"/>
                    <a:pt x="4286" y="8885"/>
                  </a:cubicBezTo>
                  <a:cubicBezTo>
                    <a:pt x="4900" y="8476"/>
                    <a:pt x="5609" y="8271"/>
                    <a:pt x="6318" y="8271"/>
                  </a:cubicBezTo>
                  <a:close/>
                  <a:moveTo>
                    <a:pt x="6333" y="1"/>
                  </a:moveTo>
                  <a:cubicBezTo>
                    <a:pt x="3782" y="1"/>
                    <a:pt x="1639" y="1986"/>
                    <a:pt x="1482" y="4475"/>
                  </a:cubicBezTo>
                  <a:cubicBezTo>
                    <a:pt x="663" y="4475"/>
                    <a:pt x="1" y="5168"/>
                    <a:pt x="1" y="5987"/>
                  </a:cubicBezTo>
                  <a:cubicBezTo>
                    <a:pt x="1" y="6806"/>
                    <a:pt x="663" y="7468"/>
                    <a:pt x="1482" y="7468"/>
                  </a:cubicBezTo>
                  <a:lnTo>
                    <a:pt x="1482" y="7877"/>
                  </a:lnTo>
                  <a:cubicBezTo>
                    <a:pt x="1482" y="10555"/>
                    <a:pt x="3656" y="12729"/>
                    <a:pt x="6365" y="12729"/>
                  </a:cubicBezTo>
                  <a:cubicBezTo>
                    <a:pt x="9043" y="12729"/>
                    <a:pt x="11248" y="10555"/>
                    <a:pt x="11248" y="7877"/>
                  </a:cubicBezTo>
                  <a:lnTo>
                    <a:pt x="11248" y="7468"/>
                  </a:lnTo>
                  <a:cubicBezTo>
                    <a:pt x="12067" y="7468"/>
                    <a:pt x="12760" y="6806"/>
                    <a:pt x="12760" y="5987"/>
                  </a:cubicBezTo>
                  <a:cubicBezTo>
                    <a:pt x="12697" y="5168"/>
                    <a:pt x="12036" y="4475"/>
                    <a:pt x="11217" y="4475"/>
                  </a:cubicBezTo>
                  <a:cubicBezTo>
                    <a:pt x="11028" y="1954"/>
                    <a:pt x="8885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4" name="Google Shape;5144;p38"/>
          <p:cNvGrpSpPr/>
          <p:nvPr/>
        </p:nvGrpSpPr>
        <p:grpSpPr>
          <a:xfrm>
            <a:off x="5251871" y="2101328"/>
            <a:ext cx="295536" cy="335513"/>
            <a:chOff x="-54063050" y="2296300"/>
            <a:chExt cx="279625" cy="317450"/>
          </a:xfrm>
        </p:grpSpPr>
        <p:sp>
          <p:nvSpPr>
            <p:cNvPr id="5145" name="Google Shape;5145;p38"/>
            <p:cNvSpPr/>
            <p:nvPr/>
          </p:nvSpPr>
          <p:spPr>
            <a:xfrm>
              <a:off x="-53959075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8"/>
            <p:cNvSpPr/>
            <p:nvPr/>
          </p:nvSpPr>
          <p:spPr>
            <a:xfrm>
              <a:off x="-53969325" y="2482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8"/>
            <p:cNvSpPr/>
            <p:nvPr/>
          </p:nvSpPr>
          <p:spPr>
            <a:xfrm>
              <a:off x="-53894500" y="248297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8"/>
            <p:cNvSpPr/>
            <p:nvPr/>
          </p:nvSpPr>
          <p:spPr>
            <a:xfrm>
              <a:off x="-54063050" y="2296300"/>
              <a:ext cx="279625" cy="317450"/>
            </a:xfrm>
            <a:custGeom>
              <a:avLst/>
              <a:gdLst/>
              <a:ahLst/>
              <a:cxnLst/>
              <a:rect l="l" t="t" r="r" b="b"/>
              <a:pathLst>
                <a:path w="11185" h="12698" extrusionOk="0">
                  <a:moveTo>
                    <a:pt x="5640" y="694"/>
                  </a:moveTo>
                  <a:cubicBezTo>
                    <a:pt x="7026" y="694"/>
                    <a:pt x="8286" y="883"/>
                    <a:pt x="9232" y="1198"/>
                  </a:cubicBezTo>
                  <a:cubicBezTo>
                    <a:pt x="10177" y="1576"/>
                    <a:pt x="10523" y="1923"/>
                    <a:pt x="10523" y="2206"/>
                  </a:cubicBezTo>
                  <a:cubicBezTo>
                    <a:pt x="10523" y="2427"/>
                    <a:pt x="10114" y="2647"/>
                    <a:pt x="9358" y="2931"/>
                  </a:cubicBezTo>
                  <a:lnTo>
                    <a:pt x="2017" y="2931"/>
                  </a:lnTo>
                  <a:cubicBezTo>
                    <a:pt x="1198" y="2679"/>
                    <a:pt x="757" y="2427"/>
                    <a:pt x="757" y="2206"/>
                  </a:cubicBezTo>
                  <a:cubicBezTo>
                    <a:pt x="757" y="1954"/>
                    <a:pt x="1103" y="1576"/>
                    <a:pt x="2048" y="1198"/>
                  </a:cubicBezTo>
                  <a:cubicBezTo>
                    <a:pt x="2994" y="851"/>
                    <a:pt x="4254" y="694"/>
                    <a:pt x="5640" y="694"/>
                  </a:cubicBezTo>
                  <a:close/>
                  <a:moveTo>
                    <a:pt x="8948" y="3687"/>
                  </a:moveTo>
                  <a:lnTo>
                    <a:pt x="8948" y="4475"/>
                  </a:lnTo>
                  <a:lnTo>
                    <a:pt x="2206" y="4475"/>
                  </a:lnTo>
                  <a:lnTo>
                    <a:pt x="2206" y="3687"/>
                  </a:lnTo>
                  <a:close/>
                  <a:moveTo>
                    <a:pt x="8633" y="5231"/>
                  </a:moveTo>
                  <a:cubicBezTo>
                    <a:pt x="8192" y="5703"/>
                    <a:pt x="7562" y="5987"/>
                    <a:pt x="6932" y="5987"/>
                  </a:cubicBezTo>
                  <a:lnTo>
                    <a:pt x="4317" y="5987"/>
                  </a:lnTo>
                  <a:cubicBezTo>
                    <a:pt x="3624" y="5987"/>
                    <a:pt x="3057" y="5703"/>
                    <a:pt x="2615" y="5231"/>
                  </a:cubicBezTo>
                  <a:close/>
                  <a:moveTo>
                    <a:pt x="9704" y="6680"/>
                  </a:moveTo>
                  <a:cubicBezTo>
                    <a:pt x="10082" y="6680"/>
                    <a:pt x="10460" y="6995"/>
                    <a:pt x="10460" y="7436"/>
                  </a:cubicBezTo>
                  <a:cubicBezTo>
                    <a:pt x="10460" y="7877"/>
                    <a:pt x="10145" y="8192"/>
                    <a:pt x="9704" y="8192"/>
                  </a:cubicBezTo>
                  <a:lnTo>
                    <a:pt x="9704" y="6680"/>
                  </a:lnTo>
                  <a:close/>
                  <a:moveTo>
                    <a:pt x="1513" y="6711"/>
                  </a:moveTo>
                  <a:lnTo>
                    <a:pt x="1513" y="8224"/>
                  </a:lnTo>
                  <a:cubicBezTo>
                    <a:pt x="1072" y="8192"/>
                    <a:pt x="757" y="7877"/>
                    <a:pt x="757" y="7467"/>
                  </a:cubicBezTo>
                  <a:cubicBezTo>
                    <a:pt x="757" y="7089"/>
                    <a:pt x="1103" y="6711"/>
                    <a:pt x="1513" y="6711"/>
                  </a:cubicBezTo>
                  <a:close/>
                  <a:moveTo>
                    <a:pt x="8979" y="5924"/>
                  </a:moveTo>
                  <a:lnTo>
                    <a:pt x="8979" y="8570"/>
                  </a:lnTo>
                  <a:cubicBezTo>
                    <a:pt x="8948" y="10429"/>
                    <a:pt x="7467" y="11910"/>
                    <a:pt x="5608" y="11910"/>
                  </a:cubicBezTo>
                  <a:cubicBezTo>
                    <a:pt x="3750" y="11910"/>
                    <a:pt x="2269" y="10429"/>
                    <a:pt x="2269" y="8570"/>
                  </a:cubicBezTo>
                  <a:lnTo>
                    <a:pt x="2269" y="5924"/>
                  </a:lnTo>
                  <a:cubicBezTo>
                    <a:pt x="2805" y="6459"/>
                    <a:pt x="3561" y="6711"/>
                    <a:pt x="4317" y="6711"/>
                  </a:cubicBezTo>
                  <a:lnTo>
                    <a:pt x="6932" y="6711"/>
                  </a:lnTo>
                  <a:cubicBezTo>
                    <a:pt x="7688" y="6711"/>
                    <a:pt x="8444" y="6459"/>
                    <a:pt x="8979" y="5924"/>
                  </a:cubicBezTo>
                  <a:close/>
                  <a:moveTo>
                    <a:pt x="5608" y="1"/>
                  </a:moveTo>
                  <a:cubicBezTo>
                    <a:pt x="4191" y="1"/>
                    <a:pt x="2805" y="190"/>
                    <a:pt x="1796" y="536"/>
                  </a:cubicBezTo>
                  <a:cubicBezTo>
                    <a:pt x="316" y="1040"/>
                    <a:pt x="1" y="1734"/>
                    <a:pt x="1" y="2206"/>
                  </a:cubicBezTo>
                  <a:cubicBezTo>
                    <a:pt x="1" y="2931"/>
                    <a:pt x="788" y="3309"/>
                    <a:pt x="1513" y="3561"/>
                  </a:cubicBezTo>
                  <a:lnTo>
                    <a:pt x="1513" y="5955"/>
                  </a:lnTo>
                  <a:cubicBezTo>
                    <a:pt x="694" y="5955"/>
                    <a:pt x="1" y="6648"/>
                    <a:pt x="1" y="7467"/>
                  </a:cubicBezTo>
                  <a:cubicBezTo>
                    <a:pt x="1" y="8287"/>
                    <a:pt x="694" y="8980"/>
                    <a:pt x="1513" y="8980"/>
                  </a:cubicBezTo>
                  <a:cubicBezTo>
                    <a:pt x="1702" y="11059"/>
                    <a:pt x="3466" y="12697"/>
                    <a:pt x="5608" y="12697"/>
                  </a:cubicBezTo>
                  <a:cubicBezTo>
                    <a:pt x="7719" y="12697"/>
                    <a:pt x="9515" y="11059"/>
                    <a:pt x="9704" y="8980"/>
                  </a:cubicBezTo>
                  <a:cubicBezTo>
                    <a:pt x="10523" y="8980"/>
                    <a:pt x="11185" y="8287"/>
                    <a:pt x="11185" y="7467"/>
                  </a:cubicBezTo>
                  <a:cubicBezTo>
                    <a:pt x="11185" y="6648"/>
                    <a:pt x="10523" y="5955"/>
                    <a:pt x="9704" y="5955"/>
                  </a:cubicBezTo>
                  <a:lnTo>
                    <a:pt x="9704" y="3561"/>
                  </a:lnTo>
                  <a:cubicBezTo>
                    <a:pt x="10397" y="3309"/>
                    <a:pt x="11185" y="2931"/>
                    <a:pt x="11185" y="2206"/>
                  </a:cubicBezTo>
                  <a:cubicBezTo>
                    <a:pt x="11185" y="1734"/>
                    <a:pt x="10870" y="1040"/>
                    <a:pt x="9421" y="536"/>
                  </a:cubicBezTo>
                  <a:cubicBezTo>
                    <a:pt x="8412" y="190"/>
                    <a:pt x="7058" y="1"/>
                    <a:pt x="56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9" name="Google Shape;5149;p38"/>
          <p:cNvGrpSpPr/>
          <p:nvPr/>
        </p:nvGrpSpPr>
        <p:grpSpPr>
          <a:xfrm>
            <a:off x="5251871" y="2512620"/>
            <a:ext cx="295536" cy="336279"/>
            <a:chOff x="-54061475" y="2685450"/>
            <a:chExt cx="279625" cy="318175"/>
          </a:xfrm>
        </p:grpSpPr>
        <p:sp>
          <p:nvSpPr>
            <p:cNvPr id="5150" name="Google Shape;5150;p38"/>
            <p:cNvSpPr/>
            <p:nvPr/>
          </p:nvSpPr>
          <p:spPr>
            <a:xfrm>
              <a:off x="-539590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86" y="0"/>
                  </a:moveTo>
                  <a:cubicBezTo>
                    <a:pt x="292" y="0"/>
                    <a:pt x="205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78" y="39"/>
                    <a:pt x="2592" y="0"/>
                    <a:pt x="2501" y="0"/>
                  </a:cubicBezTo>
                  <a:cubicBezTo>
                    <a:pt x="2410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1" y="0"/>
                    <a:pt x="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8"/>
            <p:cNvSpPr/>
            <p:nvPr/>
          </p:nvSpPr>
          <p:spPr>
            <a:xfrm>
              <a:off x="-53969325" y="28547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8"/>
            <p:cNvSpPr/>
            <p:nvPr/>
          </p:nvSpPr>
          <p:spPr>
            <a:xfrm>
              <a:off x="-538945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9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8"/>
            <p:cNvSpPr/>
            <p:nvPr/>
          </p:nvSpPr>
          <p:spPr>
            <a:xfrm>
              <a:off x="-54061475" y="2685450"/>
              <a:ext cx="279625" cy="318175"/>
            </a:xfrm>
            <a:custGeom>
              <a:avLst/>
              <a:gdLst/>
              <a:ahLst/>
              <a:cxnLst/>
              <a:rect l="l" t="t" r="r" b="b"/>
              <a:pathLst>
                <a:path w="11185" h="12727" extrusionOk="0">
                  <a:moveTo>
                    <a:pt x="4096" y="1699"/>
                  </a:moveTo>
                  <a:cubicBezTo>
                    <a:pt x="4348" y="1699"/>
                    <a:pt x="4537" y="1762"/>
                    <a:pt x="4726" y="1794"/>
                  </a:cubicBezTo>
                  <a:cubicBezTo>
                    <a:pt x="4254" y="2235"/>
                    <a:pt x="3970" y="2897"/>
                    <a:pt x="3844" y="3527"/>
                  </a:cubicBezTo>
                  <a:cubicBezTo>
                    <a:pt x="3813" y="3716"/>
                    <a:pt x="3970" y="3905"/>
                    <a:pt x="4159" y="3968"/>
                  </a:cubicBezTo>
                  <a:cubicBezTo>
                    <a:pt x="4178" y="3971"/>
                    <a:pt x="4197" y="3972"/>
                    <a:pt x="4216" y="3972"/>
                  </a:cubicBezTo>
                  <a:cubicBezTo>
                    <a:pt x="4411" y="3972"/>
                    <a:pt x="4572" y="3825"/>
                    <a:pt x="4600" y="3653"/>
                  </a:cubicBezTo>
                  <a:cubicBezTo>
                    <a:pt x="4695" y="3117"/>
                    <a:pt x="4915" y="2645"/>
                    <a:pt x="5199" y="2330"/>
                  </a:cubicBezTo>
                  <a:cubicBezTo>
                    <a:pt x="5335" y="2194"/>
                    <a:pt x="5588" y="1964"/>
                    <a:pt x="5877" y="1964"/>
                  </a:cubicBezTo>
                  <a:cubicBezTo>
                    <a:pt x="5923" y="1964"/>
                    <a:pt x="5970" y="1970"/>
                    <a:pt x="6018" y="1983"/>
                  </a:cubicBezTo>
                  <a:cubicBezTo>
                    <a:pt x="6365" y="2046"/>
                    <a:pt x="6585" y="2361"/>
                    <a:pt x="6648" y="2613"/>
                  </a:cubicBezTo>
                  <a:cubicBezTo>
                    <a:pt x="6806" y="2991"/>
                    <a:pt x="6900" y="3527"/>
                    <a:pt x="6774" y="4031"/>
                  </a:cubicBezTo>
                  <a:cubicBezTo>
                    <a:pt x="6743" y="4251"/>
                    <a:pt x="6900" y="4472"/>
                    <a:pt x="7121" y="4472"/>
                  </a:cubicBezTo>
                  <a:cubicBezTo>
                    <a:pt x="7310" y="4472"/>
                    <a:pt x="7467" y="4346"/>
                    <a:pt x="7467" y="4157"/>
                  </a:cubicBezTo>
                  <a:cubicBezTo>
                    <a:pt x="7593" y="3527"/>
                    <a:pt x="7562" y="2802"/>
                    <a:pt x="7247" y="2204"/>
                  </a:cubicBezTo>
                  <a:lnTo>
                    <a:pt x="7247" y="2204"/>
                  </a:lnTo>
                  <a:lnTo>
                    <a:pt x="7404" y="2267"/>
                  </a:lnTo>
                  <a:cubicBezTo>
                    <a:pt x="8822" y="2487"/>
                    <a:pt x="9767" y="3873"/>
                    <a:pt x="9515" y="5291"/>
                  </a:cubicBezTo>
                  <a:cubicBezTo>
                    <a:pt x="9486" y="5464"/>
                    <a:pt x="9326" y="5610"/>
                    <a:pt x="9130" y="5610"/>
                  </a:cubicBezTo>
                  <a:cubicBezTo>
                    <a:pt x="9112" y="5610"/>
                    <a:pt x="9093" y="5609"/>
                    <a:pt x="9074" y="5606"/>
                  </a:cubicBezTo>
                  <a:lnTo>
                    <a:pt x="1733" y="4314"/>
                  </a:lnTo>
                  <a:cubicBezTo>
                    <a:pt x="1639" y="4283"/>
                    <a:pt x="1481" y="4062"/>
                    <a:pt x="1513" y="3873"/>
                  </a:cubicBezTo>
                  <a:cubicBezTo>
                    <a:pt x="1765" y="2613"/>
                    <a:pt x="2868" y="1699"/>
                    <a:pt x="4096" y="1699"/>
                  </a:cubicBezTo>
                  <a:close/>
                  <a:moveTo>
                    <a:pt x="1450" y="6740"/>
                  </a:moveTo>
                  <a:lnTo>
                    <a:pt x="1450" y="8252"/>
                  </a:lnTo>
                  <a:cubicBezTo>
                    <a:pt x="1009" y="8252"/>
                    <a:pt x="694" y="7937"/>
                    <a:pt x="694" y="7496"/>
                  </a:cubicBezTo>
                  <a:cubicBezTo>
                    <a:pt x="694" y="7118"/>
                    <a:pt x="1040" y="6740"/>
                    <a:pt x="1450" y="6740"/>
                  </a:cubicBezTo>
                  <a:close/>
                  <a:moveTo>
                    <a:pt x="9641" y="6740"/>
                  </a:moveTo>
                  <a:cubicBezTo>
                    <a:pt x="10019" y="6740"/>
                    <a:pt x="10397" y="7118"/>
                    <a:pt x="10397" y="7496"/>
                  </a:cubicBezTo>
                  <a:cubicBezTo>
                    <a:pt x="10397" y="7937"/>
                    <a:pt x="10082" y="8252"/>
                    <a:pt x="9641" y="8252"/>
                  </a:cubicBezTo>
                  <a:lnTo>
                    <a:pt x="9641" y="6740"/>
                  </a:lnTo>
                  <a:close/>
                  <a:moveTo>
                    <a:pt x="2206" y="5102"/>
                  </a:moveTo>
                  <a:lnTo>
                    <a:pt x="8916" y="6268"/>
                  </a:lnTo>
                  <a:lnTo>
                    <a:pt x="8916" y="8599"/>
                  </a:lnTo>
                  <a:cubicBezTo>
                    <a:pt x="8885" y="10489"/>
                    <a:pt x="7404" y="12033"/>
                    <a:pt x="5545" y="12033"/>
                  </a:cubicBezTo>
                  <a:cubicBezTo>
                    <a:pt x="3687" y="12033"/>
                    <a:pt x="2206" y="10489"/>
                    <a:pt x="2206" y="8599"/>
                  </a:cubicBezTo>
                  <a:lnTo>
                    <a:pt x="2206" y="5102"/>
                  </a:lnTo>
                  <a:close/>
                  <a:moveTo>
                    <a:pt x="7575" y="1"/>
                  </a:moveTo>
                  <a:cubicBezTo>
                    <a:pt x="6800" y="1"/>
                    <a:pt x="6137" y="473"/>
                    <a:pt x="5861" y="1164"/>
                  </a:cubicBezTo>
                  <a:lnTo>
                    <a:pt x="4726" y="975"/>
                  </a:lnTo>
                  <a:cubicBezTo>
                    <a:pt x="4530" y="941"/>
                    <a:pt x="4334" y="925"/>
                    <a:pt x="4141" y="925"/>
                  </a:cubicBezTo>
                  <a:cubicBezTo>
                    <a:pt x="2536" y="925"/>
                    <a:pt x="1101" y="2053"/>
                    <a:pt x="820" y="3684"/>
                  </a:cubicBezTo>
                  <a:cubicBezTo>
                    <a:pt x="757" y="4188"/>
                    <a:pt x="1009" y="4692"/>
                    <a:pt x="1481" y="4913"/>
                  </a:cubicBezTo>
                  <a:lnTo>
                    <a:pt x="1481" y="5953"/>
                  </a:lnTo>
                  <a:cubicBezTo>
                    <a:pt x="662" y="5953"/>
                    <a:pt x="1" y="6614"/>
                    <a:pt x="1" y="7465"/>
                  </a:cubicBezTo>
                  <a:cubicBezTo>
                    <a:pt x="1" y="8284"/>
                    <a:pt x="662" y="8946"/>
                    <a:pt x="1481" y="8946"/>
                  </a:cubicBezTo>
                  <a:cubicBezTo>
                    <a:pt x="1702" y="11056"/>
                    <a:pt x="3403" y="12726"/>
                    <a:pt x="5577" y="12726"/>
                  </a:cubicBezTo>
                  <a:cubicBezTo>
                    <a:pt x="7751" y="12726"/>
                    <a:pt x="9484" y="11056"/>
                    <a:pt x="9673" y="8946"/>
                  </a:cubicBezTo>
                  <a:cubicBezTo>
                    <a:pt x="10492" y="8946"/>
                    <a:pt x="11185" y="8284"/>
                    <a:pt x="11185" y="7465"/>
                  </a:cubicBezTo>
                  <a:cubicBezTo>
                    <a:pt x="11122" y="6803"/>
                    <a:pt x="10649" y="6205"/>
                    <a:pt x="9988" y="6047"/>
                  </a:cubicBezTo>
                  <a:cubicBezTo>
                    <a:pt x="10177" y="5890"/>
                    <a:pt x="10303" y="5638"/>
                    <a:pt x="10334" y="5417"/>
                  </a:cubicBezTo>
                  <a:cubicBezTo>
                    <a:pt x="10649" y="3590"/>
                    <a:pt x="9452" y="1825"/>
                    <a:pt x="7625" y="1510"/>
                  </a:cubicBezTo>
                  <a:lnTo>
                    <a:pt x="6617" y="1321"/>
                  </a:lnTo>
                  <a:cubicBezTo>
                    <a:pt x="6812" y="958"/>
                    <a:pt x="7206" y="744"/>
                    <a:pt x="7622" y="744"/>
                  </a:cubicBezTo>
                  <a:cubicBezTo>
                    <a:pt x="7675" y="744"/>
                    <a:pt x="7729" y="747"/>
                    <a:pt x="7782" y="754"/>
                  </a:cubicBezTo>
                  <a:cubicBezTo>
                    <a:pt x="7811" y="764"/>
                    <a:pt x="7840" y="768"/>
                    <a:pt x="7869" y="768"/>
                  </a:cubicBezTo>
                  <a:cubicBezTo>
                    <a:pt x="8034" y="768"/>
                    <a:pt x="8197" y="627"/>
                    <a:pt x="8223" y="439"/>
                  </a:cubicBezTo>
                  <a:cubicBezTo>
                    <a:pt x="8255" y="250"/>
                    <a:pt x="8097" y="61"/>
                    <a:pt x="7908" y="30"/>
                  </a:cubicBezTo>
                  <a:cubicBezTo>
                    <a:pt x="7796" y="10"/>
                    <a:pt x="7684" y="1"/>
                    <a:pt x="75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4" name="Google Shape;5154;p38"/>
          <p:cNvGrpSpPr/>
          <p:nvPr/>
        </p:nvGrpSpPr>
        <p:grpSpPr>
          <a:xfrm>
            <a:off x="7350894" y="1695108"/>
            <a:ext cx="256404" cy="337151"/>
            <a:chOff x="-52074300" y="1911950"/>
            <a:chExt cx="242600" cy="319000"/>
          </a:xfrm>
        </p:grpSpPr>
        <p:sp>
          <p:nvSpPr>
            <p:cNvPr id="5155" name="Google Shape;5155;p38"/>
            <p:cNvSpPr/>
            <p:nvPr/>
          </p:nvSpPr>
          <p:spPr>
            <a:xfrm>
              <a:off x="-51989225" y="21256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7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22"/>
                  </a:cubicBezTo>
                  <a:cubicBezTo>
                    <a:pt x="504" y="1000"/>
                    <a:pt x="977" y="1189"/>
                    <a:pt x="1449" y="1189"/>
                  </a:cubicBezTo>
                  <a:cubicBezTo>
                    <a:pt x="1922" y="1189"/>
                    <a:pt x="2426" y="1000"/>
                    <a:pt x="2741" y="622"/>
                  </a:cubicBezTo>
                  <a:cubicBezTo>
                    <a:pt x="2899" y="465"/>
                    <a:pt x="2899" y="244"/>
                    <a:pt x="2741" y="118"/>
                  </a:cubicBezTo>
                  <a:cubicBezTo>
                    <a:pt x="2662" y="40"/>
                    <a:pt x="2568" y="0"/>
                    <a:pt x="2477" y="0"/>
                  </a:cubicBezTo>
                  <a:cubicBezTo>
                    <a:pt x="2387" y="0"/>
                    <a:pt x="2300" y="40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40"/>
                    <a:pt x="488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8"/>
            <p:cNvSpPr/>
            <p:nvPr/>
          </p:nvSpPr>
          <p:spPr>
            <a:xfrm>
              <a:off x="-51998675" y="206237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36" y="726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8"/>
            <p:cNvSpPr/>
            <p:nvPr/>
          </p:nvSpPr>
          <p:spPr>
            <a:xfrm>
              <a:off x="-51925450" y="20623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79" y="726"/>
                  </a:cubicBezTo>
                  <a:cubicBezTo>
                    <a:pt x="568" y="726"/>
                    <a:pt x="726" y="568"/>
                    <a:pt x="726" y="347"/>
                  </a:cubicBezTo>
                  <a:cubicBezTo>
                    <a:pt x="726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8"/>
            <p:cNvSpPr/>
            <p:nvPr/>
          </p:nvSpPr>
          <p:spPr>
            <a:xfrm>
              <a:off x="-52074300" y="1911950"/>
              <a:ext cx="242600" cy="319000"/>
            </a:xfrm>
            <a:custGeom>
              <a:avLst/>
              <a:gdLst/>
              <a:ahLst/>
              <a:cxnLst/>
              <a:rect l="l" t="t" r="r" b="b"/>
              <a:pathLst>
                <a:path w="9704" h="12760" extrusionOk="0">
                  <a:moveTo>
                    <a:pt x="6743" y="694"/>
                  </a:moveTo>
                  <a:cubicBezTo>
                    <a:pt x="7940" y="757"/>
                    <a:pt x="8948" y="1733"/>
                    <a:pt x="8948" y="2993"/>
                  </a:cubicBezTo>
                  <a:lnTo>
                    <a:pt x="8948" y="5293"/>
                  </a:lnTo>
                  <a:lnTo>
                    <a:pt x="8601" y="5293"/>
                  </a:lnTo>
                  <a:cubicBezTo>
                    <a:pt x="6743" y="5293"/>
                    <a:pt x="5262" y="3750"/>
                    <a:pt x="5262" y="1859"/>
                  </a:cubicBezTo>
                  <a:lnTo>
                    <a:pt x="5262" y="1292"/>
                  </a:lnTo>
                  <a:cubicBezTo>
                    <a:pt x="5640" y="946"/>
                    <a:pt x="6207" y="694"/>
                    <a:pt x="6743" y="694"/>
                  </a:cubicBezTo>
                  <a:close/>
                  <a:moveTo>
                    <a:pt x="2962" y="757"/>
                  </a:moveTo>
                  <a:cubicBezTo>
                    <a:pt x="3529" y="757"/>
                    <a:pt x="4033" y="946"/>
                    <a:pt x="4474" y="1355"/>
                  </a:cubicBezTo>
                  <a:lnTo>
                    <a:pt x="4474" y="1891"/>
                  </a:lnTo>
                  <a:cubicBezTo>
                    <a:pt x="4474" y="3781"/>
                    <a:pt x="2962" y="5325"/>
                    <a:pt x="1103" y="5325"/>
                  </a:cubicBezTo>
                  <a:lnTo>
                    <a:pt x="757" y="5325"/>
                  </a:lnTo>
                  <a:lnTo>
                    <a:pt x="757" y="3025"/>
                  </a:lnTo>
                  <a:cubicBezTo>
                    <a:pt x="725" y="1733"/>
                    <a:pt x="1733" y="757"/>
                    <a:pt x="2962" y="757"/>
                  </a:cubicBezTo>
                  <a:close/>
                  <a:moveTo>
                    <a:pt x="1103" y="6018"/>
                  </a:moveTo>
                  <a:cubicBezTo>
                    <a:pt x="1324" y="6018"/>
                    <a:pt x="1481" y="6175"/>
                    <a:pt x="1481" y="6396"/>
                  </a:cubicBezTo>
                  <a:cubicBezTo>
                    <a:pt x="1481" y="6585"/>
                    <a:pt x="1324" y="6743"/>
                    <a:pt x="1103" y="6743"/>
                  </a:cubicBezTo>
                  <a:cubicBezTo>
                    <a:pt x="914" y="6743"/>
                    <a:pt x="757" y="6585"/>
                    <a:pt x="757" y="6396"/>
                  </a:cubicBezTo>
                  <a:cubicBezTo>
                    <a:pt x="757" y="6175"/>
                    <a:pt x="914" y="6018"/>
                    <a:pt x="1103" y="6018"/>
                  </a:cubicBezTo>
                  <a:close/>
                  <a:moveTo>
                    <a:pt x="8570" y="6018"/>
                  </a:moveTo>
                  <a:cubicBezTo>
                    <a:pt x="8759" y="6018"/>
                    <a:pt x="8916" y="6175"/>
                    <a:pt x="8916" y="6396"/>
                  </a:cubicBezTo>
                  <a:cubicBezTo>
                    <a:pt x="8916" y="6585"/>
                    <a:pt x="8759" y="6743"/>
                    <a:pt x="8570" y="6743"/>
                  </a:cubicBezTo>
                  <a:cubicBezTo>
                    <a:pt x="8349" y="6743"/>
                    <a:pt x="8192" y="6585"/>
                    <a:pt x="8192" y="6396"/>
                  </a:cubicBezTo>
                  <a:cubicBezTo>
                    <a:pt x="8192" y="6175"/>
                    <a:pt x="8349" y="6018"/>
                    <a:pt x="8570" y="6018"/>
                  </a:cubicBezTo>
                  <a:close/>
                  <a:moveTo>
                    <a:pt x="1072" y="7530"/>
                  </a:moveTo>
                  <a:cubicBezTo>
                    <a:pt x="1261" y="7530"/>
                    <a:pt x="1418" y="7688"/>
                    <a:pt x="1418" y="7877"/>
                  </a:cubicBezTo>
                  <a:cubicBezTo>
                    <a:pt x="1418" y="8066"/>
                    <a:pt x="1261" y="8223"/>
                    <a:pt x="1072" y="8223"/>
                  </a:cubicBezTo>
                  <a:cubicBezTo>
                    <a:pt x="914" y="8223"/>
                    <a:pt x="725" y="8066"/>
                    <a:pt x="725" y="7877"/>
                  </a:cubicBezTo>
                  <a:cubicBezTo>
                    <a:pt x="725" y="7688"/>
                    <a:pt x="883" y="7530"/>
                    <a:pt x="1072" y="7530"/>
                  </a:cubicBezTo>
                  <a:close/>
                  <a:moveTo>
                    <a:pt x="8601" y="7530"/>
                  </a:moveTo>
                  <a:cubicBezTo>
                    <a:pt x="8790" y="7530"/>
                    <a:pt x="8948" y="7688"/>
                    <a:pt x="8948" y="7877"/>
                  </a:cubicBezTo>
                  <a:cubicBezTo>
                    <a:pt x="8948" y="8066"/>
                    <a:pt x="8790" y="8223"/>
                    <a:pt x="8601" y="8223"/>
                  </a:cubicBezTo>
                  <a:cubicBezTo>
                    <a:pt x="8412" y="8223"/>
                    <a:pt x="8255" y="8066"/>
                    <a:pt x="8255" y="7877"/>
                  </a:cubicBezTo>
                  <a:cubicBezTo>
                    <a:pt x="8255" y="7688"/>
                    <a:pt x="8412" y="7530"/>
                    <a:pt x="8601" y="7530"/>
                  </a:cubicBezTo>
                  <a:close/>
                  <a:moveTo>
                    <a:pt x="1072" y="9011"/>
                  </a:moveTo>
                  <a:cubicBezTo>
                    <a:pt x="1261" y="9011"/>
                    <a:pt x="1418" y="9168"/>
                    <a:pt x="1418" y="9389"/>
                  </a:cubicBezTo>
                  <a:cubicBezTo>
                    <a:pt x="1418" y="9578"/>
                    <a:pt x="1261" y="9735"/>
                    <a:pt x="1072" y="9735"/>
                  </a:cubicBezTo>
                  <a:cubicBezTo>
                    <a:pt x="914" y="9735"/>
                    <a:pt x="725" y="9578"/>
                    <a:pt x="725" y="9389"/>
                  </a:cubicBezTo>
                  <a:cubicBezTo>
                    <a:pt x="725" y="9168"/>
                    <a:pt x="883" y="9011"/>
                    <a:pt x="1072" y="9011"/>
                  </a:cubicBezTo>
                  <a:close/>
                  <a:moveTo>
                    <a:pt x="8601" y="9011"/>
                  </a:moveTo>
                  <a:cubicBezTo>
                    <a:pt x="8790" y="9011"/>
                    <a:pt x="8948" y="9168"/>
                    <a:pt x="8948" y="9389"/>
                  </a:cubicBezTo>
                  <a:cubicBezTo>
                    <a:pt x="8948" y="9578"/>
                    <a:pt x="8790" y="9735"/>
                    <a:pt x="8601" y="9735"/>
                  </a:cubicBezTo>
                  <a:cubicBezTo>
                    <a:pt x="8412" y="9735"/>
                    <a:pt x="8255" y="9578"/>
                    <a:pt x="8255" y="9389"/>
                  </a:cubicBezTo>
                  <a:cubicBezTo>
                    <a:pt x="8255" y="9168"/>
                    <a:pt x="8412" y="9011"/>
                    <a:pt x="8601" y="9011"/>
                  </a:cubicBezTo>
                  <a:close/>
                  <a:moveTo>
                    <a:pt x="4852" y="3592"/>
                  </a:moveTo>
                  <a:cubicBezTo>
                    <a:pt x="5041" y="4002"/>
                    <a:pt x="5325" y="4411"/>
                    <a:pt x="5703" y="4758"/>
                  </a:cubicBezTo>
                  <a:cubicBezTo>
                    <a:pt x="6239" y="5325"/>
                    <a:pt x="6869" y="5671"/>
                    <a:pt x="7593" y="5860"/>
                  </a:cubicBezTo>
                  <a:cubicBezTo>
                    <a:pt x="7499" y="6018"/>
                    <a:pt x="7467" y="6175"/>
                    <a:pt x="7467" y="6364"/>
                  </a:cubicBezTo>
                  <a:cubicBezTo>
                    <a:pt x="7467" y="6648"/>
                    <a:pt x="7593" y="6932"/>
                    <a:pt x="7751" y="7121"/>
                  </a:cubicBezTo>
                  <a:cubicBezTo>
                    <a:pt x="7530" y="7341"/>
                    <a:pt x="7467" y="7593"/>
                    <a:pt x="7467" y="7877"/>
                  </a:cubicBezTo>
                  <a:cubicBezTo>
                    <a:pt x="7467" y="8160"/>
                    <a:pt x="7593" y="8444"/>
                    <a:pt x="7751" y="8633"/>
                  </a:cubicBezTo>
                  <a:cubicBezTo>
                    <a:pt x="7530" y="8822"/>
                    <a:pt x="7467" y="9105"/>
                    <a:pt x="7467" y="9389"/>
                  </a:cubicBezTo>
                  <a:cubicBezTo>
                    <a:pt x="7467" y="9546"/>
                    <a:pt x="7499" y="9704"/>
                    <a:pt x="7593" y="9861"/>
                  </a:cubicBezTo>
                  <a:cubicBezTo>
                    <a:pt x="6932" y="10712"/>
                    <a:pt x="5923" y="11216"/>
                    <a:pt x="4852" y="11216"/>
                  </a:cubicBezTo>
                  <a:cubicBezTo>
                    <a:pt x="3750" y="11216"/>
                    <a:pt x="2773" y="10712"/>
                    <a:pt x="2143" y="9861"/>
                  </a:cubicBezTo>
                  <a:cubicBezTo>
                    <a:pt x="2206" y="9704"/>
                    <a:pt x="2269" y="9515"/>
                    <a:pt x="2269" y="9389"/>
                  </a:cubicBezTo>
                  <a:cubicBezTo>
                    <a:pt x="2269" y="9105"/>
                    <a:pt x="2143" y="8822"/>
                    <a:pt x="1985" y="8633"/>
                  </a:cubicBezTo>
                  <a:cubicBezTo>
                    <a:pt x="2174" y="8444"/>
                    <a:pt x="2269" y="8160"/>
                    <a:pt x="2269" y="7877"/>
                  </a:cubicBezTo>
                  <a:cubicBezTo>
                    <a:pt x="2269" y="7593"/>
                    <a:pt x="2143" y="7341"/>
                    <a:pt x="1985" y="7121"/>
                  </a:cubicBezTo>
                  <a:cubicBezTo>
                    <a:pt x="2174" y="6932"/>
                    <a:pt x="2269" y="6648"/>
                    <a:pt x="2269" y="6364"/>
                  </a:cubicBezTo>
                  <a:cubicBezTo>
                    <a:pt x="2269" y="6175"/>
                    <a:pt x="2206" y="6018"/>
                    <a:pt x="2143" y="5860"/>
                  </a:cubicBezTo>
                  <a:cubicBezTo>
                    <a:pt x="2836" y="5671"/>
                    <a:pt x="3529" y="5325"/>
                    <a:pt x="4033" y="4758"/>
                  </a:cubicBezTo>
                  <a:cubicBezTo>
                    <a:pt x="4380" y="4411"/>
                    <a:pt x="4663" y="4002"/>
                    <a:pt x="4852" y="3592"/>
                  </a:cubicBezTo>
                  <a:close/>
                  <a:moveTo>
                    <a:pt x="1103" y="10523"/>
                  </a:moveTo>
                  <a:cubicBezTo>
                    <a:pt x="1324" y="10523"/>
                    <a:pt x="1481" y="10681"/>
                    <a:pt x="1481" y="10870"/>
                  </a:cubicBezTo>
                  <a:cubicBezTo>
                    <a:pt x="1481" y="10996"/>
                    <a:pt x="1481" y="10996"/>
                    <a:pt x="1103" y="11626"/>
                  </a:cubicBezTo>
                  <a:cubicBezTo>
                    <a:pt x="757" y="10996"/>
                    <a:pt x="757" y="10996"/>
                    <a:pt x="757" y="10870"/>
                  </a:cubicBezTo>
                  <a:cubicBezTo>
                    <a:pt x="757" y="10681"/>
                    <a:pt x="914" y="10523"/>
                    <a:pt x="1103" y="10523"/>
                  </a:cubicBezTo>
                  <a:close/>
                  <a:moveTo>
                    <a:pt x="8570" y="10523"/>
                  </a:moveTo>
                  <a:cubicBezTo>
                    <a:pt x="8759" y="10523"/>
                    <a:pt x="8916" y="10681"/>
                    <a:pt x="8916" y="10870"/>
                  </a:cubicBezTo>
                  <a:cubicBezTo>
                    <a:pt x="8948" y="10996"/>
                    <a:pt x="8916" y="10996"/>
                    <a:pt x="8570" y="11626"/>
                  </a:cubicBezTo>
                  <a:cubicBezTo>
                    <a:pt x="8192" y="10996"/>
                    <a:pt x="8192" y="10996"/>
                    <a:pt x="8192" y="10870"/>
                  </a:cubicBezTo>
                  <a:cubicBezTo>
                    <a:pt x="8192" y="10681"/>
                    <a:pt x="8349" y="10523"/>
                    <a:pt x="8570" y="10523"/>
                  </a:cubicBezTo>
                  <a:close/>
                  <a:moveTo>
                    <a:pt x="3025" y="0"/>
                  </a:moveTo>
                  <a:cubicBezTo>
                    <a:pt x="1355" y="0"/>
                    <a:pt x="1" y="1355"/>
                    <a:pt x="1" y="2993"/>
                  </a:cubicBezTo>
                  <a:lnTo>
                    <a:pt x="1" y="6427"/>
                  </a:lnTo>
                  <a:cubicBezTo>
                    <a:pt x="1" y="6711"/>
                    <a:pt x="127" y="6963"/>
                    <a:pt x="284" y="7184"/>
                  </a:cubicBezTo>
                  <a:cubicBezTo>
                    <a:pt x="95" y="7373"/>
                    <a:pt x="1" y="7656"/>
                    <a:pt x="1" y="7908"/>
                  </a:cubicBezTo>
                  <a:cubicBezTo>
                    <a:pt x="1" y="8192"/>
                    <a:pt x="127" y="8475"/>
                    <a:pt x="284" y="8664"/>
                  </a:cubicBezTo>
                  <a:cubicBezTo>
                    <a:pt x="95" y="8853"/>
                    <a:pt x="1" y="9137"/>
                    <a:pt x="1" y="9420"/>
                  </a:cubicBezTo>
                  <a:cubicBezTo>
                    <a:pt x="1" y="9704"/>
                    <a:pt x="127" y="9956"/>
                    <a:pt x="284" y="10177"/>
                  </a:cubicBezTo>
                  <a:cubicBezTo>
                    <a:pt x="95" y="10366"/>
                    <a:pt x="1" y="10649"/>
                    <a:pt x="1" y="10901"/>
                  </a:cubicBezTo>
                  <a:cubicBezTo>
                    <a:pt x="1" y="11122"/>
                    <a:pt x="64" y="11311"/>
                    <a:pt x="127" y="11374"/>
                  </a:cubicBezTo>
                  <a:lnTo>
                    <a:pt x="788" y="12571"/>
                  </a:lnTo>
                  <a:cubicBezTo>
                    <a:pt x="883" y="12697"/>
                    <a:pt x="1009" y="12760"/>
                    <a:pt x="1103" y="12760"/>
                  </a:cubicBezTo>
                  <a:cubicBezTo>
                    <a:pt x="1229" y="12760"/>
                    <a:pt x="1387" y="12697"/>
                    <a:pt x="1450" y="12571"/>
                  </a:cubicBezTo>
                  <a:lnTo>
                    <a:pt x="2111" y="11437"/>
                  </a:lnTo>
                  <a:lnTo>
                    <a:pt x="2237" y="11059"/>
                  </a:lnTo>
                  <a:cubicBezTo>
                    <a:pt x="2930" y="11657"/>
                    <a:pt x="3876" y="12004"/>
                    <a:pt x="4852" y="12004"/>
                  </a:cubicBezTo>
                  <a:cubicBezTo>
                    <a:pt x="5829" y="12004"/>
                    <a:pt x="6743" y="11657"/>
                    <a:pt x="7499" y="11059"/>
                  </a:cubicBezTo>
                  <a:cubicBezTo>
                    <a:pt x="7499" y="11153"/>
                    <a:pt x="7530" y="11279"/>
                    <a:pt x="7562" y="11342"/>
                  </a:cubicBezTo>
                  <a:cubicBezTo>
                    <a:pt x="7562" y="11374"/>
                    <a:pt x="7530" y="11279"/>
                    <a:pt x="8286" y="12571"/>
                  </a:cubicBezTo>
                  <a:cubicBezTo>
                    <a:pt x="8349" y="12665"/>
                    <a:pt x="8475" y="12760"/>
                    <a:pt x="8601" y="12760"/>
                  </a:cubicBezTo>
                  <a:cubicBezTo>
                    <a:pt x="8727" y="12760"/>
                    <a:pt x="8885" y="12665"/>
                    <a:pt x="8916" y="12571"/>
                  </a:cubicBezTo>
                  <a:lnTo>
                    <a:pt x="9578" y="11405"/>
                  </a:lnTo>
                  <a:cubicBezTo>
                    <a:pt x="9673" y="11248"/>
                    <a:pt x="9704" y="11059"/>
                    <a:pt x="9704" y="10901"/>
                  </a:cubicBezTo>
                  <a:cubicBezTo>
                    <a:pt x="9704" y="10618"/>
                    <a:pt x="9578" y="10366"/>
                    <a:pt x="9421" y="10145"/>
                  </a:cubicBezTo>
                  <a:cubicBezTo>
                    <a:pt x="9641" y="9956"/>
                    <a:pt x="9704" y="9672"/>
                    <a:pt x="9704" y="9420"/>
                  </a:cubicBezTo>
                  <a:cubicBezTo>
                    <a:pt x="9704" y="9137"/>
                    <a:pt x="9578" y="8853"/>
                    <a:pt x="9421" y="8664"/>
                  </a:cubicBezTo>
                  <a:cubicBezTo>
                    <a:pt x="9641" y="8475"/>
                    <a:pt x="9704" y="8192"/>
                    <a:pt x="9704" y="7908"/>
                  </a:cubicBezTo>
                  <a:cubicBezTo>
                    <a:pt x="9704" y="7625"/>
                    <a:pt x="9578" y="7373"/>
                    <a:pt x="9421" y="7152"/>
                  </a:cubicBezTo>
                  <a:cubicBezTo>
                    <a:pt x="9641" y="6963"/>
                    <a:pt x="9704" y="6680"/>
                    <a:pt x="9704" y="6427"/>
                  </a:cubicBezTo>
                  <a:lnTo>
                    <a:pt x="9704" y="2993"/>
                  </a:lnTo>
                  <a:cubicBezTo>
                    <a:pt x="9704" y="1355"/>
                    <a:pt x="8349" y="0"/>
                    <a:pt x="6711" y="0"/>
                  </a:cubicBezTo>
                  <a:cubicBezTo>
                    <a:pt x="6049" y="0"/>
                    <a:pt x="5388" y="253"/>
                    <a:pt x="4852" y="662"/>
                  </a:cubicBezTo>
                  <a:cubicBezTo>
                    <a:pt x="4348" y="253"/>
                    <a:pt x="3687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9" name="Google Shape;5159;p38"/>
          <p:cNvGrpSpPr/>
          <p:nvPr/>
        </p:nvGrpSpPr>
        <p:grpSpPr>
          <a:xfrm>
            <a:off x="1495497" y="1686785"/>
            <a:ext cx="337178" cy="336332"/>
            <a:chOff x="-57578225" y="1904075"/>
            <a:chExt cx="319025" cy="318225"/>
          </a:xfrm>
        </p:grpSpPr>
        <p:sp>
          <p:nvSpPr>
            <p:cNvPr id="5160" name="Google Shape;5160;p38"/>
            <p:cNvSpPr/>
            <p:nvPr/>
          </p:nvSpPr>
          <p:spPr>
            <a:xfrm>
              <a:off x="-57578225" y="19040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4601" y="1418"/>
                  </a:moveTo>
                  <a:cubicBezTo>
                    <a:pt x="4632" y="1702"/>
                    <a:pt x="4727" y="1922"/>
                    <a:pt x="4790" y="2206"/>
                  </a:cubicBezTo>
                  <a:cubicBezTo>
                    <a:pt x="3687" y="2962"/>
                    <a:pt x="2994" y="4254"/>
                    <a:pt x="2994" y="5640"/>
                  </a:cubicBezTo>
                  <a:lnTo>
                    <a:pt x="2994" y="5986"/>
                  </a:lnTo>
                  <a:cubicBezTo>
                    <a:pt x="2710" y="5986"/>
                    <a:pt x="2458" y="6081"/>
                    <a:pt x="2238" y="6175"/>
                  </a:cubicBezTo>
                  <a:lnTo>
                    <a:pt x="2238" y="5608"/>
                  </a:lnTo>
                  <a:cubicBezTo>
                    <a:pt x="2238" y="3876"/>
                    <a:pt x="3183" y="2300"/>
                    <a:pt x="4601" y="1418"/>
                  </a:cubicBezTo>
                  <a:close/>
                  <a:moveTo>
                    <a:pt x="7121" y="757"/>
                  </a:moveTo>
                  <a:cubicBezTo>
                    <a:pt x="9799" y="757"/>
                    <a:pt x="12004" y="2930"/>
                    <a:pt x="12004" y="5640"/>
                  </a:cubicBezTo>
                  <a:lnTo>
                    <a:pt x="12004" y="6238"/>
                  </a:lnTo>
                  <a:cubicBezTo>
                    <a:pt x="11752" y="6112"/>
                    <a:pt x="11532" y="6018"/>
                    <a:pt x="11248" y="6018"/>
                  </a:cubicBezTo>
                  <a:lnTo>
                    <a:pt x="10902" y="6018"/>
                  </a:lnTo>
                  <a:cubicBezTo>
                    <a:pt x="8098" y="6018"/>
                    <a:pt x="5703" y="3907"/>
                    <a:pt x="5325" y="1103"/>
                  </a:cubicBezTo>
                  <a:cubicBezTo>
                    <a:pt x="5861" y="883"/>
                    <a:pt x="6491" y="757"/>
                    <a:pt x="7121" y="757"/>
                  </a:cubicBezTo>
                  <a:close/>
                  <a:moveTo>
                    <a:pt x="2994" y="6742"/>
                  </a:moveTo>
                  <a:lnTo>
                    <a:pt x="2994" y="8223"/>
                  </a:lnTo>
                  <a:cubicBezTo>
                    <a:pt x="2616" y="8223"/>
                    <a:pt x="2238" y="7971"/>
                    <a:pt x="2238" y="7436"/>
                  </a:cubicBezTo>
                  <a:cubicBezTo>
                    <a:pt x="2269" y="7058"/>
                    <a:pt x="2584" y="6742"/>
                    <a:pt x="2994" y="6742"/>
                  </a:cubicBezTo>
                  <a:close/>
                  <a:moveTo>
                    <a:pt x="11248" y="6742"/>
                  </a:moveTo>
                  <a:cubicBezTo>
                    <a:pt x="11658" y="6742"/>
                    <a:pt x="12004" y="7058"/>
                    <a:pt x="12004" y="7499"/>
                  </a:cubicBezTo>
                  <a:cubicBezTo>
                    <a:pt x="12004" y="7908"/>
                    <a:pt x="11658" y="8223"/>
                    <a:pt x="11248" y="8223"/>
                  </a:cubicBezTo>
                  <a:lnTo>
                    <a:pt x="11248" y="6742"/>
                  </a:lnTo>
                  <a:close/>
                  <a:moveTo>
                    <a:pt x="1828" y="8444"/>
                  </a:moveTo>
                  <a:cubicBezTo>
                    <a:pt x="2112" y="8790"/>
                    <a:pt x="2553" y="8979"/>
                    <a:pt x="3025" y="8979"/>
                  </a:cubicBezTo>
                  <a:cubicBezTo>
                    <a:pt x="3088" y="9830"/>
                    <a:pt x="3466" y="10681"/>
                    <a:pt x="4034" y="11311"/>
                  </a:cubicBezTo>
                  <a:cubicBezTo>
                    <a:pt x="3656" y="11752"/>
                    <a:pt x="3183" y="11972"/>
                    <a:pt x="2616" y="11972"/>
                  </a:cubicBezTo>
                  <a:cubicBezTo>
                    <a:pt x="1608" y="11972"/>
                    <a:pt x="789" y="11153"/>
                    <a:pt x="789" y="10113"/>
                  </a:cubicBezTo>
                  <a:cubicBezTo>
                    <a:pt x="789" y="9420"/>
                    <a:pt x="1198" y="8759"/>
                    <a:pt x="1828" y="8444"/>
                  </a:cubicBezTo>
                  <a:close/>
                  <a:moveTo>
                    <a:pt x="5042" y="2962"/>
                  </a:moveTo>
                  <a:cubicBezTo>
                    <a:pt x="5987" y="5073"/>
                    <a:pt x="8066" y="6616"/>
                    <a:pt x="10461" y="6774"/>
                  </a:cubicBezTo>
                  <a:lnTo>
                    <a:pt x="10461" y="8664"/>
                  </a:lnTo>
                  <a:cubicBezTo>
                    <a:pt x="10492" y="10492"/>
                    <a:pt x="8980" y="11972"/>
                    <a:pt x="7121" y="11972"/>
                  </a:cubicBezTo>
                  <a:cubicBezTo>
                    <a:pt x="5262" y="11972"/>
                    <a:pt x="3719" y="10460"/>
                    <a:pt x="3719" y="8633"/>
                  </a:cubicBezTo>
                  <a:lnTo>
                    <a:pt x="3719" y="5640"/>
                  </a:lnTo>
                  <a:cubicBezTo>
                    <a:pt x="3719" y="4600"/>
                    <a:pt x="4254" y="3592"/>
                    <a:pt x="5042" y="2962"/>
                  </a:cubicBezTo>
                  <a:close/>
                  <a:moveTo>
                    <a:pt x="7121" y="0"/>
                  </a:moveTo>
                  <a:cubicBezTo>
                    <a:pt x="5577" y="0"/>
                    <a:pt x="4191" y="631"/>
                    <a:pt x="3151" y="1670"/>
                  </a:cubicBezTo>
                  <a:cubicBezTo>
                    <a:pt x="2080" y="2710"/>
                    <a:pt x="1482" y="4128"/>
                    <a:pt x="1482" y="5640"/>
                  </a:cubicBezTo>
                  <a:lnTo>
                    <a:pt x="1482" y="7751"/>
                  </a:lnTo>
                  <a:cubicBezTo>
                    <a:pt x="568" y="8192"/>
                    <a:pt x="1" y="9105"/>
                    <a:pt x="1" y="10113"/>
                  </a:cubicBezTo>
                  <a:cubicBezTo>
                    <a:pt x="1" y="11594"/>
                    <a:pt x="1167" y="12728"/>
                    <a:pt x="2584" y="12728"/>
                  </a:cubicBezTo>
                  <a:cubicBezTo>
                    <a:pt x="3340" y="12728"/>
                    <a:pt x="4034" y="12413"/>
                    <a:pt x="4569" y="11846"/>
                  </a:cubicBezTo>
                  <a:cubicBezTo>
                    <a:pt x="5262" y="12413"/>
                    <a:pt x="6176" y="12728"/>
                    <a:pt x="7121" y="12728"/>
                  </a:cubicBezTo>
                  <a:cubicBezTo>
                    <a:pt x="8224" y="12728"/>
                    <a:pt x="9232" y="12287"/>
                    <a:pt x="10020" y="11500"/>
                  </a:cubicBezTo>
                  <a:cubicBezTo>
                    <a:pt x="10744" y="10838"/>
                    <a:pt x="11122" y="9924"/>
                    <a:pt x="11217" y="8979"/>
                  </a:cubicBezTo>
                  <a:cubicBezTo>
                    <a:pt x="12036" y="8979"/>
                    <a:pt x="12697" y="8318"/>
                    <a:pt x="12697" y="7499"/>
                  </a:cubicBezTo>
                  <a:lnTo>
                    <a:pt x="12697" y="5640"/>
                  </a:lnTo>
                  <a:cubicBezTo>
                    <a:pt x="12760" y="4128"/>
                    <a:pt x="12162" y="2710"/>
                    <a:pt x="11091" y="1670"/>
                  </a:cubicBezTo>
                  <a:cubicBezTo>
                    <a:pt x="10020" y="599"/>
                    <a:pt x="8602" y="0"/>
                    <a:pt x="71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8"/>
            <p:cNvSpPr/>
            <p:nvPr/>
          </p:nvSpPr>
          <p:spPr>
            <a:xfrm>
              <a:off x="-57446675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67" y="726"/>
                    <a:pt x="725" y="568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8"/>
            <p:cNvSpPr/>
            <p:nvPr/>
          </p:nvSpPr>
          <p:spPr>
            <a:xfrm>
              <a:off x="-57371850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37"/>
                    <a:pt x="158" y="726"/>
                    <a:pt x="347" y="726"/>
                  </a:cubicBezTo>
                  <a:cubicBezTo>
                    <a:pt x="567" y="726"/>
                    <a:pt x="725" y="537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8"/>
            <p:cNvSpPr/>
            <p:nvPr/>
          </p:nvSpPr>
          <p:spPr>
            <a:xfrm>
              <a:off x="-57436450" y="2136625"/>
              <a:ext cx="72500" cy="29750"/>
            </a:xfrm>
            <a:custGeom>
              <a:avLst/>
              <a:gdLst/>
              <a:ahLst/>
              <a:cxnLst/>
              <a:rect l="l" t="t" r="r" b="b"/>
              <a:pathLst>
                <a:path w="2900" h="1190" extrusionOk="0">
                  <a:moveTo>
                    <a:pt x="387" y="0"/>
                  </a:moveTo>
                  <a:cubicBezTo>
                    <a:pt x="292" y="0"/>
                    <a:pt x="206" y="40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40"/>
                    <a:pt x="2592" y="0"/>
                    <a:pt x="2502" y="0"/>
                  </a:cubicBezTo>
                  <a:cubicBezTo>
                    <a:pt x="2411" y="0"/>
                    <a:pt x="2316" y="40"/>
                    <a:pt x="2238" y="118"/>
                  </a:cubicBezTo>
                  <a:cubicBezTo>
                    <a:pt x="2049" y="307"/>
                    <a:pt x="1734" y="433"/>
                    <a:pt x="1450" y="433"/>
                  </a:cubicBezTo>
                  <a:cubicBezTo>
                    <a:pt x="1167" y="433"/>
                    <a:pt x="851" y="307"/>
                    <a:pt x="662" y="118"/>
                  </a:cubicBezTo>
                  <a:cubicBezTo>
                    <a:pt x="58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4" name="Google Shape;5164;p38"/>
          <p:cNvGrpSpPr/>
          <p:nvPr/>
        </p:nvGrpSpPr>
        <p:grpSpPr>
          <a:xfrm>
            <a:off x="1516317" y="2099663"/>
            <a:ext cx="295536" cy="336332"/>
            <a:chOff x="-57558525" y="2294725"/>
            <a:chExt cx="279625" cy="318225"/>
          </a:xfrm>
        </p:grpSpPr>
        <p:sp>
          <p:nvSpPr>
            <p:cNvPr id="5165" name="Google Shape;5165;p38"/>
            <p:cNvSpPr/>
            <p:nvPr/>
          </p:nvSpPr>
          <p:spPr>
            <a:xfrm>
              <a:off x="-57455350" y="2498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8" y="0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3"/>
                  </a:cubicBezTo>
                  <a:cubicBezTo>
                    <a:pt x="2899" y="465"/>
                    <a:pt x="2899" y="245"/>
                    <a:pt x="2742" y="119"/>
                  </a:cubicBezTo>
                  <a:cubicBezTo>
                    <a:pt x="2694" y="40"/>
                    <a:pt x="2608" y="0"/>
                    <a:pt x="2513" y="0"/>
                  </a:cubicBezTo>
                  <a:cubicBezTo>
                    <a:pt x="2419" y="0"/>
                    <a:pt x="2316" y="40"/>
                    <a:pt x="2238" y="119"/>
                  </a:cubicBezTo>
                  <a:cubicBezTo>
                    <a:pt x="2049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4" y="40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57465575" y="24270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57389975" y="2427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-57558525" y="229472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88"/>
                  </a:moveTo>
                  <a:cubicBezTo>
                    <a:pt x="8255" y="788"/>
                    <a:pt x="10429" y="2962"/>
                    <a:pt x="10429" y="5640"/>
                  </a:cubicBezTo>
                  <a:lnTo>
                    <a:pt x="10429" y="12036"/>
                  </a:lnTo>
                  <a:lnTo>
                    <a:pt x="725" y="12036"/>
                  </a:lnTo>
                  <a:lnTo>
                    <a:pt x="725" y="5640"/>
                  </a:lnTo>
                  <a:cubicBezTo>
                    <a:pt x="725" y="2962"/>
                    <a:pt x="2899" y="788"/>
                    <a:pt x="5577" y="788"/>
                  </a:cubicBezTo>
                  <a:close/>
                  <a:moveTo>
                    <a:pt x="5577" y="1"/>
                  </a:moveTo>
                  <a:cubicBezTo>
                    <a:pt x="2458" y="1"/>
                    <a:pt x="1" y="2521"/>
                    <a:pt x="1" y="5609"/>
                  </a:cubicBezTo>
                  <a:lnTo>
                    <a:pt x="1" y="12382"/>
                  </a:lnTo>
                  <a:cubicBezTo>
                    <a:pt x="1" y="12571"/>
                    <a:pt x="158" y="12729"/>
                    <a:pt x="347" y="12729"/>
                  </a:cubicBezTo>
                  <a:lnTo>
                    <a:pt x="10775" y="12729"/>
                  </a:lnTo>
                  <a:cubicBezTo>
                    <a:pt x="10964" y="12729"/>
                    <a:pt x="11122" y="12571"/>
                    <a:pt x="11122" y="12382"/>
                  </a:cubicBezTo>
                  <a:lnTo>
                    <a:pt x="11122" y="5609"/>
                  </a:lnTo>
                  <a:cubicBezTo>
                    <a:pt x="11185" y="2521"/>
                    <a:pt x="869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-57521500" y="2332550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4096" y="756"/>
                  </a:moveTo>
                  <a:cubicBezTo>
                    <a:pt x="5230" y="756"/>
                    <a:pt x="6301" y="1323"/>
                    <a:pt x="6900" y="2237"/>
                  </a:cubicBezTo>
                  <a:lnTo>
                    <a:pt x="1292" y="2237"/>
                  </a:lnTo>
                  <a:cubicBezTo>
                    <a:pt x="1891" y="1323"/>
                    <a:pt x="2930" y="756"/>
                    <a:pt x="4096" y="756"/>
                  </a:cubicBezTo>
                  <a:close/>
                  <a:moveTo>
                    <a:pt x="7278" y="3025"/>
                  </a:moveTo>
                  <a:cubicBezTo>
                    <a:pt x="7404" y="3371"/>
                    <a:pt x="7498" y="3718"/>
                    <a:pt x="7498" y="4127"/>
                  </a:cubicBezTo>
                  <a:lnTo>
                    <a:pt x="7498" y="5230"/>
                  </a:lnTo>
                  <a:lnTo>
                    <a:pt x="756" y="5230"/>
                  </a:lnTo>
                  <a:lnTo>
                    <a:pt x="756" y="4127"/>
                  </a:lnTo>
                  <a:cubicBezTo>
                    <a:pt x="756" y="3718"/>
                    <a:pt x="819" y="3340"/>
                    <a:pt x="945" y="3025"/>
                  </a:cubicBezTo>
                  <a:close/>
                  <a:moveTo>
                    <a:pt x="7404" y="5986"/>
                  </a:moveTo>
                  <a:cubicBezTo>
                    <a:pt x="7246" y="7624"/>
                    <a:pt x="5829" y="8979"/>
                    <a:pt x="4096" y="8979"/>
                  </a:cubicBezTo>
                  <a:cubicBezTo>
                    <a:pt x="2363" y="8979"/>
                    <a:pt x="945" y="7687"/>
                    <a:pt x="756" y="5986"/>
                  </a:cubicBezTo>
                  <a:close/>
                  <a:moveTo>
                    <a:pt x="4096" y="0"/>
                  </a:moveTo>
                  <a:cubicBezTo>
                    <a:pt x="1859" y="0"/>
                    <a:pt x="0" y="1827"/>
                    <a:pt x="0" y="4096"/>
                  </a:cubicBezTo>
                  <a:lnTo>
                    <a:pt x="0" y="5576"/>
                  </a:lnTo>
                  <a:cubicBezTo>
                    <a:pt x="0" y="7845"/>
                    <a:pt x="1859" y="9672"/>
                    <a:pt x="4096" y="9672"/>
                  </a:cubicBezTo>
                  <a:cubicBezTo>
                    <a:pt x="6333" y="9672"/>
                    <a:pt x="8192" y="7845"/>
                    <a:pt x="8192" y="5576"/>
                  </a:cubicBezTo>
                  <a:lnTo>
                    <a:pt x="8192" y="4096"/>
                  </a:lnTo>
                  <a:cubicBezTo>
                    <a:pt x="8192" y="1859"/>
                    <a:pt x="633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0" name="Google Shape;5170;p38"/>
          <p:cNvGrpSpPr/>
          <p:nvPr/>
        </p:nvGrpSpPr>
        <p:grpSpPr>
          <a:xfrm>
            <a:off x="1493832" y="2514232"/>
            <a:ext cx="340507" cy="337151"/>
            <a:chOff x="-57579800" y="2686975"/>
            <a:chExt cx="322175" cy="319000"/>
          </a:xfrm>
        </p:grpSpPr>
        <p:sp>
          <p:nvSpPr>
            <p:cNvPr id="5171" name="Google Shape;5171;p38"/>
            <p:cNvSpPr/>
            <p:nvPr/>
          </p:nvSpPr>
          <p:spPr>
            <a:xfrm>
              <a:off x="-5745535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3"/>
                  </a:cubicBezTo>
                  <a:cubicBezTo>
                    <a:pt x="2899" y="465"/>
                    <a:pt x="2899" y="245"/>
                    <a:pt x="2742" y="119"/>
                  </a:cubicBezTo>
                  <a:cubicBezTo>
                    <a:pt x="2694" y="40"/>
                    <a:pt x="2608" y="1"/>
                    <a:pt x="2513" y="1"/>
                  </a:cubicBezTo>
                  <a:cubicBezTo>
                    <a:pt x="2419" y="1"/>
                    <a:pt x="2316" y="40"/>
                    <a:pt x="2238" y="119"/>
                  </a:cubicBezTo>
                  <a:cubicBezTo>
                    <a:pt x="2049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4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-57579800" y="2686975"/>
              <a:ext cx="322175" cy="319000"/>
            </a:xfrm>
            <a:custGeom>
              <a:avLst/>
              <a:gdLst/>
              <a:ahLst/>
              <a:cxnLst/>
              <a:rect l="l" t="t" r="r" b="b"/>
              <a:pathLst>
                <a:path w="12887" h="12760" extrusionOk="0">
                  <a:moveTo>
                    <a:pt x="6428" y="756"/>
                  </a:moveTo>
                  <a:cubicBezTo>
                    <a:pt x="6680" y="756"/>
                    <a:pt x="6901" y="945"/>
                    <a:pt x="6932" y="1166"/>
                  </a:cubicBezTo>
                  <a:lnTo>
                    <a:pt x="7153" y="2080"/>
                  </a:lnTo>
                  <a:lnTo>
                    <a:pt x="7247" y="2710"/>
                  </a:lnTo>
                  <a:cubicBezTo>
                    <a:pt x="7373" y="3214"/>
                    <a:pt x="6932" y="3749"/>
                    <a:pt x="6428" y="3749"/>
                  </a:cubicBezTo>
                  <a:cubicBezTo>
                    <a:pt x="5892" y="3749"/>
                    <a:pt x="5483" y="3277"/>
                    <a:pt x="5609" y="2710"/>
                  </a:cubicBezTo>
                  <a:lnTo>
                    <a:pt x="5735" y="2080"/>
                  </a:lnTo>
                  <a:lnTo>
                    <a:pt x="5924" y="1166"/>
                  </a:lnTo>
                  <a:cubicBezTo>
                    <a:pt x="5955" y="945"/>
                    <a:pt x="6144" y="756"/>
                    <a:pt x="6428" y="756"/>
                  </a:cubicBezTo>
                  <a:close/>
                  <a:moveTo>
                    <a:pt x="8003" y="2647"/>
                  </a:moveTo>
                  <a:lnTo>
                    <a:pt x="8003" y="2647"/>
                  </a:lnTo>
                  <a:cubicBezTo>
                    <a:pt x="9106" y="3214"/>
                    <a:pt x="9830" y="4379"/>
                    <a:pt x="9830" y="5577"/>
                  </a:cubicBezTo>
                  <a:lnTo>
                    <a:pt x="9830" y="6049"/>
                  </a:lnTo>
                  <a:cubicBezTo>
                    <a:pt x="9704" y="6018"/>
                    <a:pt x="9578" y="5986"/>
                    <a:pt x="9452" y="5986"/>
                  </a:cubicBezTo>
                  <a:lnTo>
                    <a:pt x="7940" y="5986"/>
                  </a:lnTo>
                  <a:cubicBezTo>
                    <a:pt x="7468" y="5986"/>
                    <a:pt x="7027" y="6301"/>
                    <a:pt x="6869" y="6742"/>
                  </a:cubicBezTo>
                  <a:lnTo>
                    <a:pt x="6018" y="6742"/>
                  </a:lnTo>
                  <a:cubicBezTo>
                    <a:pt x="5861" y="6301"/>
                    <a:pt x="5451" y="5986"/>
                    <a:pt x="4947" y="5986"/>
                  </a:cubicBezTo>
                  <a:lnTo>
                    <a:pt x="3403" y="5986"/>
                  </a:lnTo>
                  <a:cubicBezTo>
                    <a:pt x="3277" y="5986"/>
                    <a:pt x="3120" y="6018"/>
                    <a:pt x="3057" y="6049"/>
                  </a:cubicBezTo>
                  <a:lnTo>
                    <a:pt x="3057" y="5577"/>
                  </a:lnTo>
                  <a:cubicBezTo>
                    <a:pt x="3057" y="4379"/>
                    <a:pt x="3750" y="3214"/>
                    <a:pt x="4853" y="2647"/>
                  </a:cubicBezTo>
                  <a:lnTo>
                    <a:pt x="4853" y="2647"/>
                  </a:lnTo>
                  <a:cubicBezTo>
                    <a:pt x="4695" y="3623"/>
                    <a:pt x="5451" y="4474"/>
                    <a:pt x="6428" y="4474"/>
                  </a:cubicBezTo>
                  <a:cubicBezTo>
                    <a:pt x="7405" y="4474"/>
                    <a:pt x="8161" y="3623"/>
                    <a:pt x="8003" y="2647"/>
                  </a:cubicBezTo>
                  <a:close/>
                  <a:moveTo>
                    <a:pt x="2301" y="6774"/>
                  </a:moveTo>
                  <a:lnTo>
                    <a:pt x="2301" y="8254"/>
                  </a:lnTo>
                  <a:cubicBezTo>
                    <a:pt x="1891" y="8254"/>
                    <a:pt x="1545" y="7939"/>
                    <a:pt x="1545" y="7530"/>
                  </a:cubicBezTo>
                  <a:cubicBezTo>
                    <a:pt x="1545" y="7120"/>
                    <a:pt x="1891" y="6774"/>
                    <a:pt x="2301" y="6774"/>
                  </a:cubicBezTo>
                  <a:close/>
                  <a:moveTo>
                    <a:pt x="4947" y="6805"/>
                  </a:moveTo>
                  <a:cubicBezTo>
                    <a:pt x="5136" y="6805"/>
                    <a:pt x="5294" y="6963"/>
                    <a:pt x="5294" y="7152"/>
                  </a:cubicBezTo>
                  <a:cubicBezTo>
                    <a:pt x="5294" y="7782"/>
                    <a:pt x="4790" y="8254"/>
                    <a:pt x="4191" y="8254"/>
                  </a:cubicBezTo>
                  <a:lnTo>
                    <a:pt x="3403" y="8254"/>
                  </a:lnTo>
                  <a:cubicBezTo>
                    <a:pt x="3214" y="8254"/>
                    <a:pt x="3057" y="8097"/>
                    <a:pt x="3057" y="7908"/>
                  </a:cubicBezTo>
                  <a:lnTo>
                    <a:pt x="3057" y="7152"/>
                  </a:lnTo>
                  <a:cubicBezTo>
                    <a:pt x="3057" y="6963"/>
                    <a:pt x="3214" y="6805"/>
                    <a:pt x="3403" y="6805"/>
                  </a:cubicBezTo>
                  <a:close/>
                  <a:moveTo>
                    <a:pt x="9452" y="6805"/>
                  </a:moveTo>
                  <a:cubicBezTo>
                    <a:pt x="9673" y="6805"/>
                    <a:pt x="9830" y="6963"/>
                    <a:pt x="9830" y="7152"/>
                  </a:cubicBezTo>
                  <a:lnTo>
                    <a:pt x="9830" y="7908"/>
                  </a:lnTo>
                  <a:cubicBezTo>
                    <a:pt x="9830" y="8097"/>
                    <a:pt x="9673" y="8254"/>
                    <a:pt x="9452" y="8254"/>
                  </a:cubicBezTo>
                  <a:lnTo>
                    <a:pt x="8665" y="8254"/>
                  </a:lnTo>
                  <a:cubicBezTo>
                    <a:pt x="8035" y="8254"/>
                    <a:pt x="7562" y="7750"/>
                    <a:pt x="7562" y="7152"/>
                  </a:cubicBezTo>
                  <a:cubicBezTo>
                    <a:pt x="7562" y="6963"/>
                    <a:pt x="7720" y="6805"/>
                    <a:pt x="7940" y="6805"/>
                  </a:cubicBezTo>
                  <a:close/>
                  <a:moveTo>
                    <a:pt x="10587" y="6774"/>
                  </a:moveTo>
                  <a:cubicBezTo>
                    <a:pt x="10965" y="6774"/>
                    <a:pt x="11311" y="7120"/>
                    <a:pt x="11311" y="7530"/>
                  </a:cubicBezTo>
                  <a:cubicBezTo>
                    <a:pt x="11311" y="7908"/>
                    <a:pt x="10996" y="8254"/>
                    <a:pt x="10587" y="8254"/>
                  </a:cubicBezTo>
                  <a:lnTo>
                    <a:pt x="10587" y="6774"/>
                  </a:lnTo>
                  <a:close/>
                  <a:moveTo>
                    <a:pt x="1135" y="8412"/>
                  </a:moveTo>
                  <a:cubicBezTo>
                    <a:pt x="1387" y="8790"/>
                    <a:pt x="1828" y="9011"/>
                    <a:pt x="2301" y="9011"/>
                  </a:cubicBezTo>
                  <a:cubicBezTo>
                    <a:pt x="2301" y="9420"/>
                    <a:pt x="1986" y="9767"/>
                    <a:pt x="1545" y="9767"/>
                  </a:cubicBezTo>
                  <a:cubicBezTo>
                    <a:pt x="1167" y="9767"/>
                    <a:pt x="789" y="9452"/>
                    <a:pt x="789" y="9011"/>
                  </a:cubicBezTo>
                  <a:cubicBezTo>
                    <a:pt x="789" y="8790"/>
                    <a:pt x="915" y="8538"/>
                    <a:pt x="1135" y="8412"/>
                  </a:cubicBezTo>
                  <a:close/>
                  <a:moveTo>
                    <a:pt x="11752" y="8412"/>
                  </a:moveTo>
                  <a:cubicBezTo>
                    <a:pt x="11941" y="8570"/>
                    <a:pt x="12067" y="8790"/>
                    <a:pt x="12067" y="9011"/>
                  </a:cubicBezTo>
                  <a:cubicBezTo>
                    <a:pt x="12067" y="9420"/>
                    <a:pt x="11752" y="9767"/>
                    <a:pt x="11311" y="9767"/>
                  </a:cubicBezTo>
                  <a:cubicBezTo>
                    <a:pt x="10870" y="9767"/>
                    <a:pt x="10555" y="9420"/>
                    <a:pt x="10555" y="9011"/>
                  </a:cubicBezTo>
                  <a:cubicBezTo>
                    <a:pt x="11028" y="9011"/>
                    <a:pt x="11469" y="8790"/>
                    <a:pt x="11752" y="8412"/>
                  </a:cubicBezTo>
                  <a:close/>
                  <a:moveTo>
                    <a:pt x="6837" y="7561"/>
                  </a:moveTo>
                  <a:cubicBezTo>
                    <a:pt x="6995" y="8412"/>
                    <a:pt x="7783" y="9042"/>
                    <a:pt x="8633" y="9042"/>
                  </a:cubicBezTo>
                  <a:lnTo>
                    <a:pt x="9421" y="9042"/>
                  </a:lnTo>
                  <a:cubicBezTo>
                    <a:pt x="9547" y="9042"/>
                    <a:pt x="9673" y="9011"/>
                    <a:pt x="9767" y="8979"/>
                  </a:cubicBezTo>
                  <a:lnTo>
                    <a:pt x="9767" y="8979"/>
                  </a:lnTo>
                  <a:cubicBezTo>
                    <a:pt x="9610" y="10680"/>
                    <a:pt x="8192" y="12004"/>
                    <a:pt x="6428" y="12004"/>
                  </a:cubicBezTo>
                  <a:cubicBezTo>
                    <a:pt x="4664" y="12004"/>
                    <a:pt x="3246" y="10680"/>
                    <a:pt x="3057" y="8979"/>
                  </a:cubicBezTo>
                  <a:lnTo>
                    <a:pt x="3057" y="8979"/>
                  </a:lnTo>
                  <a:cubicBezTo>
                    <a:pt x="3151" y="9011"/>
                    <a:pt x="3277" y="9042"/>
                    <a:pt x="3403" y="9042"/>
                  </a:cubicBezTo>
                  <a:lnTo>
                    <a:pt x="4191" y="9042"/>
                  </a:lnTo>
                  <a:cubicBezTo>
                    <a:pt x="5105" y="9042"/>
                    <a:pt x="5829" y="8412"/>
                    <a:pt x="5987" y="7561"/>
                  </a:cubicBezTo>
                  <a:close/>
                  <a:moveTo>
                    <a:pt x="6428" y="0"/>
                  </a:moveTo>
                  <a:cubicBezTo>
                    <a:pt x="5798" y="0"/>
                    <a:pt x="5294" y="410"/>
                    <a:pt x="5168" y="1008"/>
                  </a:cubicBezTo>
                  <a:lnTo>
                    <a:pt x="5010" y="1733"/>
                  </a:lnTo>
                  <a:cubicBezTo>
                    <a:pt x="4286" y="1985"/>
                    <a:pt x="3592" y="2458"/>
                    <a:pt x="3120" y="3088"/>
                  </a:cubicBezTo>
                  <a:cubicBezTo>
                    <a:pt x="2584" y="3812"/>
                    <a:pt x="2301" y="4663"/>
                    <a:pt x="2301" y="5577"/>
                  </a:cubicBezTo>
                  <a:lnTo>
                    <a:pt x="2301" y="6018"/>
                  </a:lnTo>
                  <a:cubicBezTo>
                    <a:pt x="1387" y="6018"/>
                    <a:pt x="694" y="6805"/>
                    <a:pt x="789" y="7719"/>
                  </a:cubicBezTo>
                  <a:cubicBezTo>
                    <a:pt x="316" y="7971"/>
                    <a:pt x="64" y="8475"/>
                    <a:pt x="64" y="9011"/>
                  </a:cubicBezTo>
                  <a:cubicBezTo>
                    <a:pt x="64" y="9420"/>
                    <a:pt x="221" y="9767"/>
                    <a:pt x="442" y="9987"/>
                  </a:cubicBezTo>
                  <a:lnTo>
                    <a:pt x="95" y="10712"/>
                  </a:lnTo>
                  <a:cubicBezTo>
                    <a:pt x="1" y="10901"/>
                    <a:pt x="95" y="11090"/>
                    <a:pt x="253" y="11216"/>
                  </a:cubicBezTo>
                  <a:cubicBezTo>
                    <a:pt x="305" y="11242"/>
                    <a:pt x="357" y="11254"/>
                    <a:pt x="408" y="11254"/>
                  </a:cubicBezTo>
                  <a:cubicBezTo>
                    <a:pt x="541" y="11254"/>
                    <a:pt x="666" y="11173"/>
                    <a:pt x="757" y="11058"/>
                  </a:cubicBezTo>
                  <a:lnTo>
                    <a:pt x="1072" y="10428"/>
                  </a:lnTo>
                  <a:cubicBezTo>
                    <a:pt x="1230" y="10460"/>
                    <a:pt x="1387" y="10523"/>
                    <a:pt x="1545" y="10523"/>
                  </a:cubicBezTo>
                  <a:cubicBezTo>
                    <a:pt x="1954" y="10523"/>
                    <a:pt x="2301" y="10365"/>
                    <a:pt x="2584" y="10113"/>
                  </a:cubicBezTo>
                  <a:cubicBezTo>
                    <a:pt x="3151" y="11657"/>
                    <a:pt x="4664" y="12760"/>
                    <a:pt x="6428" y="12760"/>
                  </a:cubicBezTo>
                  <a:cubicBezTo>
                    <a:pt x="8224" y="12760"/>
                    <a:pt x="9704" y="11657"/>
                    <a:pt x="10303" y="10113"/>
                  </a:cubicBezTo>
                  <a:cubicBezTo>
                    <a:pt x="10587" y="10365"/>
                    <a:pt x="10933" y="10523"/>
                    <a:pt x="11311" y="10523"/>
                  </a:cubicBezTo>
                  <a:cubicBezTo>
                    <a:pt x="11469" y="10523"/>
                    <a:pt x="11626" y="10460"/>
                    <a:pt x="11784" y="10428"/>
                  </a:cubicBezTo>
                  <a:lnTo>
                    <a:pt x="12099" y="11058"/>
                  </a:lnTo>
                  <a:cubicBezTo>
                    <a:pt x="12164" y="11188"/>
                    <a:pt x="12288" y="11273"/>
                    <a:pt x="12431" y="11273"/>
                  </a:cubicBezTo>
                  <a:cubicBezTo>
                    <a:pt x="12496" y="11273"/>
                    <a:pt x="12565" y="11255"/>
                    <a:pt x="12634" y="11216"/>
                  </a:cubicBezTo>
                  <a:cubicBezTo>
                    <a:pt x="12823" y="11153"/>
                    <a:pt x="12886" y="10901"/>
                    <a:pt x="12792" y="10712"/>
                  </a:cubicBezTo>
                  <a:lnTo>
                    <a:pt x="12414" y="9987"/>
                  </a:lnTo>
                  <a:cubicBezTo>
                    <a:pt x="12666" y="9735"/>
                    <a:pt x="12823" y="9357"/>
                    <a:pt x="12823" y="9011"/>
                  </a:cubicBezTo>
                  <a:cubicBezTo>
                    <a:pt x="12823" y="8475"/>
                    <a:pt x="12508" y="8002"/>
                    <a:pt x="12067" y="7719"/>
                  </a:cubicBezTo>
                  <a:cubicBezTo>
                    <a:pt x="12193" y="6805"/>
                    <a:pt x="11469" y="6018"/>
                    <a:pt x="10555" y="6018"/>
                  </a:cubicBezTo>
                  <a:lnTo>
                    <a:pt x="10555" y="5577"/>
                  </a:lnTo>
                  <a:cubicBezTo>
                    <a:pt x="10555" y="4663"/>
                    <a:pt x="10303" y="3812"/>
                    <a:pt x="9736" y="3088"/>
                  </a:cubicBezTo>
                  <a:cubicBezTo>
                    <a:pt x="9263" y="2458"/>
                    <a:pt x="8602" y="1985"/>
                    <a:pt x="7846" y="1733"/>
                  </a:cubicBezTo>
                  <a:lnTo>
                    <a:pt x="7688" y="1008"/>
                  </a:lnTo>
                  <a:cubicBezTo>
                    <a:pt x="7562" y="410"/>
                    <a:pt x="7058" y="0"/>
                    <a:pt x="64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3" name="Google Shape;5173;p38"/>
          <p:cNvGrpSpPr/>
          <p:nvPr/>
        </p:nvGrpSpPr>
        <p:grpSpPr>
          <a:xfrm>
            <a:off x="3566071" y="2099663"/>
            <a:ext cx="342171" cy="336332"/>
            <a:chOff x="-55620975" y="2294725"/>
            <a:chExt cx="323750" cy="318225"/>
          </a:xfrm>
        </p:grpSpPr>
        <p:sp>
          <p:nvSpPr>
            <p:cNvPr id="5174" name="Google Shape;5174;p38"/>
            <p:cNvSpPr/>
            <p:nvPr/>
          </p:nvSpPr>
          <p:spPr>
            <a:xfrm>
              <a:off x="-5549652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23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23"/>
                  </a:cubicBezTo>
                  <a:cubicBezTo>
                    <a:pt x="2931" y="465"/>
                    <a:pt x="2931" y="245"/>
                    <a:pt x="2773" y="119"/>
                  </a:cubicBezTo>
                  <a:cubicBezTo>
                    <a:pt x="2710" y="40"/>
                    <a:pt x="2623" y="1"/>
                    <a:pt x="2533" y="1"/>
                  </a:cubicBezTo>
                  <a:cubicBezTo>
                    <a:pt x="2442" y="1"/>
                    <a:pt x="2348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3" y="308"/>
                    <a:pt x="694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-55505975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-55431150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-55620975" y="2294725"/>
              <a:ext cx="323750" cy="318225"/>
            </a:xfrm>
            <a:custGeom>
              <a:avLst/>
              <a:gdLst/>
              <a:ahLst/>
              <a:cxnLst/>
              <a:rect l="l" t="t" r="r" b="b"/>
              <a:pathLst>
                <a:path w="12950" h="12729" extrusionOk="0">
                  <a:moveTo>
                    <a:pt x="6459" y="851"/>
                  </a:moveTo>
                  <a:lnTo>
                    <a:pt x="11343" y="4506"/>
                  </a:lnTo>
                  <a:lnTo>
                    <a:pt x="1576" y="4506"/>
                  </a:lnTo>
                  <a:lnTo>
                    <a:pt x="6459" y="851"/>
                  </a:lnTo>
                  <a:close/>
                  <a:moveTo>
                    <a:pt x="2364" y="5987"/>
                  </a:moveTo>
                  <a:lnTo>
                    <a:pt x="2364" y="7499"/>
                  </a:lnTo>
                  <a:cubicBezTo>
                    <a:pt x="1923" y="7499"/>
                    <a:pt x="1608" y="7152"/>
                    <a:pt x="1608" y="6743"/>
                  </a:cubicBezTo>
                  <a:cubicBezTo>
                    <a:pt x="1608" y="6365"/>
                    <a:pt x="1923" y="5987"/>
                    <a:pt x="2364" y="5987"/>
                  </a:cubicBezTo>
                  <a:close/>
                  <a:moveTo>
                    <a:pt x="10555" y="5987"/>
                  </a:moveTo>
                  <a:cubicBezTo>
                    <a:pt x="10964" y="5987"/>
                    <a:pt x="11280" y="6365"/>
                    <a:pt x="11280" y="6743"/>
                  </a:cubicBezTo>
                  <a:cubicBezTo>
                    <a:pt x="11280" y="7152"/>
                    <a:pt x="10964" y="7499"/>
                    <a:pt x="10555" y="7499"/>
                  </a:cubicBezTo>
                  <a:lnTo>
                    <a:pt x="10555" y="5987"/>
                  </a:lnTo>
                  <a:close/>
                  <a:moveTo>
                    <a:pt x="9830" y="5262"/>
                  </a:moveTo>
                  <a:cubicBezTo>
                    <a:pt x="9799" y="5798"/>
                    <a:pt x="9799" y="8287"/>
                    <a:pt x="9799" y="8633"/>
                  </a:cubicBezTo>
                  <a:cubicBezTo>
                    <a:pt x="9799" y="10492"/>
                    <a:pt x="8287" y="11973"/>
                    <a:pt x="6459" y="11973"/>
                  </a:cubicBezTo>
                  <a:cubicBezTo>
                    <a:pt x="4600" y="11973"/>
                    <a:pt x="3088" y="10492"/>
                    <a:pt x="3088" y="8633"/>
                  </a:cubicBezTo>
                  <a:lnTo>
                    <a:pt x="3088" y="5262"/>
                  </a:lnTo>
                  <a:close/>
                  <a:moveTo>
                    <a:pt x="6459" y="1"/>
                  </a:moveTo>
                  <a:cubicBezTo>
                    <a:pt x="6381" y="1"/>
                    <a:pt x="6302" y="32"/>
                    <a:pt x="6239" y="95"/>
                  </a:cubicBezTo>
                  <a:lnTo>
                    <a:pt x="253" y="4569"/>
                  </a:lnTo>
                  <a:cubicBezTo>
                    <a:pt x="1" y="4790"/>
                    <a:pt x="158" y="5231"/>
                    <a:pt x="505" y="5231"/>
                  </a:cubicBezTo>
                  <a:lnTo>
                    <a:pt x="2395" y="5231"/>
                  </a:lnTo>
                  <a:cubicBezTo>
                    <a:pt x="1576" y="5231"/>
                    <a:pt x="883" y="5924"/>
                    <a:pt x="883" y="6743"/>
                  </a:cubicBezTo>
                  <a:cubicBezTo>
                    <a:pt x="883" y="7562"/>
                    <a:pt x="1576" y="8255"/>
                    <a:pt x="2395" y="8255"/>
                  </a:cubicBezTo>
                  <a:lnTo>
                    <a:pt x="2395" y="8633"/>
                  </a:lnTo>
                  <a:cubicBezTo>
                    <a:pt x="2395" y="10870"/>
                    <a:pt x="4254" y="12729"/>
                    <a:pt x="6491" y="12729"/>
                  </a:cubicBezTo>
                  <a:cubicBezTo>
                    <a:pt x="8728" y="12729"/>
                    <a:pt x="10586" y="10870"/>
                    <a:pt x="10586" y="8633"/>
                  </a:cubicBezTo>
                  <a:lnTo>
                    <a:pt x="10586" y="8255"/>
                  </a:lnTo>
                  <a:cubicBezTo>
                    <a:pt x="11406" y="8255"/>
                    <a:pt x="12067" y="7562"/>
                    <a:pt x="12067" y="6743"/>
                  </a:cubicBezTo>
                  <a:cubicBezTo>
                    <a:pt x="12067" y="5924"/>
                    <a:pt x="11406" y="5231"/>
                    <a:pt x="10586" y="5231"/>
                  </a:cubicBezTo>
                  <a:lnTo>
                    <a:pt x="12477" y="5231"/>
                  </a:lnTo>
                  <a:cubicBezTo>
                    <a:pt x="12792" y="5231"/>
                    <a:pt x="12949" y="4790"/>
                    <a:pt x="12666" y="4569"/>
                  </a:cubicBezTo>
                  <a:lnTo>
                    <a:pt x="6680" y="95"/>
                  </a:lnTo>
                  <a:cubicBezTo>
                    <a:pt x="6617" y="32"/>
                    <a:pt x="6538" y="1"/>
                    <a:pt x="64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-55450850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399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497"/>
                    <a:pt x="158" y="623"/>
                  </a:cubicBezTo>
                  <a:lnTo>
                    <a:pt x="914" y="1411"/>
                  </a:lnTo>
                  <a:cubicBezTo>
                    <a:pt x="993" y="1489"/>
                    <a:pt x="1088" y="1529"/>
                    <a:pt x="1178" y="1529"/>
                  </a:cubicBezTo>
                  <a:cubicBezTo>
                    <a:pt x="1269" y="1529"/>
                    <a:pt x="1356" y="1489"/>
                    <a:pt x="1419" y="1411"/>
                  </a:cubicBezTo>
                  <a:cubicBezTo>
                    <a:pt x="1576" y="1253"/>
                    <a:pt x="1576" y="1001"/>
                    <a:pt x="1419" y="907"/>
                  </a:cubicBezTo>
                  <a:lnTo>
                    <a:pt x="662" y="119"/>
                  </a:lnTo>
                  <a:cubicBezTo>
                    <a:pt x="584" y="40"/>
                    <a:pt x="489" y="1"/>
                    <a:pt x="3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-55506775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1139" y="1"/>
                  </a:moveTo>
                  <a:cubicBezTo>
                    <a:pt x="1041" y="1"/>
                    <a:pt x="946" y="40"/>
                    <a:pt x="883" y="119"/>
                  </a:cubicBezTo>
                  <a:lnTo>
                    <a:pt x="159" y="907"/>
                  </a:lnTo>
                  <a:cubicBezTo>
                    <a:pt x="1" y="1064"/>
                    <a:pt x="1" y="1285"/>
                    <a:pt x="159" y="1411"/>
                  </a:cubicBezTo>
                  <a:cubicBezTo>
                    <a:pt x="237" y="1489"/>
                    <a:pt x="332" y="1529"/>
                    <a:pt x="422" y="1529"/>
                  </a:cubicBezTo>
                  <a:cubicBezTo>
                    <a:pt x="513" y="1529"/>
                    <a:pt x="600" y="1489"/>
                    <a:pt x="663" y="1411"/>
                  </a:cubicBezTo>
                  <a:lnTo>
                    <a:pt x="1419" y="623"/>
                  </a:lnTo>
                  <a:cubicBezTo>
                    <a:pt x="1576" y="466"/>
                    <a:pt x="1576" y="213"/>
                    <a:pt x="1419" y="119"/>
                  </a:cubicBezTo>
                  <a:cubicBezTo>
                    <a:pt x="1340" y="40"/>
                    <a:pt x="1238" y="1"/>
                    <a:pt x="11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0" name="Google Shape;5180;p38"/>
          <p:cNvGrpSpPr/>
          <p:nvPr/>
        </p:nvGrpSpPr>
        <p:grpSpPr>
          <a:xfrm>
            <a:off x="3568159" y="2514153"/>
            <a:ext cx="337997" cy="336411"/>
            <a:chOff x="-55620175" y="2686900"/>
            <a:chExt cx="319800" cy="318300"/>
          </a:xfrm>
        </p:grpSpPr>
        <p:sp>
          <p:nvSpPr>
            <p:cNvPr id="5181" name="Google Shape;5181;p38"/>
            <p:cNvSpPr/>
            <p:nvPr/>
          </p:nvSpPr>
          <p:spPr>
            <a:xfrm>
              <a:off x="-55514650" y="2917925"/>
              <a:ext cx="72500" cy="29775"/>
            </a:xfrm>
            <a:custGeom>
              <a:avLst/>
              <a:gdLst/>
              <a:ahLst/>
              <a:cxnLst/>
              <a:rect l="l" t="t" r="r" b="b"/>
              <a:pathLst>
                <a:path w="2900" h="1191" extrusionOk="0">
                  <a:moveTo>
                    <a:pt x="387" y="1"/>
                  </a:moveTo>
                  <a:cubicBezTo>
                    <a:pt x="292" y="1"/>
                    <a:pt x="206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54" y="1190"/>
                    <a:pt x="2427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79" y="72"/>
                    <a:pt x="2592" y="48"/>
                    <a:pt x="2502" y="48"/>
                  </a:cubicBezTo>
                  <a:cubicBezTo>
                    <a:pt x="2411" y="48"/>
                    <a:pt x="2317" y="72"/>
                    <a:pt x="2238" y="119"/>
                  </a:cubicBezTo>
                  <a:cubicBezTo>
                    <a:pt x="2049" y="340"/>
                    <a:pt x="1734" y="434"/>
                    <a:pt x="1450" y="434"/>
                  </a:cubicBezTo>
                  <a:cubicBezTo>
                    <a:pt x="1135" y="434"/>
                    <a:pt x="852" y="340"/>
                    <a:pt x="663" y="119"/>
                  </a:cubicBezTo>
                  <a:cubicBezTo>
                    <a:pt x="584" y="40"/>
                    <a:pt x="481" y="1"/>
                    <a:pt x="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-5545005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-55524875" y="2855525"/>
              <a:ext cx="18925" cy="17450"/>
            </a:xfrm>
            <a:custGeom>
              <a:avLst/>
              <a:gdLst/>
              <a:ahLst/>
              <a:cxnLst/>
              <a:rect l="l" t="t" r="r" b="b"/>
              <a:pathLst>
                <a:path w="757" h="698" extrusionOk="0">
                  <a:moveTo>
                    <a:pt x="410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693"/>
                    <a:pt x="410" y="693"/>
                  </a:cubicBezTo>
                  <a:cubicBezTo>
                    <a:pt x="423" y="696"/>
                    <a:pt x="437" y="697"/>
                    <a:pt x="451" y="697"/>
                  </a:cubicBezTo>
                  <a:cubicBezTo>
                    <a:pt x="598" y="697"/>
                    <a:pt x="756" y="548"/>
                    <a:pt x="756" y="347"/>
                  </a:cubicBez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-55620175" y="2686900"/>
              <a:ext cx="319800" cy="318300"/>
            </a:xfrm>
            <a:custGeom>
              <a:avLst/>
              <a:gdLst/>
              <a:ahLst/>
              <a:cxnLst/>
              <a:rect l="l" t="t" r="r" b="b"/>
              <a:pathLst>
                <a:path w="12792" h="12732" extrusionOk="0">
                  <a:moveTo>
                    <a:pt x="5671" y="2240"/>
                  </a:moveTo>
                  <a:cubicBezTo>
                    <a:pt x="6333" y="2240"/>
                    <a:pt x="6931" y="2429"/>
                    <a:pt x="7435" y="2744"/>
                  </a:cubicBezTo>
                  <a:cubicBezTo>
                    <a:pt x="7057" y="4225"/>
                    <a:pt x="5703" y="5233"/>
                    <a:pt x="4159" y="5233"/>
                  </a:cubicBezTo>
                  <a:lnTo>
                    <a:pt x="2332" y="5233"/>
                  </a:lnTo>
                  <a:cubicBezTo>
                    <a:pt x="2489" y="3532"/>
                    <a:pt x="3938" y="2240"/>
                    <a:pt x="5671" y="2240"/>
                  </a:cubicBezTo>
                  <a:close/>
                  <a:moveTo>
                    <a:pt x="8318" y="732"/>
                  </a:moveTo>
                  <a:cubicBezTo>
                    <a:pt x="8434" y="732"/>
                    <a:pt x="8549" y="741"/>
                    <a:pt x="8664" y="759"/>
                  </a:cubicBezTo>
                  <a:cubicBezTo>
                    <a:pt x="9735" y="917"/>
                    <a:pt x="10523" y="1925"/>
                    <a:pt x="10523" y="3059"/>
                  </a:cubicBezTo>
                  <a:lnTo>
                    <a:pt x="10523" y="6147"/>
                  </a:lnTo>
                  <a:cubicBezTo>
                    <a:pt x="10271" y="6021"/>
                    <a:pt x="10050" y="5958"/>
                    <a:pt x="9767" y="5958"/>
                  </a:cubicBezTo>
                  <a:lnTo>
                    <a:pt x="9767" y="5580"/>
                  </a:lnTo>
                  <a:cubicBezTo>
                    <a:pt x="9767" y="3626"/>
                    <a:pt x="8349" y="1957"/>
                    <a:pt x="6490" y="1578"/>
                  </a:cubicBezTo>
                  <a:cubicBezTo>
                    <a:pt x="6975" y="1040"/>
                    <a:pt x="7643" y="732"/>
                    <a:pt x="8318" y="732"/>
                  </a:cubicBezTo>
                  <a:close/>
                  <a:moveTo>
                    <a:pt x="1544" y="6745"/>
                  </a:moveTo>
                  <a:lnTo>
                    <a:pt x="1544" y="8226"/>
                  </a:lnTo>
                  <a:cubicBezTo>
                    <a:pt x="1134" y="8226"/>
                    <a:pt x="788" y="7879"/>
                    <a:pt x="788" y="7470"/>
                  </a:cubicBezTo>
                  <a:cubicBezTo>
                    <a:pt x="788" y="7092"/>
                    <a:pt x="1134" y="6745"/>
                    <a:pt x="1544" y="6745"/>
                  </a:cubicBezTo>
                  <a:close/>
                  <a:moveTo>
                    <a:pt x="9798" y="6745"/>
                  </a:moveTo>
                  <a:cubicBezTo>
                    <a:pt x="10208" y="6745"/>
                    <a:pt x="10554" y="7060"/>
                    <a:pt x="10554" y="7470"/>
                  </a:cubicBezTo>
                  <a:cubicBezTo>
                    <a:pt x="10554" y="7879"/>
                    <a:pt x="10208" y="8226"/>
                    <a:pt x="9798" y="8226"/>
                  </a:cubicBezTo>
                  <a:lnTo>
                    <a:pt x="9798" y="6745"/>
                  </a:lnTo>
                  <a:close/>
                  <a:moveTo>
                    <a:pt x="10712" y="8667"/>
                  </a:moveTo>
                  <a:cubicBezTo>
                    <a:pt x="10775" y="8888"/>
                    <a:pt x="10869" y="9108"/>
                    <a:pt x="11027" y="9297"/>
                  </a:cubicBezTo>
                  <a:cubicBezTo>
                    <a:pt x="11090" y="9455"/>
                    <a:pt x="11216" y="9549"/>
                    <a:pt x="11342" y="9707"/>
                  </a:cubicBezTo>
                  <a:lnTo>
                    <a:pt x="9652" y="9707"/>
                  </a:lnTo>
                  <a:cubicBezTo>
                    <a:pt x="9738" y="9468"/>
                    <a:pt x="9768" y="9254"/>
                    <a:pt x="9798" y="8982"/>
                  </a:cubicBezTo>
                  <a:cubicBezTo>
                    <a:pt x="10145" y="8982"/>
                    <a:pt x="10460" y="8856"/>
                    <a:pt x="10712" y="8667"/>
                  </a:cubicBezTo>
                  <a:close/>
                  <a:moveTo>
                    <a:pt x="8066" y="3280"/>
                  </a:moveTo>
                  <a:cubicBezTo>
                    <a:pt x="8664" y="3847"/>
                    <a:pt x="9042" y="4729"/>
                    <a:pt x="9042" y="5643"/>
                  </a:cubicBezTo>
                  <a:lnTo>
                    <a:pt x="9042" y="8636"/>
                  </a:lnTo>
                  <a:cubicBezTo>
                    <a:pt x="9042" y="10463"/>
                    <a:pt x="7530" y="11975"/>
                    <a:pt x="5671" y="11975"/>
                  </a:cubicBezTo>
                  <a:cubicBezTo>
                    <a:pt x="3812" y="11975"/>
                    <a:pt x="2269" y="10431"/>
                    <a:pt x="2269" y="8573"/>
                  </a:cubicBezTo>
                  <a:lnTo>
                    <a:pt x="2269" y="5989"/>
                  </a:lnTo>
                  <a:lnTo>
                    <a:pt x="4159" y="5989"/>
                  </a:lnTo>
                  <a:cubicBezTo>
                    <a:pt x="5104" y="5989"/>
                    <a:pt x="6049" y="5643"/>
                    <a:pt x="6805" y="5044"/>
                  </a:cubicBezTo>
                  <a:cubicBezTo>
                    <a:pt x="7404" y="4571"/>
                    <a:pt x="7782" y="3941"/>
                    <a:pt x="8066" y="3280"/>
                  </a:cubicBezTo>
                  <a:close/>
                  <a:moveTo>
                    <a:pt x="8329" y="0"/>
                  </a:moveTo>
                  <a:cubicBezTo>
                    <a:pt x="7237" y="0"/>
                    <a:pt x="6224" y="580"/>
                    <a:pt x="5671" y="1547"/>
                  </a:cubicBezTo>
                  <a:lnTo>
                    <a:pt x="5640" y="1547"/>
                  </a:lnTo>
                  <a:cubicBezTo>
                    <a:pt x="3340" y="1547"/>
                    <a:pt x="1481" y="3374"/>
                    <a:pt x="1481" y="5643"/>
                  </a:cubicBezTo>
                  <a:lnTo>
                    <a:pt x="1481" y="5989"/>
                  </a:lnTo>
                  <a:cubicBezTo>
                    <a:pt x="662" y="5989"/>
                    <a:pt x="0" y="6651"/>
                    <a:pt x="0" y="7470"/>
                  </a:cubicBezTo>
                  <a:cubicBezTo>
                    <a:pt x="0" y="8320"/>
                    <a:pt x="662" y="8982"/>
                    <a:pt x="1481" y="8982"/>
                  </a:cubicBezTo>
                  <a:cubicBezTo>
                    <a:pt x="1702" y="11061"/>
                    <a:pt x="3466" y="12731"/>
                    <a:pt x="5577" y="12731"/>
                  </a:cubicBezTo>
                  <a:cubicBezTo>
                    <a:pt x="7215" y="12731"/>
                    <a:pt x="8570" y="11818"/>
                    <a:pt x="9263" y="10463"/>
                  </a:cubicBezTo>
                  <a:lnTo>
                    <a:pt x="12319" y="10463"/>
                  </a:lnTo>
                  <a:cubicBezTo>
                    <a:pt x="12476" y="10463"/>
                    <a:pt x="12634" y="10368"/>
                    <a:pt x="12665" y="10211"/>
                  </a:cubicBezTo>
                  <a:cubicBezTo>
                    <a:pt x="12791" y="9990"/>
                    <a:pt x="12728" y="9833"/>
                    <a:pt x="12571" y="9770"/>
                  </a:cubicBezTo>
                  <a:cubicBezTo>
                    <a:pt x="11783" y="9360"/>
                    <a:pt x="11248" y="8573"/>
                    <a:pt x="11248" y="7690"/>
                  </a:cubicBezTo>
                  <a:lnTo>
                    <a:pt x="11248" y="3122"/>
                  </a:lnTo>
                  <a:cubicBezTo>
                    <a:pt x="11248" y="1578"/>
                    <a:pt x="10208" y="287"/>
                    <a:pt x="8790" y="35"/>
                  </a:cubicBezTo>
                  <a:cubicBezTo>
                    <a:pt x="8636" y="12"/>
                    <a:pt x="8481" y="0"/>
                    <a:pt x="83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5" name="Google Shape;5185;p38"/>
          <p:cNvGrpSpPr/>
          <p:nvPr/>
        </p:nvGrpSpPr>
        <p:grpSpPr>
          <a:xfrm>
            <a:off x="5645619" y="1685939"/>
            <a:ext cx="337151" cy="336332"/>
            <a:chOff x="-53690500" y="1903275"/>
            <a:chExt cx="319000" cy="318225"/>
          </a:xfrm>
        </p:grpSpPr>
        <p:sp>
          <p:nvSpPr>
            <p:cNvPr id="5186" name="Google Shape;5186;p38"/>
            <p:cNvSpPr/>
            <p:nvPr/>
          </p:nvSpPr>
          <p:spPr>
            <a:xfrm>
              <a:off x="-53567625" y="2136625"/>
              <a:ext cx="71675" cy="29750"/>
            </a:xfrm>
            <a:custGeom>
              <a:avLst/>
              <a:gdLst/>
              <a:ahLst/>
              <a:cxnLst/>
              <a:rect l="l" t="t" r="r" b="b"/>
              <a:pathLst>
                <a:path w="2867" h="1190" extrusionOk="0">
                  <a:moveTo>
                    <a:pt x="366" y="0"/>
                  </a:moveTo>
                  <a:cubicBezTo>
                    <a:pt x="276" y="0"/>
                    <a:pt x="189" y="40"/>
                    <a:pt x="126" y="118"/>
                  </a:cubicBezTo>
                  <a:cubicBezTo>
                    <a:pt x="0" y="244"/>
                    <a:pt x="0" y="465"/>
                    <a:pt x="126" y="622"/>
                  </a:cubicBezTo>
                  <a:cubicBezTo>
                    <a:pt x="473" y="969"/>
                    <a:pt x="945" y="1190"/>
                    <a:pt x="1418" y="1190"/>
                  </a:cubicBezTo>
                  <a:cubicBezTo>
                    <a:pt x="1890" y="1190"/>
                    <a:pt x="2395" y="969"/>
                    <a:pt x="2710" y="622"/>
                  </a:cubicBezTo>
                  <a:cubicBezTo>
                    <a:pt x="2867" y="465"/>
                    <a:pt x="2867" y="244"/>
                    <a:pt x="2710" y="118"/>
                  </a:cubicBezTo>
                  <a:cubicBezTo>
                    <a:pt x="2631" y="40"/>
                    <a:pt x="2536" y="0"/>
                    <a:pt x="2446" y="0"/>
                  </a:cubicBezTo>
                  <a:cubicBezTo>
                    <a:pt x="2355" y="0"/>
                    <a:pt x="2269" y="40"/>
                    <a:pt x="2206" y="118"/>
                  </a:cubicBezTo>
                  <a:cubicBezTo>
                    <a:pt x="2017" y="307"/>
                    <a:pt x="1701" y="433"/>
                    <a:pt x="1418" y="433"/>
                  </a:cubicBezTo>
                  <a:cubicBezTo>
                    <a:pt x="1103" y="433"/>
                    <a:pt x="819" y="307"/>
                    <a:pt x="630" y="118"/>
                  </a:cubicBezTo>
                  <a:cubicBezTo>
                    <a:pt x="552" y="40"/>
                    <a:pt x="457" y="0"/>
                    <a:pt x="3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-53502250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-53577075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-53690500" y="19032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735" y="4475"/>
                  </a:moveTo>
                  <a:lnTo>
                    <a:pt x="9735" y="5262"/>
                  </a:lnTo>
                  <a:lnTo>
                    <a:pt x="2993" y="5262"/>
                  </a:lnTo>
                  <a:lnTo>
                    <a:pt x="2993" y="4475"/>
                  </a:lnTo>
                  <a:close/>
                  <a:moveTo>
                    <a:pt x="9767" y="6018"/>
                  </a:moveTo>
                  <a:lnTo>
                    <a:pt x="9767" y="8633"/>
                  </a:lnTo>
                  <a:cubicBezTo>
                    <a:pt x="9767" y="10461"/>
                    <a:pt x="8255" y="11973"/>
                    <a:pt x="6427" y="11973"/>
                  </a:cubicBezTo>
                  <a:cubicBezTo>
                    <a:pt x="4569" y="11973"/>
                    <a:pt x="3088" y="10461"/>
                    <a:pt x="3088" y="8633"/>
                  </a:cubicBezTo>
                  <a:lnTo>
                    <a:pt x="3088" y="6018"/>
                  </a:lnTo>
                  <a:close/>
                  <a:moveTo>
                    <a:pt x="6459" y="757"/>
                  </a:moveTo>
                  <a:cubicBezTo>
                    <a:pt x="9578" y="757"/>
                    <a:pt x="12098" y="3277"/>
                    <a:pt x="12098" y="6365"/>
                  </a:cubicBezTo>
                  <a:lnTo>
                    <a:pt x="12098" y="11973"/>
                  </a:lnTo>
                  <a:lnTo>
                    <a:pt x="8727" y="11973"/>
                  </a:lnTo>
                  <a:cubicBezTo>
                    <a:pt x="9798" y="11217"/>
                    <a:pt x="10460" y="9988"/>
                    <a:pt x="10460" y="8633"/>
                  </a:cubicBezTo>
                  <a:lnTo>
                    <a:pt x="10460" y="4097"/>
                  </a:lnTo>
                  <a:cubicBezTo>
                    <a:pt x="10460" y="3908"/>
                    <a:pt x="10303" y="3750"/>
                    <a:pt x="10114" y="3750"/>
                  </a:cubicBezTo>
                  <a:lnTo>
                    <a:pt x="6774" y="3750"/>
                  </a:lnTo>
                  <a:lnTo>
                    <a:pt x="6774" y="2994"/>
                  </a:lnTo>
                  <a:lnTo>
                    <a:pt x="7121" y="2994"/>
                  </a:lnTo>
                  <a:cubicBezTo>
                    <a:pt x="7310" y="2994"/>
                    <a:pt x="7467" y="2836"/>
                    <a:pt x="7467" y="2616"/>
                  </a:cubicBezTo>
                  <a:cubicBezTo>
                    <a:pt x="7467" y="2427"/>
                    <a:pt x="7310" y="2269"/>
                    <a:pt x="7121" y="2269"/>
                  </a:cubicBezTo>
                  <a:lnTo>
                    <a:pt x="6774" y="2269"/>
                  </a:lnTo>
                  <a:lnTo>
                    <a:pt x="6774" y="1923"/>
                  </a:lnTo>
                  <a:cubicBezTo>
                    <a:pt x="6774" y="1734"/>
                    <a:pt x="6616" y="1576"/>
                    <a:pt x="6427" y="1576"/>
                  </a:cubicBezTo>
                  <a:cubicBezTo>
                    <a:pt x="6207" y="1576"/>
                    <a:pt x="6049" y="1734"/>
                    <a:pt x="6049" y="1923"/>
                  </a:cubicBezTo>
                  <a:lnTo>
                    <a:pt x="6049" y="2269"/>
                  </a:lnTo>
                  <a:lnTo>
                    <a:pt x="5703" y="2269"/>
                  </a:lnTo>
                  <a:cubicBezTo>
                    <a:pt x="5514" y="2269"/>
                    <a:pt x="5356" y="2427"/>
                    <a:pt x="5356" y="2616"/>
                  </a:cubicBezTo>
                  <a:cubicBezTo>
                    <a:pt x="5356" y="2836"/>
                    <a:pt x="5514" y="2994"/>
                    <a:pt x="5703" y="2994"/>
                  </a:cubicBezTo>
                  <a:lnTo>
                    <a:pt x="6049" y="2994"/>
                  </a:lnTo>
                  <a:lnTo>
                    <a:pt x="6049" y="3750"/>
                  </a:lnTo>
                  <a:lnTo>
                    <a:pt x="2710" y="3750"/>
                  </a:lnTo>
                  <a:cubicBezTo>
                    <a:pt x="2521" y="3750"/>
                    <a:pt x="2363" y="3908"/>
                    <a:pt x="2363" y="4097"/>
                  </a:cubicBezTo>
                  <a:lnTo>
                    <a:pt x="2363" y="8633"/>
                  </a:lnTo>
                  <a:cubicBezTo>
                    <a:pt x="2363" y="9988"/>
                    <a:pt x="3088" y="11217"/>
                    <a:pt x="4096" y="11973"/>
                  </a:cubicBezTo>
                  <a:lnTo>
                    <a:pt x="820" y="11973"/>
                  </a:lnTo>
                  <a:lnTo>
                    <a:pt x="820" y="6365"/>
                  </a:lnTo>
                  <a:cubicBezTo>
                    <a:pt x="820" y="3277"/>
                    <a:pt x="3340" y="757"/>
                    <a:pt x="6459" y="757"/>
                  </a:cubicBezTo>
                  <a:close/>
                  <a:moveTo>
                    <a:pt x="6364" y="1"/>
                  </a:moveTo>
                  <a:cubicBezTo>
                    <a:pt x="2867" y="1"/>
                    <a:pt x="0" y="2868"/>
                    <a:pt x="0" y="6365"/>
                  </a:cubicBezTo>
                  <a:lnTo>
                    <a:pt x="0" y="12351"/>
                  </a:lnTo>
                  <a:cubicBezTo>
                    <a:pt x="0" y="12571"/>
                    <a:pt x="158" y="12729"/>
                    <a:pt x="347" y="12729"/>
                  </a:cubicBezTo>
                  <a:lnTo>
                    <a:pt x="12319" y="12729"/>
                  </a:lnTo>
                  <a:cubicBezTo>
                    <a:pt x="12508" y="12729"/>
                    <a:pt x="12665" y="12571"/>
                    <a:pt x="12665" y="12351"/>
                  </a:cubicBezTo>
                  <a:lnTo>
                    <a:pt x="12665" y="6365"/>
                  </a:lnTo>
                  <a:cubicBezTo>
                    <a:pt x="12760" y="2868"/>
                    <a:pt x="9893" y="1"/>
                    <a:pt x="6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0" name="Google Shape;5190;p38"/>
          <p:cNvGrpSpPr/>
          <p:nvPr/>
        </p:nvGrpSpPr>
        <p:grpSpPr>
          <a:xfrm>
            <a:off x="5666427" y="2101328"/>
            <a:ext cx="295536" cy="334667"/>
            <a:chOff x="-53670800" y="2296300"/>
            <a:chExt cx="279625" cy="316650"/>
          </a:xfrm>
        </p:grpSpPr>
        <p:sp>
          <p:nvSpPr>
            <p:cNvPr id="5191" name="Google Shape;5191;p38"/>
            <p:cNvSpPr/>
            <p:nvPr/>
          </p:nvSpPr>
          <p:spPr>
            <a:xfrm>
              <a:off x="-53567625" y="25272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0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710" y="40"/>
                    <a:pt x="2615" y="1"/>
                    <a:pt x="2517" y="1"/>
                  </a:cubicBezTo>
                  <a:cubicBezTo>
                    <a:pt x="2418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82" y="308"/>
                    <a:pt x="662" y="119"/>
                  </a:cubicBezTo>
                  <a:cubicBezTo>
                    <a:pt x="599" y="40"/>
                    <a:pt x="504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8"/>
            <p:cNvSpPr/>
            <p:nvPr/>
          </p:nvSpPr>
          <p:spPr>
            <a:xfrm>
              <a:off x="-53502250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8"/>
            <p:cNvSpPr/>
            <p:nvPr/>
          </p:nvSpPr>
          <p:spPr>
            <a:xfrm>
              <a:off x="-53577075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8"/>
            <p:cNvSpPr/>
            <p:nvPr/>
          </p:nvSpPr>
          <p:spPr>
            <a:xfrm>
              <a:off x="-5367080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1481" y="6680"/>
                  </a:moveTo>
                  <a:lnTo>
                    <a:pt x="1481" y="7026"/>
                  </a:lnTo>
                  <a:lnTo>
                    <a:pt x="1481" y="8129"/>
                  </a:lnTo>
                  <a:cubicBezTo>
                    <a:pt x="1450" y="8134"/>
                    <a:pt x="1421" y="8136"/>
                    <a:pt x="1391" y="8136"/>
                  </a:cubicBezTo>
                  <a:cubicBezTo>
                    <a:pt x="1026" y="8136"/>
                    <a:pt x="756" y="7786"/>
                    <a:pt x="756" y="7436"/>
                  </a:cubicBezTo>
                  <a:cubicBezTo>
                    <a:pt x="756" y="7026"/>
                    <a:pt x="1103" y="6680"/>
                    <a:pt x="1481" y="6680"/>
                  </a:cubicBezTo>
                  <a:close/>
                  <a:moveTo>
                    <a:pt x="9672" y="6711"/>
                  </a:moveTo>
                  <a:cubicBezTo>
                    <a:pt x="10082" y="6711"/>
                    <a:pt x="10428" y="7026"/>
                    <a:pt x="10428" y="7467"/>
                  </a:cubicBezTo>
                  <a:cubicBezTo>
                    <a:pt x="10428" y="7814"/>
                    <a:pt x="10113" y="8192"/>
                    <a:pt x="9672" y="8192"/>
                  </a:cubicBezTo>
                  <a:lnTo>
                    <a:pt x="9672" y="7089"/>
                  </a:lnTo>
                  <a:lnTo>
                    <a:pt x="9672" y="6711"/>
                  </a:lnTo>
                  <a:close/>
                  <a:moveTo>
                    <a:pt x="5576" y="3718"/>
                  </a:moveTo>
                  <a:cubicBezTo>
                    <a:pt x="7435" y="3718"/>
                    <a:pt x="8947" y="5231"/>
                    <a:pt x="8947" y="7089"/>
                  </a:cubicBezTo>
                  <a:lnTo>
                    <a:pt x="8947" y="9326"/>
                  </a:lnTo>
                  <a:cubicBezTo>
                    <a:pt x="8947" y="10775"/>
                    <a:pt x="7750" y="11910"/>
                    <a:pt x="6333" y="11910"/>
                  </a:cubicBezTo>
                  <a:lnTo>
                    <a:pt x="4852" y="11910"/>
                  </a:lnTo>
                  <a:cubicBezTo>
                    <a:pt x="3371" y="11910"/>
                    <a:pt x="2237" y="10744"/>
                    <a:pt x="2237" y="9326"/>
                  </a:cubicBezTo>
                  <a:lnTo>
                    <a:pt x="2237" y="7089"/>
                  </a:lnTo>
                  <a:cubicBezTo>
                    <a:pt x="2237" y="5231"/>
                    <a:pt x="3749" y="3718"/>
                    <a:pt x="5576" y="3718"/>
                  </a:cubicBezTo>
                  <a:close/>
                  <a:moveTo>
                    <a:pt x="7089" y="1"/>
                  </a:moveTo>
                  <a:cubicBezTo>
                    <a:pt x="6080" y="1"/>
                    <a:pt x="5230" y="820"/>
                    <a:pt x="5230" y="1828"/>
                  </a:cubicBezTo>
                  <a:lnTo>
                    <a:pt x="5230" y="2994"/>
                  </a:lnTo>
                  <a:cubicBezTo>
                    <a:pt x="3560" y="3151"/>
                    <a:pt x="2142" y="4348"/>
                    <a:pt x="1670" y="5924"/>
                  </a:cubicBezTo>
                  <a:lnTo>
                    <a:pt x="1512" y="5924"/>
                  </a:lnTo>
                  <a:cubicBezTo>
                    <a:pt x="662" y="5924"/>
                    <a:pt x="0" y="6585"/>
                    <a:pt x="0" y="7436"/>
                  </a:cubicBezTo>
                  <a:cubicBezTo>
                    <a:pt x="0" y="8255"/>
                    <a:pt x="662" y="8917"/>
                    <a:pt x="1512" y="8917"/>
                  </a:cubicBezTo>
                  <a:lnTo>
                    <a:pt x="1512" y="9326"/>
                  </a:lnTo>
                  <a:cubicBezTo>
                    <a:pt x="1512" y="11185"/>
                    <a:pt x="2993" y="12666"/>
                    <a:pt x="4852" y="12666"/>
                  </a:cubicBezTo>
                  <a:lnTo>
                    <a:pt x="6333" y="12666"/>
                  </a:lnTo>
                  <a:cubicBezTo>
                    <a:pt x="8191" y="12666"/>
                    <a:pt x="9704" y="11185"/>
                    <a:pt x="9704" y="9326"/>
                  </a:cubicBezTo>
                  <a:lnTo>
                    <a:pt x="9704" y="8917"/>
                  </a:lnTo>
                  <a:cubicBezTo>
                    <a:pt x="10523" y="8917"/>
                    <a:pt x="11184" y="8255"/>
                    <a:pt x="11184" y="7436"/>
                  </a:cubicBezTo>
                  <a:cubicBezTo>
                    <a:pt x="11184" y="6617"/>
                    <a:pt x="10523" y="5924"/>
                    <a:pt x="9672" y="5924"/>
                  </a:cubicBezTo>
                  <a:lnTo>
                    <a:pt x="9515" y="5924"/>
                  </a:lnTo>
                  <a:cubicBezTo>
                    <a:pt x="9042" y="4317"/>
                    <a:pt x="7687" y="3151"/>
                    <a:pt x="5954" y="2994"/>
                  </a:cubicBezTo>
                  <a:lnTo>
                    <a:pt x="5954" y="1828"/>
                  </a:lnTo>
                  <a:cubicBezTo>
                    <a:pt x="5954" y="1198"/>
                    <a:pt x="6459" y="725"/>
                    <a:pt x="7057" y="725"/>
                  </a:cubicBezTo>
                  <a:cubicBezTo>
                    <a:pt x="7687" y="725"/>
                    <a:pt x="8160" y="1230"/>
                    <a:pt x="8160" y="1828"/>
                  </a:cubicBezTo>
                  <a:cubicBezTo>
                    <a:pt x="8160" y="2017"/>
                    <a:pt x="8002" y="2206"/>
                    <a:pt x="7813" y="2206"/>
                  </a:cubicBezTo>
                  <a:cubicBezTo>
                    <a:pt x="7593" y="2206"/>
                    <a:pt x="7435" y="2017"/>
                    <a:pt x="7435" y="1828"/>
                  </a:cubicBezTo>
                  <a:cubicBezTo>
                    <a:pt x="7435" y="1639"/>
                    <a:pt x="7278" y="1482"/>
                    <a:pt x="7089" y="1482"/>
                  </a:cubicBezTo>
                  <a:cubicBezTo>
                    <a:pt x="6900" y="1482"/>
                    <a:pt x="6742" y="1639"/>
                    <a:pt x="6742" y="1828"/>
                  </a:cubicBezTo>
                  <a:cubicBezTo>
                    <a:pt x="6742" y="2458"/>
                    <a:pt x="7246" y="2931"/>
                    <a:pt x="7845" y="2931"/>
                  </a:cubicBezTo>
                  <a:cubicBezTo>
                    <a:pt x="8475" y="2931"/>
                    <a:pt x="8947" y="2427"/>
                    <a:pt x="8947" y="1828"/>
                  </a:cubicBezTo>
                  <a:cubicBezTo>
                    <a:pt x="8947" y="820"/>
                    <a:pt x="8128" y="1"/>
                    <a:pt x="70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5" name="Google Shape;5195;p38"/>
          <p:cNvGrpSpPr/>
          <p:nvPr/>
        </p:nvGrpSpPr>
        <p:grpSpPr>
          <a:xfrm>
            <a:off x="5645619" y="2513809"/>
            <a:ext cx="337151" cy="336755"/>
            <a:chOff x="-53690500" y="2686575"/>
            <a:chExt cx="319000" cy="318625"/>
          </a:xfrm>
        </p:grpSpPr>
        <p:sp>
          <p:nvSpPr>
            <p:cNvPr id="5196" name="Google Shape;5196;p38"/>
            <p:cNvSpPr/>
            <p:nvPr/>
          </p:nvSpPr>
          <p:spPr>
            <a:xfrm>
              <a:off x="-53567625" y="2917925"/>
              <a:ext cx="73250" cy="29775"/>
            </a:xfrm>
            <a:custGeom>
              <a:avLst/>
              <a:gdLst/>
              <a:ahLst/>
              <a:cxnLst/>
              <a:rect l="l" t="t" r="r" b="b"/>
              <a:pathLst>
                <a:path w="2930" h="1191" extrusionOk="0">
                  <a:moveTo>
                    <a:pt x="410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7"/>
                    <a:pt x="0" y="529"/>
                    <a:pt x="158" y="655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58" y="1001"/>
                    <a:pt x="2773" y="655"/>
                  </a:cubicBezTo>
                  <a:cubicBezTo>
                    <a:pt x="2930" y="497"/>
                    <a:pt x="2930" y="245"/>
                    <a:pt x="2773" y="119"/>
                  </a:cubicBezTo>
                  <a:cubicBezTo>
                    <a:pt x="2710" y="72"/>
                    <a:pt x="2615" y="48"/>
                    <a:pt x="2517" y="48"/>
                  </a:cubicBezTo>
                  <a:cubicBezTo>
                    <a:pt x="2418" y="48"/>
                    <a:pt x="2316" y="72"/>
                    <a:pt x="2237" y="119"/>
                  </a:cubicBezTo>
                  <a:cubicBezTo>
                    <a:pt x="2048" y="340"/>
                    <a:pt x="1733" y="434"/>
                    <a:pt x="1449" y="434"/>
                  </a:cubicBezTo>
                  <a:cubicBezTo>
                    <a:pt x="1134" y="434"/>
                    <a:pt x="882" y="340"/>
                    <a:pt x="662" y="119"/>
                  </a:cubicBezTo>
                  <a:cubicBezTo>
                    <a:pt x="599" y="40"/>
                    <a:pt x="504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8"/>
            <p:cNvSpPr/>
            <p:nvPr/>
          </p:nvSpPr>
          <p:spPr>
            <a:xfrm>
              <a:off x="-53577075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8"/>
            <p:cNvSpPr/>
            <p:nvPr/>
          </p:nvSpPr>
          <p:spPr>
            <a:xfrm>
              <a:off x="-53502250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8"/>
            <p:cNvSpPr/>
            <p:nvPr/>
          </p:nvSpPr>
          <p:spPr>
            <a:xfrm>
              <a:off x="-53690500" y="2686575"/>
              <a:ext cx="319000" cy="318625"/>
            </a:xfrm>
            <a:custGeom>
              <a:avLst/>
              <a:gdLst/>
              <a:ahLst/>
              <a:cxnLst/>
              <a:rect l="l" t="t" r="r" b="b"/>
              <a:pathLst>
                <a:path w="12760" h="12745" extrusionOk="0">
                  <a:moveTo>
                    <a:pt x="6364" y="804"/>
                  </a:moveTo>
                  <a:lnTo>
                    <a:pt x="11059" y="3765"/>
                  </a:lnTo>
                  <a:lnTo>
                    <a:pt x="1702" y="3765"/>
                  </a:lnTo>
                  <a:lnTo>
                    <a:pt x="6364" y="804"/>
                  </a:lnTo>
                  <a:close/>
                  <a:moveTo>
                    <a:pt x="5797" y="4490"/>
                  </a:moveTo>
                  <a:cubicBezTo>
                    <a:pt x="5262" y="5404"/>
                    <a:pt x="4285" y="6002"/>
                    <a:pt x="3214" y="6002"/>
                  </a:cubicBezTo>
                  <a:lnTo>
                    <a:pt x="2237" y="6002"/>
                  </a:lnTo>
                  <a:cubicBezTo>
                    <a:pt x="1954" y="6002"/>
                    <a:pt x="1733" y="6065"/>
                    <a:pt x="1513" y="6191"/>
                  </a:cubicBezTo>
                  <a:lnTo>
                    <a:pt x="1513" y="4490"/>
                  </a:lnTo>
                  <a:close/>
                  <a:moveTo>
                    <a:pt x="11248" y="4490"/>
                  </a:moveTo>
                  <a:lnTo>
                    <a:pt x="11248" y="6191"/>
                  </a:lnTo>
                  <a:cubicBezTo>
                    <a:pt x="11027" y="6065"/>
                    <a:pt x="10775" y="6002"/>
                    <a:pt x="10523" y="6002"/>
                  </a:cubicBezTo>
                  <a:lnTo>
                    <a:pt x="9515" y="6002"/>
                  </a:lnTo>
                  <a:cubicBezTo>
                    <a:pt x="8475" y="6002"/>
                    <a:pt x="7467" y="5404"/>
                    <a:pt x="6963" y="4490"/>
                  </a:cubicBezTo>
                  <a:close/>
                  <a:moveTo>
                    <a:pt x="2237" y="6758"/>
                  </a:moveTo>
                  <a:lnTo>
                    <a:pt x="2237" y="8239"/>
                  </a:lnTo>
                  <a:cubicBezTo>
                    <a:pt x="1859" y="8239"/>
                    <a:pt x="1481" y="7892"/>
                    <a:pt x="1481" y="7483"/>
                  </a:cubicBezTo>
                  <a:cubicBezTo>
                    <a:pt x="1481" y="7105"/>
                    <a:pt x="1796" y="6758"/>
                    <a:pt x="2237" y="6758"/>
                  </a:cubicBezTo>
                  <a:close/>
                  <a:moveTo>
                    <a:pt x="10523" y="6758"/>
                  </a:moveTo>
                  <a:cubicBezTo>
                    <a:pt x="10901" y="6758"/>
                    <a:pt x="11248" y="7073"/>
                    <a:pt x="11248" y="7483"/>
                  </a:cubicBezTo>
                  <a:cubicBezTo>
                    <a:pt x="11248" y="7892"/>
                    <a:pt x="10933" y="8239"/>
                    <a:pt x="10523" y="8239"/>
                  </a:cubicBezTo>
                  <a:lnTo>
                    <a:pt x="10523" y="6758"/>
                  </a:lnTo>
                  <a:close/>
                  <a:moveTo>
                    <a:pt x="1481" y="8806"/>
                  </a:moveTo>
                  <a:cubicBezTo>
                    <a:pt x="1733" y="8901"/>
                    <a:pt x="1954" y="8995"/>
                    <a:pt x="2237" y="8995"/>
                  </a:cubicBezTo>
                  <a:cubicBezTo>
                    <a:pt x="2363" y="10224"/>
                    <a:pt x="2993" y="11326"/>
                    <a:pt x="4002" y="11988"/>
                  </a:cubicBezTo>
                  <a:lnTo>
                    <a:pt x="1481" y="11988"/>
                  </a:lnTo>
                  <a:lnTo>
                    <a:pt x="1481" y="8806"/>
                  </a:lnTo>
                  <a:close/>
                  <a:moveTo>
                    <a:pt x="6333" y="5025"/>
                  </a:moveTo>
                  <a:cubicBezTo>
                    <a:pt x="6585" y="5404"/>
                    <a:pt x="6932" y="5750"/>
                    <a:pt x="7310" y="6065"/>
                  </a:cubicBezTo>
                  <a:cubicBezTo>
                    <a:pt x="7940" y="6506"/>
                    <a:pt x="8696" y="6758"/>
                    <a:pt x="9452" y="6758"/>
                  </a:cubicBezTo>
                  <a:lnTo>
                    <a:pt x="9672" y="6758"/>
                  </a:lnTo>
                  <a:lnTo>
                    <a:pt x="9672" y="8586"/>
                  </a:lnTo>
                  <a:lnTo>
                    <a:pt x="9767" y="8586"/>
                  </a:lnTo>
                  <a:cubicBezTo>
                    <a:pt x="9767" y="10444"/>
                    <a:pt x="8223" y="11988"/>
                    <a:pt x="6364" y="11988"/>
                  </a:cubicBezTo>
                  <a:cubicBezTo>
                    <a:pt x="4537" y="11988"/>
                    <a:pt x="2993" y="10444"/>
                    <a:pt x="2993" y="8586"/>
                  </a:cubicBezTo>
                  <a:lnTo>
                    <a:pt x="2993" y="6758"/>
                  </a:lnTo>
                  <a:lnTo>
                    <a:pt x="3214" y="6758"/>
                  </a:lnTo>
                  <a:cubicBezTo>
                    <a:pt x="4002" y="6758"/>
                    <a:pt x="4726" y="6506"/>
                    <a:pt x="5356" y="6065"/>
                  </a:cubicBezTo>
                  <a:cubicBezTo>
                    <a:pt x="5734" y="5813"/>
                    <a:pt x="6112" y="5435"/>
                    <a:pt x="6333" y="5025"/>
                  </a:cubicBezTo>
                  <a:close/>
                  <a:moveTo>
                    <a:pt x="11248" y="8806"/>
                  </a:moveTo>
                  <a:lnTo>
                    <a:pt x="11248" y="12020"/>
                  </a:lnTo>
                  <a:lnTo>
                    <a:pt x="8727" y="12020"/>
                  </a:lnTo>
                  <a:lnTo>
                    <a:pt x="8727" y="11988"/>
                  </a:lnTo>
                  <a:cubicBezTo>
                    <a:pt x="9735" y="11326"/>
                    <a:pt x="10397" y="10224"/>
                    <a:pt x="10523" y="8995"/>
                  </a:cubicBezTo>
                  <a:cubicBezTo>
                    <a:pt x="10775" y="8995"/>
                    <a:pt x="11027" y="8901"/>
                    <a:pt x="11248" y="8806"/>
                  </a:cubicBezTo>
                  <a:close/>
                  <a:moveTo>
                    <a:pt x="6380" y="0"/>
                  </a:moveTo>
                  <a:cubicBezTo>
                    <a:pt x="6309" y="0"/>
                    <a:pt x="6238" y="16"/>
                    <a:pt x="6175" y="48"/>
                  </a:cubicBezTo>
                  <a:lnTo>
                    <a:pt x="189" y="3797"/>
                  </a:lnTo>
                  <a:cubicBezTo>
                    <a:pt x="32" y="3860"/>
                    <a:pt x="0" y="4080"/>
                    <a:pt x="32" y="4238"/>
                  </a:cubicBezTo>
                  <a:cubicBezTo>
                    <a:pt x="95" y="4395"/>
                    <a:pt x="252" y="4490"/>
                    <a:pt x="378" y="4490"/>
                  </a:cubicBezTo>
                  <a:lnTo>
                    <a:pt x="757" y="4490"/>
                  </a:lnTo>
                  <a:lnTo>
                    <a:pt x="757" y="12366"/>
                  </a:lnTo>
                  <a:cubicBezTo>
                    <a:pt x="757" y="12587"/>
                    <a:pt x="914" y="12744"/>
                    <a:pt x="1103" y="12744"/>
                  </a:cubicBezTo>
                  <a:lnTo>
                    <a:pt x="11626" y="12744"/>
                  </a:lnTo>
                  <a:cubicBezTo>
                    <a:pt x="11815" y="12744"/>
                    <a:pt x="11972" y="12587"/>
                    <a:pt x="11972" y="12366"/>
                  </a:cubicBezTo>
                  <a:lnTo>
                    <a:pt x="11972" y="4490"/>
                  </a:lnTo>
                  <a:lnTo>
                    <a:pt x="12319" y="4490"/>
                  </a:lnTo>
                  <a:cubicBezTo>
                    <a:pt x="12476" y="4490"/>
                    <a:pt x="12634" y="4395"/>
                    <a:pt x="12665" y="4238"/>
                  </a:cubicBezTo>
                  <a:cubicBezTo>
                    <a:pt x="12760" y="4080"/>
                    <a:pt x="12728" y="3923"/>
                    <a:pt x="12571" y="3797"/>
                  </a:cubicBezTo>
                  <a:lnTo>
                    <a:pt x="6585" y="48"/>
                  </a:lnTo>
                  <a:cubicBezTo>
                    <a:pt x="6522" y="16"/>
                    <a:pt x="6451" y="0"/>
                    <a:pt x="63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0" name="Google Shape;5200;p38"/>
          <p:cNvGrpSpPr/>
          <p:nvPr/>
        </p:nvGrpSpPr>
        <p:grpSpPr>
          <a:xfrm>
            <a:off x="7331315" y="2108964"/>
            <a:ext cx="295562" cy="336200"/>
            <a:chOff x="-52092425" y="2303525"/>
            <a:chExt cx="279650" cy="318100"/>
          </a:xfrm>
        </p:grpSpPr>
        <p:sp>
          <p:nvSpPr>
            <p:cNvPr id="5201" name="Google Shape;5201;p38"/>
            <p:cNvSpPr/>
            <p:nvPr/>
          </p:nvSpPr>
          <p:spPr>
            <a:xfrm>
              <a:off x="-51989225" y="253595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7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04" y="1000"/>
                    <a:pt x="977" y="1189"/>
                    <a:pt x="1449" y="1189"/>
                  </a:cubicBezTo>
                  <a:cubicBezTo>
                    <a:pt x="1922" y="1189"/>
                    <a:pt x="2426" y="1000"/>
                    <a:pt x="2741" y="654"/>
                  </a:cubicBezTo>
                  <a:cubicBezTo>
                    <a:pt x="2899" y="496"/>
                    <a:pt x="2899" y="244"/>
                    <a:pt x="2741" y="118"/>
                  </a:cubicBezTo>
                  <a:cubicBezTo>
                    <a:pt x="2662" y="40"/>
                    <a:pt x="2568" y="0"/>
                    <a:pt x="2477" y="0"/>
                  </a:cubicBezTo>
                  <a:cubicBezTo>
                    <a:pt x="2387" y="0"/>
                    <a:pt x="2300" y="40"/>
                    <a:pt x="2237" y="118"/>
                  </a:cubicBezTo>
                  <a:cubicBezTo>
                    <a:pt x="2048" y="339"/>
                    <a:pt x="1733" y="433"/>
                    <a:pt x="1449" y="433"/>
                  </a:cubicBezTo>
                  <a:cubicBezTo>
                    <a:pt x="1134" y="433"/>
                    <a:pt x="851" y="339"/>
                    <a:pt x="662" y="118"/>
                  </a:cubicBezTo>
                  <a:cubicBezTo>
                    <a:pt x="583" y="40"/>
                    <a:pt x="488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8"/>
            <p:cNvSpPr/>
            <p:nvPr/>
          </p:nvSpPr>
          <p:spPr>
            <a:xfrm>
              <a:off x="-52092425" y="2303525"/>
              <a:ext cx="279650" cy="318100"/>
            </a:xfrm>
            <a:custGeom>
              <a:avLst/>
              <a:gdLst/>
              <a:ahLst/>
              <a:cxnLst/>
              <a:rect l="l" t="t" r="r" b="b"/>
              <a:pathLst>
                <a:path w="11186" h="12724" extrusionOk="0">
                  <a:moveTo>
                    <a:pt x="9610" y="878"/>
                  </a:moveTo>
                  <a:lnTo>
                    <a:pt x="9295" y="2957"/>
                  </a:lnTo>
                  <a:cubicBezTo>
                    <a:pt x="8381" y="2957"/>
                    <a:pt x="7625" y="2327"/>
                    <a:pt x="7468" y="1476"/>
                  </a:cubicBezTo>
                  <a:lnTo>
                    <a:pt x="9610" y="878"/>
                  </a:lnTo>
                  <a:close/>
                  <a:moveTo>
                    <a:pt x="3719" y="1476"/>
                  </a:moveTo>
                  <a:cubicBezTo>
                    <a:pt x="4128" y="1476"/>
                    <a:pt x="4475" y="1791"/>
                    <a:pt x="4475" y="2201"/>
                  </a:cubicBezTo>
                  <a:cubicBezTo>
                    <a:pt x="4475" y="2610"/>
                    <a:pt x="4128" y="2957"/>
                    <a:pt x="3719" y="2957"/>
                  </a:cubicBezTo>
                  <a:cubicBezTo>
                    <a:pt x="3624" y="2957"/>
                    <a:pt x="3498" y="2925"/>
                    <a:pt x="3403" y="2894"/>
                  </a:cubicBezTo>
                  <a:cubicBezTo>
                    <a:pt x="3349" y="2861"/>
                    <a:pt x="3294" y="2847"/>
                    <a:pt x="3241" y="2847"/>
                  </a:cubicBezTo>
                  <a:cubicBezTo>
                    <a:pt x="3144" y="2847"/>
                    <a:pt x="3055" y="2895"/>
                    <a:pt x="2994" y="2957"/>
                  </a:cubicBezTo>
                  <a:cubicBezTo>
                    <a:pt x="2868" y="3083"/>
                    <a:pt x="2836" y="3240"/>
                    <a:pt x="2899" y="3398"/>
                  </a:cubicBezTo>
                  <a:cubicBezTo>
                    <a:pt x="2931" y="3524"/>
                    <a:pt x="2994" y="3618"/>
                    <a:pt x="2994" y="3713"/>
                  </a:cubicBezTo>
                  <a:cubicBezTo>
                    <a:pt x="2994" y="4091"/>
                    <a:pt x="2616" y="4469"/>
                    <a:pt x="2238" y="4469"/>
                  </a:cubicBezTo>
                  <a:cubicBezTo>
                    <a:pt x="1828" y="4469"/>
                    <a:pt x="1482" y="4154"/>
                    <a:pt x="1482" y="3713"/>
                  </a:cubicBezTo>
                  <a:cubicBezTo>
                    <a:pt x="1482" y="3492"/>
                    <a:pt x="1608" y="3303"/>
                    <a:pt x="1671" y="3209"/>
                  </a:cubicBezTo>
                  <a:cubicBezTo>
                    <a:pt x="1797" y="3083"/>
                    <a:pt x="1797" y="2894"/>
                    <a:pt x="1639" y="2736"/>
                  </a:cubicBezTo>
                  <a:cubicBezTo>
                    <a:pt x="1576" y="2610"/>
                    <a:pt x="1450" y="2453"/>
                    <a:pt x="1450" y="2201"/>
                  </a:cubicBezTo>
                  <a:cubicBezTo>
                    <a:pt x="1450" y="1823"/>
                    <a:pt x="1765" y="1476"/>
                    <a:pt x="2206" y="1476"/>
                  </a:cubicBezTo>
                  <a:cubicBezTo>
                    <a:pt x="2427" y="1476"/>
                    <a:pt x="2584" y="1571"/>
                    <a:pt x="2710" y="1665"/>
                  </a:cubicBezTo>
                  <a:cubicBezTo>
                    <a:pt x="2789" y="1728"/>
                    <a:pt x="2876" y="1760"/>
                    <a:pt x="2962" y="1760"/>
                  </a:cubicBezTo>
                  <a:cubicBezTo>
                    <a:pt x="3049" y="1760"/>
                    <a:pt x="3136" y="1728"/>
                    <a:pt x="3214" y="1665"/>
                  </a:cubicBezTo>
                  <a:cubicBezTo>
                    <a:pt x="3340" y="1571"/>
                    <a:pt x="3498" y="1476"/>
                    <a:pt x="3719" y="1476"/>
                  </a:cubicBezTo>
                  <a:close/>
                  <a:moveTo>
                    <a:pt x="6774" y="1697"/>
                  </a:moveTo>
                  <a:cubicBezTo>
                    <a:pt x="7027" y="2862"/>
                    <a:pt x="8035" y="3681"/>
                    <a:pt x="9200" y="3713"/>
                  </a:cubicBezTo>
                  <a:lnTo>
                    <a:pt x="9011" y="5225"/>
                  </a:lnTo>
                  <a:cubicBezTo>
                    <a:pt x="7247" y="5099"/>
                    <a:pt x="5735" y="3839"/>
                    <a:pt x="5294" y="2138"/>
                  </a:cubicBezTo>
                  <a:lnTo>
                    <a:pt x="6774" y="1697"/>
                  </a:lnTo>
                  <a:close/>
                  <a:moveTo>
                    <a:pt x="1450" y="6737"/>
                  </a:moveTo>
                  <a:lnTo>
                    <a:pt x="1450" y="8250"/>
                  </a:lnTo>
                  <a:cubicBezTo>
                    <a:pt x="1041" y="8250"/>
                    <a:pt x="694" y="7935"/>
                    <a:pt x="694" y="7494"/>
                  </a:cubicBezTo>
                  <a:cubicBezTo>
                    <a:pt x="694" y="7115"/>
                    <a:pt x="1009" y="6737"/>
                    <a:pt x="1450" y="6737"/>
                  </a:cubicBezTo>
                  <a:close/>
                  <a:moveTo>
                    <a:pt x="9673" y="6737"/>
                  </a:moveTo>
                  <a:cubicBezTo>
                    <a:pt x="10083" y="6737"/>
                    <a:pt x="10429" y="7052"/>
                    <a:pt x="10429" y="7494"/>
                  </a:cubicBezTo>
                  <a:cubicBezTo>
                    <a:pt x="10429" y="7935"/>
                    <a:pt x="10083" y="8250"/>
                    <a:pt x="9673" y="8250"/>
                  </a:cubicBezTo>
                  <a:lnTo>
                    <a:pt x="9673" y="6737"/>
                  </a:lnTo>
                  <a:close/>
                  <a:moveTo>
                    <a:pt x="4884" y="3209"/>
                  </a:moveTo>
                  <a:cubicBezTo>
                    <a:pt x="5609" y="4784"/>
                    <a:pt x="7184" y="5824"/>
                    <a:pt x="8917" y="5981"/>
                  </a:cubicBezTo>
                  <a:lnTo>
                    <a:pt x="8917" y="6422"/>
                  </a:lnTo>
                  <a:lnTo>
                    <a:pt x="8917" y="8659"/>
                  </a:lnTo>
                  <a:cubicBezTo>
                    <a:pt x="8917" y="10486"/>
                    <a:pt x="7436" y="11999"/>
                    <a:pt x="5577" y="11999"/>
                  </a:cubicBezTo>
                  <a:cubicBezTo>
                    <a:pt x="3719" y="11999"/>
                    <a:pt x="2238" y="10486"/>
                    <a:pt x="2238" y="8628"/>
                  </a:cubicBezTo>
                  <a:lnTo>
                    <a:pt x="2238" y="5603"/>
                  </a:lnTo>
                  <a:cubicBezTo>
                    <a:pt x="2238" y="5477"/>
                    <a:pt x="2238" y="5383"/>
                    <a:pt x="2269" y="5257"/>
                  </a:cubicBezTo>
                  <a:cubicBezTo>
                    <a:pt x="3088" y="5257"/>
                    <a:pt x="3719" y="4595"/>
                    <a:pt x="3719" y="3744"/>
                  </a:cubicBezTo>
                  <a:cubicBezTo>
                    <a:pt x="4191" y="3744"/>
                    <a:pt x="4601" y="3555"/>
                    <a:pt x="4884" y="3209"/>
                  </a:cubicBezTo>
                  <a:close/>
                  <a:moveTo>
                    <a:pt x="10072" y="1"/>
                  </a:moveTo>
                  <a:cubicBezTo>
                    <a:pt x="10033" y="1"/>
                    <a:pt x="9993" y="8"/>
                    <a:pt x="9956" y="27"/>
                  </a:cubicBezTo>
                  <a:lnTo>
                    <a:pt x="4979" y="1445"/>
                  </a:lnTo>
                  <a:cubicBezTo>
                    <a:pt x="4727" y="1004"/>
                    <a:pt x="4254" y="720"/>
                    <a:pt x="3719" y="720"/>
                  </a:cubicBezTo>
                  <a:cubicBezTo>
                    <a:pt x="3466" y="720"/>
                    <a:pt x="3214" y="783"/>
                    <a:pt x="2994" y="909"/>
                  </a:cubicBezTo>
                  <a:cubicBezTo>
                    <a:pt x="2742" y="783"/>
                    <a:pt x="2521" y="720"/>
                    <a:pt x="2238" y="720"/>
                  </a:cubicBezTo>
                  <a:cubicBezTo>
                    <a:pt x="1419" y="720"/>
                    <a:pt x="726" y="1382"/>
                    <a:pt x="726" y="2232"/>
                  </a:cubicBezTo>
                  <a:cubicBezTo>
                    <a:pt x="726" y="2484"/>
                    <a:pt x="820" y="2736"/>
                    <a:pt x="946" y="2957"/>
                  </a:cubicBezTo>
                  <a:cubicBezTo>
                    <a:pt x="820" y="3209"/>
                    <a:pt x="726" y="3429"/>
                    <a:pt x="726" y="3713"/>
                  </a:cubicBezTo>
                  <a:cubicBezTo>
                    <a:pt x="726" y="4280"/>
                    <a:pt x="1041" y="4784"/>
                    <a:pt x="1513" y="5005"/>
                  </a:cubicBezTo>
                  <a:cubicBezTo>
                    <a:pt x="1482" y="5225"/>
                    <a:pt x="1482" y="5383"/>
                    <a:pt x="1482" y="5572"/>
                  </a:cubicBezTo>
                  <a:lnTo>
                    <a:pt x="1482" y="6013"/>
                  </a:lnTo>
                  <a:cubicBezTo>
                    <a:pt x="663" y="6013"/>
                    <a:pt x="1" y="6674"/>
                    <a:pt x="1" y="7494"/>
                  </a:cubicBezTo>
                  <a:cubicBezTo>
                    <a:pt x="1" y="8313"/>
                    <a:pt x="663" y="9006"/>
                    <a:pt x="1482" y="9006"/>
                  </a:cubicBezTo>
                  <a:cubicBezTo>
                    <a:pt x="1671" y="11085"/>
                    <a:pt x="3466" y="12723"/>
                    <a:pt x="5577" y="12723"/>
                  </a:cubicBezTo>
                  <a:cubicBezTo>
                    <a:pt x="7720" y="12723"/>
                    <a:pt x="9484" y="11085"/>
                    <a:pt x="9673" y="9006"/>
                  </a:cubicBezTo>
                  <a:cubicBezTo>
                    <a:pt x="10492" y="9006"/>
                    <a:pt x="11185" y="8313"/>
                    <a:pt x="11185" y="7494"/>
                  </a:cubicBezTo>
                  <a:cubicBezTo>
                    <a:pt x="11185" y="6674"/>
                    <a:pt x="10492" y="6013"/>
                    <a:pt x="9673" y="6013"/>
                  </a:cubicBezTo>
                  <a:lnTo>
                    <a:pt x="9673" y="5603"/>
                  </a:lnTo>
                  <a:cubicBezTo>
                    <a:pt x="9704" y="5414"/>
                    <a:pt x="10398" y="594"/>
                    <a:pt x="10429" y="405"/>
                  </a:cubicBezTo>
                  <a:cubicBezTo>
                    <a:pt x="10429" y="279"/>
                    <a:pt x="10398" y="184"/>
                    <a:pt x="10303" y="90"/>
                  </a:cubicBezTo>
                  <a:cubicBezTo>
                    <a:pt x="10258" y="45"/>
                    <a:pt x="10167" y="1"/>
                    <a:pt x="10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8"/>
            <p:cNvSpPr/>
            <p:nvPr/>
          </p:nvSpPr>
          <p:spPr>
            <a:xfrm>
              <a:off x="-51998675" y="2454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8"/>
            <p:cNvSpPr/>
            <p:nvPr/>
          </p:nvSpPr>
          <p:spPr>
            <a:xfrm>
              <a:off x="-51925450" y="24546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8"/>
            <p:cNvSpPr/>
            <p:nvPr/>
          </p:nvSpPr>
          <p:spPr>
            <a:xfrm>
              <a:off x="-51981350" y="2472725"/>
              <a:ext cx="55925" cy="55950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1134" y="726"/>
                  </a:moveTo>
                  <a:cubicBezTo>
                    <a:pt x="1323" y="726"/>
                    <a:pt x="1481" y="883"/>
                    <a:pt x="1481" y="1072"/>
                  </a:cubicBezTo>
                  <a:cubicBezTo>
                    <a:pt x="1481" y="1293"/>
                    <a:pt x="1323" y="1450"/>
                    <a:pt x="1134" y="1450"/>
                  </a:cubicBezTo>
                  <a:cubicBezTo>
                    <a:pt x="945" y="1450"/>
                    <a:pt x="788" y="1293"/>
                    <a:pt x="788" y="1072"/>
                  </a:cubicBezTo>
                  <a:cubicBezTo>
                    <a:pt x="756" y="915"/>
                    <a:pt x="914" y="726"/>
                    <a:pt x="1134" y="726"/>
                  </a:cubicBezTo>
                  <a:close/>
                  <a:moveTo>
                    <a:pt x="1134" y="1"/>
                  </a:moveTo>
                  <a:cubicBezTo>
                    <a:pt x="504" y="1"/>
                    <a:pt x="32" y="536"/>
                    <a:pt x="32" y="1135"/>
                  </a:cubicBezTo>
                  <a:cubicBezTo>
                    <a:pt x="0" y="1765"/>
                    <a:pt x="504" y="2238"/>
                    <a:pt x="1134" y="2238"/>
                  </a:cubicBezTo>
                  <a:cubicBezTo>
                    <a:pt x="1764" y="2238"/>
                    <a:pt x="2237" y="1702"/>
                    <a:pt x="2237" y="1135"/>
                  </a:cubicBezTo>
                  <a:cubicBezTo>
                    <a:pt x="2237" y="505"/>
                    <a:pt x="1733" y="1"/>
                    <a:pt x="11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6" name="Google Shape;5206;p38"/>
          <p:cNvGrpSpPr/>
          <p:nvPr/>
        </p:nvGrpSpPr>
        <p:grpSpPr>
          <a:xfrm>
            <a:off x="1905365" y="1687604"/>
            <a:ext cx="338816" cy="336332"/>
            <a:chOff x="-57189125" y="1904850"/>
            <a:chExt cx="320575" cy="318225"/>
          </a:xfrm>
        </p:grpSpPr>
        <p:sp>
          <p:nvSpPr>
            <p:cNvPr id="5207" name="Google Shape;5207;p38"/>
            <p:cNvSpPr/>
            <p:nvPr/>
          </p:nvSpPr>
          <p:spPr>
            <a:xfrm>
              <a:off x="-57073350" y="2072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8"/>
            <p:cNvSpPr/>
            <p:nvPr/>
          </p:nvSpPr>
          <p:spPr>
            <a:xfrm>
              <a:off x="-56998525" y="20726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8"/>
            <p:cNvSpPr/>
            <p:nvPr/>
          </p:nvSpPr>
          <p:spPr>
            <a:xfrm>
              <a:off x="-57035550" y="2007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8"/>
            <p:cNvSpPr/>
            <p:nvPr/>
          </p:nvSpPr>
          <p:spPr>
            <a:xfrm>
              <a:off x="-5706390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36" y="970"/>
                    <a:pt x="1009" y="1159"/>
                    <a:pt x="1481" y="1159"/>
                  </a:cubicBezTo>
                  <a:cubicBezTo>
                    <a:pt x="1954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710" y="40"/>
                    <a:pt x="2623" y="1"/>
                    <a:pt x="2533" y="1"/>
                  </a:cubicBezTo>
                  <a:cubicBezTo>
                    <a:pt x="2442" y="1"/>
                    <a:pt x="2348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3" y="308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8"/>
            <p:cNvSpPr/>
            <p:nvPr/>
          </p:nvSpPr>
          <p:spPr>
            <a:xfrm>
              <a:off x="-57189125" y="1904850"/>
              <a:ext cx="320575" cy="318225"/>
            </a:xfrm>
            <a:custGeom>
              <a:avLst/>
              <a:gdLst/>
              <a:ahLst/>
              <a:cxnLst/>
              <a:rect l="l" t="t" r="r" b="b"/>
              <a:pathLst>
                <a:path w="12823" h="12729" extrusionOk="0">
                  <a:moveTo>
                    <a:pt x="6490" y="726"/>
                  </a:moveTo>
                  <a:cubicBezTo>
                    <a:pt x="6994" y="726"/>
                    <a:pt x="7467" y="1104"/>
                    <a:pt x="7593" y="1639"/>
                  </a:cubicBezTo>
                  <a:cubicBezTo>
                    <a:pt x="7215" y="1545"/>
                    <a:pt x="6868" y="1450"/>
                    <a:pt x="6490" y="1450"/>
                  </a:cubicBezTo>
                  <a:cubicBezTo>
                    <a:pt x="6081" y="1450"/>
                    <a:pt x="5734" y="1513"/>
                    <a:pt x="5388" y="1639"/>
                  </a:cubicBezTo>
                  <a:cubicBezTo>
                    <a:pt x="5482" y="1104"/>
                    <a:pt x="5923" y="726"/>
                    <a:pt x="6490" y="726"/>
                  </a:cubicBezTo>
                  <a:close/>
                  <a:moveTo>
                    <a:pt x="6081" y="2269"/>
                  </a:moveTo>
                  <a:lnTo>
                    <a:pt x="6081" y="2301"/>
                  </a:lnTo>
                  <a:cubicBezTo>
                    <a:pt x="5860" y="2364"/>
                    <a:pt x="5608" y="2584"/>
                    <a:pt x="5482" y="2805"/>
                  </a:cubicBezTo>
                  <a:cubicBezTo>
                    <a:pt x="5104" y="2805"/>
                    <a:pt x="4695" y="2994"/>
                    <a:pt x="4506" y="3372"/>
                  </a:cubicBezTo>
                  <a:cubicBezTo>
                    <a:pt x="4317" y="3719"/>
                    <a:pt x="4317" y="4160"/>
                    <a:pt x="4506" y="4475"/>
                  </a:cubicBezTo>
                  <a:cubicBezTo>
                    <a:pt x="4474" y="4538"/>
                    <a:pt x="4443" y="4664"/>
                    <a:pt x="4380" y="4727"/>
                  </a:cubicBezTo>
                  <a:cubicBezTo>
                    <a:pt x="4002" y="4979"/>
                    <a:pt x="3529" y="5136"/>
                    <a:pt x="3088" y="5168"/>
                  </a:cubicBezTo>
                  <a:cubicBezTo>
                    <a:pt x="3277" y="3624"/>
                    <a:pt x="4537" y="2427"/>
                    <a:pt x="6081" y="2269"/>
                  </a:cubicBezTo>
                  <a:close/>
                  <a:moveTo>
                    <a:pt x="6837" y="2269"/>
                  </a:moveTo>
                  <a:cubicBezTo>
                    <a:pt x="8412" y="2427"/>
                    <a:pt x="9641" y="3624"/>
                    <a:pt x="9830" y="5168"/>
                  </a:cubicBezTo>
                  <a:cubicBezTo>
                    <a:pt x="9357" y="5136"/>
                    <a:pt x="8916" y="4979"/>
                    <a:pt x="8538" y="4727"/>
                  </a:cubicBezTo>
                  <a:cubicBezTo>
                    <a:pt x="8475" y="4632"/>
                    <a:pt x="8444" y="4538"/>
                    <a:pt x="8412" y="4475"/>
                  </a:cubicBezTo>
                  <a:cubicBezTo>
                    <a:pt x="8601" y="4097"/>
                    <a:pt x="8633" y="3719"/>
                    <a:pt x="8412" y="3372"/>
                  </a:cubicBezTo>
                  <a:cubicBezTo>
                    <a:pt x="8223" y="2994"/>
                    <a:pt x="7814" y="2805"/>
                    <a:pt x="7436" y="2805"/>
                  </a:cubicBezTo>
                  <a:cubicBezTo>
                    <a:pt x="7310" y="2584"/>
                    <a:pt x="7057" y="2364"/>
                    <a:pt x="6837" y="2301"/>
                  </a:cubicBezTo>
                  <a:lnTo>
                    <a:pt x="6837" y="2269"/>
                  </a:lnTo>
                  <a:close/>
                  <a:moveTo>
                    <a:pt x="6490" y="2962"/>
                  </a:moveTo>
                  <a:cubicBezTo>
                    <a:pt x="6648" y="2962"/>
                    <a:pt x="6805" y="3088"/>
                    <a:pt x="6837" y="3277"/>
                  </a:cubicBezTo>
                  <a:cubicBezTo>
                    <a:pt x="6863" y="3460"/>
                    <a:pt x="7039" y="3577"/>
                    <a:pt x="7224" y="3577"/>
                  </a:cubicBezTo>
                  <a:cubicBezTo>
                    <a:pt x="7263" y="3577"/>
                    <a:pt x="7303" y="3572"/>
                    <a:pt x="7341" y="3561"/>
                  </a:cubicBezTo>
                  <a:cubicBezTo>
                    <a:pt x="7384" y="3535"/>
                    <a:pt x="7430" y="3523"/>
                    <a:pt x="7476" y="3523"/>
                  </a:cubicBezTo>
                  <a:cubicBezTo>
                    <a:pt x="7595" y="3523"/>
                    <a:pt x="7714" y="3604"/>
                    <a:pt x="7782" y="3719"/>
                  </a:cubicBezTo>
                  <a:cubicBezTo>
                    <a:pt x="7845" y="3876"/>
                    <a:pt x="7814" y="4065"/>
                    <a:pt x="7688" y="4191"/>
                  </a:cubicBezTo>
                  <a:cubicBezTo>
                    <a:pt x="7562" y="4349"/>
                    <a:pt x="7562" y="4601"/>
                    <a:pt x="7688" y="4727"/>
                  </a:cubicBezTo>
                  <a:cubicBezTo>
                    <a:pt x="7845" y="4853"/>
                    <a:pt x="7908" y="5042"/>
                    <a:pt x="7782" y="5199"/>
                  </a:cubicBezTo>
                  <a:cubicBezTo>
                    <a:pt x="7712" y="5316"/>
                    <a:pt x="7590" y="5381"/>
                    <a:pt x="7467" y="5381"/>
                  </a:cubicBezTo>
                  <a:cubicBezTo>
                    <a:pt x="7425" y="5381"/>
                    <a:pt x="7382" y="5373"/>
                    <a:pt x="7341" y="5357"/>
                  </a:cubicBezTo>
                  <a:cubicBezTo>
                    <a:pt x="7303" y="5346"/>
                    <a:pt x="7264" y="5341"/>
                    <a:pt x="7227" y="5341"/>
                  </a:cubicBezTo>
                  <a:cubicBezTo>
                    <a:pt x="7048" y="5341"/>
                    <a:pt x="6889" y="5458"/>
                    <a:pt x="6837" y="5640"/>
                  </a:cubicBezTo>
                  <a:cubicBezTo>
                    <a:pt x="6805" y="5829"/>
                    <a:pt x="6648" y="5955"/>
                    <a:pt x="6490" y="5955"/>
                  </a:cubicBezTo>
                  <a:cubicBezTo>
                    <a:pt x="6333" y="5955"/>
                    <a:pt x="6175" y="5829"/>
                    <a:pt x="6112" y="5640"/>
                  </a:cubicBezTo>
                  <a:cubicBezTo>
                    <a:pt x="6086" y="5458"/>
                    <a:pt x="5931" y="5341"/>
                    <a:pt x="5736" y="5341"/>
                  </a:cubicBezTo>
                  <a:cubicBezTo>
                    <a:pt x="5695" y="5341"/>
                    <a:pt x="5652" y="5346"/>
                    <a:pt x="5608" y="5357"/>
                  </a:cubicBezTo>
                  <a:cubicBezTo>
                    <a:pt x="5565" y="5383"/>
                    <a:pt x="5519" y="5394"/>
                    <a:pt x="5474" y="5394"/>
                  </a:cubicBezTo>
                  <a:cubicBezTo>
                    <a:pt x="5354" y="5394"/>
                    <a:pt x="5236" y="5313"/>
                    <a:pt x="5167" y="5199"/>
                  </a:cubicBezTo>
                  <a:cubicBezTo>
                    <a:pt x="5104" y="5042"/>
                    <a:pt x="5136" y="4853"/>
                    <a:pt x="5262" y="4727"/>
                  </a:cubicBezTo>
                  <a:cubicBezTo>
                    <a:pt x="5419" y="4569"/>
                    <a:pt x="5419" y="4317"/>
                    <a:pt x="5262" y="4191"/>
                  </a:cubicBezTo>
                  <a:cubicBezTo>
                    <a:pt x="5104" y="4065"/>
                    <a:pt x="5073" y="3876"/>
                    <a:pt x="5167" y="3719"/>
                  </a:cubicBezTo>
                  <a:cubicBezTo>
                    <a:pt x="5237" y="3602"/>
                    <a:pt x="5359" y="3537"/>
                    <a:pt x="5482" y="3537"/>
                  </a:cubicBezTo>
                  <a:cubicBezTo>
                    <a:pt x="5525" y="3537"/>
                    <a:pt x="5568" y="3545"/>
                    <a:pt x="5608" y="3561"/>
                  </a:cubicBezTo>
                  <a:cubicBezTo>
                    <a:pt x="5652" y="3572"/>
                    <a:pt x="5694" y="3577"/>
                    <a:pt x="5734" y="3577"/>
                  </a:cubicBezTo>
                  <a:cubicBezTo>
                    <a:pt x="5922" y="3577"/>
                    <a:pt x="6060" y="3460"/>
                    <a:pt x="6112" y="3277"/>
                  </a:cubicBezTo>
                  <a:cubicBezTo>
                    <a:pt x="6175" y="3088"/>
                    <a:pt x="6333" y="2962"/>
                    <a:pt x="6490" y="2962"/>
                  </a:cubicBezTo>
                  <a:close/>
                  <a:moveTo>
                    <a:pt x="2332" y="6711"/>
                  </a:moveTo>
                  <a:lnTo>
                    <a:pt x="2332" y="8192"/>
                  </a:lnTo>
                  <a:cubicBezTo>
                    <a:pt x="1954" y="8192"/>
                    <a:pt x="1607" y="7877"/>
                    <a:pt x="1607" y="7436"/>
                  </a:cubicBezTo>
                  <a:cubicBezTo>
                    <a:pt x="1607" y="7027"/>
                    <a:pt x="1954" y="6711"/>
                    <a:pt x="2332" y="6711"/>
                  </a:cubicBezTo>
                  <a:close/>
                  <a:moveTo>
                    <a:pt x="10618" y="6711"/>
                  </a:moveTo>
                  <a:cubicBezTo>
                    <a:pt x="10996" y="6711"/>
                    <a:pt x="11374" y="7027"/>
                    <a:pt x="11374" y="7468"/>
                  </a:cubicBezTo>
                  <a:cubicBezTo>
                    <a:pt x="11374" y="7846"/>
                    <a:pt x="11059" y="8192"/>
                    <a:pt x="10618" y="8192"/>
                  </a:cubicBezTo>
                  <a:lnTo>
                    <a:pt x="10618" y="6711"/>
                  </a:lnTo>
                  <a:close/>
                  <a:moveTo>
                    <a:pt x="1166" y="8350"/>
                  </a:moveTo>
                  <a:cubicBezTo>
                    <a:pt x="1450" y="8728"/>
                    <a:pt x="1891" y="8948"/>
                    <a:pt x="2363" y="8948"/>
                  </a:cubicBezTo>
                  <a:cubicBezTo>
                    <a:pt x="2332" y="9358"/>
                    <a:pt x="1985" y="9704"/>
                    <a:pt x="1607" y="9704"/>
                  </a:cubicBezTo>
                  <a:cubicBezTo>
                    <a:pt x="1198" y="9704"/>
                    <a:pt x="851" y="9389"/>
                    <a:pt x="851" y="8948"/>
                  </a:cubicBezTo>
                  <a:cubicBezTo>
                    <a:pt x="851" y="8728"/>
                    <a:pt x="977" y="8476"/>
                    <a:pt x="1166" y="8350"/>
                  </a:cubicBezTo>
                  <a:close/>
                  <a:moveTo>
                    <a:pt x="11783" y="8350"/>
                  </a:moveTo>
                  <a:cubicBezTo>
                    <a:pt x="12004" y="8507"/>
                    <a:pt x="12098" y="8728"/>
                    <a:pt x="12098" y="8948"/>
                  </a:cubicBezTo>
                  <a:cubicBezTo>
                    <a:pt x="12098" y="9358"/>
                    <a:pt x="11752" y="9704"/>
                    <a:pt x="11374" y="9704"/>
                  </a:cubicBezTo>
                  <a:cubicBezTo>
                    <a:pt x="10964" y="9704"/>
                    <a:pt x="10618" y="9389"/>
                    <a:pt x="10618" y="8948"/>
                  </a:cubicBezTo>
                  <a:cubicBezTo>
                    <a:pt x="11090" y="8948"/>
                    <a:pt x="11531" y="8728"/>
                    <a:pt x="11783" y="8350"/>
                  </a:cubicBezTo>
                  <a:close/>
                  <a:moveTo>
                    <a:pt x="8381" y="5514"/>
                  </a:moveTo>
                  <a:cubicBezTo>
                    <a:pt x="8790" y="5735"/>
                    <a:pt x="9326" y="5892"/>
                    <a:pt x="9798" y="5924"/>
                  </a:cubicBezTo>
                  <a:lnTo>
                    <a:pt x="9798" y="8570"/>
                  </a:lnTo>
                  <a:cubicBezTo>
                    <a:pt x="9861" y="10398"/>
                    <a:pt x="8318" y="11941"/>
                    <a:pt x="6490" y="11941"/>
                  </a:cubicBezTo>
                  <a:cubicBezTo>
                    <a:pt x="4632" y="11941"/>
                    <a:pt x="3088" y="10398"/>
                    <a:pt x="3088" y="8570"/>
                  </a:cubicBezTo>
                  <a:lnTo>
                    <a:pt x="3088" y="5924"/>
                  </a:lnTo>
                  <a:cubicBezTo>
                    <a:pt x="3592" y="5892"/>
                    <a:pt x="4065" y="5735"/>
                    <a:pt x="4506" y="5514"/>
                  </a:cubicBezTo>
                  <a:lnTo>
                    <a:pt x="4506" y="5577"/>
                  </a:lnTo>
                  <a:cubicBezTo>
                    <a:pt x="4695" y="5924"/>
                    <a:pt x="5104" y="6113"/>
                    <a:pt x="5482" y="6113"/>
                  </a:cubicBezTo>
                  <a:cubicBezTo>
                    <a:pt x="5703" y="6459"/>
                    <a:pt x="6049" y="6711"/>
                    <a:pt x="6427" y="6711"/>
                  </a:cubicBezTo>
                  <a:cubicBezTo>
                    <a:pt x="6837" y="6711"/>
                    <a:pt x="7215" y="6459"/>
                    <a:pt x="7373" y="6113"/>
                  </a:cubicBezTo>
                  <a:cubicBezTo>
                    <a:pt x="7782" y="6113"/>
                    <a:pt x="8160" y="5924"/>
                    <a:pt x="8381" y="5577"/>
                  </a:cubicBezTo>
                  <a:lnTo>
                    <a:pt x="8381" y="5514"/>
                  </a:lnTo>
                  <a:close/>
                  <a:moveTo>
                    <a:pt x="6396" y="1"/>
                  </a:moveTo>
                  <a:cubicBezTo>
                    <a:pt x="5892" y="1"/>
                    <a:pt x="5419" y="221"/>
                    <a:pt x="5073" y="568"/>
                  </a:cubicBezTo>
                  <a:cubicBezTo>
                    <a:pt x="4726" y="915"/>
                    <a:pt x="4506" y="1419"/>
                    <a:pt x="4506" y="1954"/>
                  </a:cubicBezTo>
                  <a:cubicBezTo>
                    <a:pt x="3182" y="2616"/>
                    <a:pt x="2237" y="4002"/>
                    <a:pt x="2237" y="5609"/>
                  </a:cubicBezTo>
                  <a:lnTo>
                    <a:pt x="2237" y="5955"/>
                  </a:lnTo>
                  <a:cubicBezTo>
                    <a:pt x="1324" y="5955"/>
                    <a:pt x="599" y="6743"/>
                    <a:pt x="725" y="7657"/>
                  </a:cubicBezTo>
                  <a:cubicBezTo>
                    <a:pt x="252" y="7940"/>
                    <a:pt x="0" y="8413"/>
                    <a:pt x="0" y="8948"/>
                  </a:cubicBezTo>
                  <a:cubicBezTo>
                    <a:pt x="0" y="9767"/>
                    <a:pt x="662" y="10461"/>
                    <a:pt x="1481" y="10461"/>
                  </a:cubicBezTo>
                  <a:cubicBezTo>
                    <a:pt x="1891" y="10461"/>
                    <a:pt x="2237" y="10303"/>
                    <a:pt x="2521" y="10051"/>
                  </a:cubicBezTo>
                  <a:cubicBezTo>
                    <a:pt x="3088" y="11563"/>
                    <a:pt x="4569" y="12729"/>
                    <a:pt x="6364" y="12729"/>
                  </a:cubicBezTo>
                  <a:cubicBezTo>
                    <a:pt x="8129" y="12729"/>
                    <a:pt x="9641" y="11595"/>
                    <a:pt x="10239" y="10051"/>
                  </a:cubicBezTo>
                  <a:cubicBezTo>
                    <a:pt x="10492" y="10303"/>
                    <a:pt x="10870" y="10461"/>
                    <a:pt x="11248" y="10461"/>
                  </a:cubicBezTo>
                  <a:cubicBezTo>
                    <a:pt x="12067" y="10461"/>
                    <a:pt x="12760" y="9767"/>
                    <a:pt x="12760" y="8948"/>
                  </a:cubicBezTo>
                  <a:cubicBezTo>
                    <a:pt x="12823" y="8413"/>
                    <a:pt x="12539" y="7877"/>
                    <a:pt x="12067" y="7657"/>
                  </a:cubicBezTo>
                  <a:cubicBezTo>
                    <a:pt x="12193" y="6743"/>
                    <a:pt x="11468" y="5955"/>
                    <a:pt x="10586" y="5955"/>
                  </a:cubicBezTo>
                  <a:lnTo>
                    <a:pt x="10586" y="5609"/>
                  </a:lnTo>
                  <a:cubicBezTo>
                    <a:pt x="10586" y="4002"/>
                    <a:pt x="9672" y="2616"/>
                    <a:pt x="8286" y="1954"/>
                  </a:cubicBezTo>
                  <a:cubicBezTo>
                    <a:pt x="8286" y="1419"/>
                    <a:pt x="8097" y="915"/>
                    <a:pt x="7751" y="568"/>
                  </a:cubicBezTo>
                  <a:cubicBezTo>
                    <a:pt x="7373" y="221"/>
                    <a:pt x="6900" y="1"/>
                    <a:pt x="63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2" name="Google Shape;5212;p38"/>
          <p:cNvGrpSpPr/>
          <p:nvPr/>
        </p:nvGrpSpPr>
        <p:grpSpPr>
          <a:xfrm>
            <a:off x="1906197" y="2120484"/>
            <a:ext cx="337151" cy="294717"/>
            <a:chOff x="-57187550" y="2314425"/>
            <a:chExt cx="319000" cy="278850"/>
          </a:xfrm>
        </p:grpSpPr>
        <p:sp>
          <p:nvSpPr>
            <p:cNvPr id="5213" name="Google Shape;5213;p38"/>
            <p:cNvSpPr/>
            <p:nvPr/>
          </p:nvSpPr>
          <p:spPr>
            <a:xfrm>
              <a:off x="-57073350" y="2445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8"/>
            <p:cNvSpPr/>
            <p:nvPr/>
          </p:nvSpPr>
          <p:spPr>
            <a:xfrm>
              <a:off x="-56998525" y="2445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8"/>
            <p:cNvSpPr/>
            <p:nvPr/>
          </p:nvSpPr>
          <p:spPr>
            <a:xfrm>
              <a:off x="-57063900" y="25083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0"/>
                  </a:moveTo>
                  <a:cubicBezTo>
                    <a:pt x="316" y="0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40"/>
                    <a:pt x="2623" y="0"/>
                    <a:pt x="2533" y="0"/>
                  </a:cubicBezTo>
                  <a:cubicBezTo>
                    <a:pt x="2442" y="0"/>
                    <a:pt x="2348" y="40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0"/>
                    <a:pt x="4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8"/>
            <p:cNvSpPr/>
            <p:nvPr/>
          </p:nvSpPr>
          <p:spPr>
            <a:xfrm>
              <a:off x="-57187550" y="2314425"/>
              <a:ext cx="319000" cy="278850"/>
            </a:xfrm>
            <a:custGeom>
              <a:avLst/>
              <a:gdLst/>
              <a:ahLst/>
              <a:cxnLst/>
              <a:rect l="l" t="t" r="r" b="b"/>
              <a:pathLst>
                <a:path w="12760" h="11154" extrusionOk="0">
                  <a:moveTo>
                    <a:pt x="6427" y="757"/>
                  </a:moveTo>
                  <a:cubicBezTo>
                    <a:pt x="7593" y="757"/>
                    <a:pt x="8633" y="1355"/>
                    <a:pt x="9200" y="2269"/>
                  </a:cubicBezTo>
                  <a:lnTo>
                    <a:pt x="3592" y="2269"/>
                  </a:lnTo>
                  <a:cubicBezTo>
                    <a:pt x="4222" y="1355"/>
                    <a:pt x="5230" y="757"/>
                    <a:pt x="6427" y="757"/>
                  </a:cubicBezTo>
                  <a:close/>
                  <a:moveTo>
                    <a:pt x="5829" y="2993"/>
                  </a:moveTo>
                  <a:cubicBezTo>
                    <a:pt x="5325" y="3907"/>
                    <a:pt x="4317" y="4506"/>
                    <a:pt x="3277" y="4506"/>
                  </a:cubicBezTo>
                  <a:lnTo>
                    <a:pt x="3025" y="4506"/>
                  </a:lnTo>
                  <a:lnTo>
                    <a:pt x="3025" y="4159"/>
                  </a:lnTo>
                  <a:cubicBezTo>
                    <a:pt x="3025" y="3750"/>
                    <a:pt x="3119" y="3371"/>
                    <a:pt x="3214" y="2993"/>
                  </a:cubicBezTo>
                  <a:close/>
                  <a:moveTo>
                    <a:pt x="10555" y="5230"/>
                  </a:moveTo>
                  <a:cubicBezTo>
                    <a:pt x="10933" y="5230"/>
                    <a:pt x="11311" y="5577"/>
                    <a:pt x="11311" y="5986"/>
                  </a:cubicBezTo>
                  <a:cubicBezTo>
                    <a:pt x="11311" y="6396"/>
                    <a:pt x="10996" y="6742"/>
                    <a:pt x="10555" y="6742"/>
                  </a:cubicBezTo>
                  <a:lnTo>
                    <a:pt x="10555" y="5230"/>
                  </a:lnTo>
                  <a:close/>
                  <a:moveTo>
                    <a:pt x="1859" y="5419"/>
                  </a:moveTo>
                  <a:lnTo>
                    <a:pt x="1859" y="5419"/>
                  </a:lnTo>
                  <a:cubicBezTo>
                    <a:pt x="1702" y="5766"/>
                    <a:pt x="1544" y="6238"/>
                    <a:pt x="1544" y="6711"/>
                  </a:cubicBezTo>
                  <a:cubicBezTo>
                    <a:pt x="1544" y="6837"/>
                    <a:pt x="1544" y="6931"/>
                    <a:pt x="1576" y="7058"/>
                  </a:cubicBezTo>
                  <a:cubicBezTo>
                    <a:pt x="1324" y="7247"/>
                    <a:pt x="1072" y="7373"/>
                    <a:pt x="788" y="7467"/>
                  </a:cubicBezTo>
                  <a:lnTo>
                    <a:pt x="788" y="7089"/>
                  </a:lnTo>
                  <a:cubicBezTo>
                    <a:pt x="788" y="6364"/>
                    <a:pt x="1229" y="5734"/>
                    <a:pt x="1859" y="5419"/>
                  </a:cubicBezTo>
                  <a:close/>
                  <a:moveTo>
                    <a:pt x="2647" y="5514"/>
                  </a:moveTo>
                  <a:cubicBezTo>
                    <a:pt x="2804" y="5829"/>
                    <a:pt x="2993" y="6270"/>
                    <a:pt x="2993" y="6742"/>
                  </a:cubicBezTo>
                  <a:cubicBezTo>
                    <a:pt x="2993" y="7215"/>
                    <a:pt x="2804" y="7656"/>
                    <a:pt x="2647" y="7971"/>
                  </a:cubicBezTo>
                  <a:cubicBezTo>
                    <a:pt x="2489" y="7656"/>
                    <a:pt x="2269" y="7215"/>
                    <a:pt x="2269" y="6742"/>
                  </a:cubicBezTo>
                  <a:cubicBezTo>
                    <a:pt x="2269" y="6270"/>
                    <a:pt x="2489" y="5829"/>
                    <a:pt x="2647" y="5514"/>
                  </a:cubicBezTo>
                  <a:close/>
                  <a:moveTo>
                    <a:pt x="11720" y="6868"/>
                  </a:moveTo>
                  <a:cubicBezTo>
                    <a:pt x="11941" y="7026"/>
                    <a:pt x="12035" y="7215"/>
                    <a:pt x="12035" y="7467"/>
                  </a:cubicBezTo>
                  <a:cubicBezTo>
                    <a:pt x="12035" y="7877"/>
                    <a:pt x="11689" y="8192"/>
                    <a:pt x="11311" y="8192"/>
                  </a:cubicBezTo>
                  <a:cubicBezTo>
                    <a:pt x="10901" y="8192"/>
                    <a:pt x="10555" y="7845"/>
                    <a:pt x="10555" y="7467"/>
                  </a:cubicBezTo>
                  <a:cubicBezTo>
                    <a:pt x="11027" y="7467"/>
                    <a:pt x="11468" y="7215"/>
                    <a:pt x="11720" y="6868"/>
                  </a:cubicBezTo>
                  <a:close/>
                  <a:moveTo>
                    <a:pt x="9578" y="2962"/>
                  </a:moveTo>
                  <a:cubicBezTo>
                    <a:pt x="9672" y="3308"/>
                    <a:pt x="9767" y="3687"/>
                    <a:pt x="9767" y="4065"/>
                  </a:cubicBezTo>
                  <a:lnTo>
                    <a:pt x="9767" y="7058"/>
                  </a:lnTo>
                  <a:cubicBezTo>
                    <a:pt x="9798" y="8948"/>
                    <a:pt x="8255" y="10460"/>
                    <a:pt x="6427" y="10460"/>
                  </a:cubicBezTo>
                  <a:cubicBezTo>
                    <a:pt x="5041" y="10460"/>
                    <a:pt x="3781" y="9609"/>
                    <a:pt x="3277" y="8349"/>
                  </a:cubicBezTo>
                  <a:cubicBezTo>
                    <a:pt x="3497" y="7971"/>
                    <a:pt x="3781" y="7373"/>
                    <a:pt x="3781" y="6711"/>
                  </a:cubicBezTo>
                  <a:cubicBezTo>
                    <a:pt x="3781" y="6112"/>
                    <a:pt x="3592" y="5608"/>
                    <a:pt x="3340" y="5199"/>
                  </a:cubicBezTo>
                  <a:cubicBezTo>
                    <a:pt x="4789" y="5167"/>
                    <a:pt x="6112" y="4254"/>
                    <a:pt x="6648" y="2962"/>
                  </a:cubicBezTo>
                  <a:close/>
                  <a:moveTo>
                    <a:pt x="6364" y="0"/>
                  </a:moveTo>
                  <a:cubicBezTo>
                    <a:pt x="4096" y="0"/>
                    <a:pt x="2237" y="1859"/>
                    <a:pt x="2237" y="4096"/>
                  </a:cubicBezTo>
                  <a:lnTo>
                    <a:pt x="2237" y="4506"/>
                  </a:lnTo>
                  <a:cubicBezTo>
                    <a:pt x="977" y="4695"/>
                    <a:pt x="0" y="5766"/>
                    <a:pt x="0" y="7089"/>
                  </a:cubicBezTo>
                  <a:lnTo>
                    <a:pt x="0" y="7845"/>
                  </a:lnTo>
                  <a:cubicBezTo>
                    <a:pt x="0" y="8034"/>
                    <a:pt x="158" y="8192"/>
                    <a:pt x="347" y="8192"/>
                  </a:cubicBezTo>
                  <a:cubicBezTo>
                    <a:pt x="820" y="8192"/>
                    <a:pt x="1292" y="8066"/>
                    <a:pt x="1702" y="7814"/>
                  </a:cubicBezTo>
                  <a:cubicBezTo>
                    <a:pt x="1922" y="8412"/>
                    <a:pt x="2269" y="8790"/>
                    <a:pt x="2269" y="8790"/>
                  </a:cubicBezTo>
                  <a:cubicBezTo>
                    <a:pt x="2350" y="8845"/>
                    <a:pt x="2455" y="8923"/>
                    <a:pt x="2584" y="8923"/>
                  </a:cubicBezTo>
                  <a:cubicBezTo>
                    <a:pt x="2604" y="8923"/>
                    <a:pt x="2625" y="8921"/>
                    <a:pt x="2647" y="8916"/>
                  </a:cubicBezTo>
                  <a:cubicBezTo>
                    <a:pt x="2899" y="9515"/>
                    <a:pt x="3340" y="9987"/>
                    <a:pt x="3907" y="10366"/>
                  </a:cubicBezTo>
                  <a:cubicBezTo>
                    <a:pt x="4600" y="10870"/>
                    <a:pt x="5419" y="11153"/>
                    <a:pt x="6301" y="11153"/>
                  </a:cubicBezTo>
                  <a:cubicBezTo>
                    <a:pt x="8066" y="11153"/>
                    <a:pt x="9578" y="10050"/>
                    <a:pt x="10145" y="8507"/>
                  </a:cubicBezTo>
                  <a:cubicBezTo>
                    <a:pt x="10429" y="8759"/>
                    <a:pt x="10775" y="8916"/>
                    <a:pt x="11185" y="8916"/>
                  </a:cubicBezTo>
                  <a:cubicBezTo>
                    <a:pt x="12004" y="8916"/>
                    <a:pt x="12665" y="8255"/>
                    <a:pt x="12665" y="7404"/>
                  </a:cubicBezTo>
                  <a:cubicBezTo>
                    <a:pt x="12760" y="6931"/>
                    <a:pt x="12476" y="6427"/>
                    <a:pt x="12004" y="6144"/>
                  </a:cubicBezTo>
                  <a:cubicBezTo>
                    <a:pt x="12130" y="5230"/>
                    <a:pt x="11405" y="4443"/>
                    <a:pt x="10523" y="4443"/>
                  </a:cubicBezTo>
                  <a:lnTo>
                    <a:pt x="10523" y="4096"/>
                  </a:lnTo>
                  <a:cubicBezTo>
                    <a:pt x="10523" y="1859"/>
                    <a:pt x="866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7" name="Google Shape;5217;p38"/>
          <p:cNvGrpSpPr/>
          <p:nvPr/>
        </p:nvGrpSpPr>
        <p:grpSpPr>
          <a:xfrm>
            <a:off x="1921997" y="2513598"/>
            <a:ext cx="305550" cy="336966"/>
            <a:chOff x="-57172600" y="2686375"/>
            <a:chExt cx="289100" cy="318825"/>
          </a:xfrm>
        </p:grpSpPr>
        <p:sp>
          <p:nvSpPr>
            <p:cNvPr id="5218" name="Google Shape;5218;p38"/>
            <p:cNvSpPr/>
            <p:nvPr/>
          </p:nvSpPr>
          <p:spPr>
            <a:xfrm>
              <a:off x="-57063900" y="293762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72"/>
                    <a:pt x="2623" y="48"/>
                    <a:pt x="2533" y="48"/>
                  </a:cubicBezTo>
                  <a:cubicBezTo>
                    <a:pt x="2442" y="48"/>
                    <a:pt x="2348" y="72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8"/>
            <p:cNvSpPr/>
            <p:nvPr/>
          </p:nvSpPr>
          <p:spPr>
            <a:xfrm>
              <a:off x="-57172600" y="2686375"/>
              <a:ext cx="289100" cy="318825"/>
            </a:xfrm>
            <a:custGeom>
              <a:avLst/>
              <a:gdLst/>
              <a:ahLst/>
              <a:cxnLst/>
              <a:rect l="l" t="t" r="r" b="b"/>
              <a:pathLst>
                <a:path w="11564" h="12753" extrusionOk="0">
                  <a:moveTo>
                    <a:pt x="5798" y="788"/>
                  </a:moveTo>
                  <a:cubicBezTo>
                    <a:pt x="6160" y="788"/>
                    <a:pt x="6523" y="922"/>
                    <a:pt x="6806" y="1190"/>
                  </a:cubicBezTo>
                  <a:cubicBezTo>
                    <a:pt x="6853" y="1261"/>
                    <a:pt x="6954" y="1296"/>
                    <a:pt x="7054" y="1296"/>
                  </a:cubicBezTo>
                  <a:cubicBezTo>
                    <a:pt x="7088" y="1296"/>
                    <a:pt x="7121" y="1292"/>
                    <a:pt x="7153" y="1284"/>
                  </a:cubicBezTo>
                  <a:cubicBezTo>
                    <a:pt x="7276" y="1253"/>
                    <a:pt x="7401" y="1239"/>
                    <a:pt x="7523" y="1239"/>
                  </a:cubicBezTo>
                  <a:cubicBezTo>
                    <a:pt x="8150" y="1239"/>
                    <a:pt x="8727" y="1629"/>
                    <a:pt x="8885" y="2261"/>
                  </a:cubicBezTo>
                  <a:cubicBezTo>
                    <a:pt x="8917" y="2387"/>
                    <a:pt x="9011" y="2513"/>
                    <a:pt x="9169" y="2545"/>
                  </a:cubicBezTo>
                  <a:cubicBezTo>
                    <a:pt x="9925" y="2734"/>
                    <a:pt x="10335" y="3521"/>
                    <a:pt x="10146" y="4277"/>
                  </a:cubicBezTo>
                  <a:cubicBezTo>
                    <a:pt x="10114" y="4403"/>
                    <a:pt x="10146" y="4561"/>
                    <a:pt x="10240" y="4624"/>
                  </a:cubicBezTo>
                  <a:cubicBezTo>
                    <a:pt x="10776" y="5191"/>
                    <a:pt x="10776" y="6073"/>
                    <a:pt x="10240" y="6640"/>
                  </a:cubicBezTo>
                  <a:cubicBezTo>
                    <a:pt x="10177" y="6672"/>
                    <a:pt x="10146" y="6703"/>
                    <a:pt x="10146" y="6798"/>
                  </a:cubicBezTo>
                  <a:cubicBezTo>
                    <a:pt x="9988" y="6766"/>
                    <a:pt x="9925" y="6766"/>
                    <a:pt x="9515" y="6766"/>
                  </a:cubicBezTo>
                  <a:cubicBezTo>
                    <a:pt x="9169" y="6325"/>
                    <a:pt x="8665" y="6010"/>
                    <a:pt x="8035" y="6010"/>
                  </a:cubicBezTo>
                  <a:cubicBezTo>
                    <a:pt x="6523" y="6010"/>
                    <a:pt x="5199" y="4970"/>
                    <a:pt x="4790" y="3553"/>
                  </a:cubicBezTo>
                  <a:cubicBezTo>
                    <a:pt x="4766" y="3408"/>
                    <a:pt x="4612" y="3300"/>
                    <a:pt x="4442" y="3300"/>
                  </a:cubicBezTo>
                  <a:cubicBezTo>
                    <a:pt x="4391" y="3300"/>
                    <a:pt x="4337" y="3310"/>
                    <a:pt x="4286" y="3332"/>
                  </a:cubicBezTo>
                  <a:cubicBezTo>
                    <a:pt x="3530" y="3647"/>
                    <a:pt x="2868" y="4151"/>
                    <a:pt x="2395" y="4813"/>
                  </a:cubicBezTo>
                  <a:cubicBezTo>
                    <a:pt x="1986" y="5412"/>
                    <a:pt x="1734" y="6073"/>
                    <a:pt x="1671" y="6798"/>
                  </a:cubicBezTo>
                  <a:cubicBezTo>
                    <a:pt x="1608" y="6798"/>
                    <a:pt x="1513" y="6798"/>
                    <a:pt x="1450" y="6829"/>
                  </a:cubicBezTo>
                  <a:cubicBezTo>
                    <a:pt x="1450" y="6703"/>
                    <a:pt x="1419" y="6672"/>
                    <a:pt x="1356" y="6640"/>
                  </a:cubicBezTo>
                  <a:cubicBezTo>
                    <a:pt x="820" y="6073"/>
                    <a:pt x="820" y="5191"/>
                    <a:pt x="1356" y="4624"/>
                  </a:cubicBezTo>
                  <a:cubicBezTo>
                    <a:pt x="1450" y="4561"/>
                    <a:pt x="1482" y="4403"/>
                    <a:pt x="1450" y="4277"/>
                  </a:cubicBezTo>
                  <a:cubicBezTo>
                    <a:pt x="1261" y="3521"/>
                    <a:pt x="1671" y="2734"/>
                    <a:pt x="2427" y="2545"/>
                  </a:cubicBezTo>
                  <a:cubicBezTo>
                    <a:pt x="2553" y="2513"/>
                    <a:pt x="2679" y="2419"/>
                    <a:pt x="2710" y="2261"/>
                  </a:cubicBezTo>
                  <a:cubicBezTo>
                    <a:pt x="2869" y="1629"/>
                    <a:pt x="3445" y="1239"/>
                    <a:pt x="4072" y="1239"/>
                  </a:cubicBezTo>
                  <a:cubicBezTo>
                    <a:pt x="4195" y="1239"/>
                    <a:pt x="4320" y="1253"/>
                    <a:pt x="4443" y="1284"/>
                  </a:cubicBezTo>
                  <a:cubicBezTo>
                    <a:pt x="4475" y="1292"/>
                    <a:pt x="4508" y="1296"/>
                    <a:pt x="4542" y="1296"/>
                  </a:cubicBezTo>
                  <a:cubicBezTo>
                    <a:pt x="4642" y="1296"/>
                    <a:pt x="4742" y="1261"/>
                    <a:pt x="4790" y="1190"/>
                  </a:cubicBezTo>
                  <a:cubicBezTo>
                    <a:pt x="5073" y="922"/>
                    <a:pt x="5436" y="788"/>
                    <a:pt x="5798" y="788"/>
                  </a:cubicBezTo>
                  <a:close/>
                  <a:moveTo>
                    <a:pt x="4254" y="4151"/>
                  </a:moveTo>
                  <a:cubicBezTo>
                    <a:pt x="4664" y="5286"/>
                    <a:pt x="5609" y="6168"/>
                    <a:pt x="6775" y="6514"/>
                  </a:cubicBezTo>
                  <a:cubicBezTo>
                    <a:pt x="6491" y="6766"/>
                    <a:pt x="6333" y="7113"/>
                    <a:pt x="6239" y="7459"/>
                  </a:cubicBezTo>
                  <a:lnTo>
                    <a:pt x="5388" y="7459"/>
                  </a:lnTo>
                  <a:lnTo>
                    <a:pt x="5388" y="7491"/>
                  </a:lnTo>
                  <a:cubicBezTo>
                    <a:pt x="5231" y="6640"/>
                    <a:pt x="4443" y="6010"/>
                    <a:pt x="3561" y="6010"/>
                  </a:cubicBezTo>
                  <a:cubicBezTo>
                    <a:pt x="3183" y="6010"/>
                    <a:pt x="2868" y="6136"/>
                    <a:pt x="2553" y="6325"/>
                  </a:cubicBezTo>
                  <a:cubicBezTo>
                    <a:pt x="2773" y="5412"/>
                    <a:pt x="3372" y="4624"/>
                    <a:pt x="4254" y="4151"/>
                  </a:cubicBezTo>
                  <a:close/>
                  <a:moveTo>
                    <a:pt x="3561" y="6766"/>
                  </a:moveTo>
                  <a:cubicBezTo>
                    <a:pt x="4191" y="6766"/>
                    <a:pt x="4664" y="7270"/>
                    <a:pt x="4664" y="7869"/>
                  </a:cubicBezTo>
                  <a:cubicBezTo>
                    <a:pt x="4664" y="8436"/>
                    <a:pt x="4160" y="8972"/>
                    <a:pt x="3561" y="8972"/>
                  </a:cubicBezTo>
                  <a:cubicBezTo>
                    <a:pt x="2931" y="8972"/>
                    <a:pt x="2458" y="8436"/>
                    <a:pt x="2458" y="7869"/>
                  </a:cubicBezTo>
                  <a:cubicBezTo>
                    <a:pt x="2458" y="7270"/>
                    <a:pt x="2931" y="6766"/>
                    <a:pt x="3561" y="6766"/>
                  </a:cubicBezTo>
                  <a:close/>
                  <a:moveTo>
                    <a:pt x="8066" y="6766"/>
                  </a:moveTo>
                  <a:cubicBezTo>
                    <a:pt x="8696" y="6766"/>
                    <a:pt x="9169" y="7270"/>
                    <a:pt x="9169" y="7869"/>
                  </a:cubicBezTo>
                  <a:cubicBezTo>
                    <a:pt x="9169" y="8436"/>
                    <a:pt x="8665" y="8972"/>
                    <a:pt x="8066" y="8972"/>
                  </a:cubicBezTo>
                  <a:cubicBezTo>
                    <a:pt x="7436" y="8972"/>
                    <a:pt x="6964" y="8436"/>
                    <a:pt x="6964" y="7869"/>
                  </a:cubicBezTo>
                  <a:cubicBezTo>
                    <a:pt x="6964" y="7270"/>
                    <a:pt x="7436" y="6766"/>
                    <a:pt x="8066" y="6766"/>
                  </a:cubicBezTo>
                  <a:close/>
                  <a:moveTo>
                    <a:pt x="1734" y="7491"/>
                  </a:moveTo>
                  <a:lnTo>
                    <a:pt x="1734" y="9003"/>
                  </a:lnTo>
                  <a:cubicBezTo>
                    <a:pt x="1293" y="9003"/>
                    <a:pt x="978" y="8657"/>
                    <a:pt x="978" y="8247"/>
                  </a:cubicBezTo>
                  <a:cubicBezTo>
                    <a:pt x="978" y="7869"/>
                    <a:pt x="1324" y="7491"/>
                    <a:pt x="1734" y="7491"/>
                  </a:cubicBezTo>
                  <a:close/>
                  <a:moveTo>
                    <a:pt x="9925" y="7491"/>
                  </a:moveTo>
                  <a:cubicBezTo>
                    <a:pt x="10303" y="7491"/>
                    <a:pt x="10650" y="7806"/>
                    <a:pt x="10650" y="8247"/>
                  </a:cubicBezTo>
                  <a:cubicBezTo>
                    <a:pt x="10650" y="8657"/>
                    <a:pt x="10303" y="9003"/>
                    <a:pt x="9925" y="9003"/>
                  </a:cubicBezTo>
                  <a:lnTo>
                    <a:pt x="9925" y="7491"/>
                  </a:lnTo>
                  <a:close/>
                  <a:moveTo>
                    <a:pt x="6207" y="8215"/>
                  </a:moveTo>
                  <a:cubicBezTo>
                    <a:pt x="6365" y="9066"/>
                    <a:pt x="7153" y="9696"/>
                    <a:pt x="8035" y="9696"/>
                  </a:cubicBezTo>
                  <a:cubicBezTo>
                    <a:pt x="8476" y="9696"/>
                    <a:pt x="8822" y="9539"/>
                    <a:pt x="9137" y="9350"/>
                  </a:cubicBezTo>
                  <a:lnTo>
                    <a:pt x="9137" y="10137"/>
                  </a:lnTo>
                  <a:lnTo>
                    <a:pt x="9169" y="10137"/>
                  </a:lnTo>
                  <a:cubicBezTo>
                    <a:pt x="9169" y="11177"/>
                    <a:pt x="8350" y="11996"/>
                    <a:pt x="7310" y="11996"/>
                  </a:cubicBezTo>
                  <a:lnTo>
                    <a:pt x="4317" y="11996"/>
                  </a:lnTo>
                  <a:cubicBezTo>
                    <a:pt x="3309" y="11996"/>
                    <a:pt x="2458" y="11177"/>
                    <a:pt x="2458" y="10137"/>
                  </a:cubicBezTo>
                  <a:lnTo>
                    <a:pt x="2458" y="9350"/>
                  </a:lnTo>
                  <a:cubicBezTo>
                    <a:pt x="2773" y="9602"/>
                    <a:pt x="3183" y="9696"/>
                    <a:pt x="3561" y="9696"/>
                  </a:cubicBezTo>
                  <a:cubicBezTo>
                    <a:pt x="4475" y="9696"/>
                    <a:pt x="5231" y="9066"/>
                    <a:pt x="5388" y="8215"/>
                  </a:cubicBezTo>
                  <a:close/>
                  <a:moveTo>
                    <a:pt x="5794" y="1"/>
                  </a:moveTo>
                  <a:cubicBezTo>
                    <a:pt x="5310" y="1"/>
                    <a:pt x="4821" y="166"/>
                    <a:pt x="4412" y="497"/>
                  </a:cubicBezTo>
                  <a:cubicBezTo>
                    <a:pt x="4291" y="479"/>
                    <a:pt x="4172" y="470"/>
                    <a:pt x="4054" y="470"/>
                  </a:cubicBezTo>
                  <a:cubicBezTo>
                    <a:pt x="3154" y="470"/>
                    <a:pt x="2355" y="992"/>
                    <a:pt x="2049" y="1883"/>
                  </a:cubicBezTo>
                  <a:cubicBezTo>
                    <a:pt x="1104" y="2230"/>
                    <a:pt x="505" y="3238"/>
                    <a:pt x="663" y="4246"/>
                  </a:cubicBezTo>
                  <a:cubicBezTo>
                    <a:pt x="1" y="5033"/>
                    <a:pt x="1" y="6168"/>
                    <a:pt x="663" y="6987"/>
                  </a:cubicBezTo>
                  <a:cubicBezTo>
                    <a:pt x="663" y="7018"/>
                    <a:pt x="663" y="7113"/>
                    <a:pt x="631" y="7144"/>
                  </a:cubicBezTo>
                  <a:cubicBezTo>
                    <a:pt x="348" y="7428"/>
                    <a:pt x="159" y="7806"/>
                    <a:pt x="159" y="8215"/>
                  </a:cubicBezTo>
                  <a:cubicBezTo>
                    <a:pt x="159" y="9035"/>
                    <a:pt x="820" y="9696"/>
                    <a:pt x="1639" y="9696"/>
                  </a:cubicBezTo>
                  <a:lnTo>
                    <a:pt x="1639" y="10137"/>
                  </a:lnTo>
                  <a:cubicBezTo>
                    <a:pt x="1639" y="11586"/>
                    <a:pt x="2836" y="12752"/>
                    <a:pt x="4254" y="12752"/>
                  </a:cubicBezTo>
                  <a:lnTo>
                    <a:pt x="7247" y="12752"/>
                  </a:lnTo>
                  <a:cubicBezTo>
                    <a:pt x="8696" y="12752"/>
                    <a:pt x="9831" y="11555"/>
                    <a:pt x="9831" y="10137"/>
                  </a:cubicBezTo>
                  <a:lnTo>
                    <a:pt x="9831" y="9696"/>
                  </a:lnTo>
                  <a:cubicBezTo>
                    <a:pt x="10681" y="9696"/>
                    <a:pt x="11343" y="9035"/>
                    <a:pt x="11343" y="8215"/>
                  </a:cubicBezTo>
                  <a:cubicBezTo>
                    <a:pt x="11406" y="7806"/>
                    <a:pt x="11217" y="7428"/>
                    <a:pt x="10933" y="7144"/>
                  </a:cubicBezTo>
                  <a:cubicBezTo>
                    <a:pt x="10933" y="7113"/>
                    <a:pt x="10933" y="7018"/>
                    <a:pt x="10902" y="6987"/>
                  </a:cubicBezTo>
                  <a:cubicBezTo>
                    <a:pt x="11563" y="6199"/>
                    <a:pt x="11563" y="5065"/>
                    <a:pt x="10902" y="4246"/>
                  </a:cubicBezTo>
                  <a:cubicBezTo>
                    <a:pt x="11059" y="3206"/>
                    <a:pt x="10492" y="2230"/>
                    <a:pt x="9515" y="1883"/>
                  </a:cubicBezTo>
                  <a:cubicBezTo>
                    <a:pt x="9206" y="1039"/>
                    <a:pt x="8344" y="472"/>
                    <a:pt x="7468" y="472"/>
                  </a:cubicBezTo>
                  <a:cubicBezTo>
                    <a:pt x="7363" y="472"/>
                    <a:pt x="7257" y="480"/>
                    <a:pt x="7153" y="497"/>
                  </a:cubicBezTo>
                  <a:cubicBezTo>
                    <a:pt x="6759" y="166"/>
                    <a:pt x="6278" y="1"/>
                    <a:pt x="57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0" name="Google Shape;5220;p38"/>
          <p:cNvGrpSpPr/>
          <p:nvPr/>
        </p:nvGrpSpPr>
        <p:grpSpPr>
          <a:xfrm>
            <a:off x="3983124" y="1685939"/>
            <a:ext cx="336332" cy="334667"/>
            <a:chOff x="-55225575" y="1903275"/>
            <a:chExt cx="318225" cy="316650"/>
          </a:xfrm>
        </p:grpSpPr>
        <p:sp>
          <p:nvSpPr>
            <p:cNvPr id="5221" name="Google Shape;5221;p38"/>
            <p:cNvSpPr/>
            <p:nvPr/>
          </p:nvSpPr>
          <p:spPr>
            <a:xfrm>
              <a:off x="-55104275" y="2116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53" y="1190"/>
                    <a:pt x="2426" y="969"/>
                    <a:pt x="2741" y="623"/>
                  </a:cubicBezTo>
                  <a:cubicBezTo>
                    <a:pt x="2898" y="465"/>
                    <a:pt x="2898" y="245"/>
                    <a:pt x="2741" y="119"/>
                  </a:cubicBezTo>
                  <a:cubicBezTo>
                    <a:pt x="2694" y="56"/>
                    <a:pt x="2607" y="24"/>
                    <a:pt x="2513" y="24"/>
                  </a:cubicBezTo>
                  <a:cubicBezTo>
                    <a:pt x="2418" y="24"/>
                    <a:pt x="2316" y="56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8"/>
            <p:cNvSpPr/>
            <p:nvPr/>
          </p:nvSpPr>
          <p:spPr>
            <a:xfrm>
              <a:off x="-5511375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725"/>
                    <a:pt x="348" y="725"/>
                  </a:cubicBezTo>
                  <a:cubicBezTo>
                    <a:pt x="537" y="725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8"/>
            <p:cNvSpPr/>
            <p:nvPr/>
          </p:nvSpPr>
          <p:spPr>
            <a:xfrm>
              <a:off x="-550397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8"/>
            <p:cNvSpPr/>
            <p:nvPr/>
          </p:nvSpPr>
          <p:spPr>
            <a:xfrm>
              <a:off x="-55225575" y="190327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33" y="757"/>
                  </a:moveTo>
                  <a:cubicBezTo>
                    <a:pt x="8790" y="757"/>
                    <a:pt x="10932" y="2679"/>
                    <a:pt x="11185" y="5105"/>
                  </a:cubicBezTo>
                  <a:cubicBezTo>
                    <a:pt x="11185" y="5231"/>
                    <a:pt x="11279" y="5357"/>
                    <a:pt x="11374" y="5388"/>
                  </a:cubicBezTo>
                  <a:cubicBezTo>
                    <a:pt x="11752" y="5577"/>
                    <a:pt x="11972" y="5987"/>
                    <a:pt x="11972" y="6365"/>
                  </a:cubicBezTo>
                  <a:cubicBezTo>
                    <a:pt x="11972" y="6680"/>
                    <a:pt x="11815" y="7058"/>
                    <a:pt x="11594" y="7247"/>
                  </a:cubicBezTo>
                  <a:cubicBezTo>
                    <a:pt x="11342" y="7373"/>
                    <a:pt x="11342" y="7625"/>
                    <a:pt x="11531" y="7783"/>
                  </a:cubicBezTo>
                  <a:cubicBezTo>
                    <a:pt x="11783" y="8035"/>
                    <a:pt x="11941" y="8318"/>
                    <a:pt x="11941" y="8633"/>
                  </a:cubicBezTo>
                  <a:cubicBezTo>
                    <a:pt x="11941" y="8948"/>
                    <a:pt x="11815" y="9263"/>
                    <a:pt x="11531" y="9452"/>
                  </a:cubicBezTo>
                  <a:cubicBezTo>
                    <a:pt x="11374" y="9610"/>
                    <a:pt x="11374" y="9830"/>
                    <a:pt x="11531" y="9988"/>
                  </a:cubicBezTo>
                  <a:cubicBezTo>
                    <a:pt x="11783" y="10240"/>
                    <a:pt x="11941" y="10524"/>
                    <a:pt x="11941" y="10839"/>
                  </a:cubicBezTo>
                  <a:cubicBezTo>
                    <a:pt x="11941" y="11437"/>
                    <a:pt x="11437" y="11941"/>
                    <a:pt x="10838" y="11941"/>
                  </a:cubicBezTo>
                  <a:lnTo>
                    <a:pt x="1828" y="11941"/>
                  </a:lnTo>
                  <a:cubicBezTo>
                    <a:pt x="1197" y="11941"/>
                    <a:pt x="725" y="11406"/>
                    <a:pt x="725" y="10839"/>
                  </a:cubicBezTo>
                  <a:cubicBezTo>
                    <a:pt x="725" y="10492"/>
                    <a:pt x="819" y="10208"/>
                    <a:pt x="1103" y="9988"/>
                  </a:cubicBezTo>
                  <a:cubicBezTo>
                    <a:pt x="1260" y="9830"/>
                    <a:pt x="1260" y="9610"/>
                    <a:pt x="1103" y="9452"/>
                  </a:cubicBezTo>
                  <a:cubicBezTo>
                    <a:pt x="882" y="9200"/>
                    <a:pt x="725" y="8917"/>
                    <a:pt x="725" y="8633"/>
                  </a:cubicBezTo>
                  <a:cubicBezTo>
                    <a:pt x="725" y="8318"/>
                    <a:pt x="819" y="8003"/>
                    <a:pt x="1103" y="7783"/>
                  </a:cubicBezTo>
                  <a:cubicBezTo>
                    <a:pt x="1260" y="7625"/>
                    <a:pt x="1260" y="7405"/>
                    <a:pt x="1103" y="7247"/>
                  </a:cubicBezTo>
                  <a:cubicBezTo>
                    <a:pt x="882" y="7058"/>
                    <a:pt x="725" y="6680"/>
                    <a:pt x="725" y="6365"/>
                  </a:cubicBezTo>
                  <a:cubicBezTo>
                    <a:pt x="725" y="5987"/>
                    <a:pt x="945" y="5577"/>
                    <a:pt x="1292" y="5388"/>
                  </a:cubicBezTo>
                  <a:cubicBezTo>
                    <a:pt x="1418" y="5357"/>
                    <a:pt x="1512" y="5231"/>
                    <a:pt x="1512" y="5105"/>
                  </a:cubicBezTo>
                  <a:cubicBezTo>
                    <a:pt x="1765" y="2679"/>
                    <a:pt x="3907" y="757"/>
                    <a:pt x="6333" y="757"/>
                  </a:cubicBezTo>
                  <a:close/>
                  <a:moveTo>
                    <a:pt x="6333" y="1"/>
                  </a:moveTo>
                  <a:cubicBezTo>
                    <a:pt x="3497" y="1"/>
                    <a:pt x="1134" y="2112"/>
                    <a:pt x="788" y="4853"/>
                  </a:cubicBezTo>
                  <a:cubicBezTo>
                    <a:pt x="284" y="5199"/>
                    <a:pt x="0" y="5735"/>
                    <a:pt x="0" y="6365"/>
                  </a:cubicBezTo>
                  <a:cubicBezTo>
                    <a:pt x="0" y="6774"/>
                    <a:pt x="158" y="7216"/>
                    <a:pt x="410" y="7531"/>
                  </a:cubicBezTo>
                  <a:cubicBezTo>
                    <a:pt x="158" y="7846"/>
                    <a:pt x="0" y="8224"/>
                    <a:pt x="0" y="8633"/>
                  </a:cubicBezTo>
                  <a:cubicBezTo>
                    <a:pt x="0" y="9011"/>
                    <a:pt x="126" y="9421"/>
                    <a:pt x="410" y="9736"/>
                  </a:cubicBezTo>
                  <a:cubicBezTo>
                    <a:pt x="158" y="10051"/>
                    <a:pt x="0" y="10429"/>
                    <a:pt x="0" y="10839"/>
                  </a:cubicBezTo>
                  <a:cubicBezTo>
                    <a:pt x="0" y="11847"/>
                    <a:pt x="819" y="12666"/>
                    <a:pt x="1859" y="12666"/>
                  </a:cubicBezTo>
                  <a:lnTo>
                    <a:pt x="10869" y="12666"/>
                  </a:lnTo>
                  <a:cubicBezTo>
                    <a:pt x="11909" y="12666"/>
                    <a:pt x="12728" y="11847"/>
                    <a:pt x="12728" y="10839"/>
                  </a:cubicBezTo>
                  <a:cubicBezTo>
                    <a:pt x="12728" y="10429"/>
                    <a:pt x="12602" y="10051"/>
                    <a:pt x="12319" y="9736"/>
                  </a:cubicBezTo>
                  <a:cubicBezTo>
                    <a:pt x="12571" y="9421"/>
                    <a:pt x="12728" y="9011"/>
                    <a:pt x="12728" y="8633"/>
                  </a:cubicBezTo>
                  <a:cubicBezTo>
                    <a:pt x="12634" y="8224"/>
                    <a:pt x="12539" y="7846"/>
                    <a:pt x="12287" y="7531"/>
                  </a:cubicBezTo>
                  <a:cubicBezTo>
                    <a:pt x="12539" y="7216"/>
                    <a:pt x="12697" y="6774"/>
                    <a:pt x="12697" y="6365"/>
                  </a:cubicBezTo>
                  <a:cubicBezTo>
                    <a:pt x="12697" y="5798"/>
                    <a:pt x="12382" y="5199"/>
                    <a:pt x="11909" y="4853"/>
                  </a:cubicBezTo>
                  <a:cubicBezTo>
                    <a:pt x="11500" y="2112"/>
                    <a:pt x="9137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8"/>
            <p:cNvSpPr/>
            <p:nvPr/>
          </p:nvSpPr>
          <p:spPr>
            <a:xfrm>
              <a:off x="-55170450" y="1959200"/>
              <a:ext cx="204800" cy="225300"/>
            </a:xfrm>
            <a:custGeom>
              <a:avLst/>
              <a:gdLst/>
              <a:ahLst/>
              <a:cxnLst/>
              <a:rect l="l" t="t" r="r" b="b"/>
              <a:pathLst>
                <a:path w="8192" h="9012" extrusionOk="0">
                  <a:moveTo>
                    <a:pt x="4128" y="1450"/>
                  </a:moveTo>
                  <a:cubicBezTo>
                    <a:pt x="4411" y="2017"/>
                    <a:pt x="4821" y="2490"/>
                    <a:pt x="5293" y="2836"/>
                  </a:cubicBezTo>
                  <a:cubicBezTo>
                    <a:pt x="5924" y="3340"/>
                    <a:pt x="6711" y="3624"/>
                    <a:pt x="7499" y="3687"/>
                  </a:cubicBezTo>
                  <a:cubicBezTo>
                    <a:pt x="7499" y="3813"/>
                    <a:pt x="7530" y="3970"/>
                    <a:pt x="7530" y="4096"/>
                  </a:cubicBezTo>
                  <a:lnTo>
                    <a:pt x="7530" y="5640"/>
                  </a:lnTo>
                  <a:lnTo>
                    <a:pt x="7436" y="5640"/>
                  </a:lnTo>
                  <a:cubicBezTo>
                    <a:pt x="7436" y="7089"/>
                    <a:pt x="6270" y="8224"/>
                    <a:pt x="4852" y="8224"/>
                  </a:cubicBezTo>
                  <a:lnTo>
                    <a:pt x="3340" y="8224"/>
                  </a:lnTo>
                  <a:cubicBezTo>
                    <a:pt x="1891" y="8224"/>
                    <a:pt x="757" y="7058"/>
                    <a:pt x="757" y="5640"/>
                  </a:cubicBezTo>
                  <a:lnTo>
                    <a:pt x="757" y="4096"/>
                  </a:lnTo>
                  <a:cubicBezTo>
                    <a:pt x="757" y="3970"/>
                    <a:pt x="757" y="3813"/>
                    <a:pt x="788" y="3687"/>
                  </a:cubicBezTo>
                  <a:cubicBezTo>
                    <a:pt x="1576" y="3624"/>
                    <a:pt x="2363" y="3340"/>
                    <a:pt x="2994" y="2836"/>
                  </a:cubicBezTo>
                  <a:cubicBezTo>
                    <a:pt x="3466" y="2427"/>
                    <a:pt x="3876" y="1954"/>
                    <a:pt x="4128" y="1450"/>
                  </a:cubicBezTo>
                  <a:close/>
                  <a:moveTo>
                    <a:pt x="4096" y="1"/>
                  </a:moveTo>
                  <a:cubicBezTo>
                    <a:pt x="3939" y="1"/>
                    <a:pt x="3781" y="127"/>
                    <a:pt x="3750" y="284"/>
                  </a:cubicBezTo>
                  <a:lnTo>
                    <a:pt x="3718" y="442"/>
                  </a:lnTo>
                  <a:cubicBezTo>
                    <a:pt x="3309" y="1923"/>
                    <a:pt x="1985" y="2994"/>
                    <a:pt x="442" y="2994"/>
                  </a:cubicBezTo>
                  <a:cubicBezTo>
                    <a:pt x="253" y="2994"/>
                    <a:pt x="127" y="3120"/>
                    <a:pt x="95" y="3309"/>
                  </a:cubicBezTo>
                  <a:cubicBezTo>
                    <a:pt x="32" y="3592"/>
                    <a:pt x="1" y="3876"/>
                    <a:pt x="1" y="4128"/>
                  </a:cubicBezTo>
                  <a:lnTo>
                    <a:pt x="1" y="5672"/>
                  </a:lnTo>
                  <a:cubicBezTo>
                    <a:pt x="1" y="7530"/>
                    <a:pt x="1513" y="9011"/>
                    <a:pt x="3340" y="9011"/>
                  </a:cubicBezTo>
                  <a:lnTo>
                    <a:pt x="4852" y="9011"/>
                  </a:lnTo>
                  <a:cubicBezTo>
                    <a:pt x="6711" y="9011"/>
                    <a:pt x="8192" y="7530"/>
                    <a:pt x="8192" y="5672"/>
                  </a:cubicBezTo>
                  <a:lnTo>
                    <a:pt x="8192" y="4128"/>
                  </a:lnTo>
                  <a:cubicBezTo>
                    <a:pt x="8192" y="3844"/>
                    <a:pt x="8160" y="3592"/>
                    <a:pt x="8129" y="3309"/>
                  </a:cubicBezTo>
                  <a:cubicBezTo>
                    <a:pt x="8066" y="3120"/>
                    <a:pt x="7908" y="2994"/>
                    <a:pt x="7751" y="2994"/>
                  </a:cubicBezTo>
                  <a:cubicBezTo>
                    <a:pt x="6239" y="2994"/>
                    <a:pt x="4884" y="1923"/>
                    <a:pt x="4506" y="442"/>
                  </a:cubicBezTo>
                  <a:lnTo>
                    <a:pt x="4443" y="284"/>
                  </a:lnTo>
                  <a:cubicBezTo>
                    <a:pt x="4411" y="127"/>
                    <a:pt x="4254" y="1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6" name="Google Shape;5226;p38"/>
          <p:cNvGrpSpPr/>
          <p:nvPr/>
        </p:nvGrpSpPr>
        <p:grpSpPr>
          <a:xfrm>
            <a:off x="3993535" y="2101328"/>
            <a:ext cx="315511" cy="334667"/>
            <a:chOff x="-55217700" y="2296300"/>
            <a:chExt cx="298525" cy="316650"/>
          </a:xfrm>
        </p:grpSpPr>
        <p:sp>
          <p:nvSpPr>
            <p:cNvPr id="5227" name="Google Shape;5227;p38"/>
            <p:cNvSpPr/>
            <p:nvPr/>
          </p:nvSpPr>
          <p:spPr>
            <a:xfrm>
              <a:off x="-55105075" y="2426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8"/>
            <p:cNvSpPr/>
            <p:nvPr/>
          </p:nvSpPr>
          <p:spPr>
            <a:xfrm>
              <a:off x="-55030250" y="2426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8"/>
            <p:cNvSpPr/>
            <p:nvPr/>
          </p:nvSpPr>
          <p:spPr>
            <a:xfrm>
              <a:off x="-55095625" y="2488675"/>
              <a:ext cx="73275" cy="29775"/>
            </a:xfrm>
            <a:custGeom>
              <a:avLst/>
              <a:gdLst/>
              <a:ahLst/>
              <a:cxnLst/>
              <a:rect l="l" t="t" r="r" b="b"/>
              <a:pathLst>
                <a:path w="2931" h="1191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85" y="1190"/>
                    <a:pt x="2458" y="1001"/>
                    <a:pt x="2773" y="655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685" y="66"/>
                    <a:pt x="2577" y="23"/>
                    <a:pt x="2471" y="23"/>
                  </a:cubicBezTo>
                  <a:cubicBezTo>
                    <a:pt x="2388" y="23"/>
                    <a:pt x="2307" y="50"/>
                    <a:pt x="2237" y="119"/>
                  </a:cubicBezTo>
                  <a:cubicBezTo>
                    <a:pt x="2048" y="340"/>
                    <a:pt x="1733" y="434"/>
                    <a:pt x="1450" y="434"/>
                  </a:cubicBezTo>
                  <a:cubicBezTo>
                    <a:pt x="1135" y="434"/>
                    <a:pt x="883" y="340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8"/>
            <p:cNvSpPr/>
            <p:nvPr/>
          </p:nvSpPr>
          <p:spPr>
            <a:xfrm>
              <a:off x="-55217700" y="2296300"/>
              <a:ext cx="298525" cy="316650"/>
            </a:xfrm>
            <a:custGeom>
              <a:avLst/>
              <a:gdLst/>
              <a:ahLst/>
              <a:cxnLst/>
              <a:rect l="l" t="t" r="r" b="b"/>
              <a:pathLst>
                <a:path w="11941" h="12666" extrusionOk="0">
                  <a:moveTo>
                    <a:pt x="8601" y="694"/>
                  </a:moveTo>
                  <a:cubicBezTo>
                    <a:pt x="9105" y="694"/>
                    <a:pt x="9578" y="1040"/>
                    <a:pt x="9704" y="1545"/>
                  </a:cubicBezTo>
                  <a:lnTo>
                    <a:pt x="2993" y="3561"/>
                  </a:lnTo>
                  <a:lnTo>
                    <a:pt x="2993" y="1797"/>
                  </a:lnTo>
                  <a:cubicBezTo>
                    <a:pt x="2993" y="1167"/>
                    <a:pt x="3497" y="694"/>
                    <a:pt x="4096" y="694"/>
                  </a:cubicBezTo>
                  <a:close/>
                  <a:moveTo>
                    <a:pt x="9735" y="2301"/>
                  </a:moveTo>
                  <a:lnTo>
                    <a:pt x="9735" y="3687"/>
                  </a:lnTo>
                  <a:lnTo>
                    <a:pt x="5199" y="3687"/>
                  </a:lnTo>
                  <a:lnTo>
                    <a:pt x="9735" y="2301"/>
                  </a:lnTo>
                  <a:close/>
                  <a:moveTo>
                    <a:pt x="10428" y="4380"/>
                  </a:moveTo>
                  <a:cubicBezTo>
                    <a:pt x="10838" y="4380"/>
                    <a:pt x="11185" y="4727"/>
                    <a:pt x="11185" y="5136"/>
                  </a:cubicBezTo>
                  <a:cubicBezTo>
                    <a:pt x="11185" y="5577"/>
                    <a:pt x="10870" y="5892"/>
                    <a:pt x="10428" y="5892"/>
                  </a:cubicBezTo>
                  <a:lnTo>
                    <a:pt x="10428" y="4380"/>
                  </a:lnTo>
                  <a:close/>
                  <a:moveTo>
                    <a:pt x="9767" y="4443"/>
                  </a:moveTo>
                  <a:cubicBezTo>
                    <a:pt x="9735" y="4664"/>
                    <a:pt x="9735" y="6774"/>
                    <a:pt x="9735" y="7026"/>
                  </a:cubicBezTo>
                  <a:cubicBezTo>
                    <a:pt x="9735" y="8885"/>
                    <a:pt x="8223" y="10397"/>
                    <a:pt x="6396" y="10397"/>
                  </a:cubicBezTo>
                  <a:cubicBezTo>
                    <a:pt x="4537" y="10397"/>
                    <a:pt x="3025" y="8885"/>
                    <a:pt x="3025" y="7026"/>
                  </a:cubicBezTo>
                  <a:lnTo>
                    <a:pt x="3025" y="4443"/>
                  </a:lnTo>
                  <a:close/>
                  <a:moveTo>
                    <a:pt x="2237" y="3309"/>
                  </a:moveTo>
                  <a:lnTo>
                    <a:pt x="2237" y="6995"/>
                  </a:lnTo>
                  <a:lnTo>
                    <a:pt x="2237" y="11910"/>
                  </a:lnTo>
                  <a:lnTo>
                    <a:pt x="756" y="11910"/>
                  </a:lnTo>
                  <a:lnTo>
                    <a:pt x="756" y="6711"/>
                  </a:lnTo>
                  <a:cubicBezTo>
                    <a:pt x="756" y="5420"/>
                    <a:pt x="1292" y="4159"/>
                    <a:pt x="2237" y="3309"/>
                  </a:cubicBezTo>
                  <a:close/>
                  <a:moveTo>
                    <a:pt x="4096" y="1"/>
                  </a:moveTo>
                  <a:cubicBezTo>
                    <a:pt x="3088" y="1"/>
                    <a:pt x="2269" y="820"/>
                    <a:pt x="2269" y="1828"/>
                  </a:cubicBezTo>
                  <a:lnTo>
                    <a:pt x="2269" y="2395"/>
                  </a:lnTo>
                  <a:cubicBezTo>
                    <a:pt x="819" y="3403"/>
                    <a:pt x="0" y="5042"/>
                    <a:pt x="0" y="6774"/>
                  </a:cubicBezTo>
                  <a:lnTo>
                    <a:pt x="0" y="12319"/>
                  </a:lnTo>
                  <a:cubicBezTo>
                    <a:pt x="0" y="12508"/>
                    <a:pt x="158" y="12666"/>
                    <a:pt x="378" y="12666"/>
                  </a:cubicBezTo>
                  <a:lnTo>
                    <a:pt x="2615" y="12666"/>
                  </a:lnTo>
                  <a:cubicBezTo>
                    <a:pt x="2804" y="12666"/>
                    <a:pt x="2962" y="12508"/>
                    <a:pt x="2962" y="12319"/>
                  </a:cubicBezTo>
                  <a:lnTo>
                    <a:pt x="2962" y="9389"/>
                  </a:lnTo>
                  <a:cubicBezTo>
                    <a:pt x="3718" y="10460"/>
                    <a:pt x="4915" y="11122"/>
                    <a:pt x="6301" y="11122"/>
                  </a:cubicBezTo>
                  <a:cubicBezTo>
                    <a:pt x="8538" y="11122"/>
                    <a:pt x="10397" y="9295"/>
                    <a:pt x="10397" y="7026"/>
                  </a:cubicBezTo>
                  <a:lnTo>
                    <a:pt x="10397" y="6680"/>
                  </a:lnTo>
                  <a:cubicBezTo>
                    <a:pt x="11216" y="6680"/>
                    <a:pt x="11909" y="6018"/>
                    <a:pt x="11909" y="5168"/>
                  </a:cubicBezTo>
                  <a:cubicBezTo>
                    <a:pt x="11941" y="4348"/>
                    <a:pt x="11279" y="3687"/>
                    <a:pt x="10428" y="3687"/>
                  </a:cubicBezTo>
                  <a:lnTo>
                    <a:pt x="10428" y="1828"/>
                  </a:lnTo>
                  <a:cubicBezTo>
                    <a:pt x="10428" y="820"/>
                    <a:pt x="9609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1" name="Google Shape;5231;p38"/>
          <p:cNvGrpSpPr/>
          <p:nvPr/>
        </p:nvGrpSpPr>
        <p:grpSpPr>
          <a:xfrm>
            <a:off x="3982292" y="2515897"/>
            <a:ext cx="337997" cy="334667"/>
            <a:chOff x="-55229525" y="2688550"/>
            <a:chExt cx="319800" cy="316650"/>
          </a:xfrm>
        </p:grpSpPr>
        <p:sp>
          <p:nvSpPr>
            <p:cNvPr id="5232" name="Google Shape;5232;p38"/>
            <p:cNvSpPr/>
            <p:nvPr/>
          </p:nvSpPr>
          <p:spPr>
            <a:xfrm>
              <a:off x="-551042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7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53" y="1158"/>
                    <a:pt x="2426" y="969"/>
                    <a:pt x="2741" y="622"/>
                  </a:cubicBezTo>
                  <a:cubicBezTo>
                    <a:pt x="2898" y="465"/>
                    <a:pt x="2898" y="213"/>
                    <a:pt x="2741" y="118"/>
                  </a:cubicBezTo>
                  <a:cubicBezTo>
                    <a:pt x="2694" y="39"/>
                    <a:pt x="2607" y="0"/>
                    <a:pt x="2513" y="0"/>
                  </a:cubicBezTo>
                  <a:cubicBezTo>
                    <a:pt x="2418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8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8"/>
            <p:cNvSpPr/>
            <p:nvPr/>
          </p:nvSpPr>
          <p:spPr>
            <a:xfrm>
              <a:off x="-550397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8"/>
            <p:cNvSpPr/>
            <p:nvPr/>
          </p:nvSpPr>
          <p:spPr>
            <a:xfrm>
              <a:off x="-55113750" y="28563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8"/>
            <p:cNvSpPr/>
            <p:nvPr/>
          </p:nvSpPr>
          <p:spPr>
            <a:xfrm>
              <a:off x="-55229525" y="2688550"/>
              <a:ext cx="319800" cy="316650"/>
            </a:xfrm>
            <a:custGeom>
              <a:avLst/>
              <a:gdLst/>
              <a:ahLst/>
              <a:cxnLst/>
              <a:rect l="l" t="t" r="r" b="b"/>
              <a:pathLst>
                <a:path w="12792" h="12666" extrusionOk="0">
                  <a:moveTo>
                    <a:pt x="6648" y="693"/>
                  </a:moveTo>
                  <a:cubicBezTo>
                    <a:pt x="6806" y="693"/>
                    <a:pt x="6963" y="788"/>
                    <a:pt x="7026" y="914"/>
                  </a:cubicBezTo>
                  <a:cubicBezTo>
                    <a:pt x="7089" y="1197"/>
                    <a:pt x="7184" y="1386"/>
                    <a:pt x="7247" y="1670"/>
                  </a:cubicBezTo>
                  <a:cubicBezTo>
                    <a:pt x="7341" y="1891"/>
                    <a:pt x="7121" y="2143"/>
                    <a:pt x="6900" y="2143"/>
                  </a:cubicBezTo>
                  <a:lnTo>
                    <a:pt x="5987" y="2143"/>
                  </a:lnTo>
                  <a:cubicBezTo>
                    <a:pt x="5766" y="2143"/>
                    <a:pt x="5546" y="1891"/>
                    <a:pt x="5640" y="1670"/>
                  </a:cubicBezTo>
                  <a:cubicBezTo>
                    <a:pt x="5703" y="1418"/>
                    <a:pt x="5798" y="1197"/>
                    <a:pt x="5892" y="914"/>
                  </a:cubicBezTo>
                  <a:cubicBezTo>
                    <a:pt x="5955" y="756"/>
                    <a:pt x="6081" y="693"/>
                    <a:pt x="6239" y="693"/>
                  </a:cubicBezTo>
                  <a:close/>
                  <a:moveTo>
                    <a:pt x="7845" y="2332"/>
                  </a:moveTo>
                  <a:cubicBezTo>
                    <a:pt x="10271" y="2962"/>
                    <a:pt x="12004" y="5199"/>
                    <a:pt x="12004" y="7813"/>
                  </a:cubicBezTo>
                  <a:cubicBezTo>
                    <a:pt x="12067" y="8444"/>
                    <a:pt x="11595" y="8916"/>
                    <a:pt x="10964" y="8916"/>
                  </a:cubicBezTo>
                  <a:lnTo>
                    <a:pt x="10523" y="8916"/>
                  </a:lnTo>
                  <a:lnTo>
                    <a:pt x="10523" y="8570"/>
                  </a:lnTo>
                  <a:lnTo>
                    <a:pt x="10523" y="7057"/>
                  </a:lnTo>
                  <a:cubicBezTo>
                    <a:pt x="10523" y="5608"/>
                    <a:pt x="9326" y="4474"/>
                    <a:pt x="7908" y="4474"/>
                  </a:cubicBezTo>
                  <a:lnTo>
                    <a:pt x="4915" y="4474"/>
                  </a:lnTo>
                  <a:cubicBezTo>
                    <a:pt x="3466" y="4474"/>
                    <a:pt x="2332" y="5640"/>
                    <a:pt x="2332" y="7057"/>
                  </a:cubicBezTo>
                  <a:lnTo>
                    <a:pt x="2332" y="8570"/>
                  </a:lnTo>
                  <a:lnTo>
                    <a:pt x="2332" y="8916"/>
                  </a:lnTo>
                  <a:lnTo>
                    <a:pt x="1891" y="8916"/>
                  </a:lnTo>
                  <a:cubicBezTo>
                    <a:pt x="1261" y="8916"/>
                    <a:pt x="788" y="8412"/>
                    <a:pt x="788" y="7813"/>
                  </a:cubicBezTo>
                  <a:cubicBezTo>
                    <a:pt x="788" y="5262"/>
                    <a:pt x="2521" y="2993"/>
                    <a:pt x="4979" y="2332"/>
                  </a:cubicBezTo>
                  <a:cubicBezTo>
                    <a:pt x="5168" y="2678"/>
                    <a:pt x="5514" y="2899"/>
                    <a:pt x="5955" y="2899"/>
                  </a:cubicBezTo>
                  <a:lnTo>
                    <a:pt x="6869" y="2899"/>
                  </a:lnTo>
                  <a:cubicBezTo>
                    <a:pt x="7247" y="2899"/>
                    <a:pt x="7593" y="2678"/>
                    <a:pt x="7845" y="2332"/>
                  </a:cubicBezTo>
                  <a:close/>
                  <a:moveTo>
                    <a:pt x="7971" y="5199"/>
                  </a:moveTo>
                  <a:cubicBezTo>
                    <a:pt x="8980" y="5199"/>
                    <a:pt x="9799" y="6049"/>
                    <a:pt x="9799" y="7057"/>
                  </a:cubicBezTo>
                  <a:lnTo>
                    <a:pt x="9799" y="8570"/>
                  </a:lnTo>
                  <a:cubicBezTo>
                    <a:pt x="9799" y="10397"/>
                    <a:pt x="8318" y="11909"/>
                    <a:pt x="6459" y="11909"/>
                  </a:cubicBezTo>
                  <a:cubicBezTo>
                    <a:pt x="4600" y="11909"/>
                    <a:pt x="3120" y="10397"/>
                    <a:pt x="3120" y="8570"/>
                  </a:cubicBezTo>
                  <a:lnTo>
                    <a:pt x="3120" y="7057"/>
                  </a:lnTo>
                  <a:cubicBezTo>
                    <a:pt x="3120" y="6049"/>
                    <a:pt x="3939" y="5199"/>
                    <a:pt x="4979" y="5199"/>
                  </a:cubicBezTo>
                  <a:close/>
                  <a:moveTo>
                    <a:pt x="6176" y="0"/>
                  </a:moveTo>
                  <a:cubicBezTo>
                    <a:pt x="5703" y="0"/>
                    <a:pt x="5294" y="315"/>
                    <a:pt x="5136" y="756"/>
                  </a:cubicBezTo>
                  <a:lnTo>
                    <a:pt x="3403" y="756"/>
                  </a:lnTo>
                  <a:cubicBezTo>
                    <a:pt x="3183" y="756"/>
                    <a:pt x="3025" y="914"/>
                    <a:pt x="3025" y="1103"/>
                  </a:cubicBezTo>
                  <a:cubicBezTo>
                    <a:pt x="3025" y="1323"/>
                    <a:pt x="3183" y="1481"/>
                    <a:pt x="3403" y="1481"/>
                  </a:cubicBezTo>
                  <a:lnTo>
                    <a:pt x="4852" y="1481"/>
                  </a:lnTo>
                  <a:cubicBezTo>
                    <a:pt x="4852" y="1512"/>
                    <a:pt x="4821" y="1575"/>
                    <a:pt x="4821" y="1638"/>
                  </a:cubicBezTo>
                  <a:cubicBezTo>
                    <a:pt x="3498" y="1954"/>
                    <a:pt x="2332" y="2678"/>
                    <a:pt x="1450" y="3749"/>
                  </a:cubicBezTo>
                  <a:cubicBezTo>
                    <a:pt x="505" y="4883"/>
                    <a:pt x="1" y="6364"/>
                    <a:pt x="1" y="7813"/>
                  </a:cubicBezTo>
                  <a:cubicBezTo>
                    <a:pt x="1" y="8822"/>
                    <a:pt x="820" y="9672"/>
                    <a:pt x="1860" y="9672"/>
                  </a:cubicBezTo>
                  <a:lnTo>
                    <a:pt x="2395" y="9672"/>
                  </a:lnTo>
                  <a:cubicBezTo>
                    <a:pt x="2868" y="11405"/>
                    <a:pt x="4506" y="12665"/>
                    <a:pt x="6333" y="12665"/>
                  </a:cubicBezTo>
                  <a:cubicBezTo>
                    <a:pt x="8224" y="12665"/>
                    <a:pt x="9799" y="11405"/>
                    <a:pt x="10271" y="9672"/>
                  </a:cubicBezTo>
                  <a:lnTo>
                    <a:pt x="10838" y="9672"/>
                  </a:lnTo>
                  <a:cubicBezTo>
                    <a:pt x="11847" y="9672"/>
                    <a:pt x="12697" y="8822"/>
                    <a:pt x="12697" y="7813"/>
                  </a:cubicBezTo>
                  <a:cubicBezTo>
                    <a:pt x="12792" y="6301"/>
                    <a:pt x="12288" y="4883"/>
                    <a:pt x="11343" y="3749"/>
                  </a:cubicBezTo>
                  <a:cubicBezTo>
                    <a:pt x="10492" y="2678"/>
                    <a:pt x="9295" y="1954"/>
                    <a:pt x="8003" y="1638"/>
                  </a:cubicBezTo>
                  <a:cubicBezTo>
                    <a:pt x="8003" y="1575"/>
                    <a:pt x="7971" y="1512"/>
                    <a:pt x="7971" y="1481"/>
                  </a:cubicBezTo>
                  <a:lnTo>
                    <a:pt x="9421" y="1481"/>
                  </a:lnTo>
                  <a:cubicBezTo>
                    <a:pt x="9610" y="1481"/>
                    <a:pt x="9767" y="1323"/>
                    <a:pt x="9767" y="1103"/>
                  </a:cubicBezTo>
                  <a:cubicBezTo>
                    <a:pt x="9767" y="914"/>
                    <a:pt x="9610" y="756"/>
                    <a:pt x="9421" y="756"/>
                  </a:cubicBezTo>
                  <a:lnTo>
                    <a:pt x="7688" y="756"/>
                  </a:lnTo>
                  <a:cubicBezTo>
                    <a:pt x="7530" y="315"/>
                    <a:pt x="7089" y="0"/>
                    <a:pt x="66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6" name="Google Shape;5236;p38"/>
          <p:cNvGrpSpPr/>
          <p:nvPr/>
        </p:nvGrpSpPr>
        <p:grpSpPr>
          <a:xfrm>
            <a:off x="6069304" y="1685939"/>
            <a:ext cx="315537" cy="336332"/>
            <a:chOff x="-53288825" y="1903275"/>
            <a:chExt cx="298550" cy="318225"/>
          </a:xfrm>
        </p:grpSpPr>
        <p:sp>
          <p:nvSpPr>
            <p:cNvPr id="5237" name="Google Shape;5237;p38"/>
            <p:cNvSpPr/>
            <p:nvPr/>
          </p:nvSpPr>
          <p:spPr>
            <a:xfrm>
              <a:off x="-53214000" y="20529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726" y="536"/>
                    <a:pt x="726" y="347"/>
                  </a:cubicBezTo>
                  <a:cubicBezTo>
                    <a:pt x="726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38"/>
            <p:cNvSpPr/>
            <p:nvPr/>
          </p:nvSpPr>
          <p:spPr>
            <a:xfrm>
              <a:off x="-53139175" y="2052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8"/>
            <p:cNvSpPr/>
            <p:nvPr/>
          </p:nvSpPr>
          <p:spPr>
            <a:xfrm>
              <a:off x="-53288825" y="1903275"/>
              <a:ext cx="298550" cy="318225"/>
            </a:xfrm>
            <a:custGeom>
              <a:avLst/>
              <a:gdLst/>
              <a:ahLst/>
              <a:cxnLst/>
              <a:rect l="l" t="t" r="r" b="b"/>
              <a:pathLst>
                <a:path w="11942" h="12729" extrusionOk="0">
                  <a:moveTo>
                    <a:pt x="4853" y="757"/>
                  </a:moveTo>
                  <a:cubicBezTo>
                    <a:pt x="6428" y="757"/>
                    <a:pt x="7846" y="1639"/>
                    <a:pt x="8507" y="2994"/>
                  </a:cubicBezTo>
                  <a:lnTo>
                    <a:pt x="1167" y="2994"/>
                  </a:lnTo>
                  <a:cubicBezTo>
                    <a:pt x="1891" y="1639"/>
                    <a:pt x="3277" y="757"/>
                    <a:pt x="4853" y="757"/>
                  </a:cubicBezTo>
                  <a:close/>
                  <a:moveTo>
                    <a:pt x="11185" y="2994"/>
                  </a:moveTo>
                  <a:lnTo>
                    <a:pt x="11185" y="3340"/>
                  </a:lnTo>
                  <a:cubicBezTo>
                    <a:pt x="11185" y="3971"/>
                    <a:pt x="10681" y="4443"/>
                    <a:pt x="10083" y="4443"/>
                  </a:cubicBezTo>
                  <a:lnTo>
                    <a:pt x="9736" y="4443"/>
                  </a:lnTo>
                  <a:lnTo>
                    <a:pt x="9736" y="4097"/>
                  </a:lnTo>
                  <a:cubicBezTo>
                    <a:pt x="9736" y="3466"/>
                    <a:pt x="10240" y="2994"/>
                    <a:pt x="10839" y="2994"/>
                  </a:cubicBezTo>
                  <a:close/>
                  <a:moveTo>
                    <a:pt x="3151" y="3750"/>
                  </a:moveTo>
                  <a:lnTo>
                    <a:pt x="3498" y="4475"/>
                  </a:lnTo>
                  <a:lnTo>
                    <a:pt x="789" y="4475"/>
                  </a:lnTo>
                  <a:cubicBezTo>
                    <a:pt x="820" y="4223"/>
                    <a:pt x="852" y="3971"/>
                    <a:pt x="946" y="3750"/>
                  </a:cubicBezTo>
                  <a:close/>
                  <a:moveTo>
                    <a:pt x="5735" y="3750"/>
                  </a:moveTo>
                  <a:lnTo>
                    <a:pt x="5357" y="4475"/>
                  </a:lnTo>
                  <a:lnTo>
                    <a:pt x="4317" y="4475"/>
                  </a:lnTo>
                  <a:lnTo>
                    <a:pt x="3971" y="3750"/>
                  </a:lnTo>
                  <a:close/>
                  <a:moveTo>
                    <a:pt x="8822" y="3750"/>
                  </a:moveTo>
                  <a:cubicBezTo>
                    <a:pt x="8885" y="3971"/>
                    <a:pt x="8948" y="4223"/>
                    <a:pt x="8980" y="4475"/>
                  </a:cubicBezTo>
                  <a:lnTo>
                    <a:pt x="6270" y="4475"/>
                  </a:lnTo>
                  <a:lnTo>
                    <a:pt x="6617" y="3750"/>
                  </a:lnTo>
                  <a:close/>
                  <a:moveTo>
                    <a:pt x="10083" y="5231"/>
                  </a:moveTo>
                  <a:cubicBezTo>
                    <a:pt x="10713" y="5231"/>
                    <a:pt x="11185" y="5703"/>
                    <a:pt x="11185" y="6333"/>
                  </a:cubicBezTo>
                  <a:lnTo>
                    <a:pt x="11185" y="6680"/>
                  </a:lnTo>
                  <a:lnTo>
                    <a:pt x="10839" y="6680"/>
                  </a:lnTo>
                  <a:cubicBezTo>
                    <a:pt x="10209" y="6680"/>
                    <a:pt x="9736" y="6176"/>
                    <a:pt x="9736" y="5577"/>
                  </a:cubicBezTo>
                  <a:lnTo>
                    <a:pt x="9736" y="5231"/>
                  </a:lnTo>
                  <a:close/>
                  <a:moveTo>
                    <a:pt x="8980" y="5231"/>
                  </a:moveTo>
                  <a:lnTo>
                    <a:pt x="8980" y="7531"/>
                  </a:lnTo>
                  <a:lnTo>
                    <a:pt x="789" y="7531"/>
                  </a:lnTo>
                  <a:lnTo>
                    <a:pt x="789" y="5231"/>
                  </a:lnTo>
                  <a:close/>
                  <a:moveTo>
                    <a:pt x="8948" y="8224"/>
                  </a:moveTo>
                  <a:cubicBezTo>
                    <a:pt x="8728" y="10366"/>
                    <a:pt x="6995" y="11973"/>
                    <a:pt x="4853" y="11973"/>
                  </a:cubicBezTo>
                  <a:cubicBezTo>
                    <a:pt x="2710" y="11973"/>
                    <a:pt x="946" y="10303"/>
                    <a:pt x="757" y="8224"/>
                  </a:cubicBezTo>
                  <a:close/>
                  <a:moveTo>
                    <a:pt x="4853" y="1"/>
                  </a:moveTo>
                  <a:cubicBezTo>
                    <a:pt x="2175" y="1"/>
                    <a:pt x="1" y="2175"/>
                    <a:pt x="1" y="4853"/>
                  </a:cubicBezTo>
                  <a:lnTo>
                    <a:pt x="1" y="7877"/>
                  </a:lnTo>
                  <a:cubicBezTo>
                    <a:pt x="1" y="10555"/>
                    <a:pt x="2175" y="12729"/>
                    <a:pt x="4853" y="12729"/>
                  </a:cubicBezTo>
                  <a:cubicBezTo>
                    <a:pt x="7531" y="12729"/>
                    <a:pt x="9704" y="10555"/>
                    <a:pt x="9704" y="7877"/>
                  </a:cubicBezTo>
                  <a:lnTo>
                    <a:pt x="9704" y="7090"/>
                  </a:lnTo>
                  <a:cubicBezTo>
                    <a:pt x="10020" y="7310"/>
                    <a:pt x="10398" y="7436"/>
                    <a:pt x="10807" y="7436"/>
                  </a:cubicBezTo>
                  <a:lnTo>
                    <a:pt x="11532" y="7436"/>
                  </a:lnTo>
                  <a:cubicBezTo>
                    <a:pt x="11752" y="7436"/>
                    <a:pt x="11878" y="7279"/>
                    <a:pt x="11878" y="7090"/>
                  </a:cubicBezTo>
                  <a:lnTo>
                    <a:pt x="11878" y="6333"/>
                  </a:lnTo>
                  <a:cubicBezTo>
                    <a:pt x="11878" y="5735"/>
                    <a:pt x="11626" y="5199"/>
                    <a:pt x="11154" y="4853"/>
                  </a:cubicBezTo>
                  <a:cubicBezTo>
                    <a:pt x="11658" y="4475"/>
                    <a:pt x="11941" y="3971"/>
                    <a:pt x="11941" y="3340"/>
                  </a:cubicBezTo>
                  <a:lnTo>
                    <a:pt x="11941" y="2584"/>
                  </a:lnTo>
                  <a:cubicBezTo>
                    <a:pt x="11941" y="2395"/>
                    <a:pt x="11784" y="2238"/>
                    <a:pt x="11563" y="2238"/>
                  </a:cubicBezTo>
                  <a:lnTo>
                    <a:pt x="10839" y="2238"/>
                  </a:lnTo>
                  <a:cubicBezTo>
                    <a:pt x="10240" y="2238"/>
                    <a:pt x="9704" y="2521"/>
                    <a:pt x="9326" y="2994"/>
                  </a:cubicBezTo>
                  <a:cubicBezTo>
                    <a:pt x="8602" y="1261"/>
                    <a:pt x="6838" y="1"/>
                    <a:pt x="48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0" name="Google Shape;5240;p38"/>
          <p:cNvGrpSpPr/>
          <p:nvPr/>
        </p:nvGrpSpPr>
        <p:grpSpPr>
          <a:xfrm>
            <a:off x="6058484" y="2099663"/>
            <a:ext cx="337178" cy="336332"/>
            <a:chOff x="-53299850" y="2294725"/>
            <a:chExt cx="319025" cy="318225"/>
          </a:xfrm>
        </p:grpSpPr>
        <p:sp>
          <p:nvSpPr>
            <p:cNvPr id="5241" name="Google Shape;5241;p38"/>
            <p:cNvSpPr/>
            <p:nvPr/>
          </p:nvSpPr>
          <p:spPr>
            <a:xfrm>
              <a:off x="-53175400" y="25265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7" y="0"/>
                  </a:moveTo>
                  <a:cubicBezTo>
                    <a:pt x="292" y="0"/>
                    <a:pt x="205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55"/>
                    <a:pt x="2592" y="24"/>
                    <a:pt x="2501" y="24"/>
                  </a:cubicBezTo>
                  <a:cubicBezTo>
                    <a:pt x="2411" y="24"/>
                    <a:pt x="2316" y="55"/>
                    <a:pt x="2238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66" y="433"/>
                    <a:pt x="851" y="307"/>
                    <a:pt x="662" y="118"/>
                  </a:cubicBezTo>
                  <a:cubicBezTo>
                    <a:pt x="584" y="39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8"/>
            <p:cNvSpPr/>
            <p:nvPr/>
          </p:nvSpPr>
          <p:spPr>
            <a:xfrm>
              <a:off x="-53299850" y="22947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428" y="757"/>
                  </a:moveTo>
                  <a:cubicBezTo>
                    <a:pt x="8539" y="757"/>
                    <a:pt x="10335" y="2364"/>
                    <a:pt x="10524" y="4475"/>
                  </a:cubicBezTo>
                  <a:cubicBezTo>
                    <a:pt x="10492" y="4475"/>
                    <a:pt x="10398" y="4411"/>
                    <a:pt x="10366" y="4411"/>
                  </a:cubicBezTo>
                  <a:cubicBezTo>
                    <a:pt x="9090" y="4207"/>
                    <a:pt x="7759" y="4104"/>
                    <a:pt x="6428" y="4104"/>
                  </a:cubicBezTo>
                  <a:cubicBezTo>
                    <a:pt x="5097" y="4104"/>
                    <a:pt x="3766" y="4207"/>
                    <a:pt x="2490" y="4411"/>
                  </a:cubicBezTo>
                  <a:cubicBezTo>
                    <a:pt x="2458" y="4411"/>
                    <a:pt x="2364" y="4475"/>
                    <a:pt x="2332" y="4475"/>
                  </a:cubicBezTo>
                  <a:cubicBezTo>
                    <a:pt x="2521" y="2364"/>
                    <a:pt x="4286" y="757"/>
                    <a:pt x="6428" y="757"/>
                  </a:cubicBezTo>
                  <a:close/>
                  <a:moveTo>
                    <a:pt x="6404" y="4837"/>
                  </a:moveTo>
                  <a:cubicBezTo>
                    <a:pt x="7688" y="4837"/>
                    <a:pt x="8980" y="4947"/>
                    <a:pt x="10240" y="5168"/>
                  </a:cubicBezTo>
                  <a:cubicBezTo>
                    <a:pt x="10429" y="5199"/>
                    <a:pt x="10555" y="5357"/>
                    <a:pt x="10555" y="5514"/>
                  </a:cubicBezTo>
                  <a:lnTo>
                    <a:pt x="10555" y="6396"/>
                  </a:lnTo>
                  <a:cubicBezTo>
                    <a:pt x="10555" y="6995"/>
                    <a:pt x="10051" y="7499"/>
                    <a:pt x="9421" y="7499"/>
                  </a:cubicBezTo>
                  <a:lnTo>
                    <a:pt x="7436" y="7499"/>
                  </a:lnTo>
                  <a:cubicBezTo>
                    <a:pt x="7342" y="7499"/>
                    <a:pt x="7247" y="7467"/>
                    <a:pt x="7184" y="7373"/>
                  </a:cubicBezTo>
                  <a:lnTo>
                    <a:pt x="6648" y="6869"/>
                  </a:lnTo>
                  <a:cubicBezTo>
                    <a:pt x="6570" y="6790"/>
                    <a:pt x="6475" y="6751"/>
                    <a:pt x="6385" y="6751"/>
                  </a:cubicBezTo>
                  <a:cubicBezTo>
                    <a:pt x="6294" y="6751"/>
                    <a:pt x="6207" y="6790"/>
                    <a:pt x="6144" y="6869"/>
                  </a:cubicBezTo>
                  <a:lnTo>
                    <a:pt x="5640" y="7373"/>
                  </a:lnTo>
                  <a:cubicBezTo>
                    <a:pt x="5546" y="7467"/>
                    <a:pt x="5483" y="7499"/>
                    <a:pt x="5357" y="7499"/>
                  </a:cubicBezTo>
                  <a:lnTo>
                    <a:pt x="3403" y="7499"/>
                  </a:lnTo>
                  <a:cubicBezTo>
                    <a:pt x="2773" y="7499"/>
                    <a:pt x="2301" y="6995"/>
                    <a:pt x="2301" y="6396"/>
                  </a:cubicBezTo>
                  <a:lnTo>
                    <a:pt x="2301" y="5514"/>
                  </a:lnTo>
                  <a:cubicBezTo>
                    <a:pt x="2301" y="5325"/>
                    <a:pt x="2395" y="5168"/>
                    <a:pt x="2616" y="5168"/>
                  </a:cubicBezTo>
                  <a:cubicBezTo>
                    <a:pt x="3844" y="4947"/>
                    <a:pt x="5120" y="4837"/>
                    <a:pt x="6404" y="4837"/>
                  </a:cubicBezTo>
                  <a:close/>
                  <a:moveTo>
                    <a:pt x="1545" y="5451"/>
                  </a:moveTo>
                  <a:lnTo>
                    <a:pt x="1545" y="5483"/>
                  </a:lnTo>
                  <a:lnTo>
                    <a:pt x="1545" y="6333"/>
                  </a:lnTo>
                  <a:cubicBezTo>
                    <a:pt x="1545" y="6932"/>
                    <a:pt x="1828" y="7499"/>
                    <a:pt x="2301" y="7846"/>
                  </a:cubicBezTo>
                  <a:lnTo>
                    <a:pt x="2301" y="8192"/>
                  </a:lnTo>
                  <a:cubicBezTo>
                    <a:pt x="1450" y="8192"/>
                    <a:pt x="789" y="7530"/>
                    <a:pt x="789" y="6711"/>
                  </a:cubicBezTo>
                  <a:cubicBezTo>
                    <a:pt x="789" y="6207"/>
                    <a:pt x="1104" y="5735"/>
                    <a:pt x="1545" y="5451"/>
                  </a:cubicBezTo>
                  <a:close/>
                  <a:moveTo>
                    <a:pt x="11311" y="5483"/>
                  </a:moveTo>
                  <a:cubicBezTo>
                    <a:pt x="11752" y="5766"/>
                    <a:pt x="12067" y="6239"/>
                    <a:pt x="12067" y="6774"/>
                  </a:cubicBezTo>
                  <a:cubicBezTo>
                    <a:pt x="12004" y="7562"/>
                    <a:pt x="11343" y="8255"/>
                    <a:pt x="10555" y="8255"/>
                  </a:cubicBezTo>
                  <a:lnTo>
                    <a:pt x="10555" y="7877"/>
                  </a:lnTo>
                  <a:cubicBezTo>
                    <a:pt x="10996" y="7530"/>
                    <a:pt x="11311" y="7026"/>
                    <a:pt x="11311" y="6396"/>
                  </a:cubicBezTo>
                  <a:lnTo>
                    <a:pt x="11311" y="5514"/>
                  </a:lnTo>
                  <a:lnTo>
                    <a:pt x="11311" y="5483"/>
                  </a:lnTo>
                  <a:close/>
                  <a:moveTo>
                    <a:pt x="1545" y="8885"/>
                  </a:moveTo>
                  <a:cubicBezTo>
                    <a:pt x="1765" y="8948"/>
                    <a:pt x="2017" y="8980"/>
                    <a:pt x="2301" y="8980"/>
                  </a:cubicBezTo>
                  <a:cubicBezTo>
                    <a:pt x="2332" y="9515"/>
                    <a:pt x="2490" y="10019"/>
                    <a:pt x="2710" y="10492"/>
                  </a:cubicBezTo>
                  <a:lnTo>
                    <a:pt x="1891" y="10492"/>
                  </a:lnTo>
                  <a:cubicBezTo>
                    <a:pt x="1702" y="10492"/>
                    <a:pt x="1545" y="10334"/>
                    <a:pt x="1545" y="10145"/>
                  </a:cubicBezTo>
                  <a:lnTo>
                    <a:pt x="1545" y="8885"/>
                  </a:lnTo>
                  <a:close/>
                  <a:moveTo>
                    <a:pt x="6428" y="7688"/>
                  </a:moveTo>
                  <a:lnTo>
                    <a:pt x="6711" y="7972"/>
                  </a:lnTo>
                  <a:cubicBezTo>
                    <a:pt x="6900" y="8161"/>
                    <a:pt x="7216" y="8287"/>
                    <a:pt x="7499" y="8287"/>
                  </a:cubicBezTo>
                  <a:lnTo>
                    <a:pt x="9452" y="8287"/>
                  </a:lnTo>
                  <a:cubicBezTo>
                    <a:pt x="9578" y="8287"/>
                    <a:pt x="9704" y="8287"/>
                    <a:pt x="9799" y="8255"/>
                  </a:cubicBezTo>
                  <a:lnTo>
                    <a:pt x="9799" y="8633"/>
                  </a:lnTo>
                  <a:cubicBezTo>
                    <a:pt x="9799" y="10492"/>
                    <a:pt x="8287" y="11973"/>
                    <a:pt x="6428" y="11973"/>
                  </a:cubicBezTo>
                  <a:cubicBezTo>
                    <a:pt x="5609" y="11973"/>
                    <a:pt x="4853" y="11721"/>
                    <a:pt x="4254" y="11185"/>
                  </a:cubicBezTo>
                  <a:lnTo>
                    <a:pt x="4916" y="11185"/>
                  </a:lnTo>
                  <a:cubicBezTo>
                    <a:pt x="5136" y="11185"/>
                    <a:pt x="5294" y="11028"/>
                    <a:pt x="5294" y="10838"/>
                  </a:cubicBezTo>
                  <a:cubicBezTo>
                    <a:pt x="5294" y="10649"/>
                    <a:pt x="5136" y="10492"/>
                    <a:pt x="4916" y="10492"/>
                  </a:cubicBezTo>
                  <a:lnTo>
                    <a:pt x="3592" y="10492"/>
                  </a:lnTo>
                  <a:cubicBezTo>
                    <a:pt x="3246" y="9925"/>
                    <a:pt x="3025" y="9295"/>
                    <a:pt x="3025" y="8633"/>
                  </a:cubicBezTo>
                  <a:lnTo>
                    <a:pt x="3025" y="8255"/>
                  </a:lnTo>
                  <a:cubicBezTo>
                    <a:pt x="3151" y="8287"/>
                    <a:pt x="3277" y="8287"/>
                    <a:pt x="3403" y="8287"/>
                  </a:cubicBezTo>
                  <a:lnTo>
                    <a:pt x="5357" y="8287"/>
                  </a:lnTo>
                  <a:cubicBezTo>
                    <a:pt x="5672" y="8287"/>
                    <a:pt x="5955" y="8161"/>
                    <a:pt x="6144" y="7972"/>
                  </a:cubicBezTo>
                  <a:lnTo>
                    <a:pt x="6428" y="7688"/>
                  </a:lnTo>
                  <a:close/>
                  <a:moveTo>
                    <a:pt x="6396" y="1"/>
                  </a:moveTo>
                  <a:cubicBezTo>
                    <a:pt x="3781" y="1"/>
                    <a:pt x="1671" y="2112"/>
                    <a:pt x="1513" y="4632"/>
                  </a:cubicBezTo>
                  <a:cubicBezTo>
                    <a:pt x="631" y="4947"/>
                    <a:pt x="1" y="5766"/>
                    <a:pt x="1" y="6743"/>
                  </a:cubicBezTo>
                  <a:cubicBezTo>
                    <a:pt x="1" y="7404"/>
                    <a:pt x="284" y="8003"/>
                    <a:pt x="757" y="8413"/>
                  </a:cubicBezTo>
                  <a:lnTo>
                    <a:pt x="757" y="10082"/>
                  </a:lnTo>
                  <a:cubicBezTo>
                    <a:pt x="757" y="10712"/>
                    <a:pt x="1261" y="11185"/>
                    <a:pt x="1860" y="11185"/>
                  </a:cubicBezTo>
                  <a:lnTo>
                    <a:pt x="3151" y="11185"/>
                  </a:lnTo>
                  <a:cubicBezTo>
                    <a:pt x="3939" y="12130"/>
                    <a:pt x="5073" y="12729"/>
                    <a:pt x="6365" y="12729"/>
                  </a:cubicBezTo>
                  <a:cubicBezTo>
                    <a:pt x="8507" y="12729"/>
                    <a:pt x="10303" y="11028"/>
                    <a:pt x="10429" y="8980"/>
                  </a:cubicBezTo>
                  <a:cubicBezTo>
                    <a:pt x="11658" y="8980"/>
                    <a:pt x="12697" y="8003"/>
                    <a:pt x="12697" y="6743"/>
                  </a:cubicBezTo>
                  <a:cubicBezTo>
                    <a:pt x="12760" y="5798"/>
                    <a:pt x="12162" y="4947"/>
                    <a:pt x="11280" y="4632"/>
                  </a:cubicBezTo>
                  <a:cubicBezTo>
                    <a:pt x="11154" y="2049"/>
                    <a:pt x="9011" y="1"/>
                    <a:pt x="63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3" name="Google Shape;5243;p38"/>
          <p:cNvGrpSpPr/>
          <p:nvPr/>
        </p:nvGrpSpPr>
        <p:grpSpPr>
          <a:xfrm>
            <a:off x="6079715" y="2515051"/>
            <a:ext cx="294717" cy="335513"/>
            <a:chOff x="-53278575" y="2687750"/>
            <a:chExt cx="278850" cy="317450"/>
          </a:xfrm>
        </p:grpSpPr>
        <p:sp>
          <p:nvSpPr>
            <p:cNvPr id="5244" name="Google Shape;5244;p38"/>
            <p:cNvSpPr/>
            <p:nvPr/>
          </p:nvSpPr>
          <p:spPr>
            <a:xfrm>
              <a:off x="-53175400" y="2919525"/>
              <a:ext cx="71700" cy="28950"/>
            </a:xfrm>
            <a:custGeom>
              <a:avLst/>
              <a:gdLst/>
              <a:ahLst/>
              <a:cxnLst/>
              <a:rect l="l" t="t" r="r" b="b"/>
              <a:pathLst>
                <a:path w="2868" h="1158" extrusionOk="0">
                  <a:moveTo>
                    <a:pt x="351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13"/>
                    <a:pt x="1" y="465"/>
                    <a:pt x="95" y="622"/>
                  </a:cubicBezTo>
                  <a:cubicBezTo>
                    <a:pt x="473" y="969"/>
                    <a:pt x="946" y="1158"/>
                    <a:pt x="1418" y="1158"/>
                  </a:cubicBezTo>
                  <a:cubicBezTo>
                    <a:pt x="1891" y="1158"/>
                    <a:pt x="2395" y="969"/>
                    <a:pt x="2710" y="622"/>
                  </a:cubicBezTo>
                  <a:cubicBezTo>
                    <a:pt x="2868" y="465"/>
                    <a:pt x="2868" y="213"/>
                    <a:pt x="2710" y="118"/>
                  </a:cubicBezTo>
                  <a:cubicBezTo>
                    <a:pt x="2631" y="39"/>
                    <a:pt x="2529" y="0"/>
                    <a:pt x="2434" y="0"/>
                  </a:cubicBezTo>
                  <a:cubicBezTo>
                    <a:pt x="2340" y="0"/>
                    <a:pt x="2253" y="39"/>
                    <a:pt x="2206" y="118"/>
                  </a:cubicBezTo>
                  <a:cubicBezTo>
                    <a:pt x="1985" y="307"/>
                    <a:pt x="1670" y="433"/>
                    <a:pt x="1418" y="433"/>
                  </a:cubicBezTo>
                  <a:cubicBezTo>
                    <a:pt x="1135" y="433"/>
                    <a:pt x="820" y="307"/>
                    <a:pt x="631" y="118"/>
                  </a:cubicBezTo>
                  <a:cubicBezTo>
                    <a:pt x="552" y="39"/>
                    <a:pt x="450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8"/>
            <p:cNvSpPr/>
            <p:nvPr/>
          </p:nvSpPr>
          <p:spPr>
            <a:xfrm>
              <a:off x="-53185625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8"/>
            <p:cNvSpPr/>
            <p:nvPr/>
          </p:nvSpPr>
          <p:spPr>
            <a:xfrm>
              <a:off x="-531108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8"/>
            <p:cNvSpPr/>
            <p:nvPr/>
          </p:nvSpPr>
          <p:spPr>
            <a:xfrm>
              <a:off x="-53278575" y="2687750"/>
              <a:ext cx="278850" cy="317450"/>
            </a:xfrm>
            <a:custGeom>
              <a:avLst/>
              <a:gdLst/>
              <a:ahLst/>
              <a:cxnLst/>
              <a:rect l="l" t="t" r="r" b="b"/>
              <a:pathLst>
                <a:path w="11154" h="12698" extrusionOk="0">
                  <a:moveTo>
                    <a:pt x="5577" y="725"/>
                  </a:moveTo>
                  <a:cubicBezTo>
                    <a:pt x="6112" y="725"/>
                    <a:pt x="6554" y="1103"/>
                    <a:pt x="6680" y="1607"/>
                  </a:cubicBezTo>
                  <a:cubicBezTo>
                    <a:pt x="6333" y="1544"/>
                    <a:pt x="5955" y="1450"/>
                    <a:pt x="5577" y="1450"/>
                  </a:cubicBezTo>
                  <a:cubicBezTo>
                    <a:pt x="5167" y="1450"/>
                    <a:pt x="4821" y="1513"/>
                    <a:pt x="4474" y="1607"/>
                  </a:cubicBezTo>
                  <a:cubicBezTo>
                    <a:pt x="4600" y="1072"/>
                    <a:pt x="5010" y="725"/>
                    <a:pt x="5577" y="725"/>
                  </a:cubicBezTo>
                  <a:close/>
                  <a:moveTo>
                    <a:pt x="5577" y="2206"/>
                  </a:moveTo>
                  <a:cubicBezTo>
                    <a:pt x="7373" y="2206"/>
                    <a:pt x="8853" y="3624"/>
                    <a:pt x="8916" y="5451"/>
                  </a:cubicBezTo>
                  <a:lnTo>
                    <a:pt x="8066" y="4569"/>
                  </a:lnTo>
                  <a:cubicBezTo>
                    <a:pt x="7995" y="4498"/>
                    <a:pt x="7904" y="4457"/>
                    <a:pt x="7811" y="4457"/>
                  </a:cubicBezTo>
                  <a:cubicBezTo>
                    <a:pt x="7737" y="4457"/>
                    <a:pt x="7662" y="4482"/>
                    <a:pt x="7593" y="4537"/>
                  </a:cubicBezTo>
                  <a:cubicBezTo>
                    <a:pt x="6979" y="4947"/>
                    <a:pt x="6270" y="5152"/>
                    <a:pt x="5561" y="5152"/>
                  </a:cubicBezTo>
                  <a:cubicBezTo>
                    <a:pt x="4852" y="5152"/>
                    <a:pt x="4143" y="4947"/>
                    <a:pt x="3529" y="4537"/>
                  </a:cubicBezTo>
                  <a:cubicBezTo>
                    <a:pt x="3460" y="4482"/>
                    <a:pt x="3385" y="4457"/>
                    <a:pt x="3312" y="4457"/>
                  </a:cubicBezTo>
                  <a:cubicBezTo>
                    <a:pt x="3218" y="4457"/>
                    <a:pt x="3127" y="4498"/>
                    <a:pt x="3056" y="4569"/>
                  </a:cubicBezTo>
                  <a:lnTo>
                    <a:pt x="2174" y="5451"/>
                  </a:lnTo>
                  <a:cubicBezTo>
                    <a:pt x="2300" y="3624"/>
                    <a:pt x="3750" y="2206"/>
                    <a:pt x="5577" y="2206"/>
                  </a:cubicBezTo>
                  <a:close/>
                  <a:moveTo>
                    <a:pt x="1481" y="6711"/>
                  </a:moveTo>
                  <a:lnTo>
                    <a:pt x="1481" y="8192"/>
                  </a:lnTo>
                  <a:cubicBezTo>
                    <a:pt x="1040" y="8192"/>
                    <a:pt x="725" y="7845"/>
                    <a:pt x="725" y="7436"/>
                  </a:cubicBezTo>
                  <a:cubicBezTo>
                    <a:pt x="725" y="7058"/>
                    <a:pt x="1072" y="6711"/>
                    <a:pt x="1481" y="6711"/>
                  </a:cubicBezTo>
                  <a:close/>
                  <a:moveTo>
                    <a:pt x="9673" y="6711"/>
                  </a:moveTo>
                  <a:cubicBezTo>
                    <a:pt x="10051" y="6711"/>
                    <a:pt x="10429" y="7026"/>
                    <a:pt x="10429" y="7436"/>
                  </a:cubicBezTo>
                  <a:cubicBezTo>
                    <a:pt x="10429" y="7845"/>
                    <a:pt x="10051" y="8192"/>
                    <a:pt x="9673" y="8192"/>
                  </a:cubicBezTo>
                  <a:lnTo>
                    <a:pt x="9673" y="6711"/>
                  </a:lnTo>
                  <a:close/>
                  <a:moveTo>
                    <a:pt x="1576" y="9452"/>
                  </a:moveTo>
                  <a:cubicBezTo>
                    <a:pt x="1796" y="10460"/>
                    <a:pt x="2395" y="11342"/>
                    <a:pt x="3214" y="11941"/>
                  </a:cubicBezTo>
                  <a:lnTo>
                    <a:pt x="725" y="11941"/>
                  </a:lnTo>
                  <a:cubicBezTo>
                    <a:pt x="788" y="11027"/>
                    <a:pt x="1072" y="10208"/>
                    <a:pt x="1576" y="9452"/>
                  </a:cubicBezTo>
                  <a:close/>
                  <a:moveTo>
                    <a:pt x="7751" y="5294"/>
                  </a:moveTo>
                  <a:lnTo>
                    <a:pt x="8916" y="6459"/>
                  </a:lnTo>
                  <a:lnTo>
                    <a:pt x="8916" y="8539"/>
                  </a:lnTo>
                  <a:cubicBezTo>
                    <a:pt x="8916" y="10397"/>
                    <a:pt x="7436" y="11941"/>
                    <a:pt x="5577" y="11941"/>
                  </a:cubicBezTo>
                  <a:cubicBezTo>
                    <a:pt x="3718" y="11941"/>
                    <a:pt x="2237" y="10397"/>
                    <a:pt x="2237" y="8539"/>
                  </a:cubicBezTo>
                  <a:lnTo>
                    <a:pt x="2237" y="6459"/>
                  </a:lnTo>
                  <a:lnTo>
                    <a:pt x="2174" y="6459"/>
                  </a:lnTo>
                  <a:lnTo>
                    <a:pt x="3372" y="5294"/>
                  </a:lnTo>
                  <a:cubicBezTo>
                    <a:pt x="4033" y="5687"/>
                    <a:pt x="4781" y="5884"/>
                    <a:pt x="5538" y="5884"/>
                  </a:cubicBezTo>
                  <a:cubicBezTo>
                    <a:pt x="6294" y="5884"/>
                    <a:pt x="7058" y="5687"/>
                    <a:pt x="7751" y="5294"/>
                  </a:cubicBezTo>
                  <a:close/>
                  <a:moveTo>
                    <a:pt x="9547" y="9452"/>
                  </a:moveTo>
                  <a:cubicBezTo>
                    <a:pt x="10051" y="10177"/>
                    <a:pt x="10334" y="11027"/>
                    <a:pt x="10366" y="11941"/>
                  </a:cubicBezTo>
                  <a:lnTo>
                    <a:pt x="7908" y="11941"/>
                  </a:lnTo>
                  <a:cubicBezTo>
                    <a:pt x="8727" y="11342"/>
                    <a:pt x="9326" y="10492"/>
                    <a:pt x="9547" y="9452"/>
                  </a:cubicBezTo>
                  <a:close/>
                  <a:moveTo>
                    <a:pt x="5577" y="1"/>
                  </a:moveTo>
                  <a:cubicBezTo>
                    <a:pt x="4506" y="1"/>
                    <a:pt x="3687" y="851"/>
                    <a:pt x="3718" y="1923"/>
                  </a:cubicBezTo>
                  <a:cubicBezTo>
                    <a:pt x="2395" y="2584"/>
                    <a:pt x="1481" y="4002"/>
                    <a:pt x="1481" y="5577"/>
                  </a:cubicBezTo>
                  <a:lnTo>
                    <a:pt x="1481" y="5955"/>
                  </a:lnTo>
                  <a:cubicBezTo>
                    <a:pt x="662" y="5955"/>
                    <a:pt x="1" y="6617"/>
                    <a:pt x="1" y="7436"/>
                  </a:cubicBezTo>
                  <a:cubicBezTo>
                    <a:pt x="1" y="8097"/>
                    <a:pt x="442" y="8696"/>
                    <a:pt x="1103" y="8885"/>
                  </a:cubicBezTo>
                  <a:cubicBezTo>
                    <a:pt x="379" y="9862"/>
                    <a:pt x="1" y="11027"/>
                    <a:pt x="1" y="12225"/>
                  </a:cubicBezTo>
                  <a:lnTo>
                    <a:pt x="1" y="12319"/>
                  </a:lnTo>
                  <a:cubicBezTo>
                    <a:pt x="1" y="12540"/>
                    <a:pt x="127" y="12697"/>
                    <a:pt x="347" y="12697"/>
                  </a:cubicBezTo>
                  <a:lnTo>
                    <a:pt x="10775" y="12697"/>
                  </a:lnTo>
                  <a:cubicBezTo>
                    <a:pt x="10964" y="12697"/>
                    <a:pt x="11122" y="12540"/>
                    <a:pt x="11122" y="12319"/>
                  </a:cubicBezTo>
                  <a:lnTo>
                    <a:pt x="11122" y="12225"/>
                  </a:lnTo>
                  <a:cubicBezTo>
                    <a:pt x="11122" y="11027"/>
                    <a:pt x="10744" y="9862"/>
                    <a:pt x="10019" y="8885"/>
                  </a:cubicBezTo>
                  <a:cubicBezTo>
                    <a:pt x="10681" y="8696"/>
                    <a:pt x="11153" y="8129"/>
                    <a:pt x="11153" y="7436"/>
                  </a:cubicBezTo>
                  <a:cubicBezTo>
                    <a:pt x="11153" y="6617"/>
                    <a:pt x="10492" y="5955"/>
                    <a:pt x="9673" y="5955"/>
                  </a:cubicBezTo>
                  <a:lnTo>
                    <a:pt x="9673" y="5577"/>
                  </a:lnTo>
                  <a:cubicBezTo>
                    <a:pt x="9673" y="3970"/>
                    <a:pt x="8759" y="2584"/>
                    <a:pt x="7436" y="1923"/>
                  </a:cubicBezTo>
                  <a:cubicBezTo>
                    <a:pt x="7467" y="851"/>
                    <a:pt x="6585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8" name="Google Shape;5248;p38"/>
          <p:cNvGrpSpPr/>
          <p:nvPr/>
        </p:nvGrpSpPr>
        <p:grpSpPr>
          <a:xfrm>
            <a:off x="7310508" y="2514760"/>
            <a:ext cx="337178" cy="337468"/>
            <a:chOff x="-52101875" y="2687475"/>
            <a:chExt cx="319025" cy="319300"/>
          </a:xfrm>
        </p:grpSpPr>
        <p:sp>
          <p:nvSpPr>
            <p:cNvPr id="5249" name="Google Shape;5249;p38"/>
            <p:cNvSpPr/>
            <p:nvPr/>
          </p:nvSpPr>
          <p:spPr>
            <a:xfrm>
              <a:off x="-5197820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22" y="1190"/>
                    <a:pt x="2426" y="969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1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8"/>
            <p:cNvSpPr/>
            <p:nvPr/>
          </p:nvSpPr>
          <p:spPr>
            <a:xfrm>
              <a:off x="-51988450" y="2857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8"/>
            <p:cNvSpPr/>
            <p:nvPr/>
          </p:nvSpPr>
          <p:spPr>
            <a:xfrm>
              <a:off x="-51913625" y="2857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8"/>
            <p:cNvSpPr/>
            <p:nvPr/>
          </p:nvSpPr>
          <p:spPr>
            <a:xfrm>
              <a:off x="-52101875" y="2687475"/>
              <a:ext cx="319025" cy="319300"/>
            </a:xfrm>
            <a:custGeom>
              <a:avLst/>
              <a:gdLst/>
              <a:ahLst/>
              <a:cxnLst/>
              <a:rect l="l" t="t" r="r" b="b"/>
              <a:pathLst>
                <a:path w="12761" h="12772" extrusionOk="0">
                  <a:moveTo>
                    <a:pt x="788" y="1398"/>
                  </a:moveTo>
                  <a:cubicBezTo>
                    <a:pt x="1324" y="1902"/>
                    <a:pt x="1954" y="2312"/>
                    <a:pt x="2616" y="2564"/>
                  </a:cubicBezTo>
                  <a:cubicBezTo>
                    <a:pt x="2458" y="2942"/>
                    <a:pt x="2364" y="3288"/>
                    <a:pt x="2332" y="3666"/>
                  </a:cubicBezTo>
                  <a:cubicBezTo>
                    <a:pt x="1419" y="3572"/>
                    <a:pt x="788" y="2784"/>
                    <a:pt x="788" y="1871"/>
                  </a:cubicBezTo>
                  <a:lnTo>
                    <a:pt x="788" y="1398"/>
                  </a:lnTo>
                  <a:close/>
                  <a:moveTo>
                    <a:pt x="5294" y="957"/>
                  </a:moveTo>
                  <a:lnTo>
                    <a:pt x="5294" y="3761"/>
                  </a:lnTo>
                  <a:lnTo>
                    <a:pt x="3088" y="3761"/>
                  </a:lnTo>
                  <a:cubicBezTo>
                    <a:pt x="3214" y="2469"/>
                    <a:pt x="4097" y="1366"/>
                    <a:pt x="5294" y="957"/>
                  </a:cubicBezTo>
                  <a:close/>
                  <a:moveTo>
                    <a:pt x="7531" y="957"/>
                  </a:moveTo>
                  <a:cubicBezTo>
                    <a:pt x="8728" y="1366"/>
                    <a:pt x="9578" y="2469"/>
                    <a:pt x="9736" y="3761"/>
                  </a:cubicBezTo>
                  <a:lnTo>
                    <a:pt x="7531" y="3761"/>
                  </a:lnTo>
                  <a:lnTo>
                    <a:pt x="7531" y="957"/>
                  </a:lnTo>
                  <a:close/>
                  <a:moveTo>
                    <a:pt x="12036" y="1429"/>
                  </a:moveTo>
                  <a:lnTo>
                    <a:pt x="12036" y="1902"/>
                  </a:lnTo>
                  <a:cubicBezTo>
                    <a:pt x="12036" y="2816"/>
                    <a:pt x="11343" y="3572"/>
                    <a:pt x="10492" y="3761"/>
                  </a:cubicBezTo>
                  <a:cubicBezTo>
                    <a:pt x="10461" y="3351"/>
                    <a:pt x="10366" y="3005"/>
                    <a:pt x="10208" y="2658"/>
                  </a:cubicBezTo>
                  <a:cubicBezTo>
                    <a:pt x="10870" y="2343"/>
                    <a:pt x="11500" y="1902"/>
                    <a:pt x="12036" y="1429"/>
                  </a:cubicBezTo>
                  <a:close/>
                  <a:moveTo>
                    <a:pt x="6302" y="736"/>
                  </a:moveTo>
                  <a:cubicBezTo>
                    <a:pt x="6428" y="736"/>
                    <a:pt x="6680" y="768"/>
                    <a:pt x="6774" y="768"/>
                  </a:cubicBezTo>
                  <a:lnTo>
                    <a:pt x="6774" y="4107"/>
                  </a:lnTo>
                  <a:cubicBezTo>
                    <a:pt x="6774" y="4296"/>
                    <a:pt x="6932" y="4454"/>
                    <a:pt x="7152" y="4454"/>
                  </a:cubicBezTo>
                  <a:lnTo>
                    <a:pt x="9736" y="4454"/>
                  </a:lnTo>
                  <a:lnTo>
                    <a:pt x="9736" y="5242"/>
                  </a:lnTo>
                  <a:lnTo>
                    <a:pt x="2994" y="5242"/>
                  </a:lnTo>
                  <a:lnTo>
                    <a:pt x="2994" y="4454"/>
                  </a:lnTo>
                  <a:lnTo>
                    <a:pt x="5609" y="4454"/>
                  </a:lnTo>
                  <a:cubicBezTo>
                    <a:pt x="5798" y="4454"/>
                    <a:pt x="5955" y="4296"/>
                    <a:pt x="5955" y="4107"/>
                  </a:cubicBezTo>
                  <a:lnTo>
                    <a:pt x="5955" y="768"/>
                  </a:lnTo>
                  <a:cubicBezTo>
                    <a:pt x="6081" y="768"/>
                    <a:pt x="6207" y="736"/>
                    <a:pt x="6302" y="736"/>
                  </a:cubicBezTo>
                  <a:close/>
                  <a:moveTo>
                    <a:pt x="2301" y="6785"/>
                  </a:moveTo>
                  <a:lnTo>
                    <a:pt x="2301" y="8297"/>
                  </a:lnTo>
                  <a:cubicBezTo>
                    <a:pt x="1891" y="8297"/>
                    <a:pt x="1545" y="7919"/>
                    <a:pt x="1545" y="7541"/>
                  </a:cubicBezTo>
                  <a:cubicBezTo>
                    <a:pt x="1545" y="7132"/>
                    <a:pt x="1891" y="6785"/>
                    <a:pt x="2301" y="6785"/>
                  </a:cubicBezTo>
                  <a:close/>
                  <a:moveTo>
                    <a:pt x="9767" y="6029"/>
                  </a:moveTo>
                  <a:lnTo>
                    <a:pt x="9767" y="8297"/>
                  </a:lnTo>
                  <a:lnTo>
                    <a:pt x="8759" y="8297"/>
                  </a:lnTo>
                  <a:cubicBezTo>
                    <a:pt x="8035" y="7841"/>
                    <a:pt x="7215" y="7612"/>
                    <a:pt x="6400" y="7612"/>
                  </a:cubicBezTo>
                  <a:cubicBezTo>
                    <a:pt x="5585" y="7612"/>
                    <a:pt x="4774" y="7841"/>
                    <a:pt x="4065" y="8297"/>
                  </a:cubicBezTo>
                  <a:lnTo>
                    <a:pt x="3057" y="8297"/>
                  </a:lnTo>
                  <a:lnTo>
                    <a:pt x="3057" y="6029"/>
                  </a:lnTo>
                  <a:close/>
                  <a:moveTo>
                    <a:pt x="10524" y="6785"/>
                  </a:moveTo>
                  <a:cubicBezTo>
                    <a:pt x="10933" y="6785"/>
                    <a:pt x="11280" y="7100"/>
                    <a:pt x="11280" y="7541"/>
                  </a:cubicBezTo>
                  <a:cubicBezTo>
                    <a:pt x="11280" y="7919"/>
                    <a:pt x="10933" y="8297"/>
                    <a:pt x="10524" y="8297"/>
                  </a:cubicBezTo>
                  <a:lnTo>
                    <a:pt x="10524" y="6785"/>
                  </a:lnTo>
                  <a:close/>
                  <a:moveTo>
                    <a:pt x="6381" y="8290"/>
                  </a:moveTo>
                  <a:cubicBezTo>
                    <a:pt x="7089" y="8290"/>
                    <a:pt x="7798" y="8502"/>
                    <a:pt x="8413" y="8928"/>
                  </a:cubicBezTo>
                  <a:cubicBezTo>
                    <a:pt x="8476" y="8959"/>
                    <a:pt x="8507" y="8991"/>
                    <a:pt x="8602" y="8991"/>
                  </a:cubicBezTo>
                  <a:lnTo>
                    <a:pt x="9704" y="8991"/>
                  </a:lnTo>
                  <a:cubicBezTo>
                    <a:pt x="9547" y="10692"/>
                    <a:pt x="8129" y="11984"/>
                    <a:pt x="6396" y="11984"/>
                  </a:cubicBezTo>
                  <a:cubicBezTo>
                    <a:pt x="4664" y="11984"/>
                    <a:pt x="3246" y="10692"/>
                    <a:pt x="3057" y="8991"/>
                  </a:cubicBezTo>
                  <a:lnTo>
                    <a:pt x="4160" y="8991"/>
                  </a:lnTo>
                  <a:cubicBezTo>
                    <a:pt x="4223" y="8991"/>
                    <a:pt x="4317" y="8959"/>
                    <a:pt x="4349" y="8928"/>
                  </a:cubicBezTo>
                  <a:cubicBezTo>
                    <a:pt x="4963" y="8502"/>
                    <a:pt x="5672" y="8290"/>
                    <a:pt x="6381" y="8290"/>
                  </a:cubicBezTo>
                  <a:close/>
                  <a:moveTo>
                    <a:pt x="12402" y="1"/>
                  </a:moveTo>
                  <a:cubicBezTo>
                    <a:pt x="12282" y="1"/>
                    <a:pt x="12165" y="47"/>
                    <a:pt x="12067" y="169"/>
                  </a:cubicBezTo>
                  <a:cubicBezTo>
                    <a:pt x="11563" y="957"/>
                    <a:pt x="10776" y="1587"/>
                    <a:pt x="9862" y="1934"/>
                  </a:cubicBezTo>
                  <a:cubicBezTo>
                    <a:pt x="9106" y="768"/>
                    <a:pt x="7814" y="12"/>
                    <a:pt x="6396" y="12"/>
                  </a:cubicBezTo>
                  <a:cubicBezTo>
                    <a:pt x="4979" y="12"/>
                    <a:pt x="3687" y="768"/>
                    <a:pt x="2931" y="1934"/>
                  </a:cubicBezTo>
                  <a:cubicBezTo>
                    <a:pt x="2017" y="1587"/>
                    <a:pt x="1230" y="957"/>
                    <a:pt x="725" y="169"/>
                  </a:cubicBezTo>
                  <a:cubicBezTo>
                    <a:pt x="647" y="65"/>
                    <a:pt x="504" y="4"/>
                    <a:pt x="368" y="4"/>
                  </a:cubicBezTo>
                  <a:cubicBezTo>
                    <a:pt x="339" y="4"/>
                    <a:pt x="311" y="6"/>
                    <a:pt x="284" y="12"/>
                  </a:cubicBezTo>
                  <a:cubicBezTo>
                    <a:pt x="127" y="43"/>
                    <a:pt x="1" y="201"/>
                    <a:pt x="1" y="358"/>
                  </a:cubicBezTo>
                  <a:lnTo>
                    <a:pt x="1" y="1871"/>
                  </a:lnTo>
                  <a:cubicBezTo>
                    <a:pt x="1" y="3162"/>
                    <a:pt x="1009" y="4265"/>
                    <a:pt x="2269" y="4454"/>
                  </a:cubicBezTo>
                  <a:lnTo>
                    <a:pt x="2269" y="6029"/>
                  </a:lnTo>
                  <a:cubicBezTo>
                    <a:pt x="1419" y="6029"/>
                    <a:pt x="757" y="6722"/>
                    <a:pt x="757" y="7541"/>
                  </a:cubicBezTo>
                  <a:cubicBezTo>
                    <a:pt x="757" y="8360"/>
                    <a:pt x="1419" y="9022"/>
                    <a:pt x="2269" y="9022"/>
                  </a:cubicBezTo>
                  <a:cubicBezTo>
                    <a:pt x="2458" y="11133"/>
                    <a:pt x="4223" y="12771"/>
                    <a:pt x="6365" y="12771"/>
                  </a:cubicBezTo>
                  <a:cubicBezTo>
                    <a:pt x="8476" y="12771"/>
                    <a:pt x="10240" y="11133"/>
                    <a:pt x="10461" y="9022"/>
                  </a:cubicBezTo>
                  <a:cubicBezTo>
                    <a:pt x="11280" y="9022"/>
                    <a:pt x="11941" y="8360"/>
                    <a:pt x="11941" y="7541"/>
                  </a:cubicBezTo>
                  <a:cubicBezTo>
                    <a:pt x="11941" y="6722"/>
                    <a:pt x="11280" y="6029"/>
                    <a:pt x="10461" y="6029"/>
                  </a:cubicBezTo>
                  <a:cubicBezTo>
                    <a:pt x="10524" y="5840"/>
                    <a:pt x="10524" y="4611"/>
                    <a:pt x="10524" y="4454"/>
                  </a:cubicBezTo>
                  <a:cubicBezTo>
                    <a:pt x="11784" y="4265"/>
                    <a:pt x="12760" y="3194"/>
                    <a:pt x="12760" y="1871"/>
                  </a:cubicBezTo>
                  <a:lnTo>
                    <a:pt x="12760" y="358"/>
                  </a:lnTo>
                  <a:cubicBezTo>
                    <a:pt x="12760" y="201"/>
                    <a:pt x="12666" y="43"/>
                    <a:pt x="12508" y="12"/>
                  </a:cubicBezTo>
                  <a:cubicBezTo>
                    <a:pt x="12473" y="5"/>
                    <a:pt x="12438" y="1"/>
                    <a:pt x="124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3" name="Google Shape;5253;p38"/>
          <p:cNvGrpSpPr/>
          <p:nvPr/>
        </p:nvGrpSpPr>
        <p:grpSpPr>
          <a:xfrm>
            <a:off x="2346261" y="1686785"/>
            <a:ext cx="295536" cy="336332"/>
            <a:chOff x="-56774050" y="1904075"/>
            <a:chExt cx="279625" cy="318225"/>
          </a:xfrm>
        </p:grpSpPr>
        <p:sp>
          <p:nvSpPr>
            <p:cNvPr id="5254" name="Google Shape;5254;p38"/>
            <p:cNvSpPr/>
            <p:nvPr/>
          </p:nvSpPr>
          <p:spPr>
            <a:xfrm>
              <a:off x="-5667165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8"/>
            <p:cNvSpPr/>
            <p:nvPr/>
          </p:nvSpPr>
          <p:spPr>
            <a:xfrm>
              <a:off x="-56774050" y="19040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45" y="757"/>
                  </a:moveTo>
                  <a:cubicBezTo>
                    <a:pt x="7278" y="757"/>
                    <a:pt x="8696" y="2048"/>
                    <a:pt x="8885" y="3750"/>
                  </a:cubicBezTo>
                  <a:lnTo>
                    <a:pt x="4789" y="3750"/>
                  </a:lnTo>
                  <a:cubicBezTo>
                    <a:pt x="3056" y="3750"/>
                    <a:pt x="1639" y="2395"/>
                    <a:pt x="1450" y="757"/>
                  </a:cubicBezTo>
                  <a:close/>
                  <a:moveTo>
                    <a:pt x="2710" y="3844"/>
                  </a:moveTo>
                  <a:cubicBezTo>
                    <a:pt x="3277" y="4254"/>
                    <a:pt x="4002" y="4506"/>
                    <a:pt x="4789" y="4506"/>
                  </a:cubicBezTo>
                  <a:lnTo>
                    <a:pt x="8885" y="4506"/>
                  </a:lnTo>
                  <a:lnTo>
                    <a:pt x="8885" y="5608"/>
                  </a:lnTo>
                  <a:cubicBezTo>
                    <a:pt x="8570" y="5356"/>
                    <a:pt x="8192" y="5230"/>
                    <a:pt x="7782" y="5230"/>
                  </a:cubicBezTo>
                  <a:cubicBezTo>
                    <a:pt x="6900" y="5230"/>
                    <a:pt x="6144" y="5860"/>
                    <a:pt x="5986" y="6742"/>
                  </a:cubicBezTo>
                  <a:lnTo>
                    <a:pt x="5167" y="6742"/>
                  </a:lnTo>
                  <a:cubicBezTo>
                    <a:pt x="5010" y="5860"/>
                    <a:pt x="4222" y="5230"/>
                    <a:pt x="3340" y="5230"/>
                  </a:cubicBezTo>
                  <a:cubicBezTo>
                    <a:pt x="2899" y="5230"/>
                    <a:pt x="2552" y="5388"/>
                    <a:pt x="2237" y="5608"/>
                  </a:cubicBezTo>
                  <a:cubicBezTo>
                    <a:pt x="2237" y="4978"/>
                    <a:pt x="2395" y="4380"/>
                    <a:pt x="2710" y="3844"/>
                  </a:cubicBezTo>
                  <a:close/>
                  <a:moveTo>
                    <a:pt x="1450" y="5986"/>
                  </a:moveTo>
                  <a:lnTo>
                    <a:pt x="1450" y="7467"/>
                  </a:lnTo>
                  <a:cubicBezTo>
                    <a:pt x="1432" y="7468"/>
                    <a:pt x="1415" y="7469"/>
                    <a:pt x="1398" y="7469"/>
                  </a:cubicBezTo>
                  <a:cubicBezTo>
                    <a:pt x="984" y="7469"/>
                    <a:pt x="694" y="7106"/>
                    <a:pt x="694" y="6742"/>
                  </a:cubicBezTo>
                  <a:cubicBezTo>
                    <a:pt x="694" y="6333"/>
                    <a:pt x="1009" y="5986"/>
                    <a:pt x="1450" y="5986"/>
                  </a:cubicBezTo>
                  <a:close/>
                  <a:moveTo>
                    <a:pt x="9641" y="5986"/>
                  </a:moveTo>
                  <a:cubicBezTo>
                    <a:pt x="10051" y="5986"/>
                    <a:pt x="10397" y="6301"/>
                    <a:pt x="10397" y="6742"/>
                  </a:cubicBezTo>
                  <a:cubicBezTo>
                    <a:pt x="10397" y="7184"/>
                    <a:pt x="10051" y="7499"/>
                    <a:pt x="9641" y="7499"/>
                  </a:cubicBezTo>
                  <a:lnTo>
                    <a:pt x="9641" y="5986"/>
                  </a:lnTo>
                  <a:close/>
                  <a:moveTo>
                    <a:pt x="3309" y="5986"/>
                  </a:moveTo>
                  <a:cubicBezTo>
                    <a:pt x="3939" y="5986"/>
                    <a:pt x="4411" y="6490"/>
                    <a:pt x="4411" y="7089"/>
                  </a:cubicBezTo>
                  <a:cubicBezTo>
                    <a:pt x="4411" y="7719"/>
                    <a:pt x="3907" y="8192"/>
                    <a:pt x="3309" y="8192"/>
                  </a:cubicBezTo>
                  <a:cubicBezTo>
                    <a:pt x="2678" y="8192"/>
                    <a:pt x="2206" y="7688"/>
                    <a:pt x="2206" y="7089"/>
                  </a:cubicBezTo>
                  <a:cubicBezTo>
                    <a:pt x="2206" y="6459"/>
                    <a:pt x="2710" y="5986"/>
                    <a:pt x="3309" y="5986"/>
                  </a:cubicBezTo>
                  <a:close/>
                  <a:moveTo>
                    <a:pt x="7782" y="6018"/>
                  </a:moveTo>
                  <a:cubicBezTo>
                    <a:pt x="8412" y="6018"/>
                    <a:pt x="8885" y="6553"/>
                    <a:pt x="8885" y="7121"/>
                  </a:cubicBezTo>
                  <a:cubicBezTo>
                    <a:pt x="8885" y="7719"/>
                    <a:pt x="8381" y="8223"/>
                    <a:pt x="7782" y="8223"/>
                  </a:cubicBezTo>
                  <a:cubicBezTo>
                    <a:pt x="7152" y="8223"/>
                    <a:pt x="6680" y="7719"/>
                    <a:pt x="6680" y="7121"/>
                  </a:cubicBezTo>
                  <a:cubicBezTo>
                    <a:pt x="6680" y="6490"/>
                    <a:pt x="7215" y="6018"/>
                    <a:pt x="7782" y="6018"/>
                  </a:cubicBezTo>
                  <a:close/>
                  <a:moveTo>
                    <a:pt x="5955" y="7436"/>
                  </a:moveTo>
                  <a:cubicBezTo>
                    <a:pt x="6112" y="8318"/>
                    <a:pt x="6900" y="8948"/>
                    <a:pt x="7751" y="8948"/>
                  </a:cubicBezTo>
                  <a:cubicBezTo>
                    <a:pt x="8192" y="8948"/>
                    <a:pt x="8538" y="8790"/>
                    <a:pt x="8853" y="8601"/>
                  </a:cubicBezTo>
                  <a:lnTo>
                    <a:pt x="8853" y="8601"/>
                  </a:lnTo>
                  <a:cubicBezTo>
                    <a:pt x="8885" y="10334"/>
                    <a:pt x="7593" y="11783"/>
                    <a:pt x="5892" y="11941"/>
                  </a:cubicBezTo>
                  <a:lnTo>
                    <a:pt x="5892" y="11594"/>
                  </a:lnTo>
                  <a:cubicBezTo>
                    <a:pt x="5892" y="11374"/>
                    <a:pt x="5734" y="11216"/>
                    <a:pt x="5545" y="11216"/>
                  </a:cubicBezTo>
                  <a:cubicBezTo>
                    <a:pt x="5356" y="11216"/>
                    <a:pt x="5199" y="11374"/>
                    <a:pt x="5199" y="11594"/>
                  </a:cubicBezTo>
                  <a:lnTo>
                    <a:pt x="5199" y="11941"/>
                  </a:lnTo>
                  <a:cubicBezTo>
                    <a:pt x="3498" y="11752"/>
                    <a:pt x="2206" y="10334"/>
                    <a:pt x="2206" y="8601"/>
                  </a:cubicBezTo>
                  <a:lnTo>
                    <a:pt x="2206" y="8601"/>
                  </a:lnTo>
                  <a:cubicBezTo>
                    <a:pt x="2521" y="8822"/>
                    <a:pt x="2899" y="8948"/>
                    <a:pt x="3309" y="8948"/>
                  </a:cubicBezTo>
                  <a:cubicBezTo>
                    <a:pt x="4222" y="8948"/>
                    <a:pt x="4947" y="8318"/>
                    <a:pt x="5136" y="7436"/>
                  </a:cubicBezTo>
                  <a:close/>
                  <a:moveTo>
                    <a:pt x="1072" y="0"/>
                  </a:moveTo>
                  <a:cubicBezTo>
                    <a:pt x="851" y="0"/>
                    <a:pt x="725" y="158"/>
                    <a:pt x="725" y="347"/>
                  </a:cubicBezTo>
                  <a:cubicBezTo>
                    <a:pt x="725" y="1576"/>
                    <a:pt x="1229" y="2678"/>
                    <a:pt x="2080" y="3434"/>
                  </a:cubicBezTo>
                  <a:cubicBezTo>
                    <a:pt x="1733" y="3970"/>
                    <a:pt x="1544" y="4569"/>
                    <a:pt x="1513" y="5230"/>
                  </a:cubicBezTo>
                  <a:cubicBezTo>
                    <a:pt x="662" y="5230"/>
                    <a:pt x="0" y="5923"/>
                    <a:pt x="0" y="6742"/>
                  </a:cubicBezTo>
                  <a:cubicBezTo>
                    <a:pt x="0" y="7562"/>
                    <a:pt x="662" y="8223"/>
                    <a:pt x="1513" y="8223"/>
                  </a:cubicBezTo>
                  <a:lnTo>
                    <a:pt x="1513" y="8601"/>
                  </a:lnTo>
                  <a:cubicBezTo>
                    <a:pt x="1513" y="10870"/>
                    <a:pt x="3340" y="12728"/>
                    <a:pt x="5577" y="12728"/>
                  </a:cubicBezTo>
                  <a:cubicBezTo>
                    <a:pt x="7845" y="12728"/>
                    <a:pt x="9673" y="10870"/>
                    <a:pt x="9673" y="8601"/>
                  </a:cubicBezTo>
                  <a:lnTo>
                    <a:pt x="9673" y="8223"/>
                  </a:lnTo>
                  <a:cubicBezTo>
                    <a:pt x="10523" y="8223"/>
                    <a:pt x="11185" y="7562"/>
                    <a:pt x="11185" y="6742"/>
                  </a:cubicBezTo>
                  <a:cubicBezTo>
                    <a:pt x="11153" y="5923"/>
                    <a:pt x="10460" y="5230"/>
                    <a:pt x="9641" y="5230"/>
                  </a:cubicBezTo>
                  <a:lnTo>
                    <a:pt x="9641" y="4128"/>
                  </a:lnTo>
                  <a:cubicBezTo>
                    <a:pt x="9641" y="1859"/>
                    <a:pt x="7782" y="0"/>
                    <a:pt x="5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6" name="Google Shape;5256;p38"/>
          <p:cNvGrpSpPr/>
          <p:nvPr/>
        </p:nvGrpSpPr>
        <p:grpSpPr>
          <a:xfrm>
            <a:off x="2346261" y="2099663"/>
            <a:ext cx="295536" cy="336332"/>
            <a:chOff x="-56774850" y="2294725"/>
            <a:chExt cx="279625" cy="318225"/>
          </a:xfrm>
        </p:grpSpPr>
        <p:sp>
          <p:nvSpPr>
            <p:cNvPr id="5257" name="Google Shape;5257;p38"/>
            <p:cNvSpPr/>
            <p:nvPr/>
          </p:nvSpPr>
          <p:spPr>
            <a:xfrm>
              <a:off x="-56681100" y="2464075"/>
              <a:ext cx="17325" cy="18125"/>
            </a:xfrm>
            <a:custGeom>
              <a:avLst/>
              <a:gdLst/>
              <a:ahLst/>
              <a:cxnLst/>
              <a:rect l="l" t="t" r="r" b="b"/>
              <a:pathLst>
                <a:path w="693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8"/>
            <p:cNvSpPr/>
            <p:nvPr/>
          </p:nvSpPr>
          <p:spPr>
            <a:xfrm>
              <a:off x="-56606275" y="2464075"/>
              <a:ext cx="17325" cy="18125"/>
            </a:xfrm>
            <a:custGeom>
              <a:avLst/>
              <a:gdLst/>
              <a:ahLst/>
              <a:cxnLst/>
              <a:rect l="l" t="t" r="r" b="b"/>
              <a:pathLst>
                <a:path w="693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8"/>
            <p:cNvSpPr/>
            <p:nvPr/>
          </p:nvSpPr>
          <p:spPr>
            <a:xfrm>
              <a:off x="-56774850" y="229472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88"/>
                  </a:moveTo>
                  <a:cubicBezTo>
                    <a:pt x="6775" y="788"/>
                    <a:pt x="7783" y="1198"/>
                    <a:pt x="8665" y="1891"/>
                  </a:cubicBezTo>
                  <a:cubicBezTo>
                    <a:pt x="8098" y="2553"/>
                    <a:pt x="6932" y="3057"/>
                    <a:pt x="5577" y="3057"/>
                  </a:cubicBezTo>
                  <a:cubicBezTo>
                    <a:pt x="4254" y="3057"/>
                    <a:pt x="3057" y="2584"/>
                    <a:pt x="2521" y="1891"/>
                  </a:cubicBezTo>
                  <a:cubicBezTo>
                    <a:pt x="3341" y="1198"/>
                    <a:pt x="4412" y="788"/>
                    <a:pt x="5577" y="788"/>
                  </a:cubicBezTo>
                  <a:close/>
                  <a:moveTo>
                    <a:pt x="5577" y="5325"/>
                  </a:moveTo>
                  <a:lnTo>
                    <a:pt x="8917" y="7341"/>
                  </a:lnTo>
                  <a:lnTo>
                    <a:pt x="8917" y="8633"/>
                  </a:lnTo>
                  <a:cubicBezTo>
                    <a:pt x="8917" y="9830"/>
                    <a:pt x="8350" y="10838"/>
                    <a:pt x="7436" y="11437"/>
                  </a:cubicBezTo>
                  <a:lnTo>
                    <a:pt x="7436" y="9673"/>
                  </a:lnTo>
                  <a:cubicBezTo>
                    <a:pt x="7436" y="9547"/>
                    <a:pt x="7342" y="9421"/>
                    <a:pt x="7247" y="9358"/>
                  </a:cubicBezTo>
                  <a:cubicBezTo>
                    <a:pt x="6727" y="9090"/>
                    <a:pt x="6152" y="8956"/>
                    <a:pt x="5581" y="8956"/>
                  </a:cubicBezTo>
                  <a:cubicBezTo>
                    <a:pt x="5010" y="8956"/>
                    <a:pt x="4443" y="9090"/>
                    <a:pt x="3939" y="9358"/>
                  </a:cubicBezTo>
                  <a:cubicBezTo>
                    <a:pt x="3813" y="9421"/>
                    <a:pt x="3719" y="9547"/>
                    <a:pt x="3719" y="9673"/>
                  </a:cubicBezTo>
                  <a:lnTo>
                    <a:pt x="3719" y="11437"/>
                  </a:lnTo>
                  <a:cubicBezTo>
                    <a:pt x="2836" y="10838"/>
                    <a:pt x="2238" y="9767"/>
                    <a:pt x="2238" y="8633"/>
                  </a:cubicBezTo>
                  <a:lnTo>
                    <a:pt x="2238" y="7341"/>
                  </a:lnTo>
                  <a:lnTo>
                    <a:pt x="5577" y="5325"/>
                  </a:lnTo>
                  <a:close/>
                  <a:moveTo>
                    <a:pt x="5562" y="9736"/>
                  </a:moveTo>
                  <a:cubicBezTo>
                    <a:pt x="5948" y="9736"/>
                    <a:pt x="6333" y="9799"/>
                    <a:pt x="6680" y="9925"/>
                  </a:cubicBezTo>
                  <a:lnTo>
                    <a:pt x="6680" y="11815"/>
                  </a:lnTo>
                  <a:cubicBezTo>
                    <a:pt x="6333" y="11941"/>
                    <a:pt x="5987" y="12036"/>
                    <a:pt x="5577" y="12036"/>
                  </a:cubicBezTo>
                  <a:cubicBezTo>
                    <a:pt x="5199" y="12036"/>
                    <a:pt x="4790" y="11941"/>
                    <a:pt x="4443" y="11815"/>
                  </a:cubicBezTo>
                  <a:lnTo>
                    <a:pt x="4443" y="9925"/>
                  </a:lnTo>
                  <a:cubicBezTo>
                    <a:pt x="4790" y="9799"/>
                    <a:pt x="5176" y="9736"/>
                    <a:pt x="5562" y="9736"/>
                  </a:cubicBezTo>
                  <a:close/>
                  <a:moveTo>
                    <a:pt x="9200" y="2427"/>
                  </a:moveTo>
                  <a:cubicBezTo>
                    <a:pt x="9988" y="3277"/>
                    <a:pt x="10429" y="4411"/>
                    <a:pt x="10429" y="5640"/>
                  </a:cubicBezTo>
                  <a:lnTo>
                    <a:pt x="10429" y="12036"/>
                  </a:lnTo>
                  <a:lnTo>
                    <a:pt x="7940" y="12036"/>
                  </a:lnTo>
                  <a:cubicBezTo>
                    <a:pt x="9011" y="11280"/>
                    <a:pt x="9705" y="10051"/>
                    <a:pt x="9705" y="8633"/>
                  </a:cubicBezTo>
                  <a:lnTo>
                    <a:pt x="9705" y="7152"/>
                  </a:lnTo>
                  <a:cubicBezTo>
                    <a:pt x="9705" y="7026"/>
                    <a:pt x="9642" y="6900"/>
                    <a:pt x="9515" y="6837"/>
                  </a:cubicBezTo>
                  <a:lnTo>
                    <a:pt x="5766" y="4569"/>
                  </a:lnTo>
                  <a:cubicBezTo>
                    <a:pt x="5719" y="4538"/>
                    <a:pt x="5656" y="4522"/>
                    <a:pt x="5589" y="4522"/>
                  </a:cubicBezTo>
                  <a:cubicBezTo>
                    <a:pt x="5522" y="4522"/>
                    <a:pt x="5451" y="4538"/>
                    <a:pt x="5388" y="4569"/>
                  </a:cubicBezTo>
                  <a:lnTo>
                    <a:pt x="1639" y="6837"/>
                  </a:lnTo>
                  <a:cubicBezTo>
                    <a:pt x="1513" y="6900"/>
                    <a:pt x="1450" y="7026"/>
                    <a:pt x="1450" y="7152"/>
                  </a:cubicBezTo>
                  <a:lnTo>
                    <a:pt x="1450" y="8633"/>
                  </a:lnTo>
                  <a:cubicBezTo>
                    <a:pt x="1450" y="10019"/>
                    <a:pt x="2143" y="11280"/>
                    <a:pt x="3214" y="12036"/>
                  </a:cubicBezTo>
                  <a:lnTo>
                    <a:pt x="726" y="12036"/>
                  </a:lnTo>
                  <a:lnTo>
                    <a:pt x="726" y="5640"/>
                  </a:lnTo>
                  <a:cubicBezTo>
                    <a:pt x="726" y="4380"/>
                    <a:pt x="1198" y="3246"/>
                    <a:pt x="1954" y="2427"/>
                  </a:cubicBezTo>
                  <a:cubicBezTo>
                    <a:pt x="2679" y="3246"/>
                    <a:pt x="4034" y="3750"/>
                    <a:pt x="5577" y="3750"/>
                  </a:cubicBezTo>
                  <a:cubicBezTo>
                    <a:pt x="7121" y="3750"/>
                    <a:pt x="8507" y="3246"/>
                    <a:pt x="9200" y="2427"/>
                  </a:cubicBezTo>
                  <a:close/>
                  <a:moveTo>
                    <a:pt x="5577" y="1"/>
                  </a:moveTo>
                  <a:cubicBezTo>
                    <a:pt x="2521" y="1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9" y="12729"/>
                    <a:pt x="348" y="12729"/>
                  </a:cubicBezTo>
                  <a:lnTo>
                    <a:pt x="10776" y="12729"/>
                  </a:lnTo>
                  <a:cubicBezTo>
                    <a:pt x="10965" y="12729"/>
                    <a:pt x="11122" y="12571"/>
                    <a:pt x="11122" y="12382"/>
                  </a:cubicBezTo>
                  <a:lnTo>
                    <a:pt x="11122" y="5640"/>
                  </a:lnTo>
                  <a:cubicBezTo>
                    <a:pt x="11185" y="2584"/>
                    <a:pt x="8665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0" name="Google Shape;5260;p38"/>
          <p:cNvGrpSpPr/>
          <p:nvPr/>
        </p:nvGrpSpPr>
        <p:grpSpPr>
          <a:xfrm>
            <a:off x="2365827" y="2514232"/>
            <a:ext cx="256404" cy="335486"/>
            <a:chOff x="-56756725" y="2686975"/>
            <a:chExt cx="242600" cy="317425"/>
          </a:xfrm>
        </p:grpSpPr>
        <p:sp>
          <p:nvSpPr>
            <p:cNvPr id="5261" name="Google Shape;5261;p38"/>
            <p:cNvSpPr/>
            <p:nvPr/>
          </p:nvSpPr>
          <p:spPr>
            <a:xfrm>
              <a:off x="-56681100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8"/>
            <p:cNvSpPr/>
            <p:nvPr/>
          </p:nvSpPr>
          <p:spPr>
            <a:xfrm>
              <a:off x="-56606275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8"/>
            <p:cNvSpPr/>
            <p:nvPr/>
          </p:nvSpPr>
          <p:spPr>
            <a:xfrm>
              <a:off x="-56756725" y="2686975"/>
              <a:ext cx="242600" cy="317425"/>
            </a:xfrm>
            <a:custGeom>
              <a:avLst/>
              <a:gdLst/>
              <a:ahLst/>
              <a:cxnLst/>
              <a:rect l="l" t="t" r="r" b="b"/>
              <a:pathLst>
                <a:path w="9704" h="12697" extrusionOk="0">
                  <a:moveTo>
                    <a:pt x="5955" y="4442"/>
                  </a:moveTo>
                  <a:lnTo>
                    <a:pt x="7058" y="5199"/>
                  </a:lnTo>
                  <a:lnTo>
                    <a:pt x="5798" y="5199"/>
                  </a:lnTo>
                  <a:cubicBezTo>
                    <a:pt x="5924" y="5009"/>
                    <a:pt x="5955" y="4757"/>
                    <a:pt x="5955" y="4442"/>
                  </a:cubicBezTo>
                  <a:close/>
                  <a:moveTo>
                    <a:pt x="3750" y="4127"/>
                  </a:moveTo>
                  <a:lnTo>
                    <a:pt x="3750" y="4127"/>
                  </a:lnTo>
                  <a:cubicBezTo>
                    <a:pt x="3718" y="4253"/>
                    <a:pt x="3718" y="4379"/>
                    <a:pt x="3718" y="4474"/>
                  </a:cubicBezTo>
                  <a:cubicBezTo>
                    <a:pt x="3718" y="4757"/>
                    <a:pt x="3781" y="5009"/>
                    <a:pt x="3876" y="5230"/>
                  </a:cubicBezTo>
                  <a:lnTo>
                    <a:pt x="2363" y="5230"/>
                  </a:lnTo>
                  <a:lnTo>
                    <a:pt x="3750" y="4127"/>
                  </a:lnTo>
                  <a:close/>
                  <a:moveTo>
                    <a:pt x="4821" y="3749"/>
                  </a:moveTo>
                  <a:cubicBezTo>
                    <a:pt x="4947" y="3749"/>
                    <a:pt x="5167" y="4001"/>
                    <a:pt x="5167" y="4474"/>
                  </a:cubicBezTo>
                  <a:cubicBezTo>
                    <a:pt x="5167" y="4946"/>
                    <a:pt x="4947" y="5230"/>
                    <a:pt x="4821" y="5230"/>
                  </a:cubicBezTo>
                  <a:cubicBezTo>
                    <a:pt x="4695" y="5230"/>
                    <a:pt x="4474" y="4946"/>
                    <a:pt x="4474" y="4474"/>
                  </a:cubicBezTo>
                  <a:cubicBezTo>
                    <a:pt x="4474" y="4001"/>
                    <a:pt x="4695" y="3749"/>
                    <a:pt x="4821" y="3749"/>
                  </a:cubicBezTo>
                  <a:close/>
                  <a:moveTo>
                    <a:pt x="6806" y="756"/>
                  </a:moveTo>
                  <a:lnTo>
                    <a:pt x="757" y="5545"/>
                  </a:lnTo>
                  <a:lnTo>
                    <a:pt x="757" y="2584"/>
                  </a:lnTo>
                  <a:cubicBezTo>
                    <a:pt x="725" y="1607"/>
                    <a:pt x="1576" y="756"/>
                    <a:pt x="2616" y="756"/>
                  </a:cubicBezTo>
                  <a:close/>
                  <a:moveTo>
                    <a:pt x="7814" y="914"/>
                  </a:moveTo>
                  <a:cubicBezTo>
                    <a:pt x="8475" y="1166"/>
                    <a:pt x="8948" y="1859"/>
                    <a:pt x="8948" y="2647"/>
                  </a:cubicBezTo>
                  <a:lnTo>
                    <a:pt x="8948" y="5640"/>
                  </a:lnTo>
                  <a:lnTo>
                    <a:pt x="5167" y="2993"/>
                  </a:lnTo>
                  <a:lnTo>
                    <a:pt x="7814" y="914"/>
                  </a:lnTo>
                  <a:close/>
                  <a:moveTo>
                    <a:pt x="8160" y="5955"/>
                  </a:moveTo>
                  <a:lnTo>
                    <a:pt x="8255" y="5986"/>
                  </a:lnTo>
                  <a:lnTo>
                    <a:pt x="8255" y="8633"/>
                  </a:lnTo>
                  <a:lnTo>
                    <a:pt x="8192" y="8633"/>
                  </a:lnTo>
                  <a:cubicBezTo>
                    <a:pt x="8192" y="9767"/>
                    <a:pt x="7625" y="10838"/>
                    <a:pt x="6711" y="11405"/>
                  </a:cubicBezTo>
                  <a:lnTo>
                    <a:pt x="6711" y="9357"/>
                  </a:lnTo>
                  <a:cubicBezTo>
                    <a:pt x="6711" y="9200"/>
                    <a:pt x="6617" y="9105"/>
                    <a:pt x="6522" y="9042"/>
                  </a:cubicBezTo>
                  <a:cubicBezTo>
                    <a:pt x="6002" y="8790"/>
                    <a:pt x="5427" y="8664"/>
                    <a:pt x="4856" y="8664"/>
                  </a:cubicBezTo>
                  <a:cubicBezTo>
                    <a:pt x="4285" y="8664"/>
                    <a:pt x="3718" y="8790"/>
                    <a:pt x="3214" y="9042"/>
                  </a:cubicBezTo>
                  <a:cubicBezTo>
                    <a:pt x="3088" y="9137"/>
                    <a:pt x="2994" y="9263"/>
                    <a:pt x="2994" y="9357"/>
                  </a:cubicBezTo>
                  <a:lnTo>
                    <a:pt x="2994" y="11405"/>
                  </a:lnTo>
                  <a:cubicBezTo>
                    <a:pt x="2111" y="10838"/>
                    <a:pt x="1513" y="9798"/>
                    <a:pt x="1513" y="8633"/>
                  </a:cubicBezTo>
                  <a:lnTo>
                    <a:pt x="1513" y="5955"/>
                  </a:lnTo>
                  <a:close/>
                  <a:moveTo>
                    <a:pt x="4837" y="9428"/>
                  </a:moveTo>
                  <a:cubicBezTo>
                    <a:pt x="5223" y="9428"/>
                    <a:pt x="5608" y="9499"/>
                    <a:pt x="5955" y="9641"/>
                  </a:cubicBezTo>
                  <a:lnTo>
                    <a:pt x="5955" y="11815"/>
                  </a:lnTo>
                  <a:cubicBezTo>
                    <a:pt x="5608" y="11941"/>
                    <a:pt x="5262" y="12004"/>
                    <a:pt x="4852" y="12004"/>
                  </a:cubicBezTo>
                  <a:cubicBezTo>
                    <a:pt x="4474" y="12004"/>
                    <a:pt x="4065" y="11941"/>
                    <a:pt x="3718" y="11815"/>
                  </a:cubicBezTo>
                  <a:lnTo>
                    <a:pt x="3718" y="9641"/>
                  </a:lnTo>
                  <a:cubicBezTo>
                    <a:pt x="4065" y="9499"/>
                    <a:pt x="4451" y="9428"/>
                    <a:pt x="4837" y="9428"/>
                  </a:cubicBezTo>
                  <a:close/>
                  <a:moveTo>
                    <a:pt x="2616" y="0"/>
                  </a:moveTo>
                  <a:cubicBezTo>
                    <a:pt x="1166" y="0"/>
                    <a:pt x="1" y="1166"/>
                    <a:pt x="1" y="2584"/>
                  </a:cubicBezTo>
                  <a:lnTo>
                    <a:pt x="1" y="6333"/>
                  </a:lnTo>
                  <a:cubicBezTo>
                    <a:pt x="1" y="6554"/>
                    <a:pt x="188" y="6698"/>
                    <a:pt x="375" y="6698"/>
                  </a:cubicBezTo>
                  <a:cubicBezTo>
                    <a:pt x="454" y="6698"/>
                    <a:pt x="534" y="6672"/>
                    <a:pt x="599" y="6616"/>
                  </a:cubicBezTo>
                  <a:lnTo>
                    <a:pt x="757" y="6490"/>
                  </a:lnTo>
                  <a:lnTo>
                    <a:pt x="757" y="8601"/>
                  </a:lnTo>
                  <a:cubicBezTo>
                    <a:pt x="757" y="10869"/>
                    <a:pt x="2616" y="12697"/>
                    <a:pt x="4852" y="12697"/>
                  </a:cubicBezTo>
                  <a:cubicBezTo>
                    <a:pt x="7089" y="12697"/>
                    <a:pt x="8948" y="10869"/>
                    <a:pt x="8948" y="8601"/>
                  </a:cubicBezTo>
                  <a:lnTo>
                    <a:pt x="8948" y="6522"/>
                  </a:lnTo>
                  <a:lnTo>
                    <a:pt x="9106" y="6648"/>
                  </a:lnTo>
                  <a:cubicBezTo>
                    <a:pt x="9173" y="6690"/>
                    <a:pt x="9247" y="6710"/>
                    <a:pt x="9320" y="6710"/>
                  </a:cubicBezTo>
                  <a:cubicBezTo>
                    <a:pt x="9518" y="6710"/>
                    <a:pt x="9704" y="6563"/>
                    <a:pt x="9704" y="6333"/>
                  </a:cubicBezTo>
                  <a:lnTo>
                    <a:pt x="9704" y="2584"/>
                  </a:lnTo>
                  <a:cubicBezTo>
                    <a:pt x="9704" y="1166"/>
                    <a:pt x="8507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4" name="Google Shape;5264;p38"/>
          <p:cNvGrpSpPr/>
          <p:nvPr/>
        </p:nvGrpSpPr>
        <p:grpSpPr>
          <a:xfrm>
            <a:off x="4408328" y="1685939"/>
            <a:ext cx="314216" cy="337178"/>
            <a:chOff x="-54826975" y="1903275"/>
            <a:chExt cx="297300" cy="319025"/>
          </a:xfrm>
        </p:grpSpPr>
        <p:sp>
          <p:nvSpPr>
            <p:cNvPr id="5265" name="Google Shape;5265;p38"/>
            <p:cNvSpPr/>
            <p:nvPr/>
          </p:nvSpPr>
          <p:spPr>
            <a:xfrm>
              <a:off x="-547128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414" y="1"/>
                  </a:moveTo>
                  <a:cubicBezTo>
                    <a:pt x="316" y="1"/>
                    <a:pt x="222" y="40"/>
                    <a:pt x="159" y="119"/>
                  </a:cubicBezTo>
                  <a:cubicBezTo>
                    <a:pt x="1" y="276"/>
                    <a:pt x="1" y="497"/>
                    <a:pt x="159" y="623"/>
                  </a:cubicBezTo>
                  <a:cubicBezTo>
                    <a:pt x="537" y="970"/>
                    <a:pt x="1009" y="1159"/>
                    <a:pt x="1482" y="1159"/>
                  </a:cubicBezTo>
                  <a:cubicBezTo>
                    <a:pt x="1986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5" y="40"/>
                    <a:pt x="2592" y="1"/>
                    <a:pt x="2498" y="1"/>
                  </a:cubicBezTo>
                  <a:cubicBezTo>
                    <a:pt x="2403" y="1"/>
                    <a:pt x="2317" y="40"/>
                    <a:pt x="2269" y="119"/>
                  </a:cubicBezTo>
                  <a:cubicBezTo>
                    <a:pt x="2049" y="308"/>
                    <a:pt x="1734" y="434"/>
                    <a:pt x="1482" y="434"/>
                  </a:cubicBezTo>
                  <a:cubicBezTo>
                    <a:pt x="1167" y="434"/>
                    <a:pt x="883" y="308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8"/>
            <p:cNvSpPr/>
            <p:nvPr/>
          </p:nvSpPr>
          <p:spPr>
            <a:xfrm>
              <a:off x="-54826975" y="1903275"/>
              <a:ext cx="297300" cy="319025"/>
            </a:xfrm>
            <a:custGeom>
              <a:avLst/>
              <a:gdLst/>
              <a:ahLst/>
              <a:cxnLst/>
              <a:rect l="l" t="t" r="r" b="b"/>
              <a:pathLst>
                <a:path w="11892" h="12761" extrusionOk="0">
                  <a:moveTo>
                    <a:pt x="3400" y="694"/>
                  </a:moveTo>
                  <a:cubicBezTo>
                    <a:pt x="3715" y="694"/>
                    <a:pt x="3999" y="915"/>
                    <a:pt x="4093" y="1167"/>
                  </a:cubicBezTo>
                  <a:cubicBezTo>
                    <a:pt x="2928" y="1797"/>
                    <a:pt x="2046" y="3025"/>
                    <a:pt x="1951" y="4443"/>
                  </a:cubicBezTo>
                  <a:cubicBezTo>
                    <a:pt x="1932" y="4444"/>
                    <a:pt x="1914" y="4445"/>
                    <a:pt x="1895" y="4445"/>
                  </a:cubicBezTo>
                  <a:cubicBezTo>
                    <a:pt x="1481" y="4445"/>
                    <a:pt x="1163" y="4112"/>
                    <a:pt x="1163" y="3750"/>
                  </a:cubicBezTo>
                  <a:cubicBezTo>
                    <a:pt x="1163" y="3498"/>
                    <a:pt x="1258" y="3340"/>
                    <a:pt x="1352" y="3214"/>
                  </a:cubicBezTo>
                  <a:cubicBezTo>
                    <a:pt x="1478" y="3057"/>
                    <a:pt x="1478" y="2868"/>
                    <a:pt x="1352" y="2710"/>
                  </a:cubicBezTo>
                  <a:cubicBezTo>
                    <a:pt x="1258" y="2584"/>
                    <a:pt x="1163" y="2427"/>
                    <a:pt x="1163" y="2206"/>
                  </a:cubicBezTo>
                  <a:cubicBezTo>
                    <a:pt x="1163" y="1797"/>
                    <a:pt x="1478" y="1450"/>
                    <a:pt x="1888" y="1450"/>
                  </a:cubicBezTo>
                  <a:cubicBezTo>
                    <a:pt x="1983" y="1450"/>
                    <a:pt x="2109" y="1450"/>
                    <a:pt x="2172" y="1482"/>
                  </a:cubicBezTo>
                  <a:cubicBezTo>
                    <a:pt x="2216" y="1504"/>
                    <a:pt x="2263" y="1514"/>
                    <a:pt x="2311" y="1514"/>
                  </a:cubicBezTo>
                  <a:cubicBezTo>
                    <a:pt x="2468" y="1514"/>
                    <a:pt x="2627" y="1406"/>
                    <a:pt x="2676" y="1261"/>
                  </a:cubicBezTo>
                  <a:cubicBezTo>
                    <a:pt x="2770" y="946"/>
                    <a:pt x="3085" y="694"/>
                    <a:pt x="3400" y="694"/>
                  </a:cubicBezTo>
                  <a:close/>
                  <a:moveTo>
                    <a:pt x="8504" y="757"/>
                  </a:moveTo>
                  <a:cubicBezTo>
                    <a:pt x="8819" y="757"/>
                    <a:pt x="9166" y="978"/>
                    <a:pt x="9229" y="1293"/>
                  </a:cubicBezTo>
                  <a:cubicBezTo>
                    <a:pt x="9255" y="1448"/>
                    <a:pt x="9430" y="1561"/>
                    <a:pt x="9614" y="1561"/>
                  </a:cubicBezTo>
                  <a:cubicBezTo>
                    <a:pt x="9654" y="1561"/>
                    <a:pt x="9694" y="1556"/>
                    <a:pt x="9733" y="1545"/>
                  </a:cubicBezTo>
                  <a:cubicBezTo>
                    <a:pt x="9827" y="1482"/>
                    <a:pt x="9953" y="1482"/>
                    <a:pt x="10016" y="1482"/>
                  </a:cubicBezTo>
                  <a:cubicBezTo>
                    <a:pt x="10394" y="1482"/>
                    <a:pt x="10772" y="1797"/>
                    <a:pt x="10772" y="2238"/>
                  </a:cubicBezTo>
                  <a:cubicBezTo>
                    <a:pt x="10772" y="2490"/>
                    <a:pt x="10646" y="2647"/>
                    <a:pt x="10552" y="2742"/>
                  </a:cubicBezTo>
                  <a:cubicBezTo>
                    <a:pt x="10457" y="2899"/>
                    <a:pt x="10457" y="3120"/>
                    <a:pt x="10552" y="3277"/>
                  </a:cubicBezTo>
                  <a:cubicBezTo>
                    <a:pt x="10646" y="3372"/>
                    <a:pt x="10772" y="3529"/>
                    <a:pt x="10772" y="3782"/>
                  </a:cubicBezTo>
                  <a:cubicBezTo>
                    <a:pt x="10772" y="4160"/>
                    <a:pt x="10489" y="4475"/>
                    <a:pt x="10079" y="4538"/>
                  </a:cubicBezTo>
                  <a:cubicBezTo>
                    <a:pt x="9985" y="3057"/>
                    <a:pt x="9071" y="1860"/>
                    <a:pt x="7842" y="1230"/>
                  </a:cubicBezTo>
                  <a:cubicBezTo>
                    <a:pt x="7969" y="915"/>
                    <a:pt x="8252" y="757"/>
                    <a:pt x="8504" y="757"/>
                  </a:cubicBezTo>
                  <a:close/>
                  <a:moveTo>
                    <a:pt x="6078" y="1482"/>
                  </a:moveTo>
                  <a:cubicBezTo>
                    <a:pt x="7874" y="1482"/>
                    <a:pt x="9386" y="2994"/>
                    <a:pt x="9386" y="4853"/>
                  </a:cubicBezTo>
                  <a:lnTo>
                    <a:pt x="9386" y="5640"/>
                  </a:lnTo>
                  <a:cubicBezTo>
                    <a:pt x="9071" y="5388"/>
                    <a:pt x="8662" y="5262"/>
                    <a:pt x="8284" y="5262"/>
                  </a:cubicBezTo>
                  <a:cubicBezTo>
                    <a:pt x="7370" y="5262"/>
                    <a:pt x="6614" y="5892"/>
                    <a:pt x="6456" y="6774"/>
                  </a:cubicBezTo>
                  <a:lnTo>
                    <a:pt x="5637" y="6774"/>
                  </a:lnTo>
                  <a:cubicBezTo>
                    <a:pt x="5480" y="5892"/>
                    <a:pt x="4692" y="5262"/>
                    <a:pt x="3841" y="5262"/>
                  </a:cubicBezTo>
                  <a:cubicBezTo>
                    <a:pt x="3400" y="5262"/>
                    <a:pt x="3054" y="5420"/>
                    <a:pt x="2739" y="5640"/>
                  </a:cubicBezTo>
                  <a:lnTo>
                    <a:pt x="2739" y="4853"/>
                  </a:lnTo>
                  <a:cubicBezTo>
                    <a:pt x="2739" y="2994"/>
                    <a:pt x="4219" y="1482"/>
                    <a:pt x="6078" y="1482"/>
                  </a:cubicBezTo>
                  <a:close/>
                  <a:moveTo>
                    <a:pt x="1888" y="6743"/>
                  </a:moveTo>
                  <a:lnTo>
                    <a:pt x="1888" y="7058"/>
                  </a:lnTo>
                  <a:lnTo>
                    <a:pt x="1857" y="7216"/>
                  </a:lnTo>
                  <a:cubicBezTo>
                    <a:pt x="1794" y="7531"/>
                    <a:pt x="1731" y="7877"/>
                    <a:pt x="1699" y="8192"/>
                  </a:cubicBezTo>
                  <a:cubicBezTo>
                    <a:pt x="1384" y="8098"/>
                    <a:pt x="1163" y="7783"/>
                    <a:pt x="1163" y="7468"/>
                  </a:cubicBezTo>
                  <a:cubicBezTo>
                    <a:pt x="1163" y="7090"/>
                    <a:pt x="1478" y="6743"/>
                    <a:pt x="1888" y="6743"/>
                  </a:cubicBezTo>
                  <a:close/>
                  <a:moveTo>
                    <a:pt x="3778" y="5987"/>
                  </a:moveTo>
                  <a:cubicBezTo>
                    <a:pt x="4440" y="5987"/>
                    <a:pt x="4881" y="6491"/>
                    <a:pt x="4881" y="7090"/>
                  </a:cubicBezTo>
                  <a:cubicBezTo>
                    <a:pt x="4881" y="7688"/>
                    <a:pt x="4377" y="8192"/>
                    <a:pt x="3778" y="8192"/>
                  </a:cubicBezTo>
                  <a:cubicBezTo>
                    <a:pt x="3211" y="8192"/>
                    <a:pt x="2676" y="7688"/>
                    <a:pt x="2676" y="7090"/>
                  </a:cubicBezTo>
                  <a:cubicBezTo>
                    <a:pt x="2676" y="6491"/>
                    <a:pt x="3148" y="5987"/>
                    <a:pt x="3778" y="5987"/>
                  </a:cubicBezTo>
                  <a:close/>
                  <a:moveTo>
                    <a:pt x="10142" y="6743"/>
                  </a:moveTo>
                  <a:cubicBezTo>
                    <a:pt x="10520" y="6743"/>
                    <a:pt x="10867" y="7058"/>
                    <a:pt x="10867" y="7468"/>
                  </a:cubicBezTo>
                  <a:cubicBezTo>
                    <a:pt x="10867" y="7846"/>
                    <a:pt x="10646" y="8098"/>
                    <a:pt x="10331" y="8192"/>
                  </a:cubicBezTo>
                  <a:cubicBezTo>
                    <a:pt x="10331" y="7877"/>
                    <a:pt x="10237" y="7531"/>
                    <a:pt x="10174" y="7216"/>
                  </a:cubicBezTo>
                  <a:lnTo>
                    <a:pt x="10142" y="7058"/>
                  </a:lnTo>
                  <a:lnTo>
                    <a:pt x="10142" y="6743"/>
                  </a:lnTo>
                  <a:close/>
                  <a:moveTo>
                    <a:pt x="8337" y="6017"/>
                  </a:moveTo>
                  <a:cubicBezTo>
                    <a:pt x="8912" y="6017"/>
                    <a:pt x="9386" y="6510"/>
                    <a:pt x="9386" y="7121"/>
                  </a:cubicBezTo>
                  <a:cubicBezTo>
                    <a:pt x="9386" y="7751"/>
                    <a:pt x="8882" y="8224"/>
                    <a:pt x="8284" y="8224"/>
                  </a:cubicBezTo>
                  <a:cubicBezTo>
                    <a:pt x="7653" y="8224"/>
                    <a:pt x="7181" y="7720"/>
                    <a:pt x="7181" y="7121"/>
                  </a:cubicBezTo>
                  <a:cubicBezTo>
                    <a:pt x="7181" y="6522"/>
                    <a:pt x="7685" y="6018"/>
                    <a:pt x="8284" y="6018"/>
                  </a:cubicBezTo>
                  <a:cubicBezTo>
                    <a:pt x="8301" y="6017"/>
                    <a:pt x="8319" y="6017"/>
                    <a:pt x="8337" y="6017"/>
                  </a:cubicBezTo>
                  <a:close/>
                  <a:moveTo>
                    <a:pt x="6456" y="7436"/>
                  </a:moveTo>
                  <a:cubicBezTo>
                    <a:pt x="6614" y="8318"/>
                    <a:pt x="7401" y="8948"/>
                    <a:pt x="8284" y="8948"/>
                  </a:cubicBezTo>
                  <a:cubicBezTo>
                    <a:pt x="8788" y="8948"/>
                    <a:pt x="9260" y="8728"/>
                    <a:pt x="9607" y="8381"/>
                  </a:cubicBezTo>
                  <a:lnTo>
                    <a:pt x="9607" y="8381"/>
                  </a:lnTo>
                  <a:cubicBezTo>
                    <a:pt x="9575" y="8476"/>
                    <a:pt x="9575" y="8507"/>
                    <a:pt x="9575" y="8539"/>
                  </a:cubicBezTo>
                  <a:lnTo>
                    <a:pt x="9575" y="8570"/>
                  </a:lnTo>
                  <a:cubicBezTo>
                    <a:pt x="9449" y="10398"/>
                    <a:pt x="7969" y="11973"/>
                    <a:pt x="6047" y="11973"/>
                  </a:cubicBezTo>
                  <a:cubicBezTo>
                    <a:pt x="4062" y="11973"/>
                    <a:pt x="2581" y="10398"/>
                    <a:pt x="2487" y="8570"/>
                  </a:cubicBezTo>
                  <a:lnTo>
                    <a:pt x="2487" y="8539"/>
                  </a:lnTo>
                  <a:lnTo>
                    <a:pt x="2487" y="8381"/>
                  </a:lnTo>
                  <a:cubicBezTo>
                    <a:pt x="2833" y="8728"/>
                    <a:pt x="3306" y="8948"/>
                    <a:pt x="3841" y="8948"/>
                  </a:cubicBezTo>
                  <a:cubicBezTo>
                    <a:pt x="4724" y="8948"/>
                    <a:pt x="5480" y="8318"/>
                    <a:pt x="5637" y="7436"/>
                  </a:cubicBezTo>
                  <a:close/>
                  <a:moveTo>
                    <a:pt x="3400" y="1"/>
                  </a:moveTo>
                  <a:cubicBezTo>
                    <a:pt x="2833" y="1"/>
                    <a:pt x="2361" y="316"/>
                    <a:pt x="2109" y="726"/>
                  </a:cubicBezTo>
                  <a:cubicBezTo>
                    <a:pt x="2041" y="717"/>
                    <a:pt x="1974" y="713"/>
                    <a:pt x="1909" y="713"/>
                  </a:cubicBezTo>
                  <a:cubicBezTo>
                    <a:pt x="784" y="713"/>
                    <a:pt x="1" y="1948"/>
                    <a:pt x="596" y="2931"/>
                  </a:cubicBezTo>
                  <a:cubicBezTo>
                    <a:pt x="470" y="3183"/>
                    <a:pt x="407" y="3403"/>
                    <a:pt x="407" y="3687"/>
                  </a:cubicBezTo>
                  <a:cubicBezTo>
                    <a:pt x="407" y="4506"/>
                    <a:pt x="1069" y="5199"/>
                    <a:pt x="1888" y="5199"/>
                  </a:cubicBezTo>
                  <a:lnTo>
                    <a:pt x="1888" y="5987"/>
                  </a:lnTo>
                  <a:cubicBezTo>
                    <a:pt x="1069" y="5987"/>
                    <a:pt x="407" y="6648"/>
                    <a:pt x="407" y="7468"/>
                  </a:cubicBezTo>
                  <a:cubicBezTo>
                    <a:pt x="407" y="8224"/>
                    <a:pt x="1006" y="8854"/>
                    <a:pt x="1699" y="8980"/>
                  </a:cubicBezTo>
                  <a:cubicBezTo>
                    <a:pt x="1983" y="11028"/>
                    <a:pt x="3715" y="12760"/>
                    <a:pt x="5984" y="12760"/>
                  </a:cubicBezTo>
                  <a:cubicBezTo>
                    <a:pt x="8252" y="12760"/>
                    <a:pt x="10016" y="11028"/>
                    <a:pt x="10300" y="8980"/>
                  </a:cubicBezTo>
                  <a:cubicBezTo>
                    <a:pt x="11024" y="8885"/>
                    <a:pt x="11592" y="8255"/>
                    <a:pt x="11592" y="7468"/>
                  </a:cubicBezTo>
                  <a:cubicBezTo>
                    <a:pt x="11623" y="6648"/>
                    <a:pt x="10961" y="5987"/>
                    <a:pt x="10142" y="5987"/>
                  </a:cubicBezTo>
                  <a:lnTo>
                    <a:pt x="10142" y="5199"/>
                  </a:lnTo>
                  <a:cubicBezTo>
                    <a:pt x="10930" y="5168"/>
                    <a:pt x="11497" y="4475"/>
                    <a:pt x="11497" y="3687"/>
                  </a:cubicBezTo>
                  <a:cubicBezTo>
                    <a:pt x="11497" y="3435"/>
                    <a:pt x="11434" y="3183"/>
                    <a:pt x="11308" y="2962"/>
                  </a:cubicBezTo>
                  <a:cubicBezTo>
                    <a:pt x="11892" y="1970"/>
                    <a:pt x="11150" y="733"/>
                    <a:pt x="10085" y="733"/>
                  </a:cubicBezTo>
                  <a:cubicBezTo>
                    <a:pt x="10001" y="733"/>
                    <a:pt x="9915" y="741"/>
                    <a:pt x="9827" y="757"/>
                  </a:cubicBezTo>
                  <a:cubicBezTo>
                    <a:pt x="9544" y="284"/>
                    <a:pt x="9071" y="1"/>
                    <a:pt x="8504" y="1"/>
                  </a:cubicBezTo>
                  <a:cubicBezTo>
                    <a:pt x="8126" y="1"/>
                    <a:pt x="7779" y="158"/>
                    <a:pt x="7496" y="379"/>
                  </a:cubicBezTo>
                  <a:cubicBezTo>
                    <a:pt x="7338" y="537"/>
                    <a:pt x="7212" y="694"/>
                    <a:pt x="7149" y="915"/>
                  </a:cubicBezTo>
                  <a:cubicBezTo>
                    <a:pt x="6771" y="789"/>
                    <a:pt x="6393" y="726"/>
                    <a:pt x="5984" y="726"/>
                  </a:cubicBezTo>
                  <a:cubicBezTo>
                    <a:pt x="5574" y="726"/>
                    <a:pt x="5165" y="820"/>
                    <a:pt x="4787" y="946"/>
                  </a:cubicBezTo>
                  <a:cubicBezTo>
                    <a:pt x="4534" y="379"/>
                    <a:pt x="4030" y="1"/>
                    <a:pt x="34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8"/>
            <p:cNvSpPr/>
            <p:nvPr/>
          </p:nvSpPr>
          <p:spPr>
            <a:xfrm>
              <a:off x="-54722300" y="1997800"/>
              <a:ext cx="92175" cy="17350"/>
            </a:xfrm>
            <a:custGeom>
              <a:avLst/>
              <a:gdLst/>
              <a:ahLst/>
              <a:cxnLst/>
              <a:rect l="l" t="t" r="r" b="b"/>
              <a:pathLst>
                <a:path w="3687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340" y="694"/>
                  </a:lnTo>
                  <a:cubicBezTo>
                    <a:pt x="3529" y="694"/>
                    <a:pt x="3687" y="536"/>
                    <a:pt x="3687" y="347"/>
                  </a:cubicBezTo>
                  <a:cubicBezTo>
                    <a:pt x="3687" y="158"/>
                    <a:pt x="3529" y="1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8" name="Google Shape;5268;p38"/>
          <p:cNvGrpSpPr/>
          <p:nvPr/>
        </p:nvGrpSpPr>
        <p:grpSpPr>
          <a:xfrm>
            <a:off x="4396861" y="2101328"/>
            <a:ext cx="337151" cy="334641"/>
            <a:chOff x="-54836500" y="2296300"/>
            <a:chExt cx="319000" cy="316625"/>
          </a:xfrm>
        </p:grpSpPr>
        <p:sp>
          <p:nvSpPr>
            <p:cNvPr id="5269" name="Google Shape;5269;p38"/>
            <p:cNvSpPr/>
            <p:nvPr/>
          </p:nvSpPr>
          <p:spPr>
            <a:xfrm>
              <a:off x="-54722300" y="2445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8"/>
            <p:cNvSpPr/>
            <p:nvPr/>
          </p:nvSpPr>
          <p:spPr>
            <a:xfrm>
              <a:off x="-54647475" y="24459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6" y="536"/>
                    <a:pt x="726" y="347"/>
                  </a:cubicBezTo>
                  <a:cubicBezTo>
                    <a:pt x="726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8"/>
            <p:cNvSpPr/>
            <p:nvPr/>
          </p:nvSpPr>
          <p:spPr>
            <a:xfrm>
              <a:off x="-54712850" y="25083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0"/>
                  </a:moveTo>
                  <a:cubicBezTo>
                    <a:pt x="316" y="0"/>
                    <a:pt x="222" y="40"/>
                    <a:pt x="159" y="119"/>
                  </a:cubicBezTo>
                  <a:cubicBezTo>
                    <a:pt x="1" y="276"/>
                    <a:pt x="1" y="528"/>
                    <a:pt x="159" y="654"/>
                  </a:cubicBezTo>
                  <a:cubicBezTo>
                    <a:pt x="537" y="1001"/>
                    <a:pt x="1009" y="1190"/>
                    <a:pt x="1482" y="1190"/>
                  </a:cubicBezTo>
                  <a:cubicBezTo>
                    <a:pt x="1986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695" y="40"/>
                    <a:pt x="2592" y="0"/>
                    <a:pt x="2498" y="0"/>
                  </a:cubicBezTo>
                  <a:cubicBezTo>
                    <a:pt x="2403" y="0"/>
                    <a:pt x="2317" y="40"/>
                    <a:pt x="2269" y="119"/>
                  </a:cubicBezTo>
                  <a:cubicBezTo>
                    <a:pt x="2049" y="339"/>
                    <a:pt x="1734" y="434"/>
                    <a:pt x="1482" y="434"/>
                  </a:cubicBezTo>
                  <a:cubicBezTo>
                    <a:pt x="1167" y="434"/>
                    <a:pt x="883" y="339"/>
                    <a:pt x="694" y="119"/>
                  </a:cubicBezTo>
                  <a:cubicBezTo>
                    <a:pt x="615" y="40"/>
                    <a:pt x="513" y="0"/>
                    <a:pt x="4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8"/>
            <p:cNvSpPr/>
            <p:nvPr/>
          </p:nvSpPr>
          <p:spPr>
            <a:xfrm>
              <a:off x="-54836500" y="2296300"/>
              <a:ext cx="319000" cy="316625"/>
            </a:xfrm>
            <a:custGeom>
              <a:avLst/>
              <a:gdLst/>
              <a:ahLst/>
              <a:cxnLst/>
              <a:rect l="l" t="t" r="r" b="b"/>
              <a:pathLst>
                <a:path w="12760" h="12665" extrusionOk="0">
                  <a:moveTo>
                    <a:pt x="5672" y="694"/>
                  </a:moveTo>
                  <a:cubicBezTo>
                    <a:pt x="5577" y="883"/>
                    <a:pt x="5483" y="1167"/>
                    <a:pt x="5388" y="1450"/>
                  </a:cubicBezTo>
                  <a:lnTo>
                    <a:pt x="2742" y="1450"/>
                  </a:lnTo>
                  <a:lnTo>
                    <a:pt x="2427" y="694"/>
                  </a:lnTo>
                  <a:close/>
                  <a:moveTo>
                    <a:pt x="10303" y="694"/>
                  </a:moveTo>
                  <a:lnTo>
                    <a:pt x="10051" y="1450"/>
                  </a:lnTo>
                  <a:lnTo>
                    <a:pt x="7404" y="1450"/>
                  </a:lnTo>
                  <a:cubicBezTo>
                    <a:pt x="7310" y="1167"/>
                    <a:pt x="7215" y="883"/>
                    <a:pt x="7089" y="694"/>
                  </a:cubicBezTo>
                  <a:close/>
                  <a:moveTo>
                    <a:pt x="6428" y="977"/>
                  </a:moveTo>
                  <a:cubicBezTo>
                    <a:pt x="6585" y="1293"/>
                    <a:pt x="6774" y="1734"/>
                    <a:pt x="6774" y="2206"/>
                  </a:cubicBezTo>
                  <a:cubicBezTo>
                    <a:pt x="6774" y="2647"/>
                    <a:pt x="6585" y="3088"/>
                    <a:pt x="6428" y="3403"/>
                  </a:cubicBezTo>
                  <a:cubicBezTo>
                    <a:pt x="6270" y="3088"/>
                    <a:pt x="6050" y="2647"/>
                    <a:pt x="6050" y="2206"/>
                  </a:cubicBezTo>
                  <a:cubicBezTo>
                    <a:pt x="6018" y="1671"/>
                    <a:pt x="6207" y="1230"/>
                    <a:pt x="6428" y="977"/>
                  </a:cubicBezTo>
                  <a:close/>
                  <a:moveTo>
                    <a:pt x="5325" y="2206"/>
                  </a:moveTo>
                  <a:cubicBezTo>
                    <a:pt x="5325" y="2773"/>
                    <a:pt x="5514" y="3309"/>
                    <a:pt x="5735" y="3687"/>
                  </a:cubicBezTo>
                  <a:lnTo>
                    <a:pt x="3655" y="3687"/>
                  </a:lnTo>
                  <a:lnTo>
                    <a:pt x="3057" y="2206"/>
                  </a:lnTo>
                  <a:close/>
                  <a:moveTo>
                    <a:pt x="9799" y="2206"/>
                  </a:moveTo>
                  <a:lnTo>
                    <a:pt x="9169" y="3687"/>
                  </a:lnTo>
                  <a:lnTo>
                    <a:pt x="7121" y="3687"/>
                  </a:lnTo>
                  <a:cubicBezTo>
                    <a:pt x="7310" y="3309"/>
                    <a:pt x="7562" y="2773"/>
                    <a:pt x="7562" y="2206"/>
                  </a:cubicBezTo>
                  <a:close/>
                  <a:moveTo>
                    <a:pt x="9043" y="4380"/>
                  </a:moveTo>
                  <a:lnTo>
                    <a:pt x="9043" y="5136"/>
                  </a:lnTo>
                  <a:cubicBezTo>
                    <a:pt x="9043" y="6837"/>
                    <a:pt x="9515" y="7436"/>
                    <a:pt x="9736" y="8602"/>
                  </a:cubicBezTo>
                  <a:cubicBezTo>
                    <a:pt x="9326" y="10114"/>
                    <a:pt x="7940" y="11185"/>
                    <a:pt x="6428" y="11185"/>
                  </a:cubicBezTo>
                  <a:cubicBezTo>
                    <a:pt x="4852" y="11185"/>
                    <a:pt x="3498" y="10114"/>
                    <a:pt x="3120" y="8602"/>
                  </a:cubicBezTo>
                  <a:cubicBezTo>
                    <a:pt x="3309" y="7436"/>
                    <a:pt x="3781" y="6837"/>
                    <a:pt x="3781" y="5136"/>
                  </a:cubicBezTo>
                  <a:lnTo>
                    <a:pt x="3781" y="4380"/>
                  </a:lnTo>
                  <a:close/>
                  <a:moveTo>
                    <a:pt x="2301" y="2238"/>
                  </a:moveTo>
                  <a:lnTo>
                    <a:pt x="3025" y="4096"/>
                  </a:lnTo>
                  <a:lnTo>
                    <a:pt x="3025" y="5105"/>
                  </a:lnTo>
                  <a:cubicBezTo>
                    <a:pt x="3025" y="6711"/>
                    <a:pt x="2584" y="7184"/>
                    <a:pt x="2364" y="8539"/>
                  </a:cubicBezTo>
                  <a:cubicBezTo>
                    <a:pt x="2301" y="8917"/>
                    <a:pt x="2301" y="9326"/>
                    <a:pt x="2301" y="9704"/>
                  </a:cubicBezTo>
                  <a:lnTo>
                    <a:pt x="2301" y="11595"/>
                  </a:lnTo>
                  <a:lnTo>
                    <a:pt x="2269" y="11595"/>
                  </a:lnTo>
                  <a:lnTo>
                    <a:pt x="1733" y="11217"/>
                  </a:lnTo>
                  <a:cubicBezTo>
                    <a:pt x="1135" y="10807"/>
                    <a:pt x="788" y="10177"/>
                    <a:pt x="788" y="9484"/>
                  </a:cubicBezTo>
                  <a:cubicBezTo>
                    <a:pt x="788" y="8444"/>
                    <a:pt x="1040" y="7404"/>
                    <a:pt x="1513" y="6491"/>
                  </a:cubicBezTo>
                  <a:cubicBezTo>
                    <a:pt x="2017" y="5451"/>
                    <a:pt x="2301" y="4285"/>
                    <a:pt x="2301" y="3088"/>
                  </a:cubicBezTo>
                  <a:lnTo>
                    <a:pt x="2301" y="2238"/>
                  </a:lnTo>
                  <a:close/>
                  <a:moveTo>
                    <a:pt x="10555" y="2269"/>
                  </a:moveTo>
                  <a:lnTo>
                    <a:pt x="10555" y="3151"/>
                  </a:lnTo>
                  <a:cubicBezTo>
                    <a:pt x="10555" y="4317"/>
                    <a:pt x="10838" y="5514"/>
                    <a:pt x="11342" y="6522"/>
                  </a:cubicBezTo>
                  <a:cubicBezTo>
                    <a:pt x="11815" y="7436"/>
                    <a:pt x="12036" y="8507"/>
                    <a:pt x="12036" y="9515"/>
                  </a:cubicBezTo>
                  <a:cubicBezTo>
                    <a:pt x="12004" y="10177"/>
                    <a:pt x="11689" y="10870"/>
                    <a:pt x="11090" y="11217"/>
                  </a:cubicBezTo>
                  <a:lnTo>
                    <a:pt x="10555" y="11595"/>
                  </a:lnTo>
                  <a:lnTo>
                    <a:pt x="10555" y="9767"/>
                  </a:lnTo>
                  <a:cubicBezTo>
                    <a:pt x="10555" y="9358"/>
                    <a:pt x="10523" y="8980"/>
                    <a:pt x="10460" y="8570"/>
                  </a:cubicBezTo>
                  <a:cubicBezTo>
                    <a:pt x="10271" y="7247"/>
                    <a:pt x="9799" y="6774"/>
                    <a:pt x="9799" y="5136"/>
                  </a:cubicBezTo>
                  <a:lnTo>
                    <a:pt x="9799" y="4128"/>
                  </a:lnTo>
                  <a:lnTo>
                    <a:pt x="10555" y="2269"/>
                  </a:lnTo>
                  <a:close/>
                  <a:moveTo>
                    <a:pt x="1859" y="1"/>
                  </a:moveTo>
                  <a:cubicBezTo>
                    <a:pt x="1639" y="1"/>
                    <a:pt x="1481" y="158"/>
                    <a:pt x="1481" y="347"/>
                  </a:cubicBezTo>
                  <a:lnTo>
                    <a:pt x="1481" y="3151"/>
                  </a:lnTo>
                  <a:cubicBezTo>
                    <a:pt x="1481" y="4191"/>
                    <a:pt x="1261" y="5262"/>
                    <a:pt x="788" y="6176"/>
                  </a:cubicBezTo>
                  <a:cubicBezTo>
                    <a:pt x="284" y="7184"/>
                    <a:pt x="1" y="8350"/>
                    <a:pt x="1" y="9484"/>
                  </a:cubicBezTo>
                  <a:cubicBezTo>
                    <a:pt x="1" y="10429"/>
                    <a:pt x="473" y="11280"/>
                    <a:pt x="1261" y="11847"/>
                  </a:cubicBezTo>
                  <a:lnTo>
                    <a:pt x="2395" y="12603"/>
                  </a:lnTo>
                  <a:cubicBezTo>
                    <a:pt x="2463" y="12645"/>
                    <a:pt x="2537" y="12665"/>
                    <a:pt x="2610" y="12665"/>
                  </a:cubicBezTo>
                  <a:cubicBezTo>
                    <a:pt x="2808" y="12665"/>
                    <a:pt x="2994" y="12518"/>
                    <a:pt x="2994" y="12288"/>
                  </a:cubicBezTo>
                  <a:lnTo>
                    <a:pt x="2994" y="10145"/>
                  </a:lnTo>
                  <a:cubicBezTo>
                    <a:pt x="3781" y="11248"/>
                    <a:pt x="5041" y="11878"/>
                    <a:pt x="6365" y="11878"/>
                  </a:cubicBezTo>
                  <a:cubicBezTo>
                    <a:pt x="7719" y="11878"/>
                    <a:pt x="8980" y="11248"/>
                    <a:pt x="9767" y="10145"/>
                  </a:cubicBezTo>
                  <a:lnTo>
                    <a:pt x="9767" y="12288"/>
                  </a:lnTo>
                  <a:cubicBezTo>
                    <a:pt x="9767" y="12521"/>
                    <a:pt x="9941" y="12651"/>
                    <a:pt x="10146" y="12651"/>
                  </a:cubicBezTo>
                  <a:cubicBezTo>
                    <a:pt x="10217" y="12651"/>
                    <a:pt x="10293" y="12635"/>
                    <a:pt x="10366" y="12603"/>
                  </a:cubicBezTo>
                  <a:lnTo>
                    <a:pt x="11500" y="11847"/>
                  </a:lnTo>
                  <a:cubicBezTo>
                    <a:pt x="12288" y="11343"/>
                    <a:pt x="12760" y="10429"/>
                    <a:pt x="12760" y="9484"/>
                  </a:cubicBezTo>
                  <a:cubicBezTo>
                    <a:pt x="12760" y="8350"/>
                    <a:pt x="12477" y="7184"/>
                    <a:pt x="11973" y="6176"/>
                  </a:cubicBezTo>
                  <a:cubicBezTo>
                    <a:pt x="11500" y="5262"/>
                    <a:pt x="11248" y="4159"/>
                    <a:pt x="11248" y="3151"/>
                  </a:cubicBezTo>
                  <a:lnTo>
                    <a:pt x="11248" y="347"/>
                  </a:lnTo>
                  <a:cubicBezTo>
                    <a:pt x="11248" y="158"/>
                    <a:pt x="11090" y="1"/>
                    <a:pt x="109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3" name="Google Shape;5273;p38"/>
          <p:cNvGrpSpPr/>
          <p:nvPr/>
        </p:nvGrpSpPr>
        <p:grpSpPr>
          <a:xfrm>
            <a:off x="4416836" y="2515051"/>
            <a:ext cx="297200" cy="336332"/>
            <a:chOff x="-54817600" y="2687750"/>
            <a:chExt cx="281200" cy="318225"/>
          </a:xfrm>
        </p:grpSpPr>
        <p:sp>
          <p:nvSpPr>
            <p:cNvPr id="5274" name="Google Shape;5274;p38"/>
            <p:cNvSpPr/>
            <p:nvPr/>
          </p:nvSpPr>
          <p:spPr>
            <a:xfrm>
              <a:off x="-54712850" y="2919525"/>
              <a:ext cx="73275" cy="28950"/>
            </a:xfrm>
            <a:custGeom>
              <a:avLst/>
              <a:gdLst/>
              <a:ahLst/>
              <a:cxnLst/>
              <a:rect l="l" t="t" r="r" b="b"/>
              <a:pathLst>
                <a:path w="2931" h="1158" extrusionOk="0">
                  <a:moveTo>
                    <a:pt x="414" y="0"/>
                  </a:moveTo>
                  <a:cubicBezTo>
                    <a:pt x="316" y="0"/>
                    <a:pt x="222" y="39"/>
                    <a:pt x="159" y="118"/>
                  </a:cubicBezTo>
                  <a:cubicBezTo>
                    <a:pt x="1" y="276"/>
                    <a:pt x="1" y="496"/>
                    <a:pt x="159" y="622"/>
                  </a:cubicBezTo>
                  <a:cubicBezTo>
                    <a:pt x="537" y="969"/>
                    <a:pt x="1009" y="1158"/>
                    <a:pt x="1482" y="1158"/>
                  </a:cubicBezTo>
                  <a:cubicBezTo>
                    <a:pt x="1986" y="1158"/>
                    <a:pt x="2458" y="969"/>
                    <a:pt x="2773" y="622"/>
                  </a:cubicBezTo>
                  <a:cubicBezTo>
                    <a:pt x="2931" y="465"/>
                    <a:pt x="2931" y="213"/>
                    <a:pt x="2773" y="118"/>
                  </a:cubicBezTo>
                  <a:cubicBezTo>
                    <a:pt x="2695" y="39"/>
                    <a:pt x="2592" y="0"/>
                    <a:pt x="2498" y="0"/>
                  </a:cubicBezTo>
                  <a:cubicBezTo>
                    <a:pt x="2403" y="0"/>
                    <a:pt x="2317" y="39"/>
                    <a:pt x="2269" y="118"/>
                  </a:cubicBezTo>
                  <a:cubicBezTo>
                    <a:pt x="2049" y="307"/>
                    <a:pt x="1734" y="433"/>
                    <a:pt x="1482" y="433"/>
                  </a:cubicBezTo>
                  <a:cubicBezTo>
                    <a:pt x="1167" y="433"/>
                    <a:pt x="883" y="307"/>
                    <a:pt x="694" y="118"/>
                  </a:cubicBezTo>
                  <a:cubicBezTo>
                    <a:pt x="615" y="39"/>
                    <a:pt x="513" y="0"/>
                    <a:pt x="4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8"/>
            <p:cNvSpPr/>
            <p:nvPr/>
          </p:nvSpPr>
          <p:spPr>
            <a:xfrm>
              <a:off x="-54722300" y="28563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8"/>
            <p:cNvSpPr/>
            <p:nvPr/>
          </p:nvSpPr>
          <p:spPr>
            <a:xfrm>
              <a:off x="-54647475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6" y="536"/>
                    <a:pt x="726" y="347"/>
                  </a:cubicBezTo>
                  <a:cubicBezTo>
                    <a:pt x="726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8"/>
            <p:cNvSpPr/>
            <p:nvPr/>
          </p:nvSpPr>
          <p:spPr>
            <a:xfrm>
              <a:off x="-54817600" y="2687750"/>
              <a:ext cx="281200" cy="318225"/>
            </a:xfrm>
            <a:custGeom>
              <a:avLst/>
              <a:gdLst/>
              <a:ahLst/>
              <a:cxnLst/>
              <a:rect l="l" t="t" r="r" b="b"/>
              <a:pathLst>
                <a:path w="11248" h="12729" extrusionOk="0">
                  <a:moveTo>
                    <a:pt x="5231" y="757"/>
                  </a:moveTo>
                  <a:lnTo>
                    <a:pt x="5231" y="4380"/>
                  </a:lnTo>
                  <a:lnTo>
                    <a:pt x="3782" y="4380"/>
                  </a:lnTo>
                  <a:cubicBezTo>
                    <a:pt x="3817" y="3414"/>
                    <a:pt x="4006" y="2482"/>
                    <a:pt x="4349" y="1765"/>
                  </a:cubicBezTo>
                  <a:cubicBezTo>
                    <a:pt x="4601" y="1261"/>
                    <a:pt x="4916" y="914"/>
                    <a:pt x="5231" y="757"/>
                  </a:cubicBezTo>
                  <a:close/>
                  <a:moveTo>
                    <a:pt x="3970" y="1072"/>
                  </a:moveTo>
                  <a:lnTo>
                    <a:pt x="3970" y="1072"/>
                  </a:lnTo>
                  <a:cubicBezTo>
                    <a:pt x="3876" y="1198"/>
                    <a:pt x="3813" y="1355"/>
                    <a:pt x="3718" y="1450"/>
                  </a:cubicBezTo>
                  <a:cubicBezTo>
                    <a:pt x="3340" y="2238"/>
                    <a:pt x="3088" y="3309"/>
                    <a:pt x="3057" y="4411"/>
                  </a:cubicBezTo>
                  <a:lnTo>
                    <a:pt x="1576" y="4411"/>
                  </a:lnTo>
                  <a:cubicBezTo>
                    <a:pt x="1671" y="2931"/>
                    <a:pt x="2616" y="1670"/>
                    <a:pt x="3970" y="1072"/>
                  </a:cubicBezTo>
                  <a:close/>
                  <a:moveTo>
                    <a:pt x="7310" y="1072"/>
                  </a:moveTo>
                  <a:cubicBezTo>
                    <a:pt x="8665" y="1670"/>
                    <a:pt x="9610" y="2931"/>
                    <a:pt x="9704" y="4411"/>
                  </a:cubicBezTo>
                  <a:lnTo>
                    <a:pt x="8224" y="4411"/>
                  </a:lnTo>
                  <a:cubicBezTo>
                    <a:pt x="8192" y="3309"/>
                    <a:pt x="7940" y="2238"/>
                    <a:pt x="7562" y="1450"/>
                  </a:cubicBezTo>
                  <a:cubicBezTo>
                    <a:pt x="7467" y="1292"/>
                    <a:pt x="7404" y="1198"/>
                    <a:pt x="7310" y="1072"/>
                  </a:cubicBezTo>
                  <a:close/>
                  <a:moveTo>
                    <a:pt x="6018" y="788"/>
                  </a:moveTo>
                  <a:cubicBezTo>
                    <a:pt x="6333" y="946"/>
                    <a:pt x="6648" y="1292"/>
                    <a:pt x="6869" y="1828"/>
                  </a:cubicBezTo>
                  <a:cubicBezTo>
                    <a:pt x="7247" y="2521"/>
                    <a:pt x="7436" y="3435"/>
                    <a:pt x="7467" y="4443"/>
                  </a:cubicBezTo>
                  <a:lnTo>
                    <a:pt x="5987" y="4443"/>
                  </a:lnTo>
                  <a:lnTo>
                    <a:pt x="5987" y="788"/>
                  </a:lnTo>
                  <a:close/>
                  <a:moveTo>
                    <a:pt x="1513" y="6711"/>
                  </a:moveTo>
                  <a:lnTo>
                    <a:pt x="1513" y="8192"/>
                  </a:lnTo>
                  <a:cubicBezTo>
                    <a:pt x="1135" y="8192"/>
                    <a:pt x="788" y="7877"/>
                    <a:pt x="788" y="7436"/>
                  </a:cubicBezTo>
                  <a:cubicBezTo>
                    <a:pt x="788" y="7058"/>
                    <a:pt x="1103" y="6711"/>
                    <a:pt x="1513" y="6711"/>
                  </a:cubicBezTo>
                  <a:close/>
                  <a:moveTo>
                    <a:pt x="9767" y="6711"/>
                  </a:moveTo>
                  <a:cubicBezTo>
                    <a:pt x="10145" y="6711"/>
                    <a:pt x="10492" y="7058"/>
                    <a:pt x="10492" y="7436"/>
                  </a:cubicBezTo>
                  <a:cubicBezTo>
                    <a:pt x="10492" y="7877"/>
                    <a:pt x="10145" y="8192"/>
                    <a:pt x="9767" y="8192"/>
                  </a:cubicBezTo>
                  <a:lnTo>
                    <a:pt x="9767" y="6711"/>
                  </a:lnTo>
                  <a:close/>
                  <a:moveTo>
                    <a:pt x="9043" y="5168"/>
                  </a:moveTo>
                  <a:lnTo>
                    <a:pt x="9043" y="8602"/>
                  </a:lnTo>
                  <a:cubicBezTo>
                    <a:pt x="9011" y="10429"/>
                    <a:pt x="7499" y="11941"/>
                    <a:pt x="5672" y="11941"/>
                  </a:cubicBezTo>
                  <a:cubicBezTo>
                    <a:pt x="3813" y="11941"/>
                    <a:pt x="2301" y="10429"/>
                    <a:pt x="2301" y="8602"/>
                  </a:cubicBezTo>
                  <a:lnTo>
                    <a:pt x="2301" y="5168"/>
                  </a:lnTo>
                  <a:close/>
                  <a:moveTo>
                    <a:pt x="5609" y="1"/>
                  </a:moveTo>
                  <a:cubicBezTo>
                    <a:pt x="2931" y="1"/>
                    <a:pt x="788" y="2175"/>
                    <a:pt x="788" y="4852"/>
                  </a:cubicBezTo>
                  <a:cubicBezTo>
                    <a:pt x="788" y="5041"/>
                    <a:pt x="946" y="5199"/>
                    <a:pt x="1135" y="5199"/>
                  </a:cubicBezTo>
                  <a:lnTo>
                    <a:pt x="1482" y="5199"/>
                  </a:lnTo>
                  <a:lnTo>
                    <a:pt x="1482" y="5987"/>
                  </a:lnTo>
                  <a:cubicBezTo>
                    <a:pt x="662" y="5987"/>
                    <a:pt x="1" y="6648"/>
                    <a:pt x="1" y="7499"/>
                  </a:cubicBezTo>
                  <a:cubicBezTo>
                    <a:pt x="1" y="8318"/>
                    <a:pt x="662" y="8980"/>
                    <a:pt x="1482" y="8980"/>
                  </a:cubicBezTo>
                  <a:cubicBezTo>
                    <a:pt x="1671" y="11059"/>
                    <a:pt x="3466" y="12729"/>
                    <a:pt x="5577" y="12729"/>
                  </a:cubicBezTo>
                  <a:cubicBezTo>
                    <a:pt x="7720" y="12729"/>
                    <a:pt x="9484" y="11059"/>
                    <a:pt x="9673" y="8980"/>
                  </a:cubicBezTo>
                  <a:cubicBezTo>
                    <a:pt x="10492" y="8980"/>
                    <a:pt x="11185" y="8318"/>
                    <a:pt x="11185" y="7499"/>
                  </a:cubicBezTo>
                  <a:cubicBezTo>
                    <a:pt x="11248" y="6648"/>
                    <a:pt x="10586" y="5987"/>
                    <a:pt x="9767" y="5987"/>
                  </a:cubicBezTo>
                  <a:lnTo>
                    <a:pt x="9767" y="5199"/>
                  </a:lnTo>
                  <a:lnTo>
                    <a:pt x="10114" y="5199"/>
                  </a:lnTo>
                  <a:cubicBezTo>
                    <a:pt x="10303" y="5199"/>
                    <a:pt x="10460" y="5041"/>
                    <a:pt x="10460" y="4852"/>
                  </a:cubicBezTo>
                  <a:cubicBezTo>
                    <a:pt x="10460" y="2175"/>
                    <a:pt x="8287" y="1"/>
                    <a:pt x="56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8" name="Google Shape;5278;p38"/>
          <p:cNvGrpSpPr/>
          <p:nvPr/>
        </p:nvGrpSpPr>
        <p:grpSpPr>
          <a:xfrm>
            <a:off x="6494706" y="1685939"/>
            <a:ext cx="295536" cy="334667"/>
            <a:chOff x="-52887125" y="1903275"/>
            <a:chExt cx="279625" cy="316650"/>
          </a:xfrm>
        </p:grpSpPr>
        <p:sp>
          <p:nvSpPr>
            <p:cNvPr id="5279" name="Google Shape;5279;p38"/>
            <p:cNvSpPr/>
            <p:nvPr/>
          </p:nvSpPr>
          <p:spPr>
            <a:xfrm>
              <a:off x="-527839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98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8"/>
            <p:cNvSpPr/>
            <p:nvPr/>
          </p:nvSpPr>
          <p:spPr>
            <a:xfrm>
              <a:off x="-52887125" y="1903275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545" y="2238"/>
                  </a:moveTo>
                  <a:cubicBezTo>
                    <a:pt x="5986" y="2238"/>
                    <a:pt x="6427" y="2332"/>
                    <a:pt x="6806" y="2490"/>
                  </a:cubicBezTo>
                  <a:cubicBezTo>
                    <a:pt x="6049" y="3687"/>
                    <a:pt x="4726" y="4443"/>
                    <a:pt x="3308" y="4443"/>
                  </a:cubicBezTo>
                  <a:lnTo>
                    <a:pt x="2407" y="4443"/>
                  </a:lnTo>
                  <a:cubicBezTo>
                    <a:pt x="2887" y="3168"/>
                    <a:pt x="4108" y="2238"/>
                    <a:pt x="5545" y="2238"/>
                  </a:cubicBezTo>
                  <a:close/>
                  <a:moveTo>
                    <a:pt x="5577" y="757"/>
                  </a:moveTo>
                  <a:cubicBezTo>
                    <a:pt x="7877" y="757"/>
                    <a:pt x="9799" y="2364"/>
                    <a:pt x="10303" y="4475"/>
                  </a:cubicBezTo>
                  <a:cubicBezTo>
                    <a:pt x="10240" y="4475"/>
                    <a:pt x="10145" y="4443"/>
                    <a:pt x="10082" y="4443"/>
                  </a:cubicBezTo>
                  <a:cubicBezTo>
                    <a:pt x="9893" y="4443"/>
                    <a:pt x="9736" y="4475"/>
                    <a:pt x="9578" y="4569"/>
                  </a:cubicBezTo>
                  <a:cubicBezTo>
                    <a:pt x="9137" y="2742"/>
                    <a:pt x="7467" y="1450"/>
                    <a:pt x="5577" y="1450"/>
                  </a:cubicBezTo>
                  <a:cubicBezTo>
                    <a:pt x="3655" y="1450"/>
                    <a:pt x="2048" y="2805"/>
                    <a:pt x="1607" y="4569"/>
                  </a:cubicBezTo>
                  <a:cubicBezTo>
                    <a:pt x="1450" y="4475"/>
                    <a:pt x="1292" y="4443"/>
                    <a:pt x="1103" y="4443"/>
                  </a:cubicBezTo>
                  <a:cubicBezTo>
                    <a:pt x="1009" y="4443"/>
                    <a:pt x="946" y="4443"/>
                    <a:pt x="851" y="4475"/>
                  </a:cubicBezTo>
                  <a:cubicBezTo>
                    <a:pt x="1324" y="2364"/>
                    <a:pt x="3277" y="757"/>
                    <a:pt x="5577" y="757"/>
                  </a:cubicBezTo>
                  <a:close/>
                  <a:moveTo>
                    <a:pt x="7530" y="2868"/>
                  </a:moveTo>
                  <a:cubicBezTo>
                    <a:pt x="8381" y="3466"/>
                    <a:pt x="8948" y="4475"/>
                    <a:pt x="8948" y="5640"/>
                  </a:cubicBezTo>
                  <a:lnTo>
                    <a:pt x="8948" y="6050"/>
                  </a:lnTo>
                  <a:lnTo>
                    <a:pt x="2206" y="6050"/>
                  </a:lnTo>
                  <a:lnTo>
                    <a:pt x="2206" y="6018"/>
                  </a:lnTo>
                  <a:lnTo>
                    <a:pt x="2206" y="5577"/>
                  </a:lnTo>
                  <a:cubicBezTo>
                    <a:pt x="2206" y="5483"/>
                    <a:pt x="2206" y="5357"/>
                    <a:pt x="2237" y="5231"/>
                  </a:cubicBezTo>
                  <a:lnTo>
                    <a:pt x="3340" y="5231"/>
                  </a:lnTo>
                  <a:cubicBezTo>
                    <a:pt x="4285" y="5231"/>
                    <a:pt x="5167" y="4947"/>
                    <a:pt x="5955" y="4475"/>
                  </a:cubicBezTo>
                  <a:cubicBezTo>
                    <a:pt x="6585" y="4097"/>
                    <a:pt x="7121" y="3529"/>
                    <a:pt x="7530" y="2868"/>
                  </a:cubicBezTo>
                  <a:close/>
                  <a:moveTo>
                    <a:pt x="10082" y="5231"/>
                  </a:moveTo>
                  <a:cubicBezTo>
                    <a:pt x="10271" y="5231"/>
                    <a:pt x="10429" y="5388"/>
                    <a:pt x="10429" y="5577"/>
                  </a:cubicBezTo>
                  <a:lnTo>
                    <a:pt x="10429" y="7877"/>
                  </a:lnTo>
                  <a:cubicBezTo>
                    <a:pt x="10429" y="8066"/>
                    <a:pt x="10271" y="8224"/>
                    <a:pt x="10082" y="8224"/>
                  </a:cubicBezTo>
                  <a:cubicBezTo>
                    <a:pt x="9893" y="8224"/>
                    <a:pt x="9736" y="8066"/>
                    <a:pt x="9736" y="7877"/>
                  </a:cubicBezTo>
                  <a:lnTo>
                    <a:pt x="9736" y="5577"/>
                  </a:lnTo>
                  <a:cubicBezTo>
                    <a:pt x="9736" y="5388"/>
                    <a:pt x="9893" y="5231"/>
                    <a:pt x="10082" y="5231"/>
                  </a:cubicBezTo>
                  <a:close/>
                  <a:moveTo>
                    <a:pt x="1103" y="5262"/>
                  </a:moveTo>
                  <a:cubicBezTo>
                    <a:pt x="1292" y="5262"/>
                    <a:pt x="1450" y="5420"/>
                    <a:pt x="1450" y="5640"/>
                  </a:cubicBezTo>
                  <a:lnTo>
                    <a:pt x="1450" y="7909"/>
                  </a:lnTo>
                  <a:cubicBezTo>
                    <a:pt x="1450" y="8066"/>
                    <a:pt x="1292" y="8255"/>
                    <a:pt x="1103" y="8255"/>
                  </a:cubicBezTo>
                  <a:cubicBezTo>
                    <a:pt x="914" y="8255"/>
                    <a:pt x="757" y="8098"/>
                    <a:pt x="757" y="7909"/>
                  </a:cubicBezTo>
                  <a:lnTo>
                    <a:pt x="757" y="5640"/>
                  </a:lnTo>
                  <a:cubicBezTo>
                    <a:pt x="757" y="5420"/>
                    <a:pt x="914" y="5262"/>
                    <a:pt x="1103" y="5262"/>
                  </a:cubicBezTo>
                  <a:close/>
                  <a:moveTo>
                    <a:pt x="5199" y="6774"/>
                  </a:moveTo>
                  <a:cubicBezTo>
                    <a:pt x="5199" y="7594"/>
                    <a:pt x="4537" y="8255"/>
                    <a:pt x="3687" y="8255"/>
                  </a:cubicBezTo>
                  <a:cubicBezTo>
                    <a:pt x="2867" y="8255"/>
                    <a:pt x="2206" y="7594"/>
                    <a:pt x="2206" y="6774"/>
                  </a:cubicBezTo>
                  <a:close/>
                  <a:moveTo>
                    <a:pt x="8948" y="6774"/>
                  </a:moveTo>
                  <a:cubicBezTo>
                    <a:pt x="8948" y="7594"/>
                    <a:pt x="8255" y="8255"/>
                    <a:pt x="7436" y="8255"/>
                  </a:cubicBezTo>
                  <a:cubicBezTo>
                    <a:pt x="6617" y="8255"/>
                    <a:pt x="5955" y="7594"/>
                    <a:pt x="5955" y="6774"/>
                  </a:cubicBezTo>
                  <a:close/>
                  <a:moveTo>
                    <a:pt x="5545" y="8035"/>
                  </a:moveTo>
                  <a:cubicBezTo>
                    <a:pt x="5955" y="8633"/>
                    <a:pt x="6648" y="9011"/>
                    <a:pt x="7404" y="9011"/>
                  </a:cubicBezTo>
                  <a:cubicBezTo>
                    <a:pt x="8003" y="9011"/>
                    <a:pt x="8507" y="8822"/>
                    <a:pt x="8885" y="8413"/>
                  </a:cubicBezTo>
                  <a:lnTo>
                    <a:pt x="8885" y="8476"/>
                  </a:lnTo>
                  <a:cubicBezTo>
                    <a:pt x="8948" y="10272"/>
                    <a:pt x="7593" y="11815"/>
                    <a:pt x="5892" y="11973"/>
                  </a:cubicBezTo>
                  <a:cubicBezTo>
                    <a:pt x="5782" y="11983"/>
                    <a:pt x="5673" y="11988"/>
                    <a:pt x="5565" y="11988"/>
                  </a:cubicBezTo>
                  <a:cubicBezTo>
                    <a:pt x="3672" y="11988"/>
                    <a:pt x="2206" y="10452"/>
                    <a:pt x="2206" y="8633"/>
                  </a:cubicBezTo>
                  <a:lnTo>
                    <a:pt x="2206" y="8413"/>
                  </a:lnTo>
                  <a:cubicBezTo>
                    <a:pt x="2584" y="8791"/>
                    <a:pt x="3119" y="9011"/>
                    <a:pt x="3687" y="9011"/>
                  </a:cubicBezTo>
                  <a:cubicBezTo>
                    <a:pt x="4474" y="9011"/>
                    <a:pt x="5167" y="8633"/>
                    <a:pt x="5545" y="8035"/>
                  </a:cubicBezTo>
                  <a:close/>
                  <a:moveTo>
                    <a:pt x="5577" y="1"/>
                  </a:moveTo>
                  <a:cubicBezTo>
                    <a:pt x="2489" y="1"/>
                    <a:pt x="0" y="2521"/>
                    <a:pt x="0" y="5577"/>
                  </a:cubicBezTo>
                  <a:lnTo>
                    <a:pt x="0" y="7877"/>
                  </a:lnTo>
                  <a:cubicBezTo>
                    <a:pt x="0" y="8507"/>
                    <a:pt x="505" y="8980"/>
                    <a:pt x="1103" y="8980"/>
                  </a:cubicBezTo>
                  <a:cubicBezTo>
                    <a:pt x="1229" y="8980"/>
                    <a:pt x="1387" y="8948"/>
                    <a:pt x="1481" y="8885"/>
                  </a:cubicBezTo>
                  <a:cubicBezTo>
                    <a:pt x="1639" y="10996"/>
                    <a:pt x="3372" y="12666"/>
                    <a:pt x="5577" y="12666"/>
                  </a:cubicBezTo>
                  <a:lnTo>
                    <a:pt x="5986" y="12666"/>
                  </a:lnTo>
                  <a:cubicBezTo>
                    <a:pt x="7940" y="12477"/>
                    <a:pt x="9452" y="10870"/>
                    <a:pt x="9641" y="8885"/>
                  </a:cubicBezTo>
                  <a:cubicBezTo>
                    <a:pt x="9767" y="8948"/>
                    <a:pt x="9925" y="8980"/>
                    <a:pt x="10051" y="8980"/>
                  </a:cubicBezTo>
                  <a:cubicBezTo>
                    <a:pt x="10681" y="8980"/>
                    <a:pt x="11153" y="8476"/>
                    <a:pt x="11153" y="7877"/>
                  </a:cubicBezTo>
                  <a:lnTo>
                    <a:pt x="11153" y="5577"/>
                  </a:lnTo>
                  <a:cubicBezTo>
                    <a:pt x="11185" y="2521"/>
                    <a:pt x="8664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1" name="Google Shape;5281;p38"/>
          <p:cNvGrpSpPr/>
          <p:nvPr/>
        </p:nvGrpSpPr>
        <p:grpSpPr>
          <a:xfrm>
            <a:off x="6474731" y="2098844"/>
            <a:ext cx="335486" cy="337151"/>
            <a:chOff x="-52906025" y="2293950"/>
            <a:chExt cx="317425" cy="319000"/>
          </a:xfrm>
        </p:grpSpPr>
        <p:sp>
          <p:nvSpPr>
            <p:cNvPr id="5282" name="Google Shape;5282;p38"/>
            <p:cNvSpPr/>
            <p:nvPr/>
          </p:nvSpPr>
          <p:spPr>
            <a:xfrm>
              <a:off x="-52783950" y="2526500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58" y="969"/>
                    <a:pt x="2773" y="622"/>
                  </a:cubicBezTo>
                  <a:cubicBezTo>
                    <a:pt x="2931" y="465"/>
                    <a:pt x="2931" y="244"/>
                    <a:pt x="2773" y="118"/>
                  </a:cubicBezTo>
                  <a:cubicBezTo>
                    <a:pt x="2694" y="39"/>
                    <a:pt x="2592" y="0"/>
                    <a:pt x="2493" y="0"/>
                  </a:cubicBezTo>
                  <a:cubicBezTo>
                    <a:pt x="2395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98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8"/>
            <p:cNvSpPr/>
            <p:nvPr/>
          </p:nvSpPr>
          <p:spPr>
            <a:xfrm>
              <a:off x="-5271857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8"/>
            <p:cNvSpPr/>
            <p:nvPr/>
          </p:nvSpPr>
          <p:spPr>
            <a:xfrm>
              <a:off x="-52906025" y="2293950"/>
              <a:ext cx="317425" cy="319000"/>
            </a:xfrm>
            <a:custGeom>
              <a:avLst/>
              <a:gdLst/>
              <a:ahLst/>
              <a:cxnLst/>
              <a:rect l="l" t="t" r="r" b="b"/>
              <a:pathLst>
                <a:path w="12697" h="12760" extrusionOk="0">
                  <a:moveTo>
                    <a:pt x="6333" y="788"/>
                  </a:moveTo>
                  <a:cubicBezTo>
                    <a:pt x="7877" y="788"/>
                    <a:pt x="9231" y="1607"/>
                    <a:pt x="9609" y="2773"/>
                  </a:cubicBezTo>
                  <a:cubicBezTo>
                    <a:pt x="8633" y="2458"/>
                    <a:pt x="7530" y="2300"/>
                    <a:pt x="6333" y="2300"/>
                  </a:cubicBezTo>
                  <a:cubicBezTo>
                    <a:pt x="5167" y="2300"/>
                    <a:pt x="4064" y="2458"/>
                    <a:pt x="3088" y="2773"/>
                  </a:cubicBezTo>
                  <a:cubicBezTo>
                    <a:pt x="3434" y="1607"/>
                    <a:pt x="4758" y="788"/>
                    <a:pt x="6333" y="788"/>
                  </a:cubicBezTo>
                  <a:close/>
                  <a:moveTo>
                    <a:pt x="6301" y="3025"/>
                  </a:moveTo>
                  <a:cubicBezTo>
                    <a:pt x="9515" y="3025"/>
                    <a:pt x="11941" y="4285"/>
                    <a:pt x="11941" y="5640"/>
                  </a:cubicBezTo>
                  <a:cubicBezTo>
                    <a:pt x="11941" y="5986"/>
                    <a:pt x="11783" y="6270"/>
                    <a:pt x="11594" y="6553"/>
                  </a:cubicBezTo>
                  <a:cubicBezTo>
                    <a:pt x="11311" y="6238"/>
                    <a:pt x="10901" y="6018"/>
                    <a:pt x="10429" y="6018"/>
                  </a:cubicBezTo>
                  <a:lnTo>
                    <a:pt x="10429" y="5671"/>
                  </a:lnTo>
                  <a:cubicBezTo>
                    <a:pt x="10429" y="5514"/>
                    <a:pt x="10365" y="5388"/>
                    <a:pt x="10208" y="5325"/>
                  </a:cubicBezTo>
                  <a:cubicBezTo>
                    <a:pt x="10113" y="5262"/>
                    <a:pt x="8444" y="4537"/>
                    <a:pt x="6301" y="4537"/>
                  </a:cubicBezTo>
                  <a:cubicBezTo>
                    <a:pt x="4254" y="4537"/>
                    <a:pt x="2552" y="5230"/>
                    <a:pt x="2426" y="5325"/>
                  </a:cubicBezTo>
                  <a:cubicBezTo>
                    <a:pt x="2269" y="5356"/>
                    <a:pt x="2174" y="5514"/>
                    <a:pt x="2174" y="5671"/>
                  </a:cubicBezTo>
                  <a:lnTo>
                    <a:pt x="2174" y="6018"/>
                  </a:lnTo>
                  <a:cubicBezTo>
                    <a:pt x="1733" y="6018"/>
                    <a:pt x="1292" y="6238"/>
                    <a:pt x="1040" y="6553"/>
                  </a:cubicBezTo>
                  <a:cubicBezTo>
                    <a:pt x="851" y="6301"/>
                    <a:pt x="693" y="5986"/>
                    <a:pt x="693" y="5640"/>
                  </a:cubicBezTo>
                  <a:cubicBezTo>
                    <a:pt x="693" y="4285"/>
                    <a:pt x="3119" y="3025"/>
                    <a:pt x="6301" y="3025"/>
                  </a:cubicBezTo>
                  <a:close/>
                  <a:moveTo>
                    <a:pt x="6364" y="5230"/>
                  </a:moveTo>
                  <a:cubicBezTo>
                    <a:pt x="6585" y="5230"/>
                    <a:pt x="6805" y="5230"/>
                    <a:pt x="7026" y="5262"/>
                  </a:cubicBezTo>
                  <a:cubicBezTo>
                    <a:pt x="6270" y="6616"/>
                    <a:pt x="4821" y="7498"/>
                    <a:pt x="3245" y="7498"/>
                  </a:cubicBezTo>
                  <a:lnTo>
                    <a:pt x="2930" y="7498"/>
                  </a:lnTo>
                  <a:cubicBezTo>
                    <a:pt x="2962" y="7341"/>
                    <a:pt x="2962" y="6049"/>
                    <a:pt x="2962" y="5860"/>
                  </a:cubicBezTo>
                  <a:cubicBezTo>
                    <a:pt x="3466" y="5671"/>
                    <a:pt x="4821" y="5230"/>
                    <a:pt x="6364" y="5230"/>
                  </a:cubicBezTo>
                  <a:close/>
                  <a:moveTo>
                    <a:pt x="2206" y="6742"/>
                  </a:moveTo>
                  <a:lnTo>
                    <a:pt x="2206" y="8223"/>
                  </a:lnTo>
                  <a:cubicBezTo>
                    <a:pt x="1765" y="8223"/>
                    <a:pt x="1450" y="7908"/>
                    <a:pt x="1450" y="7498"/>
                  </a:cubicBezTo>
                  <a:cubicBezTo>
                    <a:pt x="1450" y="7089"/>
                    <a:pt x="1765" y="6742"/>
                    <a:pt x="2206" y="6742"/>
                  </a:cubicBezTo>
                  <a:close/>
                  <a:moveTo>
                    <a:pt x="10429" y="6742"/>
                  </a:moveTo>
                  <a:cubicBezTo>
                    <a:pt x="10838" y="6742"/>
                    <a:pt x="11185" y="7057"/>
                    <a:pt x="11185" y="7498"/>
                  </a:cubicBezTo>
                  <a:cubicBezTo>
                    <a:pt x="11185" y="7908"/>
                    <a:pt x="10870" y="8223"/>
                    <a:pt x="10429" y="8223"/>
                  </a:cubicBezTo>
                  <a:lnTo>
                    <a:pt x="10429" y="6742"/>
                  </a:lnTo>
                  <a:close/>
                  <a:moveTo>
                    <a:pt x="7845" y="5356"/>
                  </a:moveTo>
                  <a:cubicBezTo>
                    <a:pt x="8696" y="5514"/>
                    <a:pt x="9420" y="5766"/>
                    <a:pt x="9767" y="5860"/>
                  </a:cubicBezTo>
                  <a:lnTo>
                    <a:pt x="9767" y="8601"/>
                  </a:lnTo>
                  <a:cubicBezTo>
                    <a:pt x="9735" y="10491"/>
                    <a:pt x="8160" y="12004"/>
                    <a:pt x="6333" y="12004"/>
                  </a:cubicBezTo>
                  <a:cubicBezTo>
                    <a:pt x="4506" y="12004"/>
                    <a:pt x="2962" y="10428"/>
                    <a:pt x="2962" y="8601"/>
                  </a:cubicBezTo>
                  <a:lnTo>
                    <a:pt x="2962" y="8223"/>
                  </a:lnTo>
                  <a:lnTo>
                    <a:pt x="3277" y="8223"/>
                  </a:lnTo>
                  <a:cubicBezTo>
                    <a:pt x="5293" y="8223"/>
                    <a:pt x="7026" y="7057"/>
                    <a:pt x="7845" y="5356"/>
                  </a:cubicBezTo>
                  <a:close/>
                  <a:moveTo>
                    <a:pt x="6364" y="0"/>
                  </a:moveTo>
                  <a:cubicBezTo>
                    <a:pt x="4254" y="0"/>
                    <a:pt x="2458" y="1292"/>
                    <a:pt x="2269" y="3025"/>
                  </a:cubicBezTo>
                  <a:cubicBezTo>
                    <a:pt x="1103" y="3560"/>
                    <a:pt x="0" y="4379"/>
                    <a:pt x="0" y="5640"/>
                  </a:cubicBezTo>
                  <a:cubicBezTo>
                    <a:pt x="0" y="6238"/>
                    <a:pt x="284" y="6774"/>
                    <a:pt x="756" y="7246"/>
                  </a:cubicBezTo>
                  <a:cubicBezTo>
                    <a:pt x="599" y="8160"/>
                    <a:pt x="1292" y="8979"/>
                    <a:pt x="2206" y="8979"/>
                  </a:cubicBezTo>
                  <a:cubicBezTo>
                    <a:pt x="2426" y="11059"/>
                    <a:pt x="4191" y="12760"/>
                    <a:pt x="6301" y="12760"/>
                  </a:cubicBezTo>
                  <a:cubicBezTo>
                    <a:pt x="8475" y="12760"/>
                    <a:pt x="10239" y="11059"/>
                    <a:pt x="10397" y="8979"/>
                  </a:cubicBezTo>
                  <a:cubicBezTo>
                    <a:pt x="11216" y="8979"/>
                    <a:pt x="11909" y="8318"/>
                    <a:pt x="11909" y="7498"/>
                  </a:cubicBezTo>
                  <a:lnTo>
                    <a:pt x="11909" y="7246"/>
                  </a:lnTo>
                  <a:cubicBezTo>
                    <a:pt x="12445" y="6774"/>
                    <a:pt x="12697" y="6238"/>
                    <a:pt x="12697" y="5640"/>
                  </a:cubicBezTo>
                  <a:cubicBezTo>
                    <a:pt x="12697" y="4411"/>
                    <a:pt x="11531" y="3529"/>
                    <a:pt x="10429" y="3025"/>
                  </a:cubicBezTo>
                  <a:cubicBezTo>
                    <a:pt x="10239" y="1292"/>
                    <a:pt x="844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5" name="Google Shape;5285;p38"/>
          <p:cNvGrpSpPr/>
          <p:nvPr/>
        </p:nvGrpSpPr>
        <p:grpSpPr>
          <a:xfrm>
            <a:off x="6494706" y="2514232"/>
            <a:ext cx="295536" cy="336332"/>
            <a:chOff x="-52887125" y="2686975"/>
            <a:chExt cx="279625" cy="318225"/>
          </a:xfrm>
        </p:grpSpPr>
        <p:sp>
          <p:nvSpPr>
            <p:cNvPr id="5286" name="Google Shape;5286;p38"/>
            <p:cNvSpPr/>
            <p:nvPr/>
          </p:nvSpPr>
          <p:spPr>
            <a:xfrm>
              <a:off x="-52783950" y="2919525"/>
              <a:ext cx="73275" cy="28950"/>
            </a:xfrm>
            <a:custGeom>
              <a:avLst/>
              <a:gdLst/>
              <a:ahLst/>
              <a:cxnLst/>
              <a:rect l="l" t="t" r="r" b="b"/>
              <a:pathLst>
                <a:path w="2931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58" y="969"/>
                    <a:pt x="2773" y="622"/>
                  </a:cubicBezTo>
                  <a:cubicBezTo>
                    <a:pt x="2931" y="465"/>
                    <a:pt x="2931" y="213"/>
                    <a:pt x="2773" y="118"/>
                  </a:cubicBezTo>
                  <a:cubicBezTo>
                    <a:pt x="2694" y="39"/>
                    <a:pt x="2592" y="0"/>
                    <a:pt x="2493" y="0"/>
                  </a:cubicBezTo>
                  <a:cubicBezTo>
                    <a:pt x="2395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98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8"/>
            <p:cNvSpPr/>
            <p:nvPr/>
          </p:nvSpPr>
          <p:spPr>
            <a:xfrm>
              <a:off x="-52793400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8"/>
            <p:cNvSpPr/>
            <p:nvPr/>
          </p:nvSpPr>
          <p:spPr>
            <a:xfrm>
              <a:off x="-52718575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8"/>
            <p:cNvSpPr/>
            <p:nvPr/>
          </p:nvSpPr>
          <p:spPr>
            <a:xfrm>
              <a:off x="-52887125" y="26869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56"/>
                  </a:moveTo>
                  <a:cubicBezTo>
                    <a:pt x="7404" y="756"/>
                    <a:pt x="8885" y="2206"/>
                    <a:pt x="8948" y="3970"/>
                  </a:cubicBezTo>
                  <a:cubicBezTo>
                    <a:pt x="8192" y="2899"/>
                    <a:pt x="6963" y="2206"/>
                    <a:pt x="5577" y="2206"/>
                  </a:cubicBezTo>
                  <a:cubicBezTo>
                    <a:pt x="4222" y="2206"/>
                    <a:pt x="2993" y="2899"/>
                    <a:pt x="2237" y="3970"/>
                  </a:cubicBezTo>
                  <a:cubicBezTo>
                    <a:pt x="2269" y="2174"/>
                    <a:pt x="3781" y="756"/>
                    <a:pt x="5577" y="756"/>
                  </a:cubicBezTo>
                  <a:close/>
                  <a:moveTo>
                    <a:pt x="5604" y="2993"/>
                  </a:moveTo>
                  <a:cubicBezTo>
                    <a:pt x="7435" y="2993"/>
                    <a:pt x="8886" y="4462"/>
                    <a:pt x="8948" y="6270"/>
                  </a:cubicBezTo>
                  <a:cubicBezTo>
                    <a:pt x="8696" y="5860"/>
                    <a:pt x="8412" y="5514"/>
                    <a:pt x="8066" y="5199"/>
                  </a:cubicBezTo>
                  <a:cubicBezTo>
                    <a:pt x="7089" y="4253"/>
                    <a:pt x="5797" y="3749"/>
                    <a:pt x="4443" y="3749"/>
                  </a:cubicBezTo>
                  <a:cubicBezTo>
                    <a:pt x="4065" y="3749"/>
                    <a:pt x="3687" y="3781"/>
                    <a:pt x="3308" y="3844"/>
                  </a:cubicBezTo>
                  <a:cubicBezTo>
                    <a:pt x="3907" y="3308"/>
                    <a:pt x="4695" y="2993"/>
                    <a:pt x="5545" y="2993"/>
                  </a:cubicBezTo>
                  <a:cubicBezTo>
                    <a:pt x="5565" y="2993"/>
                    <a:pt x="5584" y="2993"/>
                    <a:pt x="5604" y="2993"/>
                  </a:cubicBezTo>
                  <a:close/>
                  <a:moveTo>
                    <a:pt x="1450" y="6742"/>
                  </a:moveTo>
                  <a:lnTo>
                    <a:pt x="1450" y="8223"/>
                  </a:lnTo>
                  <a:cubicBezTo>
                    <a:pt x="1072" y="8223"/>
                    <a:pt x="694" y="7876"/>
                    <a:pt x="694" y="7467"/>
                  </a:cubicBezTo>
                  <a:cubicBezTo>
                    <a:pt x="694" y="7089"/>
                    <a:pt x="1072" y="6742"/>
                    <a:pt x="1450" y="6742"/>
                  </a:cubicBezTo>
                  <a:close/>
                  <a:moveTo>
                    <a:pt x="9673" y="6742"/>
                  </a:moveTo>
                  <a:cubicBezTo>
                    <a:pt x="10082" y="6742"/>
                    <a:pt x="10429" y="7057"/>
                    <a:pt x="10429" y="7467"/>
                  </a:cubicBezTo>
                  <a:cubicBezTo>
                    <a:pt x="10429" y="7876"/>
                    <a:pt x="10082" y="8223"/>
                    <a:pt x="9673" y="8223"/>
                  </a:cubicBezTo>
                  <a:lnTo>
                    <a:pt x="9673" y="6742"/>
                  </a:lnTo>
                  <a:close/>
                  <a:moveTo>
                    <a:pt x="4443" y="4442"/>
                  </a:moveTo>
                  <a:cubicBezTo>
                    <a:pt x="6837" y="4442"/>
                    <a:pt x="8822" y="6333"/>
                    <a:pt x="8948" y="8727"/>
                  </a:cubicBezTo>
                  <a:cubicBezTo>
                    <a:pt x="8822" y="10554"/>
                    <a:pt x="7373" y="11972"/>
                    <a:pt x="5577" y="11972"/>
                  </a:cubicBezTo>
                  <a:cubicBezTo>
                    <a:pt x="3750" y="11972"/>
                    <a:pt x="2237" y="10428"/>
                    <a:pt x="2237" y="8570"/>
                  </a:cubicBezTo>
                  <a:lnTo>
                    <a:pt x="2237" y="6333"/>
                  </a:lnTo>
                  <a:cubicBezTo>
                    <a:pt x="2237" y="5829"/>
                    <a:pt x="2363" y="5325"/>
                    <a:pt x="2552" y="4883"/>
                  </a:cubicBezTo>
                  <a:cubicBezTo>
                    <a:pt x="3151" y="4600"/>
                    <a:pt x="3781" y="4442"/>
                    <a:pt x="4443" y="4442"/>
                  </a:cubicBezTo>
                  <a:close/>
                  <a:moveTo>
                    <a:pt x="5608" y="0"/>
                  </a:moveTo>
                  <a:cubicBezTo>
                    <a:pt x="3340" y="0"/>
                    <a:pt x="1513" y="1827"/>
                    <a:pt x="1513" y="4096"/>
                  </a:cubicBezTo>
                  <a:lnTo>
                    <a:pt x="1513" y="5986"/>
                  </a:lnTo>
                  <a:cubicBezTo>
                    <a:pt x="662" y="5986"/>
                    <a:pt x="0" y="6648"/>
                    <a:pt x="0" y="7467"/>
                  </a:cubicBezTo>
                  <a:cubicBezTo>
                    <a:pt x="0" y="8317"/>
                    <a:pt x="662" y="8979"/>
                    <a:pt x="1513" y="8979"/>
                  </a:cubicBezTo>
                  <a:cubicBezTo>
                    <a:pt x="1702" y="11058"/>
                    <a:pt x="3435" y="12728"/>
                    <a:pt x="5608" y="12728"/>
                  </a:cubicBezTo>
                  <a:cubicBezTo>
                    <a:pt x="7751" y="12728"/>
                    <a:pt x="9483" y="11058"/>
                    <a:pt x="9673" y="8979"/>
                  </a:cubicBezTo>
                  <a:cubicBezTo>
                    <a:pt x="10523" y="8979"/>
                    <a:pt x="11185" y="8317"/>
                    <a:pt x="11185" y="7467"/>
                  </a:cubicBezTo>
                  <a:cubicBezTo>
                    <a:pt x="11185" y="6648"/>
                    <a:pt x="10523" y="5986"/>
                    <a:pt x="9673" y="5986"/>
                  </a:cubicBezTo>
                  <a:lnTo>
                    <a:pt x="9673" y="4096"/>
                  </a:lnTo>
                  <a:cubicBezTo>
                    <a:pt x="9673" y="1859"/>
                    <a:pt x="7845" y="0"/>
                    <a:pt x="5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0" name="Google Shape;5290;p38"/>
          <p:cNvGrpSpPr/>
          <p:nvPr/>
        </p:nvGrpSpPr>
        <p:grpSpPr>
          <a:xfrm>
            <a:off x="7742828" y="1698437"/>
            <a:ext cx="296355" cy="334667"/>
            <a:chOff x="-51722225" y="1915100"/>
            <a:chExt cx="280400" cy="316650"/>
          </a:xfrm>
        </p:grpSpPr>
        <p:sp>
          <p:nvSpPr>
            <p:cNvPr id="5291" name="Google Shape;5291;p38"/>
            <p:cNvSpPr/>
            <p:nvPr/>
          </p:nvSpPr>
          <p:spPr>
            <a:xfrm>
              <a:off x="-51618275" y="21460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0" y="0"/>
                  </a:moveTo>
                  <a:cubicBezTo>
                    <a:pt x="316" y="0"/>
                    <a:pt x="221" y="40"/>
                    <a:pt x="158" y="118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23" y="1190"/>
                    <a:pt x="2458" y="1001"/>
                    <a:pt x="2773" y="654"/>
                  </a:cubicBezTo>
                  <a:cubicBezTo>
                    <a:pt x="2931" y="496"/>
                    <a:pt x="2931" y="244"/>
                    <a:pt x="2773" y="118"/>
                  </a:cubicBezTo>
                  <a:cubicBezTo>
                    <a:pt x="2710" y="40"/>
                    <a:pt x="2616" y="0"/>
                    <a:pt x="2517" y="0"/>
                  </a:cubicBezTo>
                  <a:cubicBezTo>
                    <a:pt x="2419" y="0"/>
                    <a:pt x="2317" y="40"/>
                    <a:pt x="2238" y="118"/>
                  </a:cubicBezTo>
                  <a:cubicBezTo>
                    <a:pt x="2049" y="339"/>
                    <a:pt x="1734" y="433"/>
                    <a:pt x="1450" y="433"/>
                  </a:cubicBezTo>
                  <a:cubicBezTo>
                    <a:pt x="1198" y="433"/>
                    <a:pt x="883" y="339"/>
                    <a:pt x="663" y="118"/>
                  </a:cubicBezTo>
                  <a:cubicBezTo>
                    <a:pt x="600" y="40"/>
                    <a:pt x="505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8"/>
            <p:cNvSpPr/>
            <p:nvPr/>
          </p:nvSpPr>
          <p:spPr>
            <a:xfrm>
              <a:off x="-51627725" y="20820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8"/>
            <p:cNvSpPr/>
            <p:nvPr/>
          </p:nvSpPr>
          <p:spPr>
            <a:xfrm>
              <a:off x="-51552900" y="20820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8"/>
            <p:cNvSpPr/>
            <p:nvPr/>
          </p:nvSpPr>
          <p:spPr>
            <a:xfrm>
              <a:off x="-51722225" y="1915100"/>
              <a:ext cx="280400" cy="316650"/>
            </a:xfrm>
            <a:custGeom>
              <a:avLst/>
              <a:gdLst/>
              <a:ahLst/>
              <a:cxnLst/>
              <a:rect l="l" t="t" r="r" b="b"/>
              <a:pathLst>
                <a:path w="11216" h="12666" extrusionOk="0">
                  <a:moveTo>
                    <a:pt x="5608" y="662"/>
                  </a:moveTo>
                  <a:cubicBezTo>
                    <a:pt x="5766" y="662"/>
                    <a:pt x="6081" y="914"/>
                    <a:pt x="6333" y="1544"/>
                  </a:cubicBezTo>
                  <a:cubicBezTo>
                    <a:pt x="6585" y="2111"/>
                    <a:pt x="6679" y="2867"/>
                    <a:pt x="6711" y="3655"/>
                  </a:cubicBezTo>
                  <a:lnTo>
                    <a:pt x="4505" y="3655"/>
                  </a:lnTo>
                  <a:cubicBezTo>
                    <a:pt x="4568" y="2836"/>
                    <a:pt x="4663" y="2080"/>
                    <a:pt x="4915" y="1544"/>
                  </a:cubicBezTo>
                  <a:cubicBezTo>
                    <a:pt x="5199" y="914"/>
                    <a:pt x="5451" y="662"/>
                    <a:pt x="5608" y="662"/>
                  </a:cubicBezTo>
                  <a:close/>
                  <a:moveTo>
                    <a:pt x="4411" y="946"/>
                  </a:moveTo>
                  <a:lnTo>
                    <a:pt x="4411" y="946"/>
                  </a:lnTo>
                  <a:cubicBezTo>
                    <a:pt x="4348" y="1072"/>
                    <a:pt x="4285" y="1166"/>
                    <a:pt x="4253" y="1292"/>
                  </a:cubicBezTo>
                  <a:cubicBezTo>
                    <a:pt x="3970" y="1954"/>
                    <a:pt x="3812" y="2804"/>
                    <a:pt x="3781" y="3687"/>
                  </a:cubicBezTo>
                  <a:lnTo>
                    <a:pt x="2269" y="3687"/>
                  </a:lnTo>
                  <a:cubicBezTo>
                    <a:pt x="2426" y="2426"/>
                    <a:pt x="3245" y="1387"/>
                    <a:pt x="4411" y="946"/>
                  </a:cubicBezTo>
                  <a:close/>
                  <a:moveTo>
                    <a:pt x="6837" y="946"/>
                  </a:moveTo>
                  <a:cubicBezTo>
                    <a:pt x="8034" y="1387"/>
                    <a:pt x="8853" y="2426"/>
                    <a:pt x="8979" y="3687"/>
                  </a:cubicBezTo>
                  <a:lnTo>
                    <a:pt x="7467" y="3687"/>
                  </a:lnTo>
                  <a:cubicBezTo>
                    <a:pt x="7435" y="2804"/>
                    <a:pt x="7278" y="1954"/>
                    <a:pt x="6994" y="1292"/>
                  </a:cubicBezTo>
                  <a:cubicBezTo>
                    <a:pt x="6963" y="1166"/>
                    <a:pt x="6868" y="1072"/>
                    <a:pt x="6837" y="946"/>
                  </a:cubicBezTo>
                  <a:close/>
                  <a:moveTo>
                    <a:pt x="9357" y="4443"/>
                  </a:moveTo>
                  <a:cubicBezTo>
                    <a:pt x="9830" y="4443"/>
                    <a:pt x="10271" y="4758"/>
                    <a:pt x="10428" y="5199"/>
                  </a:cubicBezTo>
                  <a:lnTo>
                    <a:pt x="851" y="5199"/>
                  </a:lnTo>
                  <a:cubicBezTo>
                    <a:pt x="1008" y="4758"/>
                    <a:pt x="1418" y="4443"/>
                    <a:pt x="1922" y="4443"/>
                  </a:cubicBezTo>
                  <a:close/>
                  <a:moveTo>
                    <a:pt x="1512" y="6680"/>
                  </a:moveTo>
                  <a:lnTo>
                    <a:pt x="1512" y="8192"/>
                  </a:lnTo>
                  <a:cubicBezTo>
                    <a:pt x="1134" y="8192"/>
                    <a:pt x="788" y="7814"/>
                    <a:pt x="788" y="7436"/>
                  </a:cubicBezTo>
                  <a:cubicBezTo>
                    <a:pt x="788" y="7058"/>
                    <a:pt x="1134" y="6680"/>
                    <a:pt x="1512" y="6680"/>
                  </a:cubicBezTo>
                  <a:close/>
                  <a:moveTo>
                    <a:pt x="9767" y="6680"/>
                  </a:moveTo>
                  <a:cubicBezTo>
                    <a:pt x="10145" y="6680"/>
                    <a:pt x="10491" y="6995"/>
                    <a:pt x="10491" y="7436"/>
                  </a:cubicBezTo>
                  <a:cubicBezTo>
                    <a:pt x="10460" y="7814"/>
                    <a:pt x="10145" y="8192"/>
                    <a:pt x="9767" y="8192"/>
                  </a:cubicBezTo>
                  <a:lnTo>
                    <a:pt x="9767" y="6680"/>
                  </a:lnTo>
                  <a:close/>
                  <a:moveTo>
                    <a:pt x="9011" y="5955"/>
                  </a:moveTo>
                  <a:lnTo>
                    <a:pt x="9011" y="8538"/>
                  </a:lnTo>
                  <a:cubicBezTo>
                    <a:pt x="9011" y="10397"/>
                    <a:pt x="7467" y="11941"/>
                    <a:pt x="5608" y="11941"/>
                  </a:cubicBezTo>
                  <a:cubicBezTo>
                    <a:pt x="3781" y="11941"/>
                    <a:pt x="2269" y="10397"/>
                    <a:pt x="2269" y="8538"/>
                  </a:cubicBezTo>
                  <a:lnTo>
                    <a:pt x="2269" y="5955"/>
                  </a:lnTo>
                  <a:close/>
                  <a:moveTo>
                    <a:pt x="5608" y="1"/>
                  </a:moveTo>
                  <a:cubicBezTo>
                    <a:pt x="3466" y="1"/>
                    <a:pt x="1733" y="1639"/>
                    <a:pt x="1544" y="3781"/>
                  </a:cubicBezTo>
                  <a:cubicBezTo>
                    <a:pt x="662" y="3939"/>
                    <a:pt x="32" y="4695"/>
                    <a:pt x="32" y="5577"/>
                  </a:cubicBezTo>
                  <a:cubicBezTo>
                    <a:pt x="32" y="5797"/>
                    <a:pt x="189" y="5955"/>
                    <a:pt x="378" y="5955"/>
                  </a:cubicBezTo>
                  <a:lnTo>
                    <a:pt x="1481" y="5955"/>
                  </a:lnTo>
                  <a:cubicBezTo>
                    <a:pt x="662" y="5955"/>
                    <a:pt x="0" y="6617"/>
                    <a:pt x="0" y="7436"/>
                  </a:cubicBezTo>
                  <a:cubicBezTo>
                    <a:pt x="0" y="8255"/>
                    <a:pt x="662" y="8948"/>
                    <a:pt x="1481" y="8948"/>
                  </a:cubicBezTo>
                  <a:cubicBezTo>
                    <a:pt x="1670" y="11027"/>
                    <a:pt x="3403" y="12665"/>
                    <a:pt x="5577" y="12665"/>
                  </a:cubicBezTo>
                  <a:cubicBezTo>
                    <a:pt x="7750" y="12665"/>
                    <a:pt x="9483" y="11027"/>
                    <a:pt x="9672" y="8948"/>
                  </a:cubicBezTo>
                  <a:cubicBezTo>
                    <a:pt x="10491" y="8948"/>
                    <a:pt x="11185" y="8255"/>
                    <a:pt x="11185" y="7436"/>
                  </a:cubicBezTo>
                  <a:cubicBezTo>
                    <a:pt x="11216" y="6617"/>
                    <a:pt x="10554" y="5955"/>
                    <a:pt x="9767" y="5955"/>
                  </a:cubicBezTo>
                  <a:lnTo>
                    <a:pt x="10869" y="5955"/>
                  </a:lnTo>
                  <a:cubicBezTo>
                    <a:pt x="11058" y="5955"/>
                    <a:pt x="11216" y="5797"/>
                    <a:pt x="11216" y="5577"/>
                  </a:cubicBezTo>
                  <a:cubicBezTo>
                    <a:pt x="11216" y="4695"/>
                    <a:pt x="10586" y="3939"/>
                    <a:pt x="9704" y="3781"/>
                  </a:cubicBezTo>
                  <a:cubicBezTo>
                    <a:pt x="9546" y="1639"/>
                    <a:pt x="7782" y="1"/>
                    <a:pt x="56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5" name="Google Shape;5295;p38"/>
          <p:cNvGrpSpPr/>
          <p:nvPr/>
        </p:nvGrpSpPr>
        <p:grpSpPr>
          <a:xfrm>
            <a:off x="2733364" y="1685226"/>
            <a:ext cx="345474" cy="336226"/>
            <a:chOff x="-56407800" y="1902600"/>
            <a:chExt cx="326875" cy="318125"/>
          </a:xfrm>
        </p:grpSpPr>
        <p:sp>
          <p:nvSpPr>
            <p:cNvPr id="5296" name="Google Shape;5296;p38"/>
            <p:cNvSpPr/>
            <p:nvPr/>
          </p:nvSpPr>
          <p:spPr>
            <a:xfrm>
              <a:off x="-56289650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8"/>
            <p:cNvSpPr/>
            <p:nvPr/>
          </p:nvSpPr>
          <p:spPr>
            <a:xfrm>
              <a:off x="-56215625" y="20726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8"/>
            <p:cNvSpPr/>
            <p:nvPr/>
          </p:nvSpPr>
          <p:spPr>
            <a:xfrm>
              <a:off x="-56407800" y="1902600"/>
              <a:ext cx="326875" cy="318125"/>
            </a:xfrm>
            <a:custGeom>
              <a:avLst/>
              <a:gdLst/>
              <a:ahLst/>
              <a:cxnLst/>
              <a:rect l="l" t="t" r="r" b="b"/>
              <a:pathLst>
                <a:path w="13075" h="12725" extrusionOk="0">
                  <a:moveTo>
                    <a:pt x="8371" y="824"/>
                  </a:moveTo>
                  <a:cubicBezTo>
                    <a:pt x="8854" y="824"/>
                    <a:pt x="9303" y="1142"/>
                    <a:pt x="9420" y="1635"/>
                  </a:cubicBezTo>
                  <a:lnTo>
                    <a:pt x="9924" y="3714"/>
                  </a:lnTo>
                  <a:cubicBezTo>
                    <a:pt x="9641" y="3777"/>
                    <a:pt x="9420" y="3809"/>
                    <a:pt x="9137" y="3809"/>
                  </a:cubicBezTo>
                  <a:lnTo>
                    <a:pt x="3907" y="3809"/>
                  </a:lnTo>
                  <a:cubicBezTo>
                    <a:pt x="3623" y="3809"/>
                    <a:pt x="3340" y="3777"/>
                    <a:pt x="3119" y="3714"/>
                  </a:cubicBezTo>
                  <a:lnTo>
                    <a:pt x="3655" y="1635"/>
                  </a:lnTo>
                  <a:cubicBezTo>
                    <a:pt x="3772" y="1142"/>
                    <a:pt x="4239" y="824"/>
                    <a:pt x="4717" y="824"/>
                  </a:cubicBezTo>
                  <a:cubicBezTo>
                    <a:pt x="4881" y="824"/>
                    <a:pt x="5046" y="861"/>
                    <a:pt x="5199" y="942"/>
                  </a:cubicBezTo>
                  <a:lnTo>
                    <a:pt x="6364" y="1509"/>
                  </a:lnTo>
                  <a:cubicBezTo>
                    <a:pt x="6427" y="1540"/>
                    <a:pt x="6490" y="1556"/>
                    <a:pt x="6545" y="1556"/>
                  </a:cubicBezTo>
                  <a:cubicBezTo>
                    <a:pt x="6601" y="1556"/>
                    <a:pt x="6648" y="1540"/>
                    <a:pt x="6679" y="1509"/>
                  </a:cubicBezTo>
                  <a:lnTo>
                    <a:pt x="7877" y="942"/>
                  </a:lnTo>
                  <a:cubicBezTo>
                    <a:pt x="8037" y="861"/>
                    <a:pt x="8206" y="824"/>
                    <a:pt x="8371" y="824"/>
                  </a:cubicBezTo>
                  <a:close/>
                  <a:moveTo>
                    <a:pt x="1299" y="3783"/>
                  </a:moveTo>
                  <a:cubicBezTo>
                    <a:pt x="1359" y="3783"/>
                    <a:pt x="1422" y="3800"/>
                    <a:pt x="1481" y="3840"/>
                  </a:cubicBezTo>
                  <a:lnTo>
                    <a:pt x="2017" y="4092"/>
                  </a:lnTo>
                  <a:cubicBezTo>
                    <a:pt x="2584" y="4344"/>
                    <a:pt x="3308" y="4565"/>
                    <a:pt x="3970" y="4565"/>
                  </a:cubicBezTo>
                  <a:lnTo>
                    <a:pt x="9200" y="4565"/>
                  </a:lnTo>
                  <a:cubicBezTo>
                    <a:pt x="9893" y="4565"/>
                    <a:pt x="10586" y="4376"/>
                    <a:pt x="11185" y="4092"/>
                  </a:cubicBezTo>
                  <a:lnTo>
                    <a:pt x="11689" y="3840"/>
                  </a:lnTo>
                  <a:cubicBezTo>
                    <a:pt x="11737" y="3824"/>
                    <a:pt x="11788" y="3816"/>
                    <a:pt x="11839" y="3816"/>
                  </a:cubicBezTo>
                  <a:cubicBezTo>
                    <a:pt x="11983" y="3816"/>
                    <a:pt x="12123" y="3881"/>
                    <a:pt x="12193" y="3998"/>
                  </a:cubicBezTo>
                  <a:cubicBezTo>
                    <a:pt x="12256" y="4187"/>
                    <a:pt x="12161" y="4439"/>
                    <a:pt x="11972" y="4502"/>
                  </a:cubicBezTo>
                  <a:lnTo>
                    <a:pt x="11468" y="4754"/>
                  </a:lnTo>
                  <a:cubicBezTo>
                    <a:pt x="10743" y="5100"/>
                    <a:pt x="9924" y="5289"/>
                    <a:pt x="9168" y="5289"/>
                  </a:cubicBezTo>
                  <a:lnTo>
                    <a:pt x="3938" y="5289"/>
                  </a:lnTo>
                  <a:cubicBezTo>
                    <a:pt x="3182" y="5289"/>
                    <a:pt x="2363" y="5100"/>
                    <a:pt x="1639" y="4754"/>
                  </a:cubicBezTo>
                  <a:lnTo>
                    <a:pt x="1134" y="4502"/>
                  </a:lnTo>
                  <a:cubicBezTo>
                    <a:pt x="945" y="4439"/>
                    <a:pt x="851" y="4187"/>
                    <a:pt x="977" y="3998"/>
                  </a:cubicBezTo>
                  <a:cubicBezTo>
                    <a:pt x="1042" y="3868"/>
                    <a:pt x="1166" y="3783"/>
                    <a:pt x="1299" y="3783"/>
                  </a:cubicBezTo>
                  <a:close/>
                  <a:moveTo>
                    <a:pt x="2426" y="6801"/>
                  </a:moveTo>
                  <a:lnTo>
                    <a:pt x="2426" y="8282"/>
                  </a:lnTo>
                  <a:cubicBezTo>
                    <a:pt x="2048" y="8282"/>
                    <a:pt x="1702" y="7936"/>
                    <a:pt x="1702" y="7558"/>
                  </a:cubicBezTo>
                  <a:cubicBezTo>
                    <a:pt x="1702" y="7148"/>
                    <a:pt x="2017" y="6801"/>
                    <a:pt x="2426" y="6801"/>
                  </a:cubicBezTo>
                  <a:close/>
                  <a:moveTo>
                    <a:pt x="10680" y="6801"/>
                  </a:moveTo>
                  <a:cubicBezTo>
                    <a:pt x="11059" y="6801"/>
                    <a:pt x="11405" y="7117"/>
                    <a:pt x="11405" y="7558"/>
                  </a:cubicBezTo>
                  <a:cubicBezTo>
                    <a:pt x="11405" y="7936"/>
                    <a:pt x="11059" y="8282"/>
                    <a:pt x="10680" y="8282"/>
                  </a:cubicBezTo>
                  <a:lnTo>
                    <a:pt x="10680" y="6801"/>
                  </a:lnTo>
                  <a:close/>
                  <a:moveTo>
                    <a:pt x="3214" y="5982"/>
                  </a:moveTo>
                  <a:cubicBezTo>
                    <a:pt x="3466" y="6014"/>
                    <a:pt x="3686" y="6014"/>
                    <a:pt x="3970" y="6014"/>
                  </a:cubicBezTo>
                  <a:lnTo>
                    <a:pt x="9200" y="6014"/>
                  </a:lnTo>
                  <a:cubicBezTo>
                    <a:pt x="9452" y="6014"/>
                    <a:pt x="9672" y="6014"/>
                    <a:pt x="9956" y="5982"/>
                  </a:cubicBezTo>
                  <a:lnTo>
                    <a:pt x="9956" y="5982"/>
                  </a:lnTo>
                  <a:cubicBezTo>
                    <a:pt x="9924" y="6297"/>
                    <a:pt x="9924" y="8219"/>
                    <a:pt x="9924" y="8503"/>
                  </a:cubicBezTo>
                  <a:lnTo>
                    <a:pt x="9924" y="8849"/>
                  </a:lnTo>
                  <a:lnTo>
                    <a:pt x="6742" y="7558"/>
                  </a:lnTo>
                  <a:cubicBezTo>
                    <a:pt x="6695" y="7526"/>
                    <a:pt x="6640" y="7510"/>
                    <a:pt x="6589" y="7510"/>
                  </a:cubicBezTo>
                  <a:cubicBezTo>
                    <a:pt x="6538" y="7510"/>
                    <a:pt x="6490" y="7526"/>
                    <a:pt x="6459" y="7558"/>
                  </a:cubicBezTo>
                  <a:lnTo>
                    <a:pt x="3214" y="8849"/>
                  </a:lnTo>
                  <a:lnTo>
                    <a:pt x="3214" y="8660"/>
                  </a:lnTo>
                  <a:lnTo>
                    <a:pt x="3214" y="5982"/>
                  </a:lnTo>
                  <a:close/>
                  <a:moveTo>
                    <a:pt x="6585" y="8282"/>
                  </a:moveTo>
                  <a:lnTo>
                    <a:pt x="9767" y="9542"/>
                  </a:lnTo>
                  <a:cubicBezTo>
                    <a:pt x="9262" y="11157"/>
                    <a:pt x="7905" y="12034"/>
                    <a:pt x="6522" y="12034"/>
                  </a:cubicBezTo>
                  <a:cubicBezTo>
                    <a:pt x="5746" y="12034"/>
                    <a:pt x="4962" y="11758"/>
                    <a:pt x="4316" y="11181"/>
                  </a:cubicBezTo>
                  <a:cubicBezTo>
                    <a:pt x="3844" y="10740"/>
                    <a:pt x="3529" y="10172"/>
                    <a:pt x="3340" y="9605"/>
                  </a:cubicBezTo>
                  <a:lnTo>
                    <a:pt x="6585" y="8282"/>
                  </a:lnTo>
                  <a:close/>
                  <a:moveTo>
                    <a:pt x="8390" y="1"/>
                  </a:moveTo>
                  <a:cubicBezTo>
                    <a:pt x="8109" y="1"/>
                    <a:pt x="7824" y="69"/>
                    <a:pt x="7561" y="217"/>
                  </a:cubicBezTo>
                  <a:lnTo>
                    <a:pt x="6522" y="721"/>
                  </a:lnTo>
                  <a:lnTo>
                    <a:pt x="5514" y="217"/>
                  </a:lnTo>
                  <a:cubicBezTo>
                    <a:pt x="5240" y="88"/>
                    <a:pt x="4955" y="27"/>
                    <a:pt x="4676" y="27"/>
                  </a:cubicBezTo>
                  <a:cubicBezTo>
                    <a:pt x="3863" y="27"/>
                    <a:pt x="3110" y="546"/>
                    <a:pt x="2899" y="1414"/>
                  </a:cubicBezTo>
                  <a:lnTo>
                    <a:pt x="2395" y="3462"/>
                  </a:lnTo>
                  <a:lnTo>
                    <a:pt x="1765" y="3147"/>
                  </a:lnTo>
                  <a:cubicBezTo>
                    <a:pt x="1607" y="3063"/>
                    <a:pt x="1435" y="3024"/>
                    <a:pt x="1265" y="3024"/>
                  </a:cubicBezTo>
                  <a:cubicBezTo>
                    <a:pt x="859" y="3024"/>
                    <a:pt x="462" y="3251"/>
                    <a:pt x="284" y="3651"/>
                  </a:cubicBezTo>
                  <a:cubicBezTo>
                    <a:pt x="0" y="4187"/>
                    <a:pt x="221" y="4880"/>
                    <a:pt x="788" y="5132"/>
                  </a:cubicBezTo>
                  <a:lnTo>
                    <a:pt x="1292" y="5384"/>
                  </a:lnTo>
                  <a:cubicBezTo>
                    <a:pt x="1639" y="5573"/>
                    <a:pt x="2048" y="5699"/>
                    <a:pt x="2426" y="5793"/>
                  </a:cubicBezTo>
                  <a:lnTo>
                    <a:pt x="2426" y="6014"/>
                  </a:lnTo>
                  <a:cubicBezTo>
                    <a:pt x="1607" y="6014"/>
                    <a:pt x="945" y="6675"/>
                    <a:pt x="945" y="7495"/>
                  </a:cubicBezTo>
                  <a:cubicBezTo>
                    <a:pt x="945" y="8282"/>
                    <a:pt x="1576" y="9007"/>
                    <a:pt x="2426" y="9007"/>
                  </a:cubicBezTo>
                  <a:cubicBezTo>
                    <a:pt x="2521" y="10015"/>
                    <a:pt x="3025" y="10992"/>
                    <a:pt x="3781" y="11685"/>
                  </a:cubicBezTo>
                  <a:cubicBezTo>
                    <a:pt x="4537" y="12378"/>
                    <a:pt x="5514" y="12724"/>
                    <a:pt x="6522" y="12724"/>
                  </a:cubicBezTo>
                  <a:cubicBezTo>
                    <a:pt x="8696" y="12724"/>
                    <a:pt x="10365" y="11055"/>
                    <a:pt x="10586" y="9007"/>
                  </a:cubicBezTo>
                  <a:cubicBezTo>
                    <a:pt x="11500" y="9007"/>
                    <a:pt x="12130" y="8282"/>
                    <a:pt x="12130" y="7495"/>
                  </a:cubicBezTo>
                  <a:cubicBezTo>
                    <a:pt x="12130" y="6675"/>
                    <a:pt x="11468" y="6014"/>
                    <a:pt x="10617" y="6014"/>
                  </a:cubicBezTo>
                  <a:lnTo>
                    <a:pt x="10617" y="5793"/>
                  </a:lnTo>
                  <a:cubicBezTo>
                    <a:pt x="11027" y="5699"/>
                    <a:pt x="11405" y="5573"/>
                    <a:pt x="11783" y="5384"/>
                  </a:cubicBezTo>
                  <a:lnTo>
                    <a:pt x="12287" y="5132"/>
                  </a:lnTo>
                  <a:cubicBezTo>
                    <a:pt x="12886" y="4911"/>
                    <a:pt x="13075" y="4250"/>
                    <a:pt x="12791" y="3682"/>
                  </a:cubicBezTo>
                  <a:cubicBezTo>
                    <a:pt x="12588" y="3299"/>
                    <a:pt x="12191" y="3061"/>
                    <a:pt x="11785" y="3061"/>
                  </a:cubicBezTo>
                  <a:cubicBezTo>
                    <a:pt x="11625" y="3061"/>
                    <a:pt x="11462" y="3098"/>
                    <a:pt x="11311" y="3178"/>
                  </a:cubicBezTo>
                  <a:lnTo>
                    <a:pt x="10775" y="3399"/>
                  </a:lnTo>
                  <a:cubicBezTo>
                    <a:pt x="10743" y="3399"/>
                    <a:pt x="10712" y="3462"/>
                    <a:pt x="10680" y="3462"/>
                  </a:cubicBezTo>
                  <a:lnTo>
                    <a:pt x="10145" y="1414"/>
                  </a:lnTo>
                  <a:cubicBezTo>
                    <a:pt x="9959" y="552"/>
                    <a:pt x="9187" y="1"/>
                    <a:pt x="83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9" name="Google Shape;5299;p38"/>
          <p:cNvGrpSpPr/>
          <p:nvPr/>
        </p:nvGrpSpPr>
        <p:grpSpPr>
          <a:xfrm>
            <a:off x="2738768" y="2110496"/>
            <a:ext cx="334667" cy="315511"/>
            <a:chOff x="-56401500" y="2304975"/>
            <a:chExt cx="316650" cy="298525"/>
          </a:xfrm>
        </p:grpSpPr>
        <p:sp>
          <p:nvSpPr>
            <p:cNvPr id="5300" name="Google Shape;5300;p38"/>
            <p:cNvSpPr/>
            <p:nvPr/>
          </p:nvSpPr>
          <p:spPr>
            <a:xfrm>
              <a:off x="-56289650" y="2436500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8"/>
            <p:cNvSpPr/>
            <p:nvPr/>
          </p:nvSpPr>
          <p:spPr>
            <a:xfrm>
              <a:off x="-56215625" y="24365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8"/>
            <p:cNvSpPr/>
            <p:nvPr/>
          </p:nvSpPr>
          <p:spPr>
            <a:xfrm>
              <a:off x="-56280200" y="2499700"/>
              <a:ext cx="73250" cy="29775"/>
            </a:xfrm>
            <a:custGeom>
              <a:avLst/>
              <a:gdLst/>
              <a:ahLst/>
              <a:cxnLst/>
              <a:rect l="l" t="t" r="r" b="b"/>
              <a:pathLst>
                <a:path w="2930" h="1191" extrusionOk="0">
                  <a:moveTo>
                    <a:pt x="414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7"/>
                    <a:pt x="0" y="529"/>
                    <a:pt x="158" y="623"/>
                  </a:cubicBezTo>
                  <a:cubicBezTo>
                    <a:pt x="536" y="1001"/>
                    <a:pt x="1008" y="1190"/>
                    <a:pt x="1481" y="1190"/>
                  </a:cubicBezTo>
                  <a:cubicBezTo>
                    <a:pt x="1953" y="1190"/>
                    <a:pt x="2457" y="1001"/>
                    <a:pt x="2773" y="623"/>
                  </a:cubicBezTo>
                  <a:cubicBezTo>
                    <a:pt x="2930" y="466"/>
                    <a:pt x="2930" y="245"/>
                    <a:pt x="2773" y="119"/>
                  </a:cubicBezTo>
                  <a:cubicBezTo>
                    <a:pt x="2694" y="40"/>
                    <a:pt x="2591" y="1"/>
                    <a:pt x="2497" y="1"/>
                  </a:cubicBezTo>
                  <a:cubicBezTo>
                    <a:pt x="2402" y="1"/>
                    <a:pt x="2316" y="40"/>
                    <a:pt x="2268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2" y="308"/>
                    <a:pt x="693" y="119"/>
                  </a:cubicBezTo>
                  <a:cubicBezTo>
                    <a:pt x="614" y="40"/>
                    <a:pt x="512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8"/>
            <p:cNvSpPr/>
            <p:nvPr/>
          </p:nvSpPr>
          <p:spPr>
            <a:xfrm>
              <a:off x="-56401500" y="2304975"/>
              <a:ext cx="316650" cy="298525"/>
            </a:xfrm>
            <a:custGeom>
              <a:avLst/>
              <a:gdLst/>
              <a:ahLst/>
              <a:cxnLst/>
              <a:rect l="l" t="t" r="r" b="b"/>
              <a:pathLst>
                <a:path w="12666" h="11941" extrusionOk="0">
                  <a:moveTo>
                    <a:pt x="6411" y="785"/>
                  </a:moveTo>
                  <a:cubicBezTo>
                    <a:pt x="7105" y="785"/>
                    <a:pt x="7692" y="1003"/>
                    <a:pt x="8223" y="1387"/>
                  </a:cubicBezTo>
                  <a:lnTo>
                    <a:pt x="6270" y="2899"/>
                  </a:lnTo>
                  <a:lnTo>
                    <a:pt x="4348" y="1387"/>
                  </a:lnTo>
                  <a:cubicBezTo>
                    <a:pt x="4915" y="977"/>
                    <a:pt x="5577" y="788"/>
                    <a:pt x="6270" y="788"/>
                  </a:cubicBezTo>
                  <a:cubicBezTo>
                    <a:pt x="6317" y="786"/>
                    <a:pt x="6365" y="785"/>
                    <a:pt x="6411" y="785"/>
                  </a:cubicBezTo>
                  <a:close/>
                  <a:moveTo>
                    <a:pt x="2174" y="4474"/>
                  </a:moveTo>
                  <a:lnTo>
                    <a:pt x="2174" y="5986"/>
                  </a:lnTo>
                  <a:cubicBezTo>
                    <a:pt x="1796" y="5986"/>
                    <a:pt x="1450" y="5640"/>
                    <a:pt x="1450" y="5230"/>
                  </a:cubicBezTo>
                  <a:cubicBezTo>
                    <a:pt x="1450" y="4821"/>
                    <a:pt x="1765" y="4474"/>
                    <a:pt x="2174" y="4474"/>
                  </a:cubicBezTo>
                  <a:close/>
                  <a:moveTo>
                    <a:pt x="10428" y="4474"/>
                  </a:moveTo>
                  <a:cubicBezTo>
                    <a:pt x="10838" y="4474"/>
                    <a:pt x="11153" y="4821"/>
                    <a:pt x="11153" y="5230"/>
                  </a:cubicBezTo>
                  <a:cubicBezTo>
                    <a:pt x="11153" y="5608"/>
                    <a:pt x="10807" y="5986"/>
                    <a:pt x="10428" y="5986"/>
                  </a:cubicBezTo>
                  <a:lnTo>
                    <a:pt x="10428" y="4474"/>
                  </a:lnTo>
                  <a:close/>
                  <a:moveTo>
                    <a:pt x="1008" y="6144"/>
                  </a:moveTo>
                  <a:cubicBezTo>
                    <a:pt x="1292" y="6490"/>
                    <a:pt x="1702" y="6742"/>
                    <a:pt x="2174" y="6742"/>
                  </a:cubicBezTo>
                  <a:cubicBezTo>
                    <a:pt x="2174" y="7152"/>
                    <a:pt x="1828" y="7467"/>
                    <a:pt x="1450" y="7467"/>
                  </a:cubicBezTo>
                  <a:cubicBezTo>
                    <a:pt x="1040" y="7467"/>
                    <a:pt x="693" y="7120"/>
                    <a:pt x="693" y="6742"/>
                  </a:cubicBezTo>
                  <a:cubicBezTo>
                    <a:pt x="693" y="6490"/>
                    <a:pt x="819" y="6270"/>
                    <a:pt x="1008" y="6144"/>
                  </a:cubicBezTo>
                  <a:close/>
                  <a:moveTo>
                    <a:pt x="11594" y="6144"/>
                  </a:moveTo>
                  <a:cubicBezTo>
                    <a:pt x="11783" y="6301"/>
                    <a:pt x="11909" y="6490"/>
                    <a:pt x="11909" y="6742"/>
                  </a:cubicBezTo>
                  <a:cubicBezTo>
                    <a:pt x="11909" y="7152"/>
                    <a:pt x="11594" y="7467"/>
                    <a:pt x="11153" y="7467"/>
                  </a:cubicBezTo>
                  <a:cubicBezTo>
                    <a:pt x="10775" y="7467"/>
                    <a:pt x="10428" y="7120"/>
                    <a:pt x="10428" y="6742"/>
                  </a:cubicBezTo>
                  <a:cubicBezTo>
                    <a:pt x="10901" y="6742"/>
                    <a:pt x="11311" y="6490"/>
                    <a:pt x="11594" y="6144"/>
                  </a:cubicBezTo>
                  <a:close/>
                  <a:moveTo>
                    <a:pt x="8759" y="1859"/>
                  </a:moveTo>
                  <a:cubicBezTo>
                    <a:pt x="9326" y="2426"/>
                    <a:pt x="9672" y="3214"/>
                    <a:pt x="9672" y="4128"/>
                  </a:cubicBezTo>
                  <a:lnTo>
                    <a:pt x="9672" y="7120"/>
                  </a:lnTo>
                  <a:cubicBezTo>
                    <a:pt x="9672" y="8507"/>
                    <a:pt x="8853" y="9735"/>
                    <a:pt x="7562" y="10239"/>
                  </a:cubicBezTo>
                  <a:cubicBezTo>
                    <a:pt x="7215" y="9924"/>
                    <a:pt x="6774" y="9735"/>
                    <a:pt x="6301" y="9735"/>
                  </a:cubicBezTo>
                  <a:cubicBezTo>
                    <a:pt x="5829" y="9735"/>
                    <a:pt x="5356" y="9924"/>
                    <a:pt x="5041" y="10239"/>
                  </a:cubicBezTo>
                  <a:cubicBezTo>
                    <a:pt x="3781" y="9735"/>
                    <a:pt x="2899" y="8507"/>
                    <a:pt x="2899" y="7120"/>
                  </a:cubicBezTo>
                  <a:lnTo>
                    <a:pt x="2899" y="4128"/>
                  </a:lnTo>
                  <a:cubicBezTo>
                    <a:pt x="2899" y="3277"/>
                    <a:pt x="3245" y="2489"/>
                    <a:pt x="3812" y="1859"/>
                  </a:cubicBezTo>
                  <a:lnTo>
                    <a:pt x="6049" y="3655"/>
                  </a:lnTo>
                  <a:cubicBezTo>
                    <a:pt x="6112" y="3718"/>
                    <a:pt x="6191" y="3749"/>
                    <a:pt x="6274" y="3749"/>
                  </a:cubicBezTo>
                  <a:cubicBezTo>
                    <a:pt x="6356" y="3749"/>
                    <a:pt x="6443" y="3718"/>
                    <a:pt x="6522" y="3655"/>
                  </a:cubicBezTo>
                  <a:lnTo>
                    <a:pt x="8759" y="1859"/>
                  </a:lnTo>
                  <a:close/>
                  <a:moveTo>
                    <a:pt x="6333" y="10460"/>
                  </a:moveTo>
                  <a:cubicBezTo>
                    <a:pt x="6805" y="10460"/>
                    <a:pt x="7215" y="10775"/>
                    <a:pt x="7373" y="11216"/>
                  </a:cubicBezTo>
                  <a:lnTo>
                    <a:pt x="5262" y="11216"/>
                  </a:lnTo>
                  <a:cubicBezTo>
                    <a:pt x="5419" y="10775"/>
                    <a:pt x="5797" y="10460"/>
                    <a:pt x="6333" y="10460"/>
                  </a:cubicBezTo>
                  <a:close/>
                  <a:moveTo>
                    <a:pt x="6333" y="0"/>
                  </a:moveTo>
                  <a:cubicBezTo>
                    <a:pt x="4159" y="0"/>
                    <a:pt x="2395" y="1639"/>
                    <a:pt x="2237" y="3718"/>
                  </a:cubicBezTo>
                  <a:cubicBezTo>
                    <a:pt x="1324" y="3718"/>
                    <a:pt x="599" y="4506"/>
                    <a:pt x="725" y="5419"/>
                  </a:cubicBezTo>
                  <a:cubicBezTo>
                    <a:pt x="252" y="5703"/>
                    <a:pt x="0" y="6175"/>
                    <a:pt x="0" y="6742"/>
                  </a:cubicBezTo>
                  <a:cubicBezTo>
                    <a:pt x="0" y="7562"/>
                    <a:pt x="662" y="8223"/>
                    <a:pt x="1481" y="8223"/>
                  </a:cubicBezTo>
                  <a:cubicBezTo>
                    <a:pt x="1796" y="8223"/>
                    <a:pt x="2080" y="8160"/>
                    <a:pt x="2300" y="7940"/>
                  </a:cubicBezTo>
                  <a:cubicBezTo>
                    <a:pt x="2584" y="9263"/>
                    <a:pt x="3497" y="10271"/>
                    <a:pt x="4632" y="10838"/>
                  </a:cubicBezTo>
                  <a:cubicBezTo>
                    <a:pt x="4506" y="11059"/>
                    <a:pt x="4474" y="11311"/>
                    <a:pt x="4474" y="11563"/>
                  </a:cubicBezTo>
                  <a:cubicBezTo>
                    <a:pt x="4474" y="11783"/>
                    <a:pt x="4632" y="11941"/>
                    <a:pt x="4821" y="11941"/>
                  </a:cubicBezTo>
                  <a:lnTo>
                    <a:pt x="7814" y="11941"/>
                  </a:lnTo>
                  <a:cubicBezTo>
                    <a:pt x="8034" y="11941"/>
                    <a:pt x="8192" y="11783"/>
                    <a:pt x="8192" y="11563"/>
                  </a:cubicBezTo>
                  <a:cubicBezTo>
                    <a:pt x="8192" y="11311"/>
                    <a:pt x="8129" y="11059"/>
                    <a:pt x="8034" y="10838"/>
                  </a:cubicBezTo>
                  <a:cubicBezTo>
                    <a:pt x="9168" y="10302"/>
                    <a:pt x="10082" y="9263"/>
                    <a:pt x="10334" y="7940"/>
                  </a:cubicBezTo>
                  <a:cubicBezTo>
                    <a:pt x="10586" y="8097"/>
                    <a:pt x="10870" y="8223"/>
                    <a:pt x="11185" y="8223"/>
                  </a:cubicBezTo>
                  <a:cubicBezTo>
                    <a:pt x="12004" y="8223"/>
                    <a:pt x="12665" y="7562"/>
                    <a:pt x="12665" y="6742"/>
                  </a:cubicBezTo>
                  <a:cubicBezTo>
                    <a:pt x="12665" y="6175"/>
                    <a:pt x="12382" y="5703"/>
                    <a:pt x="11909" y="5419"/>
                  </a:cubicBezTo>
                  <a:cubicBezTo>
                    <a:pt x="12035" y="4506"/>
                    <a:pt x="11311" y="3718"/>
                    <a:pt x="10428" y="3718"/>
                  </a:cubicBezTo>
                  <a:cubicBezTo>
                    <a:pt x="10208" y="1639"/>
                    <a:pt x="8444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4" name="Google Shape;5304;p38"/>
          <p:cNvGrpSpPr/>
          <p:nvPr/>
        </p:nvGrpSpPr>
        <p:grpSpPr>
          <a:xfrm>
            <a:off x="4835248" y="1684275"/>
            <a:ext cx="298046" cy="336332"/>
            <a:chOff x="-54426150" y="1901700"/>
            <a:chExt cx="282000" cy="318225"/>
          </a:xfrm>
        </p:grpSpPr>
        <p:sp>
          <p:nvSpPr>
            <p:cNvPr id="5305" name="Google Shape;5305;p38"/>
            <p:cNvSpPr/>
            <p:nvPr/>
          </p:nvSpPr>
          <p:spPr>
            <a:xfrm>
              <a:off x="-54330850" y="20726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90" y="0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8"/>
            <p:cNvSpPr/>
            <p:nvPr/>
          </p:nvSpPr>
          <p:spPr>
            <a:xfrm>
              <a:off x="-54256800" y="2072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8"/>
            <p:cNvSpPr/>
            <p:nvPr/>
          </p:nvSpPr>
          <p:spPr>
            <a:xfrm>
              <a:off x="-5432060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8"/>
            <p:cNvSpPr/>
            <p:nvPr/>
          </p:nvSpPr>
          <p:spPr>
            <a:xfrm>
              <a:off x="-54426150" y="1901700"/>
              <a:ext cx="282000" cy="318225"/>
            </a:xfrm>
            <a:custGeom>
              <a:avLst/>
              <a:gdLst/>
              <a:ahLst/>
              <a:cxnLst/>
              <a:rect l="l" t="t" r="r" b="b"/>
              <a:pathLst>
                <a:path w="11280" h="12729" extrusionOk="0">
                  <a:moveTo>
                    <a:pt x="5672" y="820"/>
                  </a:moveTo>
                  <a:cubicBezTo>
                    <a:pt x="6648" y="820"/>
                    <a:pt x="7562" y="1072"/>
                    <a:pt x="8381" y="1639"/>
                  </a:cubicBezTo>
                  <a:cubicBezTo>
                    <a:pt x="8350" y="1828"/>
                    <a:pt x="8318" y="2049"/>
                    <a:pt x="8318" y="2301"/>
                  </a:cubicBezTo>
                  <a:cubicBezTo>
                    <a:pt x="8318" y="2584"/>
                    <a:pt x="8350" y="2805"/>
                    <a:pt x="8444" y="3057"/>
                  </a:cubicBezTo>
                  <a:lnTo>
                    <a:pt x="1671" y="3057"/>
                  </a:lnTo>
                  <a:cubicBezTo>
                    <a:pt x="2458" y="1702"/>
                    <a:pt x="3939" y="820"/>
                    <a:pt x="5672" y="820"/>
                  </a:cubicBezTo>
                  <a:close/>
                  <a:moveTo>
                    <a:pt x="9389" y="1072"/>
                  </a:moveTo>
                  <a:cubicBezTo>
                    <a:pt x="9547" y="1387"/>
                    <a:pt x="9736" y="1828"/>
                    <a:pt x="9736" y="2301"/>
                  </a:cubicBezTo>
                  <a:cubicBezTo>
                    <a:pt x="9736" y="2773"/>
                    <a:pt x="9547" y="3214"/>
                    <a:pt x="9389" y="3529"/>
                  </a:cubicBezTo>
                  <a:cubicBezTo>
                    <a:pt x="9232" y="3214"/>
                    <a:pt x="9011" y="2773"/>
                    <a:pt x="9011" y="2301"/>
                  </a:cubicBezTo>
                  <a:cubicBezTo>
                    <a:pt x="9011" y="1828"/>
                    <a:pt x="9232" y="1356"/>
                    <a:pt x="9389" y="1072"/>
                  </a:cubicBezTo>
                  <a:close/>
                  <a:moveTo>
                    <a:pt x="5262" y="3750"/>
                  </a:moveTo>
                  <a:cubicBezTo>
                    <a:pt x="5136" y="4065"/>
                    <a:pt x="4853" y="4443"/>
                    <a:pt x="4474" y="4695"/>
                  </a:cubicBezTo>
                  <a:cubicBezTo>
                    <a:pt x="3907" y="5105"/>
                    <a:pt x="3246" y="5325"/>
                    <a:pt x="2742" y="5325"/>
                  </a:cubicBezTo>
                  <a:lnTo>
                    <a:pt x="1923" y="5325"/>
                  </a:lnTo>
                  <a:cubicBezTo>
                    <a:pt x="1734" y="5325"/>
                    <a:pt x="1576" y="5483"/>
                    <a:pt x="1576" y="5703"/>
                  </a:cubicBezTo>
                  <a:lnTo>
                    <a:pt x="1576" y="6806"/>
                  </a:lnTo>
                  <a:lnTo>
                    <a:pt x="851" y="6806"/>
                  </a:lnTo>
                  <a:lnTo>
                    <a:pt x="851" y="5703"/>
                  </a:lnTo>
                  <a:cubicBezTo>
                    <a:pt x="851" y="5010"/>
                    <a:pt x="946" y="4349"/>
                    <a:pt x="1229" y="3750"/>
                  </a:cubicBezTo>
                  <a:close/>
                  <a:moveTo>
                    <a:pt x="10177" y="3750"/>
                  </a:moveTo>
                  <a:cubicBezTo>
                    <a:pt x="10397" y="4349"/>
                    <a:pt x="10555" y="5042"/>
                    <a:pt x="10555" y="5735"/>
                  </a:cubicBezTo>
                  <a:lnTo>
                    <a:pt x="10555" y="6837"/>
                  </a:lnTo>
                  <a:lnTo>
                    <a:pt x="9767" y="6837"/>
                  </a:lnTo>
                  <a:lnTo>
                    <a:pt x="9767" y="5735"/>
                  </a:lnTo>
                  <a:cubicBezTo>
                    <a:pt x="9767" y="5546"/>
                    <a:pt x="9610" y="5388"/>
                    <a:pt x="9421" y="5388"/>
                  </a:cubicBezTo>
                  <a:lnTo>
                    <a:pt x="8665" y="5388"/>
                  </a:lnTo>
                  <a:cubicBezTo>
                    <a:pt x="8129" y="5388"/>
                    <a:pt x="7436" y="5136"/>
                    <a:pt x="6932" y="4758"/>
                  </a:cubicBezTo>
                  <a:cubicBezTo>
                    <a:pt x="6554" y="4475"/>
                    <a:pt x="6270" y="4160"/>
                    <a:pt x="6144" y="3813"/>
                  </a:cubicBezTo>
                  <a:lnTo>
                    <a:pt x="8759" y="3813"/>
                  </a:lnTo>
                  <a:cubicBezTo>
                    <a:pt x="8948" y="4160"/>
                    <a:pt x="9137" y="4380"/>
                    <a:pt x="9200" y="4412"/>
                  </a:cubicBezTo>
                  <a:cubicBezTo>
                    <a:pt x="9279" y="4506"/>
                    <a:pt x="9374" y="4553"/>
                    <a:pt x="9468" y="4553"/>
                  </a:cubicBezTo>
                  <a:cubicBezTo>
                    <a:pt x="9563" y="4553"/>
                    <a:pt x="9657" y="4506"/>
                    <a:pt x="9736" y="4412"/>
                  </a:cubicBezTo>
                  <a:cubicBezTo>
                    <a:pt x="9736" y="4412"/>
                    <a:pt x="9988" y="4160"/>
                    <a:pt x="10177" y="3750"/>
                  </a:cubicBezTo>
                  <a:close/>
                  <a:moveTo>
                    <a:pt x="1545" y="7562"/>
                  </a:moveTo>
                  <a:lnTo>
                    <a:pt x="1545" y="8318"/>
                  </a:lnTo>
                  <a:lnTo>
                    <a:pt x="788" y="8318"/>
                  </a:lnTo>
                  <a:lnTo>
                    <a:pt x="788" y="7562"/>
                  </a:lnTo>
                  <a:close/>
                  <a:moveTo>
                    <a:pt x="10523" y="7562"/>
                  </a:moveTo>
                  <a:lnTo>
                    <a:pt x="10523" y="8318"/>
                  </a:lnTo>
                  <a:lnTo>
                    <a:pt x="9767" y="8318"/>
                  </a:lnTo>
                  <a:lnTo>
                    <a:pt x="9767" y="7562"/>
                  </a:lnTo>
                  <a:close/>
                  <a:moveTo>
                    <a:pt x="1576" y="9074"/>
                  </a:moveTo>
                  <a:lnTo>
                    <a:pt x="1576" y="9421"/>
                  </a:lnTo>
                  <a:lnTo>
                    <a:pt x="1545" y="9421"/>
                  </a:lnTo>
                  <a:cubicBezTo>
                    <a:pt x="1545" y="9641"/>
                    <a:pt x="1387" y="9799"/>
                    <a:pt x="1198" y="9799"/>
                  </a:cubicBezTo>
                  <a:cubicBezTo>
                    <a:pt x="1009" y="9799"/>
                    <a:pt x="851" y="9641"/>
                    <a:pt x="851" y="9421"/>
                  </a:cubicBezTo>
                  <a:lnTo>
                    <a:pt x="851" y="9074"/>
                  </a:lnTo>
                  <a:close/>
                  <a:moveTo>
                    <a:pt x="10555" y="9074"/>
                  </a:moveTo>
                  <a:lnTo>
                    <a:pt x="10555" y="9421"/>
                  </a:lnTo>
                  <a:lnTo>
                    <a:pt x="10523" y="9421"/>
                  </a:lnTo>
                  <a:cubicBezTo>
                    <a:pt x="10523" y="9641"/>
                    <a:pt x="10366" y="9799"/>
                    <a:pt x="10177" y="9799"/>
                  </a:cubicBezTo>
                  <a:cubicBezTo>
                    <a:pt x="9956" y="9799"/>
                    <a:pt x="9799" y="9641"/>
                    <a:pt x="9799" y="9421"/>
                  </a:cubicBezTo>
                  <a:lnTo>
                    <a:pt x="9799" y="9074"/>
                  </a:lnTo>
                  <a:close/>
                  <a:moveTo>
                    <a:pt x="1198" y="10555"/>
                  </a:moveTo>
                  <a:cubicBezTo>
                    <a:pt x="1387" y="10555"/>
                    <a:pt x="1545" y="10713"/>
                    <a:pt x="1545" y="10933"/>
                  </a:cubicBezTo>
                  <a:cubicBezTo>
                    <a:pt x="1545" y="11059"/>
                    <a:pt x="1545" y="11059"/>
                    <a:pt x="1198" y="11689"/>
                  </a:cubicBezTo>
                  <a:cubicBezTo>
                    <a:pt x="820" y="11059"/>
                    <a:pt x="820" y="11059"/>
                    <a:pt x="820" y="10933"/>
                  </a:cubicBezTo>
                  <a:cubicBezTo>
                    <a:pt x="820" y="10713"/>
                    <a:pt x="977" y="10555"/>
                    <a:pt x="1198" y="10555"/>
                  </a:cubicBezTo>
                  <a:close/>
                  <a:moveTo>
                    <a:pt x="10114" y="10618"/>
                  </a:moveTo>
                  <a:cubicBezTo>
                    <a:pt x="10334" y="10618"/>
                    <a:pt x="10492" y="10776"/>
                    <a:pt x="10492" y="10965"/>
                  </a:cubicBezTo>
                  <a:cubicBezTo>
                    <a:pt x="10523" y="10965"/>
                    <a:pt x="10492" y="11059"/>
                    <a:pt x="10492" y="11091"/>
                  </a:cubicBezTo>
                  <a:lnTo>
                    <a:pt x="10177" y="11689"/>
                  </a:lnTo>
                  <a:lnTo>
                    <a:pt x="9799" y="11091"/>
                  </a:lnTo>
                  <a:cubicBezTo>
                    <a:pt x="9799" y="11059"/>
                    <a:pt x="9767" y="10996"/>
                    <a:pt x="9767" y="10965"/>
                  </a:cubicBezTo>
                  <a:cubicBezTo>
                    <a:pt x="9767" y="10776"/>
                    <a:pt x="9925" y="10618"/>
                    <a:pt x="10114" y="10618"/>
                  </a:cubicBezTo>
                  <a:close/>
                  <a:moveTo>
                    <a:pt x="5672" y="4538"/>
                  </a:moveTo>
                  <a:cubicBezTo>
                    <a:pt x="5861" y="4821"/>
                    <a:pt x="6144" y="5105"/>
                    <a:pt x="6522" y="5325"/>
                  </a:cubicBezTo>
                  <a:cubicBezTo>
                    <a:pt x="7184" y="5798"/>
                    <a:pt x="7972" y="6081"/>
                    <a:pt x="8665" y="6081"/>
                  </a:cubicBezTo>
                  <a:lnTo>
                    <a:pt x="9011" y="6081"/>
                  </a:lnTo>
                  <a:lnTo>
                    <a:pt x="9011" y="8696"/>
                  </a:lnTo>
                  <a:cubicBezTo>
                    <a:pt x="9011" y="10524"/>
                    <a:pt x="7530" y="12036"/>
                    <a:pt x="5672" y="12036"/>
                  </a:cubicBezTo>
                  <a:cubicBezTo>
                    <a:pt x="3813" y="12036"/>
                    <a:pt x="2332" y="10524"/>
                    <a:pt x="2332" y="8696"/>
                  </a:cubicBezTo>
                  <a:lnTo>
                    <a:pt x="2332" y="6081"/>
                  </a:lnTo>
                  <a:lnTo>
                    <a:pt x="2679" y="6081"/>
                  </a:lnTo>
                  <a:cubicBezTo>
                    <a:pt x="3403" y="6081"/>
                    <a:pt x="4191" y="5798"/>
                    <a:pt x="4853" y="5325"/>
                  </a:cubicBezTo>
                  <a:cubicBezTo>
                    <a:pt x="5199" y="5105"/>
                    <a:pt x="5483" y="4821"/>
                    <a:pt x="5672" y="4538"/>
                  </a:cubicBezTo>
                  <a:close/>
                  <a:moveTo>
                    <a:pt x="5672" y="1"/>
                  </a:moveTo>
                  <a:cubicBezTo>
                    <a:pt x="2584" y="1"/>
                    <a:pt x="95" y="2584"/>
                    <a:pt x="95" y="5640"/>
                  </a:cubicBezTo>
                  <a:lnTo>
                    <a:pt x="95" y="9389"/>
                  </a:lnTo>
                  <a:cubicBezTo>
                    <a:pt x="95" y="9673"/>
                    <a:pt x="221" y="9925"/>
                    <a:pt x="347" y="10145"/>
                  </a:cubicBezTo>
                  <a:cubicBezTo>
                    <a:pt x="1" y="10524"/>
                    <a:pt x="1" y="11091"/>
                    <a:pt x="221" y="11343"/>
                  </a:cubicBezTo>
                  <a:lnTo>
                    <a:pt x="883" y="12540"/>
                  </a:lnTo>
                  <a:cubicBezTo>
                    <a:pt x="946" y="12666"/>
                    <a:pt x="1072" y="12729"/>
                    <a:pt x="1198" y="12729"/>
                  </a:cubicBezTo>
                  <a:cubicBezTo>
                    <a:pt x="1324" y="12729"/>
                    <a:pt x="1450" y="12666"/>
                    <a:pt x="1513" y="12540"/>
                  </a:cubicBezTo>
                  <a:cubicBezTo>
                    <a:pt x="2175" y="11343"/>
                    <a:pt x="2238" y="11311"/>
                    <a:pt x="2301" y="10965"/>
                  </a:cubicBezTo>
                  <a:cubicBezTo>
                    <a:pt x="3025" y="12036"/>
                    <a:pt x="4254" y="12729"/>
                    <a:pt x="5640" y="12729"/>
                  </a:cubicBezTo>
                  <a:cubicBezTo>
                    <a:pt x="7026" y="12729"/>
                    <a:pt x="8287" y="12036"/>
                    <a:pt x="8980" y="10965"/>
                  </a:cubicBezTo>
                  <a:cubicBezTo>
                    <a:pt x="8980" y="11091"/>
                    <a:pt x="9043" y="11185"/>
                    <a:pt x="9074" y="11311"/>
                  </a:cubicBezTo>
                  <a:lnTo>
                    <a:pt x="9074" y="11343"/>
                  </a:lnTo>
                  <a:lnTo>
                    <a:pt x="9736" y="12540"/>
                  </a:lnTo>
                  <a:cubicBezTo>
                    <a:pt x="9799" y="12666"/>
                    <a:pt x="9925" y="12729"/>
                    <a:pt x="10051" y="12729"/>
                  </a:cubicBezTo>
                  <a:cubicBezTo>
                    <a:pt x="10177" y="12729"/>
                    <a:pt x="10334" y="12666"/>
                    <a:pt x="10366" y="12540"/>
                  </a:cubicBezTo>
                  <a:lnTo>
                    <a:pt x="11028" y="11406"/>
                  </a:lnTo>
                  <a:cubicBezTo>
                    <a:pt x="11122" y="11248"/>
                    <a:pt x="11154" y="11028"/>
                    <a:pt x="11154" y="10870"/>
                  </a:cubicBezTo>
                  <a:cubicBezTo>
                    <a:pt x="11154" y="10618"/>
                    <a:pt x="11028" y="10335"/>
                    <a:pt x="10870" y="10145"/>
                  </a:cubicBezTo>
                  <a:cubicBezTo>
                    <a:pt x="11091" y="9925"/>
                    <a:pt x="11154" y="9673"/>
                    <a:pt x="11154" y="9389"/>
                  </a:cubicBezTo>
                  <a:cubicBezTo>
                    <a:pt x="11280" y="4979"/>
                    <a:pt x="11280" y="5294"/>
                    <a:pt x="11217" y="5168"/>
                  </a:cubicBezTo>
                  <a:cubicBezTo>
                    <a:pt x="11154" y="4317"/>
                    <a:pt x="10870" y="3498"/>
                    <a:pt x="10429" y="2773"/>
                  </a:cubicBezTo>
                  <a:cubicBezTo>
                    <a:pt x="10492" y="2616"/>
                    <a:pt x="10492" y="2458"/>
                    <a:pt x="10492" y="2301"/>
                  </a:cubicBezTo>
                  <a:cubicBezTo>
                    <a:pt x="10492" y="1167"/>
                    <a:pt x="9704" y="221"/>
                    <a:pt x="9641" y="190"/>
                  </a:cubicBezTo>
                  <a:cubicBezTo>
                    <a:pt x="9578" y="95"/>
                    <a:pt x="9484" y="64"/>
                    <a:pt x="9389" y="64"/>
                  </a:cubicBezTo>
                  <a:cubicBezTo>
                    <a:pt x="9263" y="64"/>
                    <a:pt x="9169" y="95"/>
                    <a:pt x="9106" y="190"/>
                  </a:cubicBezTo>
                  <a:cubicBezTo>
                    <a:pt x="9106" y="221"/>
                    <a:pt x="8822" y="473"/>
                    <a:pt x="8633" y="883"/>
                  </a:cubicBezTo>
                  <a:cubicBezTo>
                    <a:pt x="7719" y="316"/>
                    <a:pt x="6743" y="1"/>
                    <a:pt x="5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9" name="Google Shape;5309;p38"/>
          <p:cNvGrpSpPr/>
          <p:nvPr/>
        </p:nvGrpSpPr>
        <p:grpSpPr>
          <a:xfrm>
            <a:off x="4835248" y="2099663"/>
            <a:ext cx="298046" cy="337178"/>
            <a:chOff x="-54426150" y="2294725"/>
            <a:chExt cx="282000" cy="319025"/>
          </a:xfrm>
        </p:grpSpPr>
        <p:sp>
          <p:nvSpPr>
            <p:cNvPr id="5310" name="Google Shape;5310;p38"/>
            <p:cNvSpPr/>
            <p:nvPr/>
          </p:nvSpPr>
          <p:spPr>
            <a:xfrm>
              <a:off x="-54320600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8"/>
            <p:cNvSpPr/>
            <p:nvPr/>
          </p:nvSpPr>
          <p:spPr>
            <a:xfrm>
              <a:off x="-54330850" y="24640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90" y="0"/>
                    <a:pt x="1" y="158"/>
                    <a:pt x="1" y="378"/>
                  </a:cubicBezTo>
                  <a:cubicBezTo>
                    <a:pt x="1" y="567"/>
                    <a:pt x="190" y="725"/>
                    <a:pt x="379" y="725"/>
                  </a:cubicBezTo>
                  <a:cubicBezTo>
                    <a:pt x="568" y="725"/>
                    <a:pt x="725" y="567"/>
                    <a:pt x="725" y="378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8"/>
            <p:cNvSpPr/>
            <p:nvPr/>
          </p:nvSpPr>
          <p:spPr>
            <a:xfrm>
              <a:off x="-54256800" y="24640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8"/>
            <p:cNvSpPr/>
            <p:nvPr/>
          </p:nvSpPr>
          <p:spPr>
            <a:xfrm>
              <a:off x="-54426150" y="2294725"/>
              <a:ext cx="282000" cy="319025"/>
            </a:xfrm>
            <a:custGeom>
              <a:avLst/>
              <a:gdLst/>
              <a:ahLst/>
              <a:cxnLst/>
              <a:rect l="l" t="t" r="r" b="b"/>
              <a:pathLst>
                <a:path w="11280" h="12761" extrusionOk="0">
                  <a:moveTo>
                    <a:pt x="8381" y="757"/>
                  </a:moveTo>
                  <a:cubicBezTo>
                    <a:pt x="9106" y="757"/>
                    <a:pt x="9610" y="1387"/>
                    <a:pt x="9484" y="2049"/>
                  </a:cubicBezTo>
                  <a:lnTo>
                    <a:pt x="9106" y="4538"/>
                  </a:lnTo>
                  <a:lnTo>
                    <a:pt x="2301" y="4538"/>
                  </a:lnTo>
                  <a:lnTo>
                    <a:pt x="1891" y="2049"/>
                  </a:lnTo>
                  <a:cubicBezTo>
                    <a:pt x="1734" y="1387"/>
                    <a:pt x="2238" y="757"/>
                    <a:pt x="2962" y="757"/>
                  </a:cubicBezTo>
                  <a:close/>
                  <a:moveTo>
                    <a:pt x="2962" y="5294"/>
                  </a:moveTo>
                  <a:cubicBezTo>
                    <a:pt x="2836" y="5609"/>
                    <a:pt x="2616" y="5829"/>
                    <a:pt x="2301" y="5955"/>
                  </a:cubicBezTo>
                  <a:lnTo>
                    <a:pt x="2301" y="5294"/>
                  </a:lnTo>
                  <a:close/>
                  <a:moveTo>
                    <a:pt x="9011" y="5294"/>
                  </a:moveTo>
                  <a:lnTo>
                    <a:pt x="9011" y="5955"/>
                  </a:lnTo>
                  <a:cubicBezTo>
                    <a:pt x="8696" y="5829"/>
                    <a:pt x="8476" y="5609"/>
                    <a:pt x="8350" y="5294"/>
                  </a:cubicBezTo>
                  <a:close/>
                  <a:moveTo>
                    <a:pt x="9767" y="6743"/>
                  </a:moveTo>
                  <a:cubicBezTo>
                    <a:pt x="10177" y="6743"/>
                    <a:pt x="10523" y="7058"/>
                    <a:pt x="10523" y="7499"/>
                  </a:cubicBezTo>
                  <a:cubicBezTo>
                    <a:pt x="10523" y="7940"/>
                    <a:pt x="10177" y="8255"/>
                    <a:pt x="9767" y="8255"/>
                  </a:cubicBezTo>
                  <a:lnTo>
                    <a:pt x="9767" y="6743"/>
                  </a:lnTo>
                  <a:close/>
                  <a:moveTo>
                    <a:pt x="1545" y="6774"/>
                  </a:moveTo>
                  <a:lnTo>
                    <a:pt x="1545" y="8287"/>
                  </a:lnTo>
                  <a:cubicBezTo>
                    <a:pt x="1135" y="8255"/>
                    <a:pt x="788" y="7940"/>
                    <a:pt x="788" y="7530"/>
                  </a:cubicBezTo>
                  <a:cubicBezTo>
                    <a:pt x="788" y="7152"/>
                    <a:pt x="1103" y="6774"/>
                    <a:pt x="1545" y="6774"/>
                  </a:cubicBezTo>
                  <a:close/>
                  <a:moveTo>
                    <a:pt x="7593" y="5294"/>
                  </a:moveTo>
                  <a:cubicBezTo>
                    <a:pt x="7751" y="6050"/>
                    <a:pt x="8318" y="6585"/>
                    <a:pt x="9074" y="6743"/>
                  </a:cubicBezTo>
                  <a:lnTo>
                    <a:pt x="9074" y="8633"/>
                  </a:lnTo>
                  <a:cubicBezTo>
                    <a:pt x="9011" y="10492"/>
                    <a:pt x="7530" y="11973"/>
                    <a:pt x="5672" y="11973"/>
                  </a:cubicBezTo>
                  <a:cubicBezTo>
                    <a:pt x="3813" y="11973"/>
                    <a:pt x="2332" y="10492"/>
                    <a:pt x="2332" y="8633"/>
                  </a:cubicBezTo>
                  <a:lnTo>
                    <a:pt x="2332" y="6743"/>
                  </a:lnTo>
                  <a:cubicBezTo>
                    <a:pt x="3088" y="6585"/>
                    <a:pt x="3624" y="6018"/>
                    <a:pt x="3781" y="5294"/>
                  </a:cubicBezTo>
                  <a:close/>
                  <a:moveTo>
                    <a:pt x="2931" y="1"/>
                  </a:moveTo>
                  <a:cubicBezTo>
                    <a:pt x="1797" y="1"/>
                    <a:pt x="883" y="1040"/>
                    <a:pt x="1072" y="2175"/>
                  </a:cubicBezTo>
                  <a:lnTo>
                    <a:pt x="1513" y="4916"/>
                  </a:lnTo>
                  <a:lnTo>
                    <a:pt x="1513" y="6018"/>
                  </a:lnTo>
                  <a:cubicBezTo>
                    <a:pt x="662" y="6018"/>
                    <a:pt x="1" y="6711"/>
                    <a:pt x="1" y="7530"/>
                  </a:cubicBezTo>
                  <a:cubicBezTo>
                    <a:pt x="1" y="8350"/>
                    <a:pt x="662" y="9043"/>
                    <a:pt x="1513" y="9043"/>
                  </a:cubicBezTo>
                  <a:cubicBezTo>
                    <a:pt x="1702" y="11122"/>
                    <a:pt x="3466" y="12760"/>
                    <a:pt x="5609" y="12760"/>
                  </a:cubicBezTo>
                  <a:cubicBezTo>
                    <a:pt x="7719" y="12760"/>
                    <a:pt x="9484" y="11122"/>
                    <a:pt x="9704" y="9043"/>
                  </a:cubicBezTo>
                  <a:cubicBezTo>
                    <a:pt x="10523" y="9043"/>
                    <a:pt x="11185" y="8350"/>
                    <a:pt x="11185" y="7530"/>
                  </a:cubicBezTo>
                  <a:cubicBezTo>
                    <a:pt x="11280" y="6711"/>
                    <a:pt x="10586" y="6018"/>
                    <a:pt x="9767" y="6018"/>
                  </a:cubicBezTo>
                  <a:lnTo>
                    <a:pt x="9767" y="4916"/>
                  </a:lnTo>
                  <a:lnTo>
                    <a:pt x="10208" y="2175"/>
                  </a:lnTo>
                  <a:cubicBezTo>
                    <a:pt x="10397" y="1040"/>
                    <a:pt x="9547" y="1"/>
                    <a:pt x="8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8"/>
            <p:cNvSpPr/>
            <p:nvPr/>
          </p:nvSpPr>
          <p:spPr>
            <a:xfrm>
              <a:off x="-54312725" y="2334125"/>
              <a:ext cx="54375" cy="53575"/>
            </a:xfrm>
            <a:custGeom>
              <a:avLst/>
              <a:gdLst/>
              <a:ahLst/>
              <a:cxnLst/>
              <a:rect l="l" t="t" r="r" b="b"/>
              <a:pathLst>
                <a:path w="2175" h="2143" extrusionOk="0">
                  <a:moveTo>
                    <a:pt x="1103" y="0"/>
                  </a:moveTo>
                  <a:cubicBezTo>
                    <a:pt x="914" y="0"/>
                    <a:pt x="757" y="158"/>
                    <a:pt x="757" y="347"/>
                  </a:cubicBezTo>
                  <a:lnTo>
                    <a:pt x="757" y="725"/>
                  </a:lnTo>
                  <a:lnTo>
                    <a:pt x="379" y="725"/>
                  </a:lnTo>
                  <a:cubicBezTo>
                    <a:pt x="190" y="725"/>
                    <a:pt x="32" y="882"/>
                    <a:pt x="32" y="1071"/>
                  </a:cubicBezTo>
                  <a:cubicBezTo>
                    <a:pt x="0" y="1229"/>
                    <a:pt x="158" y="1418"/>
                    <a:pt x="379" y="1418"/>
                  </a:cubicBezTo>
                  <a:lnTo>
                    <a:pt x="757" y="1418"/>
                  </a:lnTo>
                  <a:lnTo>
                    <a:pt x="757" y="1796"/>
                  </a:lnTo>
                  <a:cubicBezTo>
                    <a:pt x="757" y="1985"/>
                    <a:pt x="914" y="2142"/>
                    <a:pt x="1103" y="2142"/>
                  </a:cubicBezTo>
                  <a:cubicBezTo>
                    <a:pt x="1292" y="2142"/>
                    <a:pt x="1450" y="1985"/>
                    <a:pt x="1450" y="1796"/>
                  </a:cubicBezTo>
                  <a:lnTo>
                    <a:pt x="1450" y="1418"/>
                  </a:lnTo>
                  <a:lnTo>
                    <a:pt x="1796" y="1418"/>
                  </a:lnTo>
                  <a:cubicBezTo>
                    <a:pt x="2017" y="1418"/>
                    <a:pt x="2174" y="1260"/>
                    <a:pt x="2174" y="1071"/>
                  </a:cubicBezTo>
                  <a:cubicBezTo>
                    <a:pt x="2174" y="882"/>
                    <a:pt x="2017" y="725"/>
                    <a:pt x="1796" y="725"/>
                  </a:cubicBezTo>
                  <a:lnTo>
                    <a:pt x="1450" y="725"/>
                  </a:lnTo>
                  <a:lnTo>
                    <a:pt x="1450" y="347"/>
                  </a:lnTo>
                  <a:cubicBezTo>
                    <a:pt x="1450" y="158"/>
                    <a:pt x="1292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5" name="Google Shape;5315;p38"/>
          <p:cNvGrpSpPr/>
          <p:nvPr/>
        </p:nvGrpSpPr>
        <p:grpSpPr>
          <a:xfrm>
            <a:off x="4833583" y="2514232"/>
            <a:ext cx="301375" cy="337151"/>
            <a:chOff x="-54427725" y="2686975"/>
            <a:chExt cx="285150" cy="319000"/>
          </a:xfrm>
        </p:grpSpPr>
        <p:sp>
          <p:nvSpPr>
            <p:cNvPr id="5316" name="Google Shape;5316;p38"/>
            <p:cNvSpPr/>
            <p:nvPr/>
          </p:nvSpPr>
          <p:spPr>
            <a:xfrm>
              <a:off x="-543206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63" y="39"/>
                    <a:pt x="2568" y="0"/>
                    <a:pt x="2478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51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8"/>
            <p:cNvSpPr/>
            <p:nvPr/>
          </p:nvSpPr>
          <p:spPr>
            <a:xfrm>
              <a:off x="-542568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8"/>
            <p:cNvSpPr/>
            <p:nvPr/>
          </p:nvSpPr>
          <p:spPr>
            <a:xfrm>
              <a:off x="-543308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90" y="1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8"/>
            <p:cNvSpPr/>
            <p:nvPr/>
          </p:nvSpPr>
          <p:spPr>
            <a:xfrm>
              <a:off x="-54427725" y="2686975"/>
              <a:ext cx="285150" cy="319000"/>
            </a:xfrm>
            <a:custGeom>
              <a:avLst/>
              <a:gdLst/>
              <a:ahLst/>
              <a:cxnLst/>
              <a:rect l="l" t="t" r="r" b="b"/>
              <a:pathLst>
                <a:path w="11406" h="12760" extrusionOk="0">
                  <a:moveTo>
                    <a:pt x="8696" y="756"/>
                  </a:moveTo>
                  <a:cubicBezTo>
                    <a:pt x="9326" y="756"/>
                    <a:pt x="9799" y="1260"/>
                    <a:pt x="9799" y="1859"/>
                  </a:cubicBezTo>
                  <a:lnTo>
                    <a:pt x="9799" y="4883"/>
                  </a:lnTo>
                  <a:cubicBezTo>
                    <a:pt x="9799" y="5072"/>
                    <a:pt x="9641" y="5230"/>
                    <a:pt x="9452" y="5230"/>
                  </a:cubicBezTo>
                  <a:lnTo>
                    <a:pt x="2017" y="5230"/>
                  </a:lnTo>
                  <a:cubicBezTo>
                    <a:pt x="1797" y="5230"/>
                    <a:pt x="1639" y="5072"/>
                    <a:pt x="1639" y="4883"/>
                  </a:cubicBezTo>
                  <a:cubicBezTo>
                    <a:pt x="1608" y="4852"/>
                    <a:pt x="1608" y="1922"/>
                    <a:pt x="1608" y="1859"/>
                  </a:cubicBezTo>
                  <a:cubicBezTo>
                    <a:pt x="1608" y="1229"/>
                    <a:pt x="2112" y="756"/>
                    <a:pt x="2710" y="756"/>
                  </a:cubicBezTo>
                  <a:close/>
                  <a:moveTo>
                    <a:pt x="1608" y="5955"/>
                  </a:moveTo>
                  <a:cubicBezTo>
                    <a:pt x="1734" y="5986"/>
                    <a:pt x="1860" y="6018"/>
                    <a:pt x="1954" y="6018"/>
                  </a:cubicBezTo>
                  <a:lnTo>
                    <a:pt x="2301" y="6018"/>
                  </a:lnTo>
                  <a:lnTo>
                    <a:pt x="2301" y="8317"/>
                  </a:lnTo>
                  <a:cubicBezTo>
                    <a:pt x="2301" y="9105"/>
                    <a:pt x="1986" y="9798"/>
                    <a:pt x="1450" y="10334"/>
                  </a:cubicBezTo>
                  <a:cubicBezTo>
                    <a:pt x="1401" y="10433"/>
                    <a:pt x="1317" y="10480"/>
                    <a:pt x="1225" y="10480"/>
                  </a:cubicBezTo>
                  <a:cubicBezTo>
                    <a:pt x="1142" y="10480"/>
                    <a:pt x="1053" y="10440"/>
                    <a:pt x="977" y="10365"/>
                  </a:cubicBezTo>
                  <a:cubicBezTo>
                    <a:pt x="820" y="10208"/>
                    <a:pt x="820" y="9956"/>
                    <a:pt x="977" y="9830"/>
                  </a:cubicBezTo>
                  <a:cubicBezTo>
                    <a:pt x="1355" y="9452"/>
                    <a:pt x="1608" y="8853"/>
                    <a:pt x="1608" y="8317"/>
                  </a:cubicBezTo>
                  <a:lnTo>
                    <a:pt x="1608" y="5955"/>
                  </a:lnTo>
                  <a:close/>
                  <a:moveTo>
                    <a:pt x="9799" y="5955"/>
                  </a:moveTo>
                  <a:lnTo>
                    <a:pt x="9799" y="6805"/>
                  </a:lnTo>
                  <a:cubicBezTo>
                    <a:pt x="9799" y="8853"/>
                    <a:pt x="9988" y="9420"/>
                    <a:pt x="10429" y="9830"/>
                  </a:cubicBezTo>
                  <a:cubicBezTo>
                    <a:pt x="10618" y="9987"/>
                    <a:pt x="10618" y="10239"/>
                    <a:pt x="10460" y="10365"/>
                  </a:cubicBezTo>
                  <a:cubicBezTo>
                    <a:pt x="10382" y="10444"/>
                    <a:pt x="10287" y="10483"/>
                    <a:pt x="10197" y="10483"/>
                  </a:cubicBezTo>
                  <a:cubicBezTo>
                    <a:pt x="10106" y="10483"/>
                    <a:pt x="10019" y="10444"/>
                    <a:pt x="9956" y="10365"/>
                  </a:cubicBezTo>
                  <a:cubicBezTo>
                    <a:pt x="9389" y="9798"/>
                    <a:pt x="9074" y="9042"/>
                    <a:pt x="9074" y="8317"/>
                  </a:cubicBezTo>
                  <a:lnTo>
                    <a:pt x="9074" y="6018"/>
                  </a:lnTo>
                  <a:lnTo>
                    <a:pt x="9452" y="6018"/>
                  </a:lnTo>
                  <a:cubicBezTo>
                    <a:pt x="9547" y="6018"/>
                    <a:pt x="9704" y="5986"/>
                    <a:pt x="9799" y="5955"/>
                  </a:cubicBezTo>
                  <a:close/>
                  <a:moveTo>
                    <a:pt x="8381" y="6018"/>
                  </a:moveTo>
                  <a:lnTo>
                    <a:pt x="8381" y="8317"/>
                  </a:lnTo>
                  <a:cubicBezTo>
                    <a:pt x="8381" y="8948"/>
                    <a:pt x="8539" y="9515"/>
                    <a:pt x="8822" y="10050"/>
                  </a:cubicBezTo>
                  <a:cubicBezTo>
                    <a:pt x="8224" y="11216"/>
                    <a:pt x="7026" y="11972"/>
                    <a:pt x="5735" y="11972"/>
                  </a:cubicBezTo>
                  <a:cubicBezTo>
                    <a:pt x="4443" y="11972"/>
                    <a:pt x="3246" y="11216"/>
                    <a:pt x="2710" y="10050"/>
                  </a:cubicBezTo>
                  <a:cubicBezTo>
                    <a:pt x="2994" y="9515"/>
                    <a:pt x="3151" y="8916"/>
                    <a:pt x="3151" y="8317"/>
                  </a:cubicBezTo>
                  <a:lnTo>
                    <a:pt x="3151" y="6018"/>
                  </a:lnTo>
                  <a:close/>
                  <a:moveTo>
                    <a:pt x="2710" y="0"/>
                  </a:moveTo>
                  <a:cubicBezTo>
                    <a:pt x="1671" y="0"/>
                    <a:pt x="851" y="819"/>
                    <a:pt x="851" y="1859"/>
                  </a:cubicBezTo>
                  <a:lnTo>
                    <a:pt x="851" y="8317"/>
                  </a:lnTo>
                  <a:cubicBezTo>
                    <a:pt x="851" y="8696"/>
                    <a:pt x="694" y="9042"/>
                    <a:pt x="410" y="9326"/>
                  </a:cubicBezTo>
                  <a:cubicBezTo>
                    <a:pt x="1" y="9767"/>
                    <a:pt x="1" y="10460"/>
                    <a:pt x="410" y="10901"/>
                  </a:cubicBezTo>
                  <a:cubicBezTo>
                    <a:pt x="631" y="11121"/>
                    <a:pt x="922" y="11232"/>
                    <a:pt x="1210" y="11232"/>
                  </a:cubicBezTo>
                  <a:cubicBezTo>
                    <a:pt x="1497" y="11232"/>
                    <a:pt x="1781" y="11121"/>
                    <a:pt x="1986" y="10901"/>
                  </a:cubicBezTo>
                  <a:lnTo>
                    <a:pt x="2143" y="10743"/>
                  </a:lnTo>
                  <a:cubicBezTo>
                    <a:pt x="2868" y="11972"/>
                    <a:pt x="4191" y="12760"/>
                    <a:pt x="5672" y="12760"/>
                  </a:cubicBezTo>
                  <a:cubicBezTo>
                    <a:pt x="7152" y="12760"/>
                    <a:pt x="8444" y="11972"/>
                    <a:pt x="9169" y="10743"/>
                  </a:cubicBezTo>
                  <a:cubicBezTo>
                    <a:pt x="9200" y="10838"/>
                    <a:pt x="9295" y="10869"/>
                    <a:pt x="9326" y="10901"/>
                  </a:cubicBezTo>
                  <a:cubicBezTo>
                    <a:pt x="9547" y="11121"/>
                    <a:pt x="9830" y="11232"/>
                    <a:pt x="10114" y="11232"/>
                  </a:cubicBezTo>
                  <a:cubicBezTo>
                    <a:pt x="10397" y="11232"/>
                    <a:pt x="10681" y="11121"/>
                    <a:pt x="10901" y="10901"/>
                  </a:cubicBezTo>
                  <a:cubicBezTo>
                    <a:pt x="11406" y="10460"/>
                    <a:pt x="11406" y="9767"/>
                    <a:pt x="10964" y="9326"/>
                  </a:cubicBezTo>
                  <a:cubicBezTo>
                    <a:pt x="10744" y="9105"/>
                    <a:pt x="10555" y="8727"/>
                    <a:pt x="10555" y="6805"/>
                  </a:cubicBezTo>
                  <a:lnTo>
                    <a:pt x="10555" y="1859"/>
                  </a:lnTo>
                  <a:cubicBezTo>
                    <a:pt x="10555" y="819"/>
                    <a:pt x="9704" y="0"/>
                    <a:pt x="8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8"/>
            <p:cNvSpPr/>
            <p:nvPr/>
          </p:nvSpPr>
          <p:spPr>
            <a:xfrm>
              <a:off x="-54330850" y="2717875"/>
              <a:ext cx="93750" cy="85425"/>
            </a:xfrm>
            <a:custGeom>
              <a:avLst/>
              <a:gdLst/>
              <a:ahLst/>
              <a:cxnLst/>
              <a:rect l="l" t="t" r="r" b="b"/>
              <a:pathLst>
                <a:path w="3750" h="3417" extrusionOk="0">
                  <a:moveTo>
                    <a:pt x="1828" y="1285"/>
                  </a:moveTo>
                  <a:lnTo>
                    <a:pt x="1891" y="1474"/>
                  </a:lnTo>
                  <a:cubicBezTo>
                    <a:pt x="1954" y="1600"/>
                    <a:pt x="2049" y="1663"/>
                    <a:pt x="2175" y="1663"/>
                  </a:cubicBezTo>
                  <a:lnTo>
                    <a:pt x="2364" y="1726"/>
                  </a:lnTo>
                  <a:lnTo>
                    <a:pt x="2206" y="1883"/>
                  </a:lnTo>
                  <a:cubicBezTo>
                    <a:pt x="2143" y="1946"/>
                    <a:pt x="2112" y="2072"/>
                    <a:pt x="2112" y="2198"/>
                  </a:cubicBezTo>
                  <a:lnTo>
                    <a:pt x="2143" y="2387"/>
                  </a:lnTo>
                  <a:lnTo>
                    <a:pt x="1954" y="2293"/>
                  </a:lnTo>
                  <a:cubicBezTo>
                    <a:pt x="1891" y="2277"/>
                    <a:pt x="1828" y="2269"/>
                    <a:pt x="1765" y="2269"/>
                  </a:cubicBezTo>
                  <a:cubicBezTo>
                    <a:pt x="1702" y="2269"/>
                    <a:pt x="1639" y="2277"/>
                    <a:pt x="1576" y="2293"/>
                  </a:cubicBezTo>
                  <a:lnTo>
                    <a:pt x="1387" y="2387"/>
                  </a:lnTo>
                  <a:lnTo>
                    <a:pt x="1450" y="2198"/>
                  </a:lnTo>
                  <a:cubicBezTo>
                    <a:pt x="1482" y="2072"/>
                    <a:pt x="1450" y="1946"/>
                    <a:pt x="1324" y="1883"/>
                  </a:cubicBezTo>
                  <a:lnTo>
                    <a:pt x="1167" y="1726"/>
                  </a:lnTo>
                  <a:lnTo>
                    <a:pt x="1482" y="1663"/>
                  </a:lnTo>
                  <a:cubicBezTo>
                    <a:pt x="1576" y="1663"/>
                    <a:pt x="1702" y="1600"/>
                    <a:pt x="1734" y="1474"/>
                  </a:cubicBezTo>
                  <a:lnTo>
                    <a:pt x="1828" y="1285"/>
                  </a:lnTo>
                  <a:close/>
                  <a:moveTo>
                    <a:pt x="1887" y="1"/>
                  </a:moveTo>
                  <a:cubicBezTo>
                    <a:pt x="1749" y="1"/>
                    <a:pt x="1608" y="72"/>
                    <a:pt x="1545" y="213"/>
                  </a:cubicBezTo>
                  <a:lnTo>
                    <a:pt x="1198" y="938"/>
                  </a:lnTo>
                  <a:lnTo>
                    <a:pt x="442" y="1033"/>
                  </a:lnTo>
                  <a:cubicBezTo>
                    <a:pt x="127" y="1096"/>
                    <a:pt x="1" y="1474"/>
                    <a:pt x="253" y="1663"/>
                  </a:cubicBezTo>
                  <a:lnTo>
                    <a:pt x="757" y="2230"/>
                  </a:lnTo>
                  <a:lnTo>
                    <a:pt x="631" y="2986"/>
                  </a:lnTo>
                  <a:cubicBezTo>
                    <a:pt x="607" y="3229"/>
                    <a:pt x="789" y="3416"/>
                    <a:pt x="1004" y="3416"/>
                  </a:cubicBezTo>
                  <a:cubicBezTo>
                    <a:pt x="1067" y="3416"/>
                    <a:pt x="1133" y="3400"/>
                    <a:pt x="1198" y="3364"/>
                  </a:cubicBezTo>
                  <a:lnTo>
                    <a:pt x="1860" y="3017"/>
                  </a:lnTo>
                  <a:lnTo>
                    <a:pt x="2521" y="3364"/>
                  </a:lnTo>
                  <a:cubicBezTo>
                    <a:pt x="2586" y="3400"/>
                    <a:pt x="2652" y="3416"/>
                    <a:pt x="2715" y="3416"/>
                  </a:cubicBezTo>
                  <a:cubicBezTo>
                    <a:pt x="2930" y="3416"/>
                    <a:pt x="3113" y="3229"/>
                    <a:pt x="3088" y="2986"/>
                  </a:cubicBezTo>
                  <a:lnTo>
                    <a:pt x="2962" y="2230"/>
                  </a:lnTo>
                  <a:lnTo>
                    <a:pt x="3529" y="1663"/>
                  </a:lnTo>
                  <a:cubicBezTo>
                    <a:pt x="3750" y="1474"/>
                    <a:pt x="3624" y="1096"/>
                    <a:pt x="3309" y="1033"/>
                  </a:cubicBezTo>
                  <a:lnTo>
                    <a:pt x="2584" y="938"/>
                  </a:lnTo>
                  <a:lnTo>
                    <a:pt x="2206" y="213"/>
                  </a:lnTo>
                  <a:cubicBezTo>
                    <a:pt x="2159" y="72"/>
                    <a:pt x="2025" y="1"/>
                    <a:pt x="18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1" name="Google Shape;5321;p38"/>
          <p:cNvGrpSpPr/>
          <p:nvPr/>
        </p:nvGrpSpPr>
        <p:grpSpPr>
          <a:xfrm>
            <a:off x="6888851" y="1686151"/>
            <a:ext cx="334667" cy="335302"/>
            <a:chOff x="-52513800" y="1903475"/>
            <a:chExt cx="316650" cy="317250"/>
          </a:xfrm>
        </p:grpSpPr>
        <p:sp>
          <p:nvSpPr>
            <p:cNvPr id="5322" name="Google Shape;5322;p38"/>
            <p:cNvSpPr/>
            <p:nvPr/>
          </p:nvSpPr>
          <p:spPr>
            <a:xfrm>
              <a:off x="-5239170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1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8" y="465"/>
                    <a:pt x="2898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0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8"/>
            <p:cNvSpPr/>
            <p:nvPr/>
          </p:nvSpPr>
          <p:spPr>
            <a:xfrm>
              <a:off x="-52513800" y="1903475"/>
              <a:ext cx="316650" cy="317250"/>
            </a:xfrm>
            <a:custGeom>
              <a:avLst/>
              <a:gdLst/>
              <a:ahLst/>
              <a:cxnLst/>
              <a:rect l="l" t="t" r="r" b="b"/>
              <a:pathLst>
                <a:path w="12666" h="12690" extrusionOk="0">
                  <a:moveTo>
                    <a:pt x="6333" y="781"/>
                  </a:moveTo>
                  <a:lnTo>
                    <a:pt x="11500" y="3332"/>
                  </a:lnTo>
                  <a:lnTo>
                    <a:pt x="10082" y="4057"/>
                  </a:lnTo>
                  <a:lnTo>
                    <a:pt x="9641" y="3175"/>
                  </a:lnTo>
                  <a:cubicBezTo>
                    <a:pt x="9547" y="3049"/>
                    <a:pt x="9452" y="2986"/>
                    <a:pt x="9326" y="2986"/>
                  </a:cubicBezTo>
                  <a:lnTo>
                    <a:pt x="3309" y="2986"/>
                  </a:lnTo>
                  <a:cubicBezTo>
                    <a:pt x="3151" y="2986"/>
                    <a:pt x="3025" y="3049"/>
                    <a:pt x="2994" y="3175"/>
                  </a:cubicBezTo>
                  <a:lnTo>
                    <a:pt x="2553" y="4057"/>
                  </a:lnTo>
                  <a:lnTo>
                    <a:pt x="1167" y="3332"/>
                  </a:lnTo>
                  <a:lnTo>
                    <a:pt x="6333" y="781"/>
                  </a:lnTo>
                  <a:close/>
                  <a:moveTo>
                    <a:pt x="9043" y="3742"/>
                  </a:moveTo>
                  <a:lnTo>
                    <a:pt x="9389" y="4467"/>
                  </a:lnTo>
                  <a:lnTo>
                    <a:pt x="3151" y="4467"/>
                  </a:lnTo>
                  <a:lnTo>
                    <a:pt x="3498" y="3742"/>
                  </a:lnTo>
                  <a:close/>
                  <a:moveTo>
                    <a:pt x="9673" y="5223"/>
                  </a:moveTo>
                  <a:lnTo>
                    <a:pt x="9673" y="6105"/>
                  </a:lnTo>
                  <a:cubicBezTo>
                    <a:pt x="9547" y="6042"/>
                    <a:pt x="9452" y="6010"/>
                    <a:pt x="9326" y="6010"/>
                  </a:cubicBezTo>
                  <a:lnTo>
                    <a:pt x="7782" y="6010"/>
                  </a:lnTo>
                  <a:cubicBezTo>
                    <a:pt x="7310" y="6010"/>
                    <a:pt x="6869" y="6325"/>
                    <a:pt x="6743" y="6766"/>
                  </a:cubicBezTo>
                  <a:lnTo>
                    <a:pt x="5861" y="6766"/>
                  </a:lnTo>
                  <a:cubicBezTo>
                    <a:pt x="5703" y="6325"/>
                    <a:pt x="5325" y="6010"/>
                    <a:pt x="4790" y="6010"/>
                  </a:cubicBezTo>
                  <a:lnTo>
                    <a:pt x="3277" y="6010"/>
                  </a:lnTo>
                  <a:cubicBezTo>
                    <a:pt x="3151" y="6010"/>
                    <a:pt x="2994" y="6042"/>
                    <a:pt x="2899" y="6105"/>
                  </a:cubicBezTo>
                  <a:lnTo>
                    <a:pt x="2899" y="5223"/>
                  </a:lnTo>
                  <a:close/>
                  <a:moveTo>
                    <a:pt x="4821" y="6766"/>
                  </a:moveTo>
                  <a:cubicBezTo>
                    <a:pt x="5042" y="6766"/>
                    <a:pt x="5199" y="6924"/>
                    <a:pt x="5199" y="7113"/>
                  </a:cubicBezTo>
                  <a:cubicBezTo>
                    <a:pt x="5199" y="7743"/>
                    <a:pt x="4664" y="8216"/>
                    <a:pt x="4096" y="8216"/>
                  </a:cubicBezTo>
                  <a:lnTo>
                    <a:pt x="3309" y="8216"/>
                  </a:lnTo>
                  <a:cubicBezTo>
                    <a:pt x="3088" y="8216"/>
                    <a:pt x="2931" y="8058"/>
                    <a:pt x="2931" y="7869"/>
                  </a:cubicBezTo>
                  <a:lnTo>
                    <a:pt x="2931" y="7113"/>
                  </a:lnTo>
                  <a:cubicBezTo>
                    <a:pt x="2931" y="6924"/>
                    <a:pt x="3088" y="6766"/>
                    <a:pt x="3309" y="6766"/>
                  </a:cubicBezTo>
                  <a:close/>
                  <a:moveTo>
                    <a:pt x="9326" y="6766"/>
                  </a:moveTo>
                  <a:cubicBezTo>
                    <a:pt x="9515" y="6766"/>
                    <a:pt x="9673" y="6924"/>
                    <a:pt x="9673" y="7113"/>
                  </a:cubicBezTo>
                  <a:lnTo>
                    <a:pt x="9673" y="7869"/>
                  </a:lnTo>
                  <a:cubicBezTo>
                    <a:pt x="9673" y="8058"/>
                    <a:pt x="9515" y="8216"/>
                    <a:pt x="9326" y="8216"/>
                  </a:cubicBezTo>
                  <a:lnTo>
                    <a:pt x="8570" y="8216"/>
                  </a:lnTo>
                  <a:cubicBezTo>
                    <a:pt x="7940" y="8216"/>
                    <a:pt x="7436" y="7712"/>
                    <a:pt x="7436" y="7113"/>
                  </a:cubicBezTo>
                  <a:cubicBezTo>
                    <a:pt x="7436" y="6924"/>
                    <a:pt x="7593" y="6766"/>
                    <a:pt x="7782" y="6766"/>
                  </a:cubicBezTo>
                  <a:close/>
                  <a:moveTo>
                    <a:pt x="2206" y="6766"/>
                  </a:moveTo>
                  <a:lnTo>
                    <a:pt x="2206" y="8247"/>
                  </a:lnTo>
                  <a:cubicBezTo>
                    <a:pt x="1765" y="8247"/>
                    <a:pt x="1450" y="7901"/>
                    <a:pt x="1450" y="7523"/>
                  </a:cubicBezTo>
                  <a:cubicBezTo>
                    <a:pt x="1450" y="7113"/>
                    <a:pt x="1765" y="6766"/>
                    <a:pt x="2206" y="6766"/>
                  </a:cubicBezTo>
                  <a:close/>
                  <a:moveTo>
                    <a:pt x="10429" y="6766"/>
                  </a:moveTo>
                  <a:cubicBezTo>
                    <a:pt x="10870" y="6766"/>
                    <a:pt x="11185" y="7082"/>
                    <a:pt x="11185" y="7523"/>
                  </a:cubicBezTo>
                  <a:cubicBezTo>
                    <a:pt x="11185" y="7901"/>
                    <a:pt x="10807" y="8247"/>
                    <a:pt x="10429" y="8247"/>
                  </a:cubicBezTo>
                  <a:lnTo>
                    <a:pt x="10429" y="6766"/>
                  </a:lnTo>
                  <a:close/>
                  <a:moveTo>
                    <a:pt x="6680" y="7523"/>
                  </a:moveTo>
                  <a:cubicBezTo>
                    <a:pt x="6774" y="7869"/>
                    <a:pt x="6932" y="8184"/>
                    <a:pt x="7184" y="8468"/>
                  </a:cubicBezTo>
                  <a:cubicBezTo>
                    <a:pt x="7562" y="8814"/>
                    <a:pt x="8035" y="9003"/>
                    <a:pt x="8539" y="9003"/>
                  </a:cubicBezTo>
                  <a:lnTo>
                    <a:pt x="9295" y="9003"/>
                  </a:lnTo>
                  <a:cubicBezTo>
                    <a:pt x="9389" y="9003"/>
                    <a:pt x="9515" y="8972"/>
                    <a:pt x="9641" y="8940"/>
                  </a:cubicBezTo>
                  <a:lnTo>
                    <a:pt x="9641" y="8940"/>
                  </a:lnTo>
                  <a:cubicBezTo>
                    <a:pt x="9515" y="10610"/>
                    <a:pt x="8066" y="11965"/>
                    <a:pt x="6302" y="11965"/>
                  </a:cubicBezTo>
                  <a:cubicBezTo>
                    <a:pt x="4506" y="11965"/>
                    <a:pt x="3088" y="10610"/>
                    <a:pt x="2899" y="8940"/>
                  </a:cubicBezTo>
                  <a:lnTo>
                    <a:pt x="2899" y="8940"/>
                  </a:lnTo>
                  <a:cubicBezTo>
                    <a:pt x="3025" y="8972"/>
                    <a:pt x="3151" y="9003"/>
                    <a:pt x="3246" y="9003"/>
                  </a:cubicBezTo>
                  <a:lnTo>
                    <a:pt x="4033" y="9003"/>
                  </a:lnTo>
                  <a:cubicBezTo>
                    <a:pt x="4947" y="9003"/>
                    <a:pt x="5703" y="8373"/>
                    <a:pt x="5861" y="7523"/>
                  </a:cubicBezTo>
                  <a:close/>
                  <a:moveTo>
                    <a:pt x="6310" y="1"/>
                  </a:moveTo>
                  <a:cubicBezTo>
                    <a:pt x="6255" y="1"/>
                    <a:pt x="6207" y="9"/>
                    <a:pt x="6176" y="24"/>
                  </a:cubicBezTo>
                  <a:lnTo>
                    <a:pt x="190" y="3017"/>
                  </a:lnTo>
                  <a:cubicBezTo>
                    <a:pt x="64" y="3112"/>
                    <a:pt x="1" y="3206"/>
                    <a:pt x="1" y="3332"/>
                  </a:cubicBezTo>
                  <a:cubicBezTo>
                    <a:pt x="1" y="3490"/>
                    <a:pt x="64" y="3616"/>
                    <a:pt x="190" y="3647"/>
                  </a:cubicBezTo>
                  <a:lnTo>
                    <a:pt x="2238" y="4656"/>
                  </a:lnTo>
                  <a:cubicBezTo>
                    <a:pt x="2238" y="4719"/>
                    <a:pt x="2206" y="4750"/>
                    <a:pt x="2206" y="4782"/>
                  </a:cubicBezTo>
                  <a:lnTo>
                    <a:pt x="2206" y="5979"/>
                  </a:lnTo>
                  <a:cubicBezTo>
                    <a:pt x="1356" y="5979"/>
                    <a:pt x="694" y="6640"/>
                    <a:pt x="694" y="7460"/>
                  </a:cubicBezTo>
                  <a:cubicBezTo>
                    <a:pt x="694" y="8279"/>
                    <a:pt x="1356" y="8972"/>
                    <a:pt x="2206" y="8972"/>
                  </a:cubicBezTo>
                  <a:cubicBezTo>
                    <a:pt x="2395" y="11051"/>
                    <a:pt x="4159" y="12689"/>
                    <a:pt x="6302" y="12689"/>
                  </a:cubicBezTo>
                  <a:cubicBezTo>
                    <a:pt x="8413" y="12689"/>
                    <a:pt x="10240" y="11051"/>
                    <a:pt x="10397" y="8972"/>
                  </a:cubicBezTo>
                  <a:cubicBezTo>
                    <a:pt x="11217" y="8972"/>
                    <a:pt x="11878" y="8279"/>
                    <a:pt x="11878" y="7460"/>
                  </a:cubicBezTo>
                  <a:cubicBezTo>
                    <a:pt x="11878" y="6640"/>
                    <a:pt x="11217" y="5979"/>
                    <a:pt x="10397" y="5979"/>
                  </a:cubicBezTo>
                  <a:lnTo>
                    <a:pt x="10397" y="4782"/>
                  </a:lnTo>
                  <a:cubicBezTo>
                    <a:pt x="10397" y="4750"/>
                    <a:pt x="10397" y="4719"/>
                    <a:pt x="10334" y="4656"/>
                  </a:cubicBezTo>
                  <a:lnTo>
                    <a:pt x="11847" y="3931"/>
                  </a:lnTo>
                  <a:lnTo>
                    <a:pt x="11847" y="6357"/>
                  </a:lnTo>
                  <a:cubicBezTo>
                    <a:pt x="11847" y="6546"/>
                    <a:pt x="12004" y="6703"/>
                    <a:pt x="12193" y="6703"/>
                  </a:cubicBezTo>
                  <a:cubicBezTo>
                    <a:pt x="12382" y="6703"/>
                    <a:pt x="12540" y="6546"/>
                    <a:pt x="12540" y="6357"/>
                  </a:cubicBezTo>
                  <a:lnTo>
                    <a:pt x="12540" y="3332"/>
                  </a:lnTo>
                  <a:lnTo>
                    <a:pt x="12666" y="3332"/>
                  </a:lnTo>
                  <a:cubicBezTo>
                    <a:pt x="12666" y="3206"/>
                    <a:pt x="12603" y="3049"/>
                    <a:pt x="12477" y="3017"/>
                  </a:cubicBezTo>
                  <a:lnTo>
                    <a:pt x="6491" y="24"/>
                  </a:lnTo>
                  <a:cubicBezTo>
                    <a:pt x="6428" y="9"/>
                    <a:pt x="6365" y="1"/>
                    <a:pt x="6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4" name="Google Shape;5324;p38"/>
          <p:cNvGrpSpPr/>
          <p:nvPr/>
        </p:nvGrpSpPr>
        <p:grpSpPr>
          <a:xfrm>
            <a:off x="6898006" y="2100509"/>
            <a:ext cx="316357" cy="335486"/>
            <a:chOff x="-52505925" y="2295525"/>
            <a:chExt cx="299325" cy="317425"/>
          </a:xfrm>
        </p:grpSpPr>
        <p:sp>
          <p:nvSpPr>
            <p:cNvPr id="5325" name="Google Shape;5325;p38"/>
            <p:cNvSpPr/>
            <p:nvPr/>
          </p:nvSpPr>
          <p:spPr>
            <a:xfrm>
              <a:off x="-52401950" y="2526500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58" y="969"/>
                    <a:pt x="2773" y="622"/>
                  </a:cubicBezTo>
                  <a:cubicBezTo>
                    <a:pt x="2930" y="465"/>
                    <a:pt x="2930" y="244"/>
                    <a:pt x="2773" y="118"/>
                  </a:cubicBezTo>
                  <a:cubicBezTo>
                    <a:pt x="2710" y="55"/>
                    <a:pt x="2615" y="24"/>
                    <a:pt x="2517" y="24"/>
                  </a:cubicBezTo>
                  <a:cubicBezTo>
                    <a:pt x="2418" y="24"/>
                    <a:pt x="2316" y="55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8"/>
            <p:cNvSpPr/>
            <p:nvPr/>
          </p:nvSpPr>
          <p:spPr>
            <a:xfrm>
              <a:off x="-52411400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8"/>
            <p:cNvSpPr/>
            <p:nvPr/>
          </p:nvSpPr>
          <p:spPr>
            <a:xfrm>
              <a:off x="-5233657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8"/>
            <p:cNvSpPr/>
            <p:nvPr/>
          </p:nvSpPr>
          <p:spPr>
            <a:xfrm>
              <a:off x="-52505925" y="2295525"/>
              <a:ext cx="299325" cy="317425"/>
            </a:xfrm>
            <a:custGeom>
              <a:avLst/>
              <a:gdLst/>
              <a:ahLst/>
              <a:cxnLst/>
              <a:rect l="l" t="t" r="r" b="b"/>
              <a:pathLst>
                <a:path w="11973" h="12697" extrusionOk="0">
                  <a:moveTo>
                    <a:pt x="8046" y="1489"/>
                  </a:moveTo>
                  <a:cubicBezTo>
                    <a:pt x="8121" y="1489"/>
                    <a:pt x="8192" y="1497"/>
                    <a:pt x="8255" y="1513"/>
                  </a:cubicBezTo>
                  <a:cubicBezTo>
                    <a:pt x="8224" y="1639"/>
                    <a:pt x="8224" y="1765"/>
                    <a:pt x="8224" y="1859"/>
                  </a:cubicBezTo>
                  <a:lnTo>
                    <a:pt x="8224" y="2080"/>
                  </a:lnTo>
                  <a:cubicBezTo>
                    <a:pt x="7909" y="1828"/>
                    <a:pt x="7499" y="1670"/>
                    <a:pt x="7121" y="1607"/>
                  </a:cubicBezTo>
                  <a:cubicBezTo>
                    <a:pt x="7341" y="1513"/>
                    <a:pt x="7594" y="1513"/>
                    <a:pt x="7814" y="1513"/>
                  </a:cubicBezTo>
                  <a:cubicBezTo>
                    <a:pt x="7893" y="1497"/>
                    <a:pt x="7972" y="1489"/>
                    <a:pt x="8046" y="1489"/>
                  </a:cubicBezTo>
                  <a:close/>
                  <a:moveTo>
                    <a:pt x="9326" y="914"/>
                  </a:moveTo>
                  <a:cubicBezTo>
                    <a:pt x="9484" y="1071"/>
                    <a:pt x="9610" y="1261"/>
                    <a:pt x="9673" y="1544"/>
                  </a:cubicBezTo>
                  <a:cubicBezTo>
                    <a:pt x="9452" y="1796"/>
                    <a:pt x="9232" y="2111"/>
                    <a:pt x="9137" y="2458"/>
                  </a:cubicBezTo>
                  <a:cubicBezTo>
                    <a:pt x="9043" y="2269"/>
                    <a:pt x="8980" y="2080"/>
                    <a:pt x="8980" y="1859"/>
                  </a:cubicBezTo>
                  <a:cubicBezTo>
                    <a:pt x="8980" y="1513"/>
                    <a:pt x="9137" y="1198"/>
                    <a:pt x="9326" y="914"/>
                  </a:cubicBezTo>
                  <a:close/>
                  <a:moveTo>
                    <a:pt x="11122" y="1513"/>
                  </a:moveTo>
                  <a:lnTo>
                    <a:pt x="11122" y="1513"/>
                  </a:lnTo>
                  <a:cubicBezTo>
                    <a:pt x="11028" y="2174"/>
                    <a:pt x="10460" y="2741"/>
                    <a:pt x="9767" y="2899"/>
                  </a:cubicBezTo>
                  <a:cubicBezTo>
                    <a:pt x="9925" y="2174"/>
                    <a:pt x="10460" y="1670"/>
                    <a:pt x="11122" y="1513"/>
                  </a:cubicBezTo>
                  <a:close/>
                  <a:moveTo>
                    <a:pt x="6365" y="2237"/>
                  </a:moveTo>
                  <a:cubicBezTo>
                    <a:pt x="7404" y="2237"/>
                    <a:pt x="8287" y="2836"/>
                    <a:pt x="8728" y="3718"/>
                  </a:cubicBezTo>
                  <a:lnTo>
                    <a:pt x="8602" y="3718"/>
                  </a:lnTo>
                  <a:cubicBezTo>
                    <a:pt x="7972" y="3718"/>
                    <a:pt x="7499" y="4222"/>
                    <a:pt x="7499" y="4821"/>
                  </a:cubicBezTo>
                  <a:lnTo>
                    <a:pt x="7499" y="5167"/>
                  </a:lnTo>
                  <a:lnTo>
                    <a:pt x="3025" y="5167"/>
                  </a:lnTo>
                  <a:cubicBezTo>
                    <a:pt x="2206" y="5167"/>
                    <a:pt x="1513" y="4506"/>
                    <a:pt x="1513" y="3686"/>
                  </a:cubicBezTo>
                  <a:cubicBezTo>
                    <a:pt x="1513" y="2899"/>
                    <a:pt x="2206" y="2237"/>
                    <a:pt x="3025" y="2237"/>
                  </a:cubicBezTo>
                  <a:close/>
                  <a:moveTo>
                    <a:pt x="10397" y="3497"/>
                  </a:moveTo>
                  <a:cubicBezTo>
                    <a:pt x="10429" y="3686"/>
                    <a:pt x="10460" y="3875"/>
                    <a:pt x="10460" y="4064"/>
                  </a:cubicBezTo>
                  <a:cubicBezTo>
                    <a:pt x="10460" y="4537"/>
                    <a:pt x="10334" y="4978"/>
                    <a:pt x="10114" y="5388"/>
                  </a:cubicBezTo>
                  <a:cubicBezTo>
                    <a:pt x="9956" y="5608"/>
                    <a:pt x="10145" y="5923"/>
                    <a:pt x="10429" y="5923"/>
                  </a:cubicBezTo>
                  <a:lnTo>
                    <a:pt x="10460" y="5923"/>
                  </a:lnTo>
                  <a:cubicBezTo>
                    <a:pt x="10870" y="5923"/>
                    <a:pt x="11217" y="6238"/>
                    <a:pt x="11217" y="6679"/>
                  </a:cubicBezTo>
                  <a:cubicBezTo>
                    <a:pt x="11217" y="7120"/>
                    <a:pt x="10902" y="7435"/>
                    <a:pt x="10460" y="7435"/>
                  </a:cubicBezTo>
                  <a:lnTo>
                    <a:pt x="9704" y="7435"/>
                  </a:lnTo>
                  <a:lnTo>
                    <a:pt x="9704" y="4821"/>
                  </a:lnTo>
                  <a:cubicBezTo>
                    <a:pt x="9704" y="4443"/>
                    <a:pt x="9641" y="4033"/>
                    <a:pt x="9515" y="3686"/>
                  </a:cubicBezTo>
                  <a:cubicBezTo>
                    <a:pt x="9830" y="3655"/>
                    <a:pt x="10114" y="3592"/>
                    <a:pt x="10397" y="3497"/>
                  </a:cubicBezTo>
                  <a:close/>
                  <a:moveTo>
                    <a:pt x="1513" y="6679"/>
                  </a:moveTo>
                  <a:lnTo>
                    <a:pt x="1513" y="8160"/>
                  </a:lnTo>
                  <a:cubicBezTo>
                    <a:pt x="1104" y="8160"/>
                    <a:pt x="789" y="7845"/>
                    <a:pt x="789" y="7435"/>
                  </a:cubicBezTo>
                  <a:cubicBezTo>
                    <a:pt x="789" y="7026"/>
                    <a:pt x="1135" y="6679"/>
                    <a:pt x="1513" y="6679"/>
                  </a:cubicBezTo>
                  <a:close/>
                  <a:moveTo>
                    <a:pt x="8570" y="4474"/>
                  </a:moveTo>
                  <a:cubicBezTo>
                    <a:pt x="8759" y="4474"/>
                    <a:pt x="8917" y="4632"/>
                    <a:pt x="8917" y="4821"/>
                  </a:cubicBezTo>
                  <a:cubicBezTo>
                    <a:pt x="8980" y="4978"/>
                    <a:pt x="8980" y="8412"/>
                    <a:pt x="8980" y="8570"/>
                  </a:cubicBezTo>
                  <a:cubicBezTo>
                    <a:pt x="8980" y="10460"/>
                    <a:pt x="7467" y="11972"/>
                    <a:pt x="5609" y="11972"/>
                  </a:cubicBezTo>
                  <a:cubicBezTo>
                    <a:pt x="3781" y="11972"/>
                    <a:pt x="2269" y="10460"/>
                    <a:pt x="2269" y="8570"/>
                  </a:cubicBezTo>
                  <a:lnTo>
                    <a:pt x="2269" y="5797"/>
                  </a:lnTo>
                  <a:cubicBezTo>
                    <a:pt x="2521" y="5892"/>
                    <a:pt x="2742" y="5923"/>
                    <a:pt x="3025" y="5923"/>
                  </a:cubicBezTo>
                  <a:lnTo>
                    <a:pt x="7877" y="5923"/>
                  </a:lnTo>
                  <a:cubicBezTo>
                    <a:pt x="8066" y="5923"/>
                    <a:pt x="8224" y="5766"/>
                    <a:pt x="8224" y="5577"/>
                  </a:cubicBezTo>
                  <a:lnTo>
                    <a:pt x="8224" y="4821"/>
                  </a:lnTo>
                  <a:cubicBezTo>
                    <a:pt x="8224" y="4632"/>
                    <a:pt x="8381" y="4474"/>
                    <a:pt x="8570" y="4474"/>
                  </a:cubicBezTo>
                  <a:close/>
                  <a:moveTo>
                    <a:pt x="9358" y="0"/>
                  </a:moveTo>
                  <a:cubicBezTo>
                    <a:pt x="9271" y="0"/>
                    <a:pt x="9185" y="32"/>
                    <a:pt x="9106" y="95"/>
                  </a:cubicBezTo>
                  <a:cubicBezTo>
                    <a:pt x="9043" y="95"/>
                    <a:pt x="8791" y="378"/>
                    <a:pt x="8539" y="819"/>
                  </a:cubicBezTo>
                  <a:cubicBezTo>
                    <a:pt x="8318" y="756"/>
                    <a:pt x="8098" y="725"/>
                    <a:pt x="7877" y="725"/>
                  </a:cubicBezTo>
                  <a:cubicBezTo>
                    <a:pt x="7089" y="725"/>
                    <a:pt x="6365" y="1008"/>
                    <a:pt x="5735" y="1481"/>
                  </a:cubicBezTo>
                  <a:lnTo>
                    <a:pt x="2994" y="1481"/>
                  </a:lnTo>
                  <a:cubicBezTo>
                    <a:pt x="1765" y="1481"/>
                    <a:pt x="757" y="2458"/>
                    <a:pt x="757" y="3718"/>
                  </a:cubicBezTo>
                  <a:cubicBezTo>
                    <a:pt x="757" y="4379"/>
                    <a:pt x="1072" y="5010"/>
                    <a:pt x="1545" y="5419"/>
                  </a:cubicBezTo>
                  <a:cubicBezTo>
                    <a:pt x="1482" y="5451"/>
                    <a:pt x="1482" y="5545"/>
                    <a:pt x="1482" y="5577"/>
                  </a:cubicBezTo>
                  <a:lnTo>
                    <a:pt x="1482" y="5923"/>
                  </a:lnTo>
                  <a:cubicBezTo>
                    <a:pt x="662" y="5923"/>
                    <a:pt x="1" y="6585"/>
                    <a:pt x="1" y="7435"/>
                  </a:cubicBezTo>
                  <a:cubicBezTo>
                    <a:pt x="1" y="8255"/>
                    <a:pt x="662" y="8916"/>
                    <a:pt x="1482" y="8916"/>
                  </a:cubicBezTo>
                  <a:cubicBezTo>
                    <a:pt x="1702" y="10996"/>
                    <a:pt x="3435" y="12697"/>
                    <a:pt x="5577" y="12697"/>
                  </a:cubicBezTo>
                  <a:cubicBezTo>
                    <a:pt x="7877" y="12697"/>
                    <a:pt x="9673" y="10806"/>
                    <a:pt x="9673" y="8570"/>
                  </a:cubicBezTo>
                  <a:lnTo>
                    <a:pt x="9673" y="8223"/>
                  </a:lnTo>
                  <a:lnTo>
                    <a:pt x="10429" y="8223"/>
                  </a:lnTo>
                  <a:cubicBezTo>
                    <a:pt x="11248" y="8223"/>
                    <a:pt x="11941" y="7530"/>
                    <a:pt x="11941" y="6711"/>
                  </a:cubicBezTo>
                  <a:cubicBezTo>
                    <a:pt x="11973" y="6049"/>
                    <a:pt x="11563" y="5482"/>
                    <a:pt x="10965" y="5293"/>
                  </a:cubicBezTo>
                  <a:cubicBezTo>
                    <a:pt x="11122" y="4915"/>
                    <a:pt x="11217" y="4506"/>
                    <a:pt x="11217" y="4064"/>
                  </a:cubicBezTo>
                  <a:cubicBezTo>
                    <a:pt x="11217" y="3718"/>
                    <a:pt x="11185" y="3403"/>
                    <a:pt x="11059" y="3056"/>
                  </a:cubicBezTo>
                  <a:cubicBezTo>
                    <a:pt x="11626" y="2584"/>
                    <a:pt x="11973" y="1859"/>
                    <a:pt x="11973" y="1071"/>
                  </a:cubicBezTo>
                  <a:cubicBezTo>
                    <a:pt x="11973" y="882"/>
                    <a:pt x="11815" y="725"/>
                    <a:pt x="11626" y="725"/>
                  </a:cubicBezTo>
                  <a:cubicBezTo>
                    <a:pt x="11154" y="725"/>
                    <a:pt x="10713" y="851"/>
                    <a:pt x="10303" y="1071"/>
                  </a:cubicBezTo>
                  <a:cubicBezTo>
                    <a:pt x="10082" y="504"/>
                    <a:pt x="9641" y="95"/>
                    <a:pt x="9610" y="95"/>
                  </a:cubicBezTo>
                  <a:cubicBezTo>
                    <a:pt x="9531" y="32"/>
                    <a:pt x="9444" y="0"/>
                    <a:pt x="93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9" name="Google Shape;5329;p38"/>
          <p:cNvGrpSpPr/>
          <p:nvPr/>
        </p:nvGrpSpPr>
        <p:grpSpPr>
          <a:xfrm>
            <a:off x="6908417" y="2514232"/>
            <a:ext cx="295536" cy="336332"/>
            <a:chOff x="-52494100" y="2686975"/>
            <a:chExt cx="279625" cy="318225"/>
          </a:xfrm>
        </p:grpSpPr>
        <p:sp>
          <p:nvSpPr>
            <p:cNvPr id="5330" name="Google Shape;5330;p38"/>
            <p:cNvSpPr/>
            <p:nvPr/>
          </p:nvSpPr>
          <p:spPr>
            <a:xfrm>
              <a:off x="-523917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86" y="0"/>
                  </a:moveTo>
                  <a:cubicBezTo>
                    <a:pt x="291" y="0"/>
                    <a:pt x="205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8" y="465"/>
                    <a:pt x="2898" y="213"/>
                    <a:pt x="2741" y="118"/>
                  </a:cubicBezTo>
                  <a:cubicBezTo>
                    <a:pt x="2662" y="39"/>
                    <a:pt x="2568" y="0"/>
                    <a:pt x="2477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0" y="0"/>
                    <a:pt x="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8"/>
            <p:cNvSpPr/>
            <p:nvPr/>
          </p:nvSpPr>
          <p:spPr>
            <a:xfrm>
              <a:off x="-5240195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8"/>
            <p:cNvSpPr/>
            <p:nvPr/>
          </p:nvSpPr>
          <p:spPr>
            <a:xfrm>
              <a:off x="-52327925" y="28555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7" y="693"/>
                    <a:pt x="694" y="536"/>
                    <a:pt x="694" y="347"/>
                  </a:cubicBezTo>
                  <a:cubicBezTo>
                    <a:pt x="757" y="189"/>
                    <a:pt x="600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8"/>
            <p:cNvSpPr/>
            <p:nvPr/>
          </p:nvSpPr>
          <p:spPr>
            <a:xfrm>
              <a:off x="-52494100" y="26869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8538" y="756"/>
                  </a:moveTo>
                  <a:cubicBezTo>
                    <a:pt x="8727" y="756"/>
                    <a:pt x="8885" y="914"/>
                    <a:pt x="8885" y="1103"/>
                  </a:cubicBezTo>
                  <a:lnTo>
                    <a:pt x="8885" y="2269"/>
                  </a:lnTo>
                  <a:lnTo>
                    <a:pt x="2143" y="2269"/>
                  </a:lnTo>
                  <a:lnTo>
                    <a:pt x="2143" y="1103"/>
                  </a:lnTo>
                  <a:cubicBezTo>
                    <a:pt x="2143" y="914"/>
                    <a:pt x="2300" y="756"/>
                    <a:pt x="2552" y="756"/>
                  </a:cubicBezTo>
                  <a:close/>
                  <a:moveTo>
                    <a:pt x="5545" y="3025"/>
                  </a:moveTo>
                  <a:cubicBezTo>
                    <a:pt x="5734" y="3025"/>
                    <a:pt x="5892" y="3182"/>
                    <a:pt x="5892" y="3371"/>
                  </a:cubicBezTo>
                  <a:cubicBezTo>
                    <a:pt x="5892" y="3592"/>
                    <a:pt x="5734" y="3749"/>
                    <a:pt x="5545" y="3749"/>
                  </a:cubicBezTo>
                  <a:cubicBezTo>
                    <a:pt x="5356" y="3749"/>
                    <a:pt x="5199" y="3592"/>
                    <a:pt x="5199" y="3371"/>
                  </a:cubicBezTo>
                  <a:cubicBezTo>
                    <a:pt x="5199" y="3182"/>
                    <a:pt x="5356" y="3025"/>
                    <a:pt x="5545" y="3025"/>
                  </a:cubicBezTo>
                  <a:close/>
                  <a:moveTo>
                    <a:pt x="4474" y="3025"/>
                  </a:moveTo>
                  <a:cubicBezTo>
                    <a:pt x="4443" y="3151"/>
                    <a:pt x="4411" y="3277"/>
                    <a:pt x="4411" y="3434"/>
                  </a:cubicBezTo>
                  <a:cubicBezTo>
                    <a:pt x="4411" y="3529"/>
                    <a:pt x="4443" y="3655"/>
                    <a:pt x="4474" y="3781"/>
                  </a:cubicBezTo>
                  <a:lnTo>
                    <a:pt x="2206" y="3781"/>
                  </a:lnTo>
                  <a:lnTo>
                    <a:pt x="2206" y="3025"/>
                  </a:lnTo>
                  <a:close/>
                  <a:moveTo>
                    <a:pt x="8853" y="3056"/>
                  </a:moveTo>
                  <a:lnTo>
                    <a:pt x="8853" y="3812"/>
                  </a:lnTo>
                  <a:lnTo>
                    <a:pt x="6553" y="3812"/>
                  </a:lnTo>
                  <a:lnTo>
                    <a:pt x="6553" y="3781"/>
                  </a:lnTo>
                  <a:cubicBezTo>
                    <a:pt x="6616" y="3655"/>
                    <a:pt x="6648" y="3529"/>
                    <a:pt x="6648" y="3434"/>
                  </a:cubicBezTo>
                  <a:cubicBezTo>
                    <a:pt x="6648" y="3308"/>
                    <a:pt x="6616" y="3151"/>
                    <a:pt x="6553" y="3056"/>
                  </a:cubicBezTo>
                  <a:close/>
                  <a:moveTo>
                    <a:pt x="9601" y="4568"/>
                  </a:moveTo>
                  <a:cubicBezTo>
                    <a:pt x="9503" y="4903"/>
                    <a:pt x="9317" y="5207"/>
                    <a:pt x="9042" y="5482"/>
                  </a:cubicBezTo>
                  <a:cubicBezTo>
                    <a:pt x="8763" y="5736"/>
                    <a:pt x="8382" y="5887"/>
                    <a:pt x="7997" y="5887"/>
                  </a:cubicBezTo>
                  <a:cubicBezTo>
                    <a:pt x="7904" y="5887"/>
                    <a:pt x="7811" y="5878"/>
                    <a:pt x="7719" y="5860"/>
                  </a:cubicBezTo>
                  <a:cubicBezTo>
                    <a:pt x="6207" y="5640"/>
                    <a:pt x="4758" y="5199"/>
                    <a:pt x="3434" y="4568"/>
                  </a:cubicBezTo>
                  <a:close/>
                  <a:moveTo>
                    <a:pt x="1418" y="6742"/>
                  </a:moveTo>
                  <a:lnTo>
                    <a:pt x="1418" y="8223"/>
                  </a:lnTo>
                  <a:cubicBezTo>
                    <a:pt x="1009" y="8223"/>
                    <a:pt x="662" y="7908"/>
                    <a:pt x="662" y="7467"/>
                  </a:cubicBezTo>
                  <a:cubicBezTo>
                    <a:pt x="662" y="7089"/>
                    <a:pt x="1009" y="6742"/>
                    <a:pt x="1418" y="6742"/>
                  </a:cubicBezTo>
                  <a:close/>
                  <a:moveTo>
                    <a:pt x="9641" y="6742"/>
                  </a:moveTo>
                  <a:cubicBezTo>
                    <a:pt x="10019" y="6742"/>
                    <a:pt x="10397" y="7057"/>
                    <a:pt x="10397" y="7467"/>
                  </a:cubicBezTo>
                  <a:cubicBezTo>
                    <a:pt x="10397" y="7908"/>
                    <a:pt x="10019" y="8223"/>
                    <a:pt x="9641" y="8223"/>
                  </a:cubicBezTo>
                  <a:lnTo>
                    <a:pt x="9641" y="6742"/>
                  </a:lnTo>
                  <a:close/>
                  <a:moveTo>
                    <a:pt x="2143" y="4757"/>
                  </a:moveTo>
                  <a:lnTo>
                    <a:pt x="2741" y="5072"/>
                  </a:lnTo>
                  <a:cubicBezTo>
                    <a:pt x="4254" y="5829"/>
                    <a:pt x="5860" y="6333"/>
                    <a:pt x="7562" y="6616"/>
                  </a:cubicBezTo>
                  <a:cubicBezTo>
                    <a:pt x="7667" y="6633"/>
                    <a:pt x="7777" y="6640"/>
                    <a:pt x="7889" y="6640"/>
                  </a:cubicBezTo>
                  <a:cubicBezTo>
                    <a:pt x="8211" y="6640"/>
                    <a:pt x="8550" y="6576"/>
                    <a:pt x="8853" y="6459"/>
                  </a:cubicBezTo>
                  <a:lnTo>
                    <a:pt x="8853" y="8664"/>
                  </a:lnTo>
                  <a:cubicBezTo>
                    <a:pt x="8885" y="10460"/>
                    <a:pt x="7341" y="11972"/>
                    <a:pt x="5514" y="11972"/>
                  </a:cubicBezTo>
                  <a:cubicBezTo>
                    <a:pt x="3655" y="11972"/>
                    <a:pt x="2143" y="10460"/>
                    <a:pt x="2143" y="8633"/>
                  </a:cubicBezTo>
                  <a:lnTo>
                    <a:pt x="2143" y="4757"/>
                  </a:lnTo>
                  <a:close/>
                  <a:moveTo>
                    <a:pt x="2584" y="0"/>
                  </a:moveTo>
                  <a:cubicBezTo>
                    <a:pt x="1954" y="0"/>
                    <a:pt x="1481" y="504"/>
                    <a:pt x="1481" y="1103"/>
                  </a:cubicBezTo>
                  <a:lnTo>
                    <a:pt x="1481" y="5986"/>
                  </a:lnTo>
                  <a:cubicBezTo>
                    <a:pt x="662" y="5986"/>
                    <a:pt x="0" y="6648"/>
                    <a:pt x="0" y="7467"/>
                  </a:cubicBezTo>
                  <a:cubicBezTo>
                    <a:pt x="0" y="8317"/>
                    <a:pt x="662" y="8979"/>
                    <a:pt x="1481" y="8979"/>
                  </a:cubicBezTo>
                  <a:cubicBezTo>
                    <a:pt x="1670" y="11058"/>
                    <a:pt x="3466" y="12728"/>
                    <a:pt x="5577" y="12728"/>
                  </a:cubicBezTo>
                  <a:cubicBezTo>
                    <a:pt x="7719" y="12728"/>
                    <a:pt x="9483" y="11058"/>
                    <a:pt x="9672" y="8979"/>
                  </a:cubicBezTo>
                  <a:cubicBezTo>
                    <a:pt x="10492" y="8979"/>
                    <a:pt x="11185" y="8317"/>
                    <a:pt x="11185" y="7467"/>
                  </a:cubicBezTo>
                  <a:cubicBezTo>
                    <a:pt x="11122" y="6679"/>
                    <a:pt x="10460" y="6018"/>
                    <a:pt x="9641" y="6018"/>
                  </a:cubicBezTo>
                  <a:lnTo>
                    <a:pt x="9641" y="5892"/>
                  </a:lnTo>
                  <a:cubicBezTo>
                    <a:pt x="10113" y="5419"/>
                    <a:pt x="10397" y="4789"/>
                    <a:pt x="10397" y="4127"/>
                  </a:cubicBezTo>
                  <a:cubicBezTo>
                    <a:pt x="10397" y="3938"/>
                    <a:pt x="10240" y="3781"/>
                    <a:pt x="10019" y="3781"/>
                  </a:cubicBezTo>
                  <a:lnTo>
                    <a:pt x="9672" y="3781"/>
                  </a:lnTo>
                  <a:lnTo>
                    <a:pt x="9672" y="1103"/>
                  </a:lnTo>
                  <a:cubicBezTo>
                    <a:pt x="9672" y="473"/>
                    <a:pt x="9168" y="0"/>
                    <a:pt x="8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4" name="Google Shape;5334;p38"/>
          <p:cNvGrpSpPr/>
          <p:nvPr/>
        </p:nvGrpSpPr>
        <p:grpSpPr>
          <a:xfrm>
            <a:off x="7744070" y="2111315"/>
            <a:ext cx="293871" cy="336332"/>
            <a:chOff x="-51708850" y="2305750"/>
            <a:chExt cx="278050" cy="318225"/>
          </a:xfrm>
        </p:grpSpPr>
        <p:sp>
          <p:nvSpPr>
            <p:cNvPr id="5335" name="Google Shape;5335;p38"/>
            <p:cNvSpPr/>
            <p:nvPr/>
          </p:nvSpPr>
          <p:spPr>
            <a:xfrm>
              <a:off x="-51617475" y="2455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8"/>
            <p:cNvSpPr/>
            <p:nvPr/>
          </p:nvSpPr>
          <p:spPr>
            <a:xfrm>
              <a:off x="-51541875" y="24554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8"/>
            <p:cNvSpPr/>
            <p:nvPr/>
          </p:nvSpPr>
          <p:spPr>
            <a:xfrm>
              <a:off x="-51708850" y="2305750"/>
              <a:ext cx="278050" cy="318225"/>
            </a:xfrm>
            <a:custGeom>
              <a:avLst/>
              <a:gdLst/>
              <a:ahLst/>
              <a:cxnLst/>
              <a:rect l="l" t="t" r="r" b="b"/>
              <a:pathLst>
                <a:path w="11122" h="12729" extrusionOk="0">
                  <a:moveTo>
                    <a:pt x="1765" y="725"/>
                  </a:moveTo>
                  <a:cubicBezTo>
                    <a:pt x="1986" y="725"/>
                    <a:pt x="2143" y="883"/>
                    <a:pt x="2143" y="1072"/>
                  </a:cubicBezTo>
                  <a:cubicBezTo>
                    <a:pt x="2143" y="1261"/>
                    <a:pt x="1986" y="1419"/>
                    <a:pt x="1765" y="1419"/>
                  </a:cubicBezTo>
                  <a:cubicBezTo>
                    <a:pt x="1576" y="1419"/>
                    <a:pt x="1419" y="1261"/>
                    <a:pt x="1419" y="1072"/>
                  </a:cubicBezTo>
                  <a:cubicBezTo>
                    <a:pt x="1419" y="915"/>
                    <a:pt x="1576" y="725"/>
                    <a:pt x="1765" y="725"/>
                  </a:cubicBezTo>
                  <a:close/>
                  <a:moveTo>
                    <a:pt x="5514" y="725"/>
                  </a:moveTo>
                  <a:cubicBezTo>
                    <a:pt x="5703" y="725"/>
                    <a:pt x="5861" y="883"/>
                    <a:pt x="5861" y="1072"/>
                  </a:cubicBezTo>
                  <a:cubicBezTo>
                    <a:pt x="5861" y="1261"/>
                    <a:pt x="5703" y="1419"/>
                    <a:pt x="5514" y="1419"/>
                  </a:cubicBezTo>
                  <a:cubicBezTo>
                    <a:pt x="5325" y="1419"/>
                    <a:pt x="5168" y="1261"/>
                    <a:pt x="5168" y="1072"/>
                  </a:cubicBezTo>
                  <a:cubicBezTo>
                    <a:pt x="5136" y="915"/>
                    <a:pt x="5294" y="725"/>
                    <a:pt x="5514" y="725"/>
                  </a:cubicBezTo>
                  <a:close/>
                  <a:moveTo>
                    <a:pt x="9232" y="725"/>
                  </a:moveTo>
                  <a:cubicBezTo>
                    <a:pt x="9421" y="725"/>
                    <a:pt x="9578" y="883"/>
                    <a:pt x="9578" y="1072"/>
                  </a:cubicBezTo>
                  <a:cubicBezTo>
                    <a:pt x="9578" y="1261"/>
                    <a:pt x="9421" y="1419"/>
                    <a:pt x="9232" y="1419"/>
                  </a:cubicBezTo>
                  <a:cubicBezTo>
                    <a:pt x="9011" y="1419"/>
                    <a:pt x="8885" y="1261"/>
                    <a:pt x="8885" y="1072"/>
                  </a:cubicBezTo>
                  <a:cubicBezTo>
                    <a:pt x="8854" y="915"/>
                    <a:pt x="9011" y="725"/>
                    <a:pt x="9232" y="725"/>
                  </a:cubicBezTo>
                  <a:close/>
                  <a:moveTo>
                    <a:pt x="5483" y="3277"/>
                  </a:moveTo>
                  <a:lnTo>
                    <a:pt x="5987" y="3781"/>
                  </a:lnTo>
                  <a:lnTo>
                    <a:pt x="5483" y="4286"/>
                  </a:lnTo>
                  <a:lnTo>
                    <a:pt x="4979" y="3781"/>
                  </a:lnTo>
                  <a:lnTo>
                    <a:pt x="5483" y="3277"/>
                  </a:lnTo>
                  <a:close/>
                  <a:moveTo>
                    <a:pt x="8602" y="2049"/>
                  </a:moveTo>
                  <a:lnTo>
                    <a:pt x="8822" y="2175"/>
                  </a:lnTo>
                  <a:lnTo>
                    <a:pt x="8822" y="4443"/>
                  </a:lnTo>
                  <a:lnTo>
                    <a:pt x="6396" y="4443"/>
                  </a:lnTo>
                  <a:lnTo>
                    <a:pt x="6837" y="4034"/>
                  </a:lnTo>
                  <a:cubicBezTo>
                    <a:pt x="6995" y="3876"/>
                    <a:pt x="6995" y="3624"/>
                    <a:pt x="6837" y="3498"/>
                  </a:cubicBezTo>
                  <a:lnTo>
                    <a:pt x="5766" y="2458"/>
                  </a:lnTo>
                  <a:cubicBezTo>
                    <a:pt x="5687" y="2380"/>
                    <a:pt x="5585" y="2340"/>
                    <a:pt x="5491" y="2340"/>
                  </a:cubicBezTo>
                  <a:cubicBezTo>
                    <a:pt x="5396" y="2340"/>
                    <a:pt x="5309" y="2380"/>
                    <a:pt x="5262" y="2458"/>
                  </a:cubicBezTo>
                  <a:lnTo>
                    <a:pt x="4191" y="3498"/>
                  </a:lnTo>
                  <a:cubicBezTo>
                    <a:pt x="4033" y="3655"/>
                    <a:pt x="4033" y="3907"/>
                    <a:pt x="4191" y="4034"/>
                  </a:cubicBezTo>
                  <a:lnTo>
                    <a:pt x="4632" y="4443"/>
                  </a:lnTo>
                  <a:lnTo>
                    <a:pt x="2175" y="4443"/>
                  </a:lnTo>
                  <a:lnTo>
                    <a:pt x="2175" y="2175"/>
                  </a:lnTo>
                  <a:lnTo>
                    <a:pt x="2427" y="2049"/>
                  </a:lnTo>
                  <a:lnTo>
                    <a:pt x="3435" y="2868"/>
                  </a:lnTo>
                  <a:cubicBezTo>
                    <a:pt x="3498" y="2931"/>
                    <a:pt x="3577" y="2962"/>
                    <a:pt x="3655" y="2962"/>
                  </a:cubicBezTo>
                  <a:cubicBezTo>
                    <a:pt x="3734" y="2962"/>
                    <a:pt x="3813" y="2931"/>
                    <a:pt x="3876" y="2868"/>
                  </a:cubicBezTo>
                  <a:lnTo>
                    <a:pt x="4884" y="2049"/>
                  </a:lnTo>
                  <a:cubicBezTo>
                    <a:pt x="5042" y="2175"/>
                    <a:pt x="5231" y="2206"/>
                    <a:pt x="5483" y="2206"/>
                  </a:cubicBezTo>
                  <a:cubicBezTo>
                    <a:pt x="5672" y="2206"/>
                    <a:pt x="5924" y="2143"/>
                    <a:pt x="6081" y="2049"/>
                  </a:cubicBezTo>
                  <a:lnTo>
                    <a:pt x="7089" y="2868"/>
                  </a:lnTo>
                  <a:cubicBezTo>
                    <a:pt x="7152" y="2931"/>
                    <a:pt x="7231" y="2962"/>
                    <a:pt x="7314" y="2962"/>
                  </a:cubicBezTo>
                  <a:cubicBezTo>
                    <a:pt x="7397" y="2962"/>
                    <a:pt x="7483" y="2931"/>
                    <a:pt x="7562" y="2868"/>
                  </a:cubicBezTo>
                  <a:lnTo>
                    <a:pt x="8602" y="2049"/>
                  </a:lnTo>
                  <a:close/>
                  <a:moveTo>
                    <a:pt x="1419" y="5199"/>
                  </a:moveTo>
                  <a:lnTo>
                    <a:pt x="1419" y="6711"/>
                  </a:lnTo>
                  <a:cubicBezTo>
                    <a:pt x="977" y="6711"/>
                    <a:pt x="662" y="6396"/>
                    <a:pt x="662" y="5955"/>
                  </a:cubicBezTo>
                  <a:cubicBezTo>
                    <a:pt x="662" y="5546"/>
                    <a:pt x="1041" y="5199"/>
                    <a:pt x="1419" y="5199"/>
                  </a:cubicBezTo>
                  <a:close/>
                  <a:moveTo>
                    <a:pt x="9610" y="5199"/>
                  </a:moveTo>
                  <a:cubicBezTo>
                    <a:pt x="10019" y="5199"/>
                    <a:pt x="10366" y="5546"/>
                    <a:pt x="10366" y="5955"/>
                  </a:cubicBezTo>
                  <a:cubicBezTo>
                    <a:pt x="10366" y="6333"/>
                    <a:pt x="10019" y="6711"/>
                    <a:pt x="9610" y="6711"/>
                  </a:cubicBezTo>
                  <a:lnTo>
                    <a:pt x="9610" y="5199"/>
                  </a:lnTo>
                  <a:close/>
                  <a:moveTo>
                    <a:pt x="8822" y="5199"/>
                  </a:moveTo>
                  <a:lnTo>
                    <a:pt x="8822" y="8602"/>
                  </a:lnTo>
                  <a:lnTo>
                    <a:pt x="8224" y="8791"/>
                  </a:lnTo>
                  <a:cubicBezTo>
                    <a:pt x="8167" y="8807"/>
                    <a:pt x="8105" y="8815"/>
                    <a:pt x="8043" y="8815"/>
                  </a:cubicBezTo>
                  <a:cubicBezTo>
                    <a:pt x="7863" y="8815"/>
                    <a:pt x="7671" y="8750"/>
                    <a:pt x="7531" y="8633"/>
                  </a:cubicBezTo>
                  <a:cubicBezTo>
                    <a:pt x="7239" y="8342"/>
                    <a:pt x="6873" y="8200"/>
                    <a:pt x="6512" y="8200"/>
                  </a:cubicBezTo>
                  <a:cubicBezTo>
                    <a:pt x="6132" y="8200"/>
                    <a:pt x="5758" y="8358"/>
                    <a:pt x="5483" y="8665"/>
                  </a:cubicBezTo>
                  <a:cubicBezTo>
                    <a:pt x="5217" y="8382"/>
                    <a:pt x="4828" y="8222"/>
                    <a:pt x="4432" y="8222"/>
                  </a:cubicBezTo>
                  <a:cubicBezTo>
                    <a:pt x="4078" y="8222"/>
                    <a:pt x="3718" y="8350"/>
                    <a:pt x="3435" y="8633"/>
                  </a:cubicBezTo>
                  <a:cubicBezTo>
                    <a:pt x="3303" y="8765"/>
                    <a:pt x="3141" y="8820"/>
                    <a:pt x="2958" y="8820"/>
                  </a:cubicBezTo>
                  <a:cubicBezTo>
                    <a:pt x="2879" y="8820"/>
                    <a:pt x="2796" y="8810"/>
                    <a:pt x="2710" y="8791"/>
                  </a:cubicBezTo>
                  <a:lnTo>
                    <a:pt x="2080" y="8602"/>
                  </a:lnTo>
                  <a:lnTo>
                    <a:pt x="2080" y="5199"/>
                  </a:lnTo>
                  <a:close/>
                  <a:moveTo>
                    <a:pt x="4442" y="8945"/>
                  </a:moveTo>
                  <a:cubicBezTo>
                    <a:pt x="4678" y="8945"/>
                    <a:pt x="4913" y="9062"/>
                    <a:pt x="5042" y="9263"/>
                  </a:cubicBezTo>
                  <a:cubicBezTo>
                    <a:pt x="4853" y="9484"/>
                    <a:pt x="4601" y="9767"/>
                    <a:pt x="4096" y="9925"/>
                  </a:cubicBezTo>
                  <a:cubicBezTo>
                    <a:pt x="3889" y="10000"/>
                    <a:pt x="3677" y="10035"/>
                    <a:pt x="3468" y="10035"/>
                  </a:cubicBezTo>
                  <a:cubicBezTo>
                    <a:pt x="2882" y="10035"/>
                    <a:pt x="2317" y="9759"/>
                    <a:pt x="1923" y="9295"/>
                  </a:cubicBezTo>
                  <a:lnTo>
                    <a:pt x="1923" y="9295"/>
                  </a:lnTo>
                  <a:lnTo>
                    <a:pt x="2521" y="9484"/>
                  </a:lnTo>
                  <a:cubicBezTo>
                    <a:pt x="2673" y="9531"/>
                    <a:pt x="2831" y="9556"/>
                    <a:pt x="2987" y="9556"/>
                  </a:cubicBezTo>
                  <a:cubicBezTo>
                    <a:pt x="3350" y="9556"/>
                    <a:pt x="3706" y="9423"/>
                    <a:pt x="3970" y="9137"/>
                  </a:cubicBezTo>
                  <a:cubicBezTo>
                    <a:pt x="4102" y="9006"/>
                    <a:pt x="4273" y="8945"/>
                    <a:pt x="4442" y="8945"/>
                  </a:cubicBezTo>
                  <a:close/>
                  <a:moveTo>
                    <a:pt x="6546" y="9022"/>
                  </a:moveTo>
                  <a:cubicBezTo>
                    <a:pt x="6718" y="9022"/>
                    <a:pt x="6892" y="9080"/>
                    <a:pt x="7026" y="9200"/>
                  </a:cubicBezTo>
                  <a:cubicBezTo>
                    <a:pt x="7299" y="9496"/>
                    <a:pt x="7671" y="9644"/>
                    <a:pt x="8046" y="9644"/>
                  </a:cubicBezTo>
                  <a:cubicBezTo>
                    <a:pt x="8191" y="9644"/>
                    <a:pt x="8336" y="9622"/>
                    <a:pt x="8476" y="9578"/>
                  </a:cubicBezTo>
                  <a:lnTo>
                    <a:pt x="9074" y="9326"/>
                  </a:lnTo>
                  <a:lnTo>
                    <a:pt x="9074" y="9326"/>
                  </a:lnTo>
                  <a:cubicBezTo>
                    <a:pt x="8677" y="9794"/>
                    <a:pt x="8107" y="10053"/>
                    <a:pt x="7517" y="10053"/>
                  </a:cubicBezTo>
                  <a:cubicBezTo>
                    <a:pt x="7312" y="10053"/>
                    <a:pt x="7104" y="10022"/>
                    <a:pt x="6900" y="9956"/>
                  </a:cubicBezTo>
                  <a:cubicBezTo>
                    <a:pt x="6428" y="9799"/>
                    <a:pt x="6144" y="9547"/>
                    <a:pt x="5955" y="9326"/>
                  </a:cubicBezTo>
                  <a:cubicBezTo>
                    <a:pt x="6082" y="9127"/>
                    <a:pt x="6313" y="9022"/>
                    <a:pt x="6546" y="9022"/>
                  </a:cubicBezTo>
                  <a:close/>
                  <a:moveTo>
                    <a:pt x="5514" y="9893"/>
                  </a:moveTo>
                  <a:cubicBezTo>
                    <a:pt x="5640" y="10019"/>
                    <a:pt x="5798" y="10177"/>
                    <a:pt x="6081" y="10334"/>
                  </a:cubicBezTo>
                  <a:cubicBezTo>
                    <a:pt x="5924" y="10397"/>
                    <a:pt x="5703" y="10492"/>
                    <a:pt x="5514" y="10492"/>
                  </a:cubicBezTo>
                  <a:cubicBezTo>
                    <a:pt x="5325" y="10492"/>
                    <a:pt x="5136" y="10429"/>
                    <a:pt x="4979" y="10334"/>
                  </a:cubicBezTo>
                  <a:cubicBezTo>
                    <a:pt x="5231" y="10177"/>
                    <a:pt x="5388" y="10019"/>
                    <a:pt x="5514" y="9893"/>
                  </a:cubicBezTo>
                  <a:close/>
                  <a:moveTo>
                    <a:pt x="6774" y="10681"/>
                  </a:moveTo>
                  <a:cubicBezTo>
                    <a:pt x="7011" y="10749"/>
                    <a:pt x="7247" y="10780"/>
                    <a:pt x="7484" y="10780"/>
                  </a:cubicBezTo>
                  <a:cubicBezTo>
                    <a:pt x="7688" y="10780"/>
                    <a:pt x="7893" y="10756"/>
                    <a:pt x="8098" y="10713"/>
                  </a:cubicBezTo>
                  <a:lnTo>
                    <a:pt x="8098" y="10713"/>
                  </a:lnTo>
                  <a:cubicBezTo>
                    <a:pt x="7499" y="11500"/>
                    <a:pt x="6554" y="11973"/>
                    <a:pt x="5514" y="11973"/>
                  </a:cubicBezTo>
                  <a:cubicBezTo>
                    <a:pt x="4506" y="11973"/>
                    <a:pt x="3498" y="11500"/>
                    <a:pt x="2868" y="10713"/>
                  </a:cubicBezTo>
                  <a:lnTo>
                    <a:pt x="2868" y="10713"/>
                  </a:lnTo>
                  <a:cubicBezTo>
                    <a:pt x="3072" y="10756"/>
                    <a:pt x="3277" y="10780"/>
                    <a:pt x="3482" y="10780"/>
                  </a:cubicBezTo>
                  <a:cubicBezTo>
                    <a:pt x="3718" y="10780"/>
                    <a:pt x="3955" y="10749"/>
                    <a:pt x="4191" y="10681"/>
                  </a:cubicBezTo>
                  <a:cubicBezTo>
                    <a:pt x="4538" y="11028"/>
                    <a:pt x="5010" y="11217"/>
                    <a:pt x="5483" y="11217"/>
                  </a:cubicBezTo>
                  <a:cubicBezTo>
                    <a:pt x="5955" y="11217"/>
                    <a:pt x="6459" y="11028"/>
                    <a:pt x="6774" y="10681"/>
                  </a:cubicBezTo>
                  <a:close/>
                  <a:moveTo>
                    <a:pt x="1860" y="1"/>
                  </a:moveTo>
                  <a:cubicBezTo>
                    <a:pt x="1261" y="1"/>
                    <a:pt x="757" y="505"/>
                    <a:pt x="757" y="1104"/>
                  </a:cubicBezTo>
                  <a:cubicBezTo>
                    <a:pt x="757" y="1576"/>
                    <a:pt x="1072" y="2017"/>
                    <a:pt x="1513" y="2175"/>
                  </a:cubicBezTo>
                  <a:lnTo>
                    <a:pt x="1513" y="4443"/>
                  </a:lnTo>
                  <a:cubicBezTo>
                    <a:pt x="662" y="4443"/>
                    <a:pt x="1" y="5105"/>
                    <a:pt x="1" y="5955"/>
                  </a:cubicBezTo>
                  <a:cubicBezTo>
                    <a:pt x="1" y="6774"/>
                    <a:pt x="662" y="7436"/>
                    <a:pt x="1513" y="7436"/>
                  </a:cubicBezTo>
                  <a:lnTo>
                    <a:pt x="1513" y="8350"/>
                  </a:lnTo>
                  <a:lnTo>
                    <a:pt x="1261" y="8287"/>
                  </a:lnTo>
                  <a:cubicBezTo>
                    <a:pt x="1214" y="8270"/>
                    <a:pt x="1168" y="8262"/>
                    <a:pt x="1124" y="8262"/>
                  </a:cubicBezTo>
                  <a:cubicBezTo>
                    <a:pt x="846" y="8262"/>
                    <a:pt x="657" y="8577"/>
                    <a:pt x="820" y="8822"/>
                  </a:cubicBezTo>
                  <a:cubicBezTo>
                    <a:pt x="1356" y="9610"/>
                    <a:pt x="1450" y="9799"/>
                    <a:pt x="1765" y="10082"/>
                  </a:cubicBezTo>
                  <a:cubicBezTo>
                    <a:pt x="2364" y="11658"/>
                    <a:pt x="3907" y="12729"/>
                    <a:pt x="5609" y="12729"/>
                  </a:cubicBezTo>
                  <a:cubicBezTo>
                    <a:pt x="7278" y="12729"/>
                    <a:pt x="8822" y="11658"/>
                    <a:pt x="9421" y="10082"/>
                  </a:cubicBezTo>
                  <a:cubicBezTo>
                    <a:pt x="9736" y="9799"/>
                    <a:pt x="9862" y="9610"/>
                    <a:pt x="10366" y="8822"/>
                  </a:cubicBezTo>
                  <a:cubicBezTo>
                    <a:pt x="10529" y="8577"/>
                    <a:pt x="10340" y="8262"/>
                    <a:pt x="10062" y="8262"/>
                  </a:cubicBezTo>
                  <a:cubicBezTo>
                    <a:pt x="10018" y="8262"/>
                    <a:pt x="9972" y="8270"/>
                    <a:pt x="9925" y="8287"/>
                  </a:cubicBezTo>
                  <a:lnTo>
                    <a:pt x="9704" y="8350"/>
                  </a:lnTo>
                  <a:lnTo>
                    <a:pt x="9704" y="7436"/>
                  </a:lnTo>
                  <a:cubicBezTo>
                    <a:pt x="10429" y="7436"/>
                    <a:pt x="11122" y="6774"/>
                    <a:pt x="11122" y="5955"/>
                  </a:cubicBezTo>
                  <a:cubicBezTo>
                    <a:pt x="11122" y="5136"/>
                    <a:pt x="10429" y="4443"/>
                    <a:pt x="9610" y="4443"/>
                  </a:cubicBezTo>
                  <a:lnTo>
                    <a:pt x="9610" y="2175"/>
                  </a:lnTo>
                  <a:cubicBezTo>
                    <a:pt x="10051" y="2017"/>
                    <a:pt x="10366" y="1608"/>
                    <a:pt x="10366" y="1104"/>
                  </a:cubicBezTo>
                  <a:cubicBezTo>
                    <a:pt x="10366" y="473"/>
                    <a:pt x="9862" y="1"/>
                    <a:pt x="9263" y="1"/>
                  </a:cubicBezTo>
                  <a:cubicBezTo>
                    <a:pt x="8633" y="1"/>
                    <a:pt x="8161" y="505"/>
                    <a:pt x="8161" y="1104"/>
                  </a:cubicBezTo>
                  <a:cubicBezTo>
                    <a:pt x="8161" y="1230"/>
                    <a:pt x="8192" y="1324"/>
                    <a:pt x="8224" y="1450"/>
                  </a:cubicBezTo>
                  <a:lnTo>
                    <a:pt x="7405" y="2080"/>
                  </a:lnTo>
                  <a:lnTo>
                    <a:pt x="6585" y="1450"/>
                  </a:lnTo>
                  <a:cubicBezTo>
                    <a:pt x="6617" y="1324"/>
                    <a:pt x="6648" y="1230"/>
                    <a:pt x="6648" y="1104"/>
                  </a:cubicBezTo>
                  <a:cubicBezTo>
                    <a:pt x="6648" y="473"/>
                    <a:pt x="6144" y="1"/>
                    <a:pt x="5546" y="1"/>
                  </a:cubicBezTo>
                  <a:cubicBezTo>
                    <a:pt x="4916" y="1"/>
                    <a:pt x="4443" y="505"/>
                    <a:pt x="4443" y="1104"/>
                  </a:cubicBezTo>
                  <a:cubicBezTo>
                    <a:pt x="4443" y="1230"/>
                    <a:pt x="4506" y="1324"/>
                    <a:pt x="4538" y="1450"/>
                  </a:cubicBezTo>
                  <a:lnTo>
                    <a:pt x="3718" y="2080"/>
                  </a:lnTo>
                  <a:lnTo>
                    <a:pt x="2868" y="1450"/>
                  </a:lnTo>
                  <a:cubicBezTo>
                    <a:pt x="2931" y="1324"/>
                    <a:pt x="2962" y="1230"/>
                    <a:pt x="2962" y="1104"/>
                  </a:cubicBezTo>
                  <a:cubicBezTo>
                    <a:pt x="2962" y="473"/>
                    <a:pt x="2458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8" name="Google Shape;5338;p38"/>
          <p:cNvGrpSpPr/>
          <p:nvPr/>
        </p:nvGrpSpPr>
        <p:grpSpPr>
          <a:xfrm>
            <a:off x="1094954" y="3054255"/>
            <a:ext cx="337151" cy="337389"/>
            <a:chOff x="-57956275" y="3197925"/>
            <a:chExt cx="319000" cy="319225"/>
          </a:xfrm>
        </p:grpSpPr>
        <p:sp>
          <p:nvSpPr>
            <p:cNvPr id="5339" name="Google Shape;5339;p38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8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8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8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8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8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8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6" name="Google Shape;5346;p38"/>
          <p:cNvGrpSpPr/>
          <p:nvPr/>
        </p:nvGrpSpPr>
        <p:grpSpPr>
          <a:xfrm>
            <a:off x="1115761" y="3469035"/>
            <a:ext cx="295536" cy="337151"/>
            <a:chOff x="-57940525" y="3590375"/>
            <a:chExt cx="279625" cy="319000"/>
          </a:xfrm>
        </p:grpSpPr>
        <p:sp>
          <p:nvSpPr>
            <p:cNvPr id="5347" name="Google Shape;5347;p38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8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8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8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8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2" name="Google Shape;5352;p38"/>
          <p:cNvGrpSpPr/>
          <p:nvPr/>
        </p:nvGrpSpPr>
        <p:grpSpPr>
          <a:xfrm>
            <a:off x="1095363" y="3883578"/>
            <a:ext cx="336332" cy="337178"/>
            <a:chOff x="-57959425" y="3982600"/>
            <a:chExt cx="318225" cy="319025"/>
          </a:xfrm>
        </p:grpSpPr>
        <p:sp>
          <p:nvSpPr>
            <p:cNvPr id="5353" name="Google Shape;5353;p38"/>
            <p:cNvSpPr/>
            <p:nvPr/>
          </p:nvSpPr>
          <p:spPr>
            <a:xfrm>
              <a:off x="-57771975" y="4150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8"/>
            <p:cNvSpPr/>
            <p:nvPr/>
          </p:nvSpPr>
          <p:spPr>
            <a:xfrm>
              <a:off x="-57959425" y="3982600"/>
              <a:ext cx="318225" cy="130775"/>
            </a:xfrm>
            <a:custGeom>
              <a:avLst/>
              <a:gdLst/>
              <a:ahLst/>
              <a:cxnLst/>
              <a:rect l="l" t="t" r="r" b="b"/>
              <a:pathLst>
                <a:path w="12729" h="5231" extrusionOk="0">
                  <a:moveTo>
                    <a:pt x="7081" y="1521"/>
                  </a:moveTo>
                  <a:cubicBezTo>
                    <a:pt x="7176" y="1521"/>
                    <a:pt x="7262" y="1560"/>
                    <a:pt x="7310" y="1639"/>
                  </a:cubicBezTo>
                  <a:cubicBezTo>
                    <a:pt x="7436" y="1796"/>
                    <a:pt x="7467" y="2048"/>
                    <a:pt x="7310" y="2174"/>
                  </a:cubicBezTo>
                  <a:lnTo>
                    <a:pt x="6837" y="2647"/>
                  </a:lnTo>
                  <a:lnTo>
                    <a:pt x="7310" y="3120"/>
                  </a:lnTo>
                  <a:cubicBezTo>
                    <a:pt x="7467" y="3246"/>
                    <a:pt x="7467" y="3498"/>
                    <a:pt x="7310" y="3624"/>
                  </a:cubicBezTo>
                  <a:cubicBezTo>
                    <a:pt x="7231" y="3702"/>
                    <a:pt x="7136" y="3742"/>
                    <a:pt x="7046" y="3742"/>
                  </a:cubicBezTo>
                  <a:cubicBezTo>
                    <a:pt x="6955" y="3742"/>
                    <a:pt x="6869" y="3702"/>
                    <a:pt x="6806" y="3624"/>
                  </a:cubicBezTo>
                  <a:lnTo>
                    <a:pt x="6333" y="3151"/>
                  </a:lnTo>
                  <a:lnTo>
                    <a:pt x="5860" y="3624"/>
                  </a:lnTo>
                  <a:cubicBezTo>
                    <a:pt x="5782" y="3702"/>
                    <a:pt x="5687" y="3742"/>
                    <a:pt x="5597" y="3742"/>
                  </a:cubicBezTo>
                  <a:cubicBezTo>
                    <a:pt x="5506" y="3742"/>
                    <a:pt x="5419" y="3702"/>
                    <a:pt x="5356" y="3624"/>
                  </a:cubicBezTo>
                  <a:cubicBezTo>
                    <a:pt x="5199" y="3466"/>
                    <a:pt x="5199" y="3214"/>
                    <a:pt x="5356" y="3120"/>
                  </a:cubicBezTo>
                  <a:lnTo>
                    <a:pt x="5829" y="2647"/>
                  </a:lnTo>
                  <a:lnTo>
                    <a:pt x="5356" y="2174"/>
                  </a:lnTo>
                  <a:cubicBezTo>
                    <a:pt x="5199" y="2017"/>
                    <a:pt x="5199" y="1765"/>
                    <a:pt x="5356" y="1639"/>
                  </a:cubicBezTo>
                  <a:cubicBezTo>
                    <a:pt x="5435" y="1560"/>
                    <a:pt x="5530" y="1521"/>
                    <a:pt x="5620" y="1521"/>
                  </a:cubicBezTo>
                  <a:cubicBezTo>
                    <a:pt x="5711" y="1521"/>
                    <a:pt x="5797" y="1560"/>
                    <a:pt x="5860" y="1639"/>
                  </a:cubicBezTo>
                  <a:lnTo>
                    <a:pt x="6333" y="2111"/>
                  </a:lnTo>
                  <a:lnTo>
                    <a:pt x="6806" y="1639"/>
                  </a:lnTo>
                  <a:cubicBezTo>
                    <a:pt x="6884" y="1560"/>
                    <a:pt x="6987" y="1521"/>
                    <a:pt x="7081" y="1521"/>
                  </a:cubicBezTo>
                  <a:close/>
                  <a:moveTo>
                    <a:pt x="6333" y="1"/>
                  </a:moveTo>
                  <a:cubicBezTo>
                    <a:pt x="5388" y="1"/>
                    <a:pt x="4506" y="379"/>
                    <a:pt x="3907" y="1072"/>
                  </a:cubicBezTo>
                  <a:cubicBezTo>
                    <a:pt x="3389" y="1628"/>
                    <a:pt x="2673" y="1927"/>
                    <a:pt x="1944" y="1927"/>
                  </a:cubicBezTo>
                  <a:cubicBezTo>
                    <a:pt x="1474" y="1927"/>
                    <a:pt x="999" y="1803"/>
                    <a:pt x="568" y="1544"/>
                  </a:cubicBez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59"/>
                  </a:cubicBezTo>
                  <a:lnTo>
                    <a:pt x="1" y="2426"/>
                  </a:lnTo>
                  <a:cubicBezTo>
                    <a:pt x="1" y="3970"/>
                    <a:pt x="1261" y="5230"/>
                    <a:pt x="2804" y="5230"/>
                  </a:cubicBezTo>
                  <a:cubicBezTo>
                    <a:pt x="3624" y="5230"/>
                    <a:pt x="4096" y="4915"/>
                    <a:pt x="4884" y="4537"/>
                  </a:cubicBezTo>
                  <a:cubicBezTo>
                    <a:pt x="4915" y="4474"/>
                    <a:pt x="5010" y="4474"/>
                    <a:pt x="5041" y="4474"/>
                  </a:cubicBezTo>
                  <a:lnTo>
                    <a:pt x="7688" y="4474"/>
                  </a:lnTo>
                  <a:cubicBezTo>
                    <a:pt x="7719" y="4474"/>
                    <a:pt x="7782" y="4474"/>
                    <a:pt x="7845" y="4537"/>
                  </a:cubicBezTo>
                  <a:cubicBezTo>
                    <a:pt x="8664" y="4915"/>
                    <a:pt x="9105" y="5230"/>
                    <a:pt x="9925" y="5230"/>
                  </a:cubicBezTo>
                  <a:cubicBezTo>
                    <a:pt x="11468" y="5230"/>
                    <a:pt x="12729" y="3970"/>
                    <a:pt x="12729" y="2426"/>
                  </a:cubicBezTo>
                  <a:lnTo>
                    <a:pt x="12729" y="1891"/>
                  </a:lnTo>
                  <a:cubicBezTo>
                    <a:pt x="12729" y="1698"/>
                    <a:pt x="12543" y="1523"/>
                    <a:pt x="12329" y="1523"/>
                  </a:cubicBezTo>
                  <a:cubicBezTo>
                    <a:pt x="12264" y="1523"/>
                    <a:pt x="12196" y="1539"/>
                    <a:pt x="12130" y="1576"/>
                  </a:cubicBezTo>
                  <a:cubicBezTo>
                    <a:pt x="11708" y="1824"/>
                    <a:pt x="11233" y="1945"/>
                    <a:pt x="10762" y="1945"/>
                  </a:cubicBezTo>
                  <a:cubicBezTo>
                    <a:pt x="10036" y="1945"/>
                    <a:pt x="9319" y="1657"/>
                    <a:pt x="8822" y="1103"/>
                  </a:cubicBezTo>
                  <a:cubicBezTo>
                    <a:pt x="8192" y="442"/>
                    <a:pt x="731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8"/>
            <p:cNvSpPr/>
            <p:nvPr/>
          </p:nvSpPr>
          <p:spPr>
            <a:xfrm>
              <a:off x="-57903500" y="4125950"/>
              <a:ext cx="204800" cy="175675"/>
            </a:xfrm>
            <a:custGeom>
              <a:avLst/>
              <a:gdLst/>
              <a:ahLst/>
              <a:cxnLst/>
              <a:rect l="l" t="t" r="r" b="b"/>
              <a:pathLst>
                <a:path w="8192" h="7027" extrusionOk="0">
                  <a:moveTo>
                    <a:pt x="2615" y="1009"/>
                  </a:moveTo>
                  <a:cubicBezTo>
                    <a:pt x="2804" y="1009"/>
                    <a:pt x="2962" y="1166"/>
                    <a:pt x="2962" y="1355"/>
                  </a:cubicBezTo>
                  <a:cubicBezTo>
                    <a:pt x="2962" y="1544"/>
                    <a:pt x="2804" y="1702"/>
                    <a:pt x="2615" y="1702"/>
                  </a:cubicBezTo>
                  <a:cubicBezTo>
                    <a:pt x="2395" y="1702"/>
                    <a:pt x="2237" y="1576"/>
                    <a:pt x="2237" y="1355"/>
                  </a:cubicBezTo>
                  <a:cubicBezTo>
                    <a:pt x="2237" y="1166"/>
                    <a:pt x="2395" y="1009"/>
                    <a:pt x="2615" y="1009"/>
                  </a:cubicBezTo>
                  <a:close/>
                  <a:moveTo>
                    <a:pt x="5163" y="3600"/>
                  </a:moveTo>
                  <a:cubicBezTo>
                    <a:pt x="5262" y="3600"/>
                    <a:pt x="5356" y="3639"/>
                    <a:pt x="5419" y="3718"/>
                  </a:cubicBezTo>
                  <a:cubicBezTo>
                    <a:pt x="5608" y="3844"/>
                    <a:pt x="5608" y="4065"/>
                    <a:pt x="5451" y="4222"/>
                  </a:cubicBezTo>
                  <a:cubicBezTo>
                    <a:pt x="5073" y="4569"/>
                    <a:pt x="4600" y="4789"/>
                    <a:pt x="4096" y="4789"/>
                  </a:cubicBezTo>
                  <a:cubicBezTo>
                    <a:pt x="3592" y="4789"/>
                    <a:pt x="3119" y="4569"/>
                    <a:pt x="2804" y="4222"/>
                  </a:cubicBezTo>
                  <a:cubicBezTo>
                    <a:pt x="2647" y="4065"/>
                    <a:pt x="2647" y="3844"/>
                    <a:pt x="2804" y="3718"/>
                  </a:cubicBezTo>
                  <a:cubicBezTo>
                    <a:pt x="2883" y="3639"/>
                    <a:pt x="2978" y="3600"/>
                    <a:pt x="3068" y="3600"/>
                  </a:cubicBezTo>
                  <a:cubicBezTo>
                    <a:pt x="3159" y="3600"/>
                    <a:pt x="3245" y="3639"/>
                    <a:pt x="3308" y="3718"/>
                  </a:cubicBezTo>
                  <a:cubicBezTo>
                    <a:pt x="3529" y="3939"/>
                    <a:pt x="3812" y="4049"/>
                    <a:pt x="4096" y="4049"/>
                  </a:cubicBezTo>
                  <a:cubicBezTo>
                    <a:pt x="4380" y="4049"/>
                    <a:pt x="4663" y="3939"/>
                    <a:pt x="4884" y="3718"/>
                  </a:cubicBezTo>
                  <a:cubicBezTo>
                    <a:pt x="4962" y="3639"/>
                    <a:pt x="5065" y="3600"/>
                    <a:pt x="5163" y="3600"/>
                  </a:cubicBezTo>
                  <a:close/>
                  <a:moveTo>
                    <a:pt x="1828" y="0"/>
                  </a:moveTo>
                  <a:cubicBezTo>
                    <a:pt x="1418" y="158"/>
                    <a:pt x="977" y="253"/>
                    <a:pt x="567" y="253"/>
                  </a:cubicBezTo>
                  <a:cubicBezTo>
                    <a:pt x="347" y="253"/>
                    <a:pt x="221" y="221"/>
                    <a:pt x="0" y="221"/>
                  </a:cubicBezTo>
                  <a:lnTo>
                    <a:pt x="0" y="2899"/>
                  </a:lnTo>
                  <a:cubicBezTo>
                    <a:pt x="0" y="5136"/>
                    <a:pt x="1859" y="7026"/>
                    <a:pt x="4096" y="7026"/>
                  </a:cubicBezTo>
                  <a:cubicBezTo>
                    <a:pt x="6270" y="7026"/>
                    <a:pt x="8097" y="5262"/>
                    <a:pt x="8192" y="3119"/>
                  </a:cubicBezTo>
                  <a:lnTo>
                    <a:pt x="6333" y="2206"/>
                  </a:lnTo>
                  <a:cubicBezTo>
                    <a:pt x="6144" y="2363"/>
                    <a:pt x="5860" y="2489"/>
                    <a:pt x="5608" y="2489"/>
                  </a:cubicBezTo>
                  <a:cubicBezTo>
                    <a:pt x="4978" y="2489"/>
                    <a:pt x="4474" y="1985"/>
                    <a:pt x="4506" y="1324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8"/>
            <p:cNvSpPr/>
            <p:nvPr/>
          </p:nvSpPr>
          <p:spPr>
            <a:xfrm>
              <a:off x="-57835775" y="4113350"/>
              <a:ext cx="138650" cy="70125"/>
            </a:xfrm>
            <a:custGeom>
              <a:avLst/>
              <a:gdLst/>
              <a:ahLst/>
              <a:cxnLst/>
              <a:rect l="l" t="t" r="r" b="b"/>
              <a:pathLst>
                <a:path w="5546" h="2805" extrusionOk="0">
                  <a:moveTo>
                    <a:pt x="221" y="0"/>
                  </a:moveTo>
                  <a:lnTo>
                    <a:pt x="1" y="95"/>
                  </a:lnTo>
                  <a:lnTo>
                    <a:pt x="2112" y="1103"/>
                  </a:lnTo>
                  <a:cubicBezTo>
                    <a:pt x="2301" y="883"/>
                    <a:pt x="2616" y="757"/>
                    <a:pt x="2931" y="757"/>
                  </a:cubicBezTo>
                  <a:cubicBezTo>
                    <a:pt x="3592" y="757"/>
                    <a:pt x="4159" y="1355"/>
                    <a:pt x="4033" y="2048"/>
                  </a:cubicBezTo>
                  <a:lnTo>
                    <a:pt x="5546" y="2804"/>
                  </a:lnTo>
                  <a:lnTo>
                    <a:pt x="5546" y="725"/>
                  </a:lnTo>
                  <a:cubicBezTo>
                    <a:pt x="5325" y="725"/>
                    <a:pt x="5136" y="757"/>
                    <a:pt x="4979" y="757"/>
                  </a:cubicBezTo>
                  <a:cubicBezTo>
                    <a:pt x="4033" y="757"/>
                    <a:pt x="3435" y="410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7" name="Google Shape;5357;p38"/>
          <p:cNvGrpSpPr/>
          <p:nvPr/>
        </p:nvGrpSpPr>
        <p:grpSpPr>
          <a:xfrm>
            <a:off x="3154845" y="3055312"/>
            <a:ext cx="335513" cy="335513"/>
            <a:chOff x="-55987225" y="3198925"/>
            <a:chExt cx="317450" cy="317450"/>
          </a:xfrm>
        </p:grpSpPr>
        <p:sp>
          <p:nvSpPr>
            <p:cNvPr id="5358" name="Google Shape;5358;p38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8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8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8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2" name="Google Shape;5362;p38"/>
          <p:cNvGrpSpPr/>
          <p:nvPr/>
        </p:nvGrpSpPr>
        <p:grpSpPr>
          <a:xfrm>
            <a:off x="3154845" y="3469722"/>
            <a:ext cx="335513" cy="335645"/>
            <a:chOff x="-55987225" y="3591025"/>
            <a:chExt cx="317450" cy="317575"/>
          </a:xfrm>
        </p:grpSpPr>
        <p:sp>
          <p:nvSpPr>
            <p:cNvPr id="5363" name="Google Shape;5363;p38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8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8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8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8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8" name="Google Shape;5368;p38"/>
          <p:cNvGrpSpPr/>
          <p:nvPr/>
        </p:nvGrpSpPr>
        <p:grpSpPr>
          <a:xfrm>
            <a:off x="3154013" y="3883578"/>
            <a:ext cx="337178" cy="337178"/>
            <a:chOff x="-55988800" y="3982600"/>
            <a:chExt cx="319025" cy="319025"/>
          </a:xfrm>
        </p:grpSpPr>
        <p:sp>
          <p:nvSpPr>
            <p:cNvPr id="5369" name="Google Shape;5369;p38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8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8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8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8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4" name="Google Shape;5374;p38"/>
          <p:cNvGrpSpPr/>
          <p:nvPr/>
        </p:nvGrpSpPr>
        <p:grpSpPr>
          <a:xfrm>
            <a:off x="5232305" y="3048653"/>
            <a:ext cx="334667" cy="337151"/>
            <a:chOff x="-54026025" y="3192625"/>
            <a:chExt cx="316650" cy="319000"/>
          </a:xfrm>
        </p:grpSpPr>
        <p:sp>
          <p:nvSpPr>
            <p:cNvPr id="5375" name="Google Shape;5375;p38"/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8"/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8"/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8"/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8"/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8"/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8"/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8"/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3" name="Google Shape;5383;p38"/>
          <p:cNvGrpSpPr/>
          <p:nvPr/>
        </p:nvGrpSpPr>
        <p:grpSpPr>
          <a:xfrm>
            <a:off x="5251039" y="3463196"/>
            <a:ext cx="297200" cy="336332"/>
            <a:chOff x="-54007925" y="3584850"/>
            <a:chExt cx="281200" cy="318225"/>
          </a:xfrm>
        </p:grpSpPr>
        <p:sp>
          <p:nvSpPr>
            <p:cNvPr id="5384" name="Google Shape;5384;p38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8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8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8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8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8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0" name="Google Shape;5390;p38"/>
          <p:cNvGrpSpPr/>
          <p:nvPr/>
        </p:nvGrpSpPr>
        <p:grpSpPr>
          <a:xfrm>
            <a:off x="5251039" y="3876153"/>
            <a:ext cx="297200" cy="337098"/>
            <a:chOff x="-54007925" y="3975575"/>
            <a:chExt cx="281200" cy="318950"/>
          </a:xfrm>
        </p:grpSpPr>
        <p:sp>
          <p:nvSpPr>
            <p:cNvPr id="5391" name="Google Shape;5391;p38"/>
            <p:cNvSpPr/>
            <p:nvPr/>
          </p:nvSpPr>
          <p:spPr>
            <a:xfrm>
              <a:off x="-53988225" y="3975575"/>
              <a:ext cx="244175" cy="142825"/>
            </a:xfrm>
            <a:custGeom>
              <a:avLst/>
              <a:gdLst/>
              <a:ahLst/>
              <a:cxnLst/>
              <a:rect l="l" t="t" r="r" b="b"/>
              <a:pathLst>
                <a:path w="9767" h="5713" extrusionOk="0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8"/>
            <p:cNvSpPr/>
            <p:nvPr/>
          </p:nvSpPr>
          <p:spPr>
            <a:xfrm>
              <a:off x="-53970100" y="4100750"/>
              <a:ext cx="204800" cy="193775"/>
            </a:xfrm>
            <a:custGeom>
              <a:avLst/>
              <a:gdLst/>
              <a:ahLst/>
              <a:cxnLst/>
              <a:rect l="l" t="t" r="r" b="b"/>
              <a:pathLst>
                <a:path w="8192" h="7751" extrusionOk="0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8"/>
            <p:cNvSpPr/>
            <p:nvPr/>
          </p:nvSpPr>
          <p:spPr>
            <a:xfrm>
              <a:off x="-53745625" y="413225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8"/>
            <p:cNvSpPr/>
            <p:nvPr/>
          </p:nvSpPr>
          <p:spPr>
            <a:xfrm>
              <a:off x="-540079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5" name="Google Shape;5395;p38"/>
          <p:cNvGrpSpPr/>
          <p:nvPr/>
        </p:nvGrpSpPr>
        <p:grpSpPr>
          <a:xfrm>
            <a:off x="7350062" y="3064930"/>
            <a:ext cx="258069" cy="336702"/>
            <a:chOff x="-52005775" y="3208025"/>
            <a:chExt cx="244175" cy="318575"/>
          </a:xfrm>
        </p:grpSpPr>
        <p:sp>
          <p:nvSpPr>
            <p:cNvPr id="5396" name="Google Shape;5396;p38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8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8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8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8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8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8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8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8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8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8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7" name="Google Shape;5407;p38"/>
          <p:cNvGrpSpPr/>
          <p:nvPr/>
        </p:nvGrpSpPr>
        <p:grpSpPr>
          <a:xfrm>
            <a:off x="1495919" y="3055312"/>
            <a:ext cx="336332" cy="336332"/>
            <a:chOff x="-57568775" y="3198925"/>
            <a:chExt cx="318225" cy="318225"/>
          </a:xfrm>
        </p:grpSpPr>
        <p:sp>
          <p:nvSpPr>
            <p:cNvPr id="5408" name="Google Shape;5408;p38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8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8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8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8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8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4" name="Google Shape;5414;p38"/>
          <p:cNvGrpSpPr/>
          <p:nvPr/>
        </p:nvGrpSpPr>
        <p:grpSpPr>
          <a:xfrm>
            <a:off x="1516317" y="3469035"/>
            <a:ext cx="295536" cy="336332"/>
            <a:chOff x="-57549075" y="3590375"/>
            <a:chExt cx="279625" cy="318225"/>
          </a:xfrm>
        </p:grpSpPr>
        <p:sp>
          <p:nvSpPr>
            <p:cNvPr id="5415" name="Google Shape;5415;p38"/>
            <p:cNvSpPr/>
            <p:nvPr/>
          </p:nvSpPr>
          <p:spPr>
            <a:xfrm>
              <a:off x="-57493150" y="3777825"/>
              <a:ext cx="167000" cy="74850"/>
            </a:xfrm>
            <a:custGeom>
              <a:avLst/>
              <a:gdLst/>
              <a:ahLst/>
              <a:cxnLst/>
              <a:rect l="l" t="t" r="r" b="b"/>
              <a:pathLst>
                <a:path w="6680" h="2994" extrusionOk="0">
                  <a:moveTo>
                    <a:pt x="4376" y="670"/>
                  </a:moveTo>
                  <a:cubicBezTo>
                    <a:pt x="4474" y="670"/>
                    <a:pt x="4569" y="709"/>
                    <a:pt x="4632" y="788"/>
                  </a:cubicBezTo>
                  <a:cubicBezTo>
                    <a:pt x="4789" y="946"/>
                    <a:pt x="4789" y="1166"/>
                    <a:pt x="4632" y="1292"/>
                  </a:cubicBezTo>
                  <a:cubicBezTo>
                    <a:pt x="4285" y="1639"/>
                    <a:pt x="3781" y="1859"/>
                    <a:pt x="3308" y="1859"/>
                  </a:cubicBezTo>
                  <a:cubicBezTo>
                    <a:pt x="2836" y="1859"/>
                    <a:pt x="2332" y="1639"/>
                    <a:pt x="2017" y="1292"/>
                  </a:cubicBezTo>
                  <a:cubicBezTo>
                    <a:pt x="1859" y="1166"/>
                    <a:pt x="1859" y="946"/>
                    <a:pt x="2017" y="788"/>
                  </a:cubicBezTo>
                  <a:cubicBezTo>
                    <a:pt x="2096" y="709"/>
                    <a:pt x="2198" y="670"/>
                    <a:pt x="2292" y="670"/>
                  </a:cubicBezTo>
                  <a:cubicBezTo>
                    <a:pt x="2387" y="670"/>
                    <a:pt x="2474" y="709"/>
                    <a:pt x="2521" y="788"/>
                  </a:cubicBezTo>
                  <a:cubicBezTo>
                    <a:pt x="2741" y="1009"/>
                    <a:pt x="3033" y="1119"/>
                    <a:pt x="3320" y="1119"/>
                  </a:cubicBezTo>
                  <a:cubicBezTo>
                    <a:pt x="3608" y="1119"/>
                    <a:pt x="3891" y="1009"/>
                    <a:pt x="4096" y="788"/>
                  </a:cubicBezTo>
                  <a:cubicBezTo>
                    <a:pt x="4175" y="709"/>
                    <a:pt x="4277" y="670"/>
                    <a:pt x="4376" y="670"/>
                  </a:cubicBezTo>
                  <a:close/>
                  <a:moveTo>
                    <a:pt x="0" y="0"/>
                  </a:moveTo>
                  <a:cubicBezTo>
                    <a:pt x="221" y="1702"/>
                    <a:pt x="1639" y="2993"/>
                    <a:pt x="3371" y="2993"/>
                  </a:cubicBezTo>
                  <a:cubicBezTo>
                    <a:pt x="5104" y="2993"/>
                    <a:pt x="6522" y="1702"/>
                    <a:pt x="6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8"/>
            <p:cNvSpPr/>
            <p:nvPr/>
          </p:nvSpPr>
          <p:spPr>
            <a:xfrm>
              <a:off x="-57478975" y="3647075"/>
              <a:ext cx="139425" cy="37050"/>
            </a:xfrm>
            <a:custGeom>
              <a:avLst/>
              <a:gdLst/>
              <a:ahLst/>
              <a:cxnLst/>
              <a:rect l="l" t="t" r="r" b="b"/>
              <a:pathLst>
                <a:path w="5577" h="1482" extrusionOk="0">
                  <a:moveTo>
                    <a:pt x="2804" y="1"/>
                  </a:moveTo>
                  <a:cubicBezTo>
                    <a:pt x="1639" y="1"/>
                    <a:pt x="599" y="568"/>
                    <a:pt x="1" y="1481"/>
                  </a:cubicBezTo>
                  <a:lnTo>
                    <a:pt x="5577" y="1481"/>
                  </a:lnTo>
                  <a:cubicBezTo>
                    <a:pt x="4947" y="568"/>
                    <a:pt x="3939" y="1"/>
                    <a:pt x="28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8"/>
            <p:cNvSpPr/>
            <p:nvPr/>
          </p:nvSpPr>
          <p:spPr>
            <a:xfrm>
              <a:off x="-57493950" y="3703775"/>
              <a:ext cx="168575" cy="55175"/>
            </a:xfrm>
            <a:custGeom>
              <a:avLst/>
              <a:gdLst/>
              <a:ahLst/>
              <a:cxnLst/>
              <a:rect l="l" t="t" r="r" b="b"/>
              <a:pathLst>
                <a:path w="6743" h="2207" extrusionOk="0">
                  <a:moveTo>
                    <a:pt x="1891" y="726"/>
                  </a:moveTo>
                  <a:cubicBezTo>
                    <a:pt x="2080" y="726"/>
                    <a:pt x="2238" y="883"/>
                    <a:pt x="2238" y="1072"/>
                  </a:cubicBezTo>
                  <a:cubicBezTo>
                    <a:pt x="2238" y="1261"/>
                    <a:pt x="2080" y="1419"/>
                    <a:pt x="1891" y="1419"/>
                  </a:cubicBezTo>
                  <a:cubicBezTo>
                    <a:pt x="1702" y="1419"/>
                    <a:pt x="1545" y="1261"/>
                    <a:pt x="1545" y="1072"/>
                  </a:cubicBezTo>
                  <a:cubicBezTo>
                    <a:pt x="1513" y="883"/>
                    <a:pt x="1671" y="726"/>
                    <a:pt x="1891" y="726"/>
                  </a:cubicBezTo>
                  <a:close/>
                  <a:moveTo>
                    <a:pt x="4853" y="726"/>
                  </a:moveTo>
                  <a:cubicBezTo>
                    <a:pt x="5042" y="726"/>
                    <a:pt x="5199" y="883"/>
                    <a:pt x="5199" y="1072"/>
                  </a:cubicBezTo>
                  <a:cubicBezTo>
                    <a:pt x="5199" y="1261"/>
                    <a:pt x="5042" y="1419"/>
                    <a:pt x="4853" y="1419"/>
                  </a:cubicBezTo>
                  <a:cubicBezTo>
                    <a:pt x="4664" y="1419"/>
                    <a:pt x="4506" y="1261"/>
                    <a:pt x="4506" y="1072"/>
                  </a:cubicBezTo>
                  <a:cubicBezTo>
                    <a:pt x="4506" y="883"/>
                    <a:pt x="4664" y="726"/>
                    <a:pt x="4853" y="726"/>
                  </a:cubicBezTo>
                  <a:close/>
                  <a:moveTo>
                    <a:pt x="253" y="1"/>
                  </a:moveTo>
                  <a:cubicBezTo>
                    <a:pt x="95" y="316"/>
                    <a:pt x="1" y="726"/>
                    <a:pt x="1" y="1104"/>
                  </a:cubicBezTo>
                  <a:lnTo>
                    <a:pt x="1" y="2206"/>
                  </a:lnTo>
                  <a:lnTo>
                    <a:pt x="6743" y="2206"/>
                  </a:lnTo>
                  <a:lnTo>
                    <a:pt x="6743" y="1104"/>
                  </a:lnTo>
                  <a:cubicBezTo>
                    <a:pt x="6743" y="726"/>
                    <a:pt x="6680" y="347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8"/>
            <p:cNvSpPr/>
            <p:nvPr/>
          </p:nvSpPr>
          <p:spPr>
            <a:xfrm>
              <a:off x="-57549075" y="35903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608" y="1544"/>
                  </a:moveTo>
                  <a:cubicBezTo>
                    <a:pt x="7877" y="1544"/>
                    <a:pt x="9704" y="3403"/>
                    <a:pt x="9704" y="5640"/>
                  </a:cubicBezTo>
                  <a:lnTo>
                    <a:pt x="9704" y="7152"/>
                  </a:lnTo>
                  <a:cubicBezTo>
                    <a:pt x="9704" y="9389"/>
                    <a:pt x="7845" y="11247"/>
                    <a:pt x="5608" y="11247"/>
                  </a:cubicBezTo>
                  <a:cubicBezTo>
                    <a:pt x="3372" y="11247"/>
                    <a:pt x="1513" y="9389"/>
                    <a:pt x="1513" y="7152"/>
                  </a:cubicBezTo>
                  <a:lnTo>
                    <a:pt x="1513" y="5640"/>
                  </a:lnTo>
                  <a:cubicBezTo>
                    <a:pt x="1513" y="3403"/>
                    <a:pt x="3309" y="1544"/>
                    <a:pt x="5608" y="1544"/>
                  </a:cubicBezTo>
                  <a:close/>
                  <a:moveTo>
                    <a:pt x="5608" y="0"/>
                  </a:moveTo>
                  <a:cubicBezTo>
                    <a:pt x="2521" y="0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0807" y="12728"/>
                  </a:lnTo>
                  <a:cubicBezTo>
                    <a:pt x="10996" y="12728"/>
                    <a:pt x="11153" y="12571"/>
                    <a:pt x="11153" y="12382"/>
                  </a:cubicBezTo>
                  <a:lnTo>
                    <a:pt x="11153" y="5640"/>
                  </a:lnTo>
                  <a:cubicBezTo>
                    <a:pt x="11185" y="2521"/>
                    <a:pt x="8664" y="0"/>
                    <a:pt x="5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9" name="Google Shape;5419;p38"/>
          <p:cNvGrpSpPr/>
          <p:nvPr/>
        </p:nvGrpSpPr>
        <p:grpSpPr>
          <a:xfrm>
            <a:off x="1495087" y="3883578"/>
            <a:ext cx="337997" cy="337997"/>
            <a:chOff x="-57570350" y="3982600"/>
            <a:chExt cx="319800" cy="319800"/>
          </a:xfrm>
        </p:grpSpPr>
        <p:sp>
          <p:nvSpPr>
            <p:cNvPr id="5420" name="Google Shape;5420;p38"/>
            <p:cNvSpPr/>
            <p:nvPr/>
          </p:nvSpPr>
          <p:spPr>
            <a:xfrm>
              <a:off x="-57570350" y="4033000"/>
              <a:ext cx="319800" cy="269400"/>
            </a:xfrm>
            <a:custGeom>
              <a:avLst/>
              <a:gdLst/>
              <a:ahLst/>
              <a:cxnLst/>
              <a:rect l="l" t="t" r="r" b="b"/>
              <a:pathLst>
                <a:path w="12792" h="10776" extrusionOk="0">
                  <a:moveTo>
                    <a:pt x="9452" y="4002"/>
                  </a:moveTo>
                  <a:cubicBezTo>
                    <a:pt x="10083" y="4002"/>
                    <a:pt x="10555" y="4506"/>
                    <a:pt x="10555" y="5105"/>
                  </a:cubicBezTo>
                  <a:lnTo>
                    <a:pt x="10555" y="5861"/>
                  </a:lnTo>
                  <a:cubicBezTo>
                    <a:pt x="10555" y="6459"/>
                    <a:pt x="10020" y="6963"/>
                    <a:pt x="9389" y="6963"/>
                  </a:cubicBezTo>
                  <a:lnTo>
                    <a:pt x="8665" y="6963"/>
                  </a:lnTo>
                  <a:cubicBezTo>
                    <a:pt x="7751" y="6963"/>
                    <a:pt x="6995" y="6333"/>
                    <a:pt x="6838" y="5451"/>
                  </a:cubicBezTo>
                  <a:lnTo>
                    <a:pt x="6018" y="5451"/>
                  </a:lnTo>
                  <a:cubicBezTo>
                    <a:pt x="5861" y="6333"/>
                    <a:pt x="5105" y="6963"/>
                    <a:pt x="4191" y="6963"/>
                  </a:cubicBezTo>
                  <a:lnTo>
                    <a:pt x="3467" y="6963"/>
                  </a:lnTo>
                  <a:cubicBezTo>
                    <a:pt x="2836" y="6963"/>
                    <a:pt x="2364" y="6459"/>
                    <a:pt x="2364" y="5861"/>
                  </a:cubicBezTo>
                  <a:lnTo>
                    <a:pt x="2364" y="5105"/>
                  </a:lnTo>
                  <a:cubicBezTo>
                    <a:pt x="2364" y="4475"/>
                    <a:pt x="2868" y="4002"/>
                    <a:pt x="3467" y="4002"/>
                  </a:cubicBezTo>
                  <a:lnTo>
                    <a:pt x="4947" y="4002"/>
                  </a:lnTo>
                  <a:cubicBezTo>
                    <a:pt x="5420" y="4002"/>
                    <a:pt x="5861" y="4317"/>
                    <a:pt x="6018" y="4758"/>
                  </a:cubicBezTo>
                  <a:lnTo>
                    <a:pt x="6869" y="4758"/>
                  </a:lnTo>
                  <a:cubicBezTo>
                    <a:pt x="7027" y="4317"/>
                    <a:pt x="7436" y="4002"/>
                    <a:pt x="7940" y="4002"/>
                  </a:cubicBezTo>
                  <a:close/>
                  <a:moveTo>
                    <a:pt x="1135" y="6365"/>
                  </a:moveTo>
                  <a:cubicBezTo>
                    <a:pt x="1419" y="6711"/>
                    <a:pt x="1860" y="6963"/>
                    <a:pt x="2364" y="6963"/>
                  </a:cubicBezTo>
                  <a:cubicBezTo>
                    <a:pt x="2301" y="7342"/>
                    <a:pt x="1954" y="7720"/>
                    <a:pt x="1576" y="7720"/>
                  </a:cubicBezTo>
                  <a:cubicBezTo>
                    <a:pt x="1167" y="7720"/>
                    <a:pt x="820" y="7342"/>
                    <a:pt x="820" y="6963"/>
                  </a:cubicBezTo>
                  <a:cubicBezTo>
                    <a:pt x="820" y="6711"/>
                    <a:pt x="946" y="6491"/>
                    <a:pt x="1135" y="6365"/>
                  </a:cubicBezTo>
                  <a:close/>
                  <a:moveTo>
                    <a:pt x="11784" y="6365"/>
                  </a:moveTo>
                  <a:cubicBezTo>
                    <a:pt x="11973" y="6491"/>
                    <a:pt x="12099" y="6711"/>
                    <a:pt x="12099" y="6963"/>
                  </a:cubicBezTo>
                  <a:cubicBezTo>
                    <a:pt x="12099" y="7342"/>
                    <a:pt x="11721" y="7720"/>
                    <a:pt x="11343" y="7720"/>
                  </a:cubicBezTo>
                  <a:cubicBezTo>
                    <a:pt x="10933" y="7720"/>
                    <a:pt x="10555" y="7342"/>
                    <a:pt x="10555" y="6963"/>
                  </a:cubicBezTo>
                  <a:cubicBezTo>
                    <a:pt x="11028" y="6963"/>
                    <a:pt x="11500" y="6711"/>
                    <a:pt x="11784" y="6365"/>
                  </a:cubicBezTo>
                  <a:close/>
                  <a:moveTo>
                    <a:pt x="7432" y="7286"/>
                  </a:moveTo>
                  <a:cubicBezTo>
                    <a:pt x="7531" y="7286"/>
                    <a:pt x="7625" y="7326"/>
                    <a:pt x="7688" y="7405"/>
                  </a:cubicBezTo>
                  <a:cubicBezTo>
                    <a:pt x="7909" y="7499"/>
                    <a:pt x="7909" y="7751"/>
                    <a:pt x="7751" y="7909"/>
                  </a:cubicBezTo>
                  <a:cubicBezTo>
                    <a:pt x="7405" y="8255"/>
                    <a:pt x="6932" y="8444"/>
                    <a:pt x="6396" y="8444"/>
                  </a:cubicBezTo>
                  <a:cubicBezTo>
                    <a:pt x="5892" y="8444"/>
                    <a:pt x="5420" y="8255"/>
                    <a:pt x="5073" y="7909"/>
                  </a:cubicBezTo>
                  <a:cubicBezTo>
                    <a:pt x="4916" y="7751"/>
                    <a:pt x="4916" y="7499"/>
                    <a:pt x="5073" y="7405"/>
                  </a:cubicBezTo>
                  <a:cubicBezTo>
                    <a:pt x="5152" y="7326"/>
                    <a:pt x="5254" y="7286"/>
                    <a:pt x="5349" y="7286"/>
                  </a:cubicBezTo>
                  <a:cubicBezTo>
                    <a:pt x="5443" y="7286"/>
                    <a:pt x="5530" y="7326"/>
                    <a:pt x="5577" y="7405"/>
                  </a:cubicBezTo>
                  <a:cubicBezTo>
                    <a:pt x="5798" y="7609"/>
                    <a:pt x="6081" y="7712"/>
                    <a:pt x="6365" y="7712"/>
                  </a:cubicBezTo>
                  <a:cubicBezTo>
                    <a:pt x="6649" y="7712"/>
                    <a:pt x="6932" y="7609"/>
                    <a:pt x="7153" y="7405"/>
                  </a:cubicBezTo>
                  <a:cubicBezTo>
                    <a:pt x="7231" y="7326"/>
                    <a:pt x="7334" y="7286"/>
                    <a:pt x="7432" y="7286"/>
                  </a:cubicBezTo>
                  <a:close/>
                  <a:moveTo>
                    <a:pt x="8287" y="1"/>
                  </a:moveTo>
                  <a:lnTo>
                    <a:pt x="8350" y="158"/>
                  </a:lnTo>
                  <a:cubicBezTo>
                    <a:pt x="8476" y="726"/>
                    <a:pt x="8287" y="1324"/>
                    <a:pt x="7940" y="1797"/>
                  </a:cubicBezTo>
                  <a:cubicBezTo>
                    <a:pt x="7562" y="2269"/>
                    <a:pt x="6995" y="2521"/>
                    <a:pt x="6428" y="2521"/>
                  </a:cubicBezTo>
                  <a:cubicBezTo>
                    <a:pt x="5829" y="2521"/>
                    <a:pt x="5262" y="2238"/>
                    <a:pt x="4884" y="1797"/>
                  </a:cubicBezTo>
                  <a:cubicBezTo>
                    <a:pt x="4475" y="1324"/>
                    <a:pt x="4380" y="726"/>
                    <a:pt x="4475" y="190"/>
                  </a:cubicBezTo>
                  <a:lnTo>
                    <a:pt x="4538" y="32"/>
                  </a:lnTo>
                  <a:lnTo>
                    <a:pt x="4538" y="32"/>
                  </a:lnTo>
                  <a:cubicBezTo>
                    <a:pt x="3183" y="726"/>
                    <a:pt x="2332" y="2112"/>
                    <a:pt x="2332" y="3655"/>
                  </a:cubicBezTo>
                  <a:lnTo>
                    <a:pt x="2332" y="4002"/>
                  </a:lnTo>
                  <a:cubicBezTo>
                    <a:pt x="1482" y="4002"/>
                    <a:pt x="789" y="4664"/>
                    <a:pt x="789" y="5514"/>
                  </a:cubicBezTo>
                  <a:lnTo>
                    <a:pt x="789" y="5703"/>
                  </a:lnTo>
                  <a:cubicBezTo>
                    <a:pt x="316" y="5987"/>
                    <a:pt x="32" y="6428"/>
                    <a:pt x="32" y="6995"/>
                  </a:cubicBezTo>
                  <a:cubicBezTo>
                    <a:pt x="32" y="7405"/>
                    <a:pt x="190" y="7751"/>
                    <a:pt x="442" y="7972"/>
                  </a:cubicBezTo>
                  <a:lnTo>
                    <a:pt x="64" y="8696"/>
                  </a:lnTo>
                  <a:cubicBezTo>
                    <a:pt x="1" y="8885"/>
                    <a:pt x="64" y="9074"/>
                    <a:pt x="222" y="9200"/>
                  </a:cubicBezTo>
                  <a:cubicBezTo>
                    <a:pt x="282" y="9226"/>
                    <a:pt x="341" y="9238"/>
                    <a:pt x="396" y="9238"/>
                  </a:cubicBezTo>
                  <a:cubicBezTo>
                    <a:pt x="541" y="9238"/>
                    <a:pt x="666" y="9157"/>
                    <a:pt x="757" y="9043"/>
                  </a:cubicBezTo>
                  <a:lnTo>
                    <a:pt x="1072" y="8413"/>
                  </a:lnTo>
                  <a:cubicBezTo>
                    <a:pt x="1230" y="8444"/>
                    <a:pt x="1387" y="8507"/>
                    <a:pt x="1545" y="8507"/>
                  </a:cubicBezTo>
                  <a:cubicBezTo>
                    <a:pt x="1923" y="8507"/>
                    <a:pt x="2332" y="8350"/>
                    <a:pt x="2553" y="8098"/>
                  </a:cubicBezTo>
                  <a:cubicBezTo>
                    <a:pt x="3151" y="9641"/>
                    <a:pt x="4632" y="10776"/>
                    <a:pt x="6365" y="10776"/>
                  </a:cubicBezTo>
                  <a:cubicBezTo>
                    <a:pt x="8098" y="10776"/>
                    <a:pt x="9610" y="9641"/>
                    <a:pt x="10209" y="8098"/>
                  </a:cubicBezTo>
                  <a:cubicBezTo>
                    <a:pt x="10461" y="8381"/>
                    <a:pt x="10839" y="8507"/>
                    <a:pt x="11217" y="8507"/>
                  </a:cubicBezTo>
                  <a:cubicBezTo>
                    <a:pt x="11374" y="8507"/>
                    <a:pt x="11532" y="8444"/>
                    <a:pt x="11689" y="8413"/>
                  </a:cubicBezTo>
                  <a:lnTo>
                    <a:pt x="12004" y="9043"/>
                  </a:lnTo>
                  <a:cubicBezTo>
                    <a:pt x="12069" y="9173"/>
                    <a:pt x="12193" y="9258"/>
                    <a:pt x="12326" y="9258"/>
                  </a:cubicBezTo>
                  <a:cubicBezTo>
                    <a:pt x="12387" y="9258"/>
                    <a:pt x="12449" y="9240"/>
                    <a:pt x="12508" y="9200"/>
                  </a:cubicBezTo>
                  <a:cubicBezTo>
                    <a:pt x="12729" y="9137"/>
                    <a:pt x="12792" y="8885"/>
                    <a:pt x="12666" y="8696"/>
                  </a:cubicBezTo>
                  <a:lnTo>
                    <a:pt x="12382" y="7940"/>
                  </a:lnTo>
                  <a:cubicBezTo>
                    <a:pt x="12634" y="7657"/>
                    <a:pt x="12792" y="7310"/>
                    <a:pt x="12792" y="6963"/>
                  </a:cubicBezTo>
                  <a:cubicBezTo>
                    <a:pt x="12792" y="6396"/>
                    <a:pt x="12477" y="5924"/>
                    <a:pt x="12036" y="5672"/>
                  </a:cubicBezTo>
                  <a:lnTo>
                    <a:pt x="12036" y="5451"/>
                  </a:lnTo>
                  <a:cubicBezTo>
                    <a:pt x="12036" y="4632"/>
                    <a:pt x="11343" y="3971"/>
                    <a:pt x="10524" y="3971"/>
                  </a:cubicBezTo>
                  <a:lnTo>
                    <a:pt x="10524" y="3624"/>
                  </a:lnTo>
                  <a:cubicBezTo>
                    <a:pt x="10524" y="2080"/>
                    <a:pt x="9641" y="694"/>
                    <a:pt x="82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8"/>
            <p:cNvSpPr/>
            <p:nvPr/>
          </p:nvSpPr>
          <p:spPr>
            <a:xfrm>
              <a:off x="-57493150" y="4151150"/>
              <a:ext cx="55150" cy="36250"/>
            </a:xfrm>
            <a:custGeom>
              <a:avLst/>
              <a:gdLst/>
              <a:ahLst/>
              <a:cxnLst/>
              <a:rect l="l" t="t" r="r" b="b"/>
              <a:pathLst>
                <a:path w="2206" h="1450" extrusionOk="0">
                  <a:moveTo>
                    <a:pt x="379" y="1"/>
                  </a:moveTo>
                  <a:cubicBezTo>
                    <a:pt x="158" y="1"/>
                    <a:pt x="0" y="127"/>
                    <a:pt x="0" y="347"/>
                  </a:cubicBezTo>
                  <a:lnTo>
                    <a:pt x="0" y="1072"/>
                  </a:lnTo>
                  <a:cubicBezTo>
                    <a:pt x="0" y="1292"/>
                    <a:pt x="158" y="1450"/>
                    <a:pt x="379" y="1450"/>
                  </a:cubicBezTo>
                  <a:lnTo>
                    <a:pt x="1103" y="1450"/>
                  </a:lnTo>
                  <a:cubicBezTo>
                    <a:pt x="1733" y="1450"/>
                    <a:pt x="2206" y="914"/>
                    <a:pt x="2206" y="347"/>
                  </a:cubicBezTo>
                  <a:cubicBezTo>
                    <a:pt x="2206" y="158"/>
                    <a:pt x="2048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8"/>
            <p:cNvSpPr/>
            <p:nvPr/>
          </p:nvSpPr>
          <p:spPr>
            <a:xfrm>
              <a:off x="-57381300" y="4151150"/>
              <a:ext cx="55925" cy="36250"/>
            </a:xfrm>
            <a:custGeom>
              <a:avLst/>
              <a:gdLst/>
              <a:ahLst/>
              <a:cxnLst/>
              <a:rect l="l" t="t" r="r" b="b"/>
              <a:pathLst>
                <a:path w="2237" h="1450" extrusionOk="0">
                  <a:moveTo>
                    <a:pt x="347" y="1"/>
                  </a:moveTo>
                  <a:cubicBezTo>
                    <a:pt x="158" y="1"/>
                    <a:pt x="0" y="127"/>
                    <a:pt x="0" y="347"/>
                  </a:cubicBezTo>
                  <a:cubicBezTo>
                    <a:pt x="0" y="977"/>
                    <a:pt x="504" y="1450"/>
                    <a:pt x="1103" y="1450"/>
                  </a:cubicBezTo>
                  <a:lnTo>
                    <a:pt x="1827" y="1450"/>
                  </a:lnTo>
                  <a:cubicBezTo>
                    <a:pt x="2048" y="1450"/>
                    <a:pt x="2206" y="1292"/>
                    <a:pt x="2206" y="1103"/>
                  </a:cubicBezTo>
                  <a:lnTo>
                    <a:pt x="2206" y="347"/>
                  </a:lnTo>
                  <a:cubicBezTo>
                    <a:pt x="2237" y="158"/>
                    <a:pt x="2079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8"/>
            <p:cNvSpPr/>
            <p:nvPr/>
          </p:nvSpPr>
          <p:spPr>
            <a:xfrm>
              <a:off x="-57442750" y="3982600"/>
              <a:ext cx="65400" cy="93750"/>
            </a:xfrm>
            <a:custGeom>
              <a:avLst/>
              <a:gdLst/>
              <a:ahLst/>
              <a:cxnLst/>
              <a:rect l="l" t="t" r="r" b="b"/>
              <a:pathLst>
                <a:path w="2616" h="3750" extrusionOk="0">
                  <a:moveTo>
                    <a:pt x="1292" y="1"/>
                  </a:moveTo>
                  <a:cubicBezTo>
                    <a:pt x="883" y="1"/>
                    <a:pt x="473" y="316"/>
                    <a:pt x="410" y="757"/>
                  </a:cubicBezTo>
                  <a:lnTo>
                    <a:pt x="95" y="2269"/>
                  </a:lnTo>
                  <a:cubicBezTo>
                    <a:pt x="1" y="2616"/>
                    <a:pt x="127" y="3025"/>
                    <a:pt x="316" y="3309"/>
                  </a:cubicBezTo>
                  <a:cubicBezTo>
                    <a:pt x="599" y="3529"/>
                    <a:pt x="946" y="3750"/>
                    <a:pt x="1355" y="3750"/>
                  </a:cubicBezTo>
                  <a:cubicBezTo>
                    <a:pt x="1702" y="3750"/>
                    <a:pt x="2049" y="3592"/>
                    <a:pt x="2301" y="3309"/>
                  </a:cubicBezTo>
                  <a:cubicBezTo>
                    <a:pt x="2521" y="3025"/>
                    <a:pt x="2616" y="2647"/>
                    <a:pt x="2521" y="2269"/>
                  </a:cubicBezTo>
                  <a:lnTo>
                    <a:pt x="2206" y="757"/>
                  </a:lnTo>
                  <a:cubicBezTo>
                    <a:pt x="2143" y="316"/>
                    <a:pt x="1734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4" name="Google Shape;5424;p38"/>
          <p:cNvGrpSpPr/>
          <p:nvPr/>
        </p:nvGrpSpPr>
        <p:grpSpPr>
          <a:xfrm>
            <a:off x="3589389" y="3054466"/>
            <a:ext cx="295536" cy="337178"/>
            <a:chOff x="-55576850" y="3198125"/>
            <a:chExt cx="279625" cy="319025"/>
          </a:xfrm>
        </p:grpSpPr>
        <p:sp>
          <p:nvSpPr>
            <p:cNvPr id="5425" name="Google Shape;5425;p38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8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8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8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9" name="Google Shape;5429;p38"/>
          <p:cNvGrpSpPr/>
          <p:nvPr/>
        </p:nvGrpSpPr>
        <p:grpSpPr>
          <a:xfrm>
            <a:off x="3568159" y="3468824"/>
            <a:ext cx="337997" cy="336543"/>
            <a:chOff x="-55596550" y="3590175"/>
            <a:chExt cx="319800" cy="318425"/>
          </a:xfrm>
        </p:grpSpPr>
        <p:sp>
          <p:nvSpPr>
            <p:cNvPr id="5430" name="Google Shape;5430;p38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8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8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8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8"/>
          <p:cNvGrpSpPr/>
          <p:nvPr/>
        </p:nvGrpSpPr>
        <p:grpSpPr>
          <a:xfrm>
            <a:off x="3568568" y="3883340"/>
            <a:ext cx="337178" cy="337415"/>
            <a:chOff x="-55595775" y="3982375"/>
            <a:chExt cx="319025" cy="319250"/>
          </a:xfrm>
        </p:grpSpPr>
        <p:sp>
          <p:nvSpPr>
            <p:cNvPr id="5435" name="Google Shape;5435;p38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8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8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8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8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8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1" name="Google Shape;5441;p38"/>
          <p:cNvGrpSpPr/>
          <p:nvPr/>
        </p:nvGrpSpPr>
        <p:grpSpPr>
          <a:xfrm>
            <a:off x="5645606" y="3048653"/>
            <a:ext cx="337178" cy="336332"/>
            <a:chOff x="-53635375" y="3192625"/>
            <a:chExt cx="319025" cy="318225"/>
          </a:xfrm>
        </p:grpSpPr>
        <p:sp>
          <p:nvSpPr>
            <p:cNvPr id="5442" name="Google Shape;5442;p38"/>
            <p:cNvSpPr/>
            <p:nvPr/>
          </p:nvSpPr>
          <p:spPr>
            <a:xfrm>
              <a:off x="-53560550" y="3342275"/>
              <a:ext cx="167000" cy="151250"/>
            </a:xfrm>
            <a:custGeom>
              <a:avLst/>
              <a:gdLst/>
              <a:ahLst/>
              <a:cxnLst/>
              <a:rect l="l" t="t" r="r" b="b"/>
              <a:pathLst>
                <a:path w="6680" h="6050" extrusionOk="0">
                  <a:moveTo>
                    <a:pt x="1891" y="756"/>
                  </a:moveTo>
                  <a:cubicBezTo>
                    <a:pt x="2080" y="756"/>
                    <a:pt x="2238" y="914"/>
                    <a:pt x="2238" y="1103"/>
                  </a:cubicBezTo>
                  <a:cubicBezTo>
                    <a:pt x="2238" y="1323"/>
                    <a:pt x="2080" y="1481"/>
                    <a:pt x="1891" y="1481"/>
                  </a:cubicBezTo>
                  <a:cubicBezTo>
                    <a:pt x="1875" y="1484"/>
                    <a:pt x="1859" y="1485"/>
                    <a:pt x="1844" y="1485"/>
                  </a:cubicBezTo>
                  <a:cubicBezTo>
                    <a:pt x="1676" y="1485"/>
                    <a:pt x="1544" y="1333"/>
                    <a:pt x="1544" y="1103"/>
                  </a:cubicBezTo>
                  <a:cubicBezTo>
                    <a:pt x="1544" y="914"/>
                    <a:pt x="1702" y="756"/>
                    <a:pt x="1891" y="756"/>
                  </a:cubicBezTo>
                  <a:close/>
                  <a:moveTo>
                    <a:pt x="4884" y="788"/>
                  </a:moveTo>
                  <a:cubicBezTo>
                    <a:pt x="5073" y="788"/>
                    <a:pt x="5231" y="945"/>
                    <a:pt x="5231" y="1166"/>
                  </a:cubicBezTo>
                  <a:cubicBezTo>
                    <a:pt x="5262" y="1355"/>
                    <a:pt x="5073" y="1512"/>
                    <a:pt x="4884" y="1512"/>
                  </a:cubicBezTo>
                  <a:cubicBezTo>
                    <a:pt x="4695" y="1512"/>
                    <a:pt x="4537" y="1355"/>
                    <a:pt x="4537" y="1166"/>
                  </a:cubicBezTo>
                  <a:cubicBezTo>
                    <a:pt x="4537" y="945"/>
                    <a:pt x="4695" y="788"/>
                    <a:pt x="4884" y="788"/>
                  </a:cubicBezTo>
                  <a:close/>
                  <a:moveTo>
                    <a:pt x="4443" y="3348"/>
                  </a:moveTo>
                  <a:cubicBezTo>
                    <a:pt x="4537" y="3348"/>
                    <a:pt x="4632" y="3387"/>
                    <a:pt x="4695" y="3466"/>
                  </a:cubicBezTo>
                  <a:cubicBezTo>
                    <a:pt x="4852" y="3592"/>
                    <a:pt x="4852" y="3844"/>
                    <a:pt x="4726" y="3970"/>
                  </a:cubicBezTo>
                  <a:cubicBezTo>
                    <a:pt x="4380" y="4348"/>
                    <a:pt x="3907" y="4537"/>
                    <a:pt x="3435" y="4537"/>
                  </a:cubicBezTo>
                  <a:cubicBezTo>
                    <a:pt x="2899" y="4537"/>
                    <a:pt x="2427" y="4348"/>
                    <a:pt x="2080" y="3970"/>
                  </a:cubicBezTo>
                  <a:cubicBezTo>
                    <a:pt x="1923" y="3844"/>
                    <a:pt x="1923" y="3592"/>
                    <a:pt x="2080" y="3466"/>
                  </a:cubicBezTo>
                  <a:cubicBezTo>
                    <a:pt x="2159" y="3387"/>
                    <a:pt x="2261" y="3348"/>
                    <a:pt x="2360" y="3348"/>
                  </a:cubicBezTo>
                  <a:cubicBezTo>
                    <a:pt x="2458" y="3348"/>
                    <a:pt x="2553" y="3387"/>
                    <a:pt x="2616" y="3466"/>
                  </a:cubicBezTo>
                  <a:cubicBezTo>
                    <a:pt x="2820" y="3686"/>
                    <a:pt x="3104" y="3797"/>
                    <a:pt x="3391" y="3797"/>
                  </a:cubicBezTo>
                  <a:cubicBezTo>
                    <a:pt x="3679" y="3797"/>
                    <a:pt x="3970" y="3686"/>
                    <a:pt x="4191" y="3466"/>
                  </a:cubicBezTo>
                  <a:cubicBezTo>
                    <a:pt x="4254" y="3387"/>
                    <a:pt x="4348" y="3348"/>
                    <a:pt x="4443" y="3348"/>
                  </a:cubicBezTo>
                  <a:close/>
                  <a:moveTo>
                    <a:pt x="1" y="0"/>
                  </a:moveTo>
                  <a:lnTo>
                    <a:pt x="1" y="2678"/>
                  </a:lnTo>
                  <a:cubicBezTo>
                    <a:pt x="1" y="4537"/>
                    <a:pt x="1481" y="6049"/>
                    <a:pt x="3340" y="6049"/>
                  </a:cubicBezTo>
                  <a:cubicBezTo>
                    <a:pt x="5199" y="6049"/>
                    <a:pt x="6680" y="4537"/>
                    <a:pt x="6680" y="2678"/>
                  </a:cubicBezTo>
                  <a:lnTo>
                    <a:pt x="66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8"/>
            <p:cNvSpPr/>
            <p:nvPr/>
          </p:nvSpPr>
          <p:spPr>
            <a:xfrm>
              <a:off x="-53559750" y="3305250"/>
              <a:ext cx="168575" cy="18150"/>
            </a:xfrm>
            <a:custGeom>
              <a:avLst/>
              <a:gdLst/>
              <a:ahLst/>
              <a:cxnLst/>
              <a:rect l="l" t="t" r="r" b="b"/>
              <a:pathLst>
                <a:path w="6743" h="726" extrusionOk="0">
                  <a:moveTo>
                    <a:pt x="0" y="0"/>
                  </a:moveTo>
                  <a:lnTo>
                    <a:pt x="0" y="725"/>
                  </a:lnTo>
                  <a:lnTo>
                    <a:pt x="6742" y="725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8"/>
            <p:cNvSpPr/>
            <p:nvPr/>
          </p:nvSpPr>
          <p:spPr>
            <a:xfrm>
              <a:off x="-53635375" y="31926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02" y="1607"/>
                  </a:moveTo>
                  <a:cubicBezTo>
                    <a:pt x="6491" y="1607"/>
                    <a:pt x="6648" y="1765"/>
                    <a:pt x="6648" y="1985"/>
                  </a:cubicBezTo>
                  <a:lnTo>
                    <a:pt x="6648" y="2332"/>
                  </a:lnTo>
                  <a:lnTo>
                    <a:pt x="6995" y="2332"/>
                  </a:lnTo>
                  <a:cubicBezTo>
                    <a:pt x="7215" y="2332"/>
                    <a:pt x="7373" y="2489"/>
                    <a:pt x="7373" y="2678"/>
                  </a:cubicBezTo>
                  <a:cubicBezTo>
                    <a:pt x="7373" y="2867"/>
                    <a:pt x="7215" y="3056"/>
                    <a:pt x="6995" y="3056"/>
                  </a:cubicBezTo>
                  <a:lnTo>
                    <a:pt x="6648" y="3056"/>
                  </a:lnTo>
                  <a:lnTo>
                    <a:pt x="6648" y="3781"/>
                  </a:lnTo>
                  <a:lnTo>
                    <a:pt x="9988" y="3781"/>
                  </a:lnTo>
                  <a:cubicBezTo>
                    <a:pt x="10208" y="3781"/>
                    <a:pt x="10366" y="3938"/>
                    <a:pt x="10366" y="4159"/>
                  </a:cubicBezTo>
                  <a:lnTo>
                    <a:pt x="10366" y="5041"/>
                  </a:lnTo>
                  <a:lnTo>
                    <a:pt x="10366" y="5104"/>
                  </a:lnTo>
                  <a:lnTo>
                    <a:pt x="10366" y="8633"/>
                  </a:lnTo>
                  <a:cubicBezTo>
                    <a:pt x="10366" y="10859"/>
                    <a:pt x="8525" y="12711"/>
                    <a:pt x="6302" y="12728"/>
                  </a:cubicBezTo>
                  <a:lnTo>
                    <a:pt x="6302" y="12728"/>
                  </a:lnTo>
                  <a:cubicBezTo>
                    <a:pt x="4079" y="12711"/>
                    <a:pt x="2238" y="10859"/>
                    <a:pt x="2238" y="8633"/>
                  </a:cubicBezTo>
                  <a:lnTo>
                    <a:pt x="2238" y="5104"/>
                  </a:lnTo>
                  <a:lnTo>
                    <a:pt x="2238" y="5041"/>
                  </a:lnTo>
                  <a:lnTo>
                    <a:pt x="2238" y="4159"/>
                  </a:lnTo>
                  <a:cubicBezTo>
                    <a:pt x="2238" y="3938"/>
                    <a:pt x="2395" y="3781"/>
                    <a:pt x="2584" y="3781"/>
                  </a:cubicBezTo>
                  <a:lnTo>
                    <a:pt x="5955" y="3781"/>
                  </a:lnTo>
                  <a:lnTo>
                    <a:pt x="5955" y="3056"/>
                  </a:lnTo>
                  <a:lnTo>
                    <a:pt x="5577" y="3056"/>
                  </a:lnTo>
                  <a:cubicBezTo>
                    <a:pt x="5388" y="3056"/>
                    <a:pt x="5231" y="2867"/>
                    <a:pt x="5231" y="2678"/>
                  </a:cubicBezTo>
                  <a:cubicBezTo>
                    <a:pt x="5231" y="2489"/>
                    <a:pt x="5388" y="2332"/>
                    <a:pt x="5577" y="2332"/>
                  </a:cubicBezTo>
                  <a:lnTo>
                    <a:pt x="5955" y="2332"/>
                  </a:lnTo>
                  <a:lnTo>
                    <a:pt x="5955" y="1985"/>
                  </a:lnTo>
                  <a:cubicBezTo>
                    <a:pt x="5955" y="1765"/>
                    <a:pt x="6113" y="1607"/>
                    <a:pt x="6302" y="1607"/>
                  </a:cubicBezTo>
                  <a:close/>
                  <a:moveTo>
                    <a:pt x="6365" y="0"/>
                  </a:moveTo>
                  <a:cubicBezTo>
                    <a:pt x="2868" y="0"/>
                    <a:pt x="1" y="2836"/>
                    <a:pt x="1" y="6364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2256" y="12728"/>
                  </a:lnTo>
                  <a:cubicBezTo>
                    <a:pt x="12445" y="12728"/>
                    <a:pt x="12603" y="12571"/>
                    <a:pt x="12603" y="12382"/>
                  </a:cubicBezTo>
                  <a:lnTo>
                    <a:pt x="12603" y="6364"/>
                  </a:lnTo>
                  <a:cubicBezTo>
                    <a:pt x="12760" y="2899"/>
                    <a:pt x="9893" y="0"/>
                    <a:pt x="63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5" name="Google Shape;5445;p38"/>
          <p:cNvGrpSpPr/>
          <p:nvPr/>
        </p:nvGrpSpPr>
        <p:grpSpPr>
          <a:xfrm>
            <a:off x="5666427" y="3463196"/>
            <a:ext cx="295536" cy="337178"/>
            <a:chOff x="-53615675" y="3584850"/>
            <a:chExt cx="279625" cy="319025"/>
          </a:xfrm>
        </p:grpSpPr>
        <p:sp>
          <p:nvSpPr>
            <p:cNvPr id="5446" name="Google Shape;5446;p38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8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8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9" name="Google Shape;5449;p38"/>
          <p:cNvGrpSpPr/>
          <p:nvPr/>
        </p:nvGrpSpPr>
        <p:grpSpPr>
          <a:xfrm>
            <a:off x="5645619" y="3877131"/>
            <a:ext cx="337151" cy="336121"/>
            <a:chOff x="-53634575" y="3976500"/>
            <a:chExt cx="319000" cy="318025"/>
          </a:xfrm>
        </p:grpSpPr>
        <p:sp>
          <p:nvSpPr>
            <p:cNvPr id="5450" name="Google Shape;5450;p38"/>
            <p:cNvSpPr/>
            <p:nvPr/>
          </p:nvSpPr>
          <p:spPr>
            <a:xfrm>
              <a:off x="-53634575" y="3976500"/>
              <a:ext cx="319000" cy="93550"/>
            </a:xfrm>
            <a:custGeom>
              <a:avLst/>
              <a:gdLst/>
              <a:ahLst/>
              <a:cxnLst/>
              <a:rect l="l" t="t" r="r" b="b"/>
              <a:pathLst>
                <a:path w="12760" h="3742" extrusionOk="0">
                  <a:moveTo>
                    <a:pt x="6372" y="0"/>
                  </a:moveTo>
                  <a:cubicBezTo>
                    <a:pt x="6317" y="0"/>
                    <a:pt x="6270" y="8"/>
                    <a:pt x="6238" y="24"/>
                  </a:cubicBezTo>
                  <a:lnTo>
                    <a:pt x="252" y="3017"/>
                  </a:lnTo>
                  <a:cubicBezTo>
                    <a:pt x="95" y="3112"/>
                    <a:pt x="0" y="3269"/>
                    <a:pt x="32" y="3458"/>
                  </a:cubicBezTo>
                  <a:cubicBezTo>
                    <a:pt x="95" y="3616"/>
                    <a:pt x="252" y="3742"/>
                    <a:pt x="410" y="3742"/>
                  </a:cubicBezTo>
                  <a:lnTo>
                    <a:pt x="12382" y="3742"/>
                  </a:lnTo>
                  <a:cubicBezTo>
                    <a:pt x="12539" y="3742"/>
                    <a:pt x="12697" y="3616"/>
                    <a:pt x="12728" y="3458"/>
                  </a:cubicBezTo>
                  <a:cubicBezTo>
                    <a:pt x="12760" y="3269"/>
                    <a:pt x="12697" y="3112"/>
                    <a:pt x="12539" y="3017"/>
                  </a:cubicBezTo>
                  <a:lnTo>
                    <a:pt x="6553" y="24"/>
                  </a:lnTo>
                  <a:cubicBezTo>
                    <a:pt x="6490" y="8"/>
                    <a:pt x="6427" y="0"/>
                    <a:pt x="6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8"/>
            <p:cNvSpPr/>
            <p:nvPr/>
          </p:nvSpPr>
          <p:spPr>
            <a:xfrm>
              <a:off x="-53614900" y="4163750"/>
              <a:ext cx="140225" cy="130775"/>
            </a:xfrm>
            <a:custGeom>
              <a:avLst/>
              <a:gdLst/>
              <a:ahLst/>
              <a:cxnLst/>
              <a:rect l="l" t="t" r="r" b="b"/>
              <a:pathLst>
                <a:path w="5609" h="5231" extrusionOk="0">
                  <a:moveTo>
                    <a:pt x="1" y="1"/>
                  </a:moveTo>
                  <a:lnTo>
                    <a:pt x="1" y="4884"/>
                  </a:lnTo>
                  <a:cubicBezTo>
                    <a:pt x="1" y="5073"/>
                    <a:pt x="158" y="5231"/>
                    <a:pt x="347" y="5231"/>
                  </a:cubicBezTo>
                  <a:lnTo>
                    <a:pt x="5488" y="5231"/>
                  </a:lnTo>
                  <a:cubicBezTo>
                    <a:pt x="3370" y="5200"/>
                    <a:pt x="1668" y="3553"/>
                    <a:pt x="1513" y="1481"/>
                  </a:cubicBezTo>
                  <a:cubicBezTo>
                    <a:pt x="662" y="1481"/>
                    <a:pt x="1" y="820"/>
                    <a:pt x="1" y="1"/>
                  </a:cubicBezTo>
                  <a:close/>
                  <a:moveTo>
                    <a:pt x="5488" y="5231"/>
                  </a:moveTo>
                  <a:cubicBezTo>
                    <a:pt x="5508" y="5231"/>
                    <a:pt x="5528" y="5231"/>
                    <a:pt x="5548" y="5231"/>
                  </a:cubicBezTo>
                  <a:cubicBezTo>
                    <a:pt x="5568" y="5231"/>
                    <a:pt x="5589" y="5231"/>
                    <a:pt x="5609" y="523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8"/>
            <p:cNvSpPr/>
            <p:nvPr/>
          </p:nvSpPr>
          <p:spPr>
            <a:xfrm>
              <a:off x="-53616475" y="4088925"/>
              <a:ext cx="126050" cy="74850"/>
            </a:xfrm>
            <a:custGeom>
              <a:avLst/>
              <a:gdLst/>
              <a:ahLst/>
              <a:cxnLst/>
              <a:rect l="l" t="t" r="r" b="b"/>
              <a:pathLst>
                <a:path w="5042" h="2994" extrusionOk="0">
                  <a:moveTo>
                    <a:pt x="1" y="1"/>
                  </a:moveTo>
                  <a:lnTo>
                    <a:pt x="1" y="2994"/>
                  </a:lnTo>
                  <a:cubicBezTo>
                    <a:pt x="32" y="2175"/>
                    <a:pt x="694" y="1481"/>
                    <a:pt x="1513" y="1481"/>
                  </a:cubicBezTo>
                  <a:lnTo>
                    <a:pt x="2521" y="1481"/>
                  </a:lnTo>
                  <a:cubicBezTo>
                    <a:pt x="3561" y="1481"/>
                    <a:pt x="4569" y="914"/>
                    <a:pt x="50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8"/>
            <p:cNvSpPr/>
            <p:nvPr/>
          </p:nvSpPr>
          <p:spPr>
            <a:xfrm>
              <a:off x="-53475475" y="4163750"/>
              <a:ext cx="139425" cy="130775"/>
            </a:xfrm>
            <a:custGeom>
              <a:avLst/>
              <a:gdLst/>
              <a:ahLst/>
              <a:cxnLst/>
              <a:rect l="l" t="t" r="r" b="b"/>
              <a:pathLst>
                <a:path w="5577" h="5231" extrusionOk="0">
                  <a:moveTo>
                    <a:pt x="5577" y="1"/>
                  </a:moveTo>
                  <a:cubicBezTo>
                    <a:pt x="5577" y="820"/>
                    <a:pt x="4915" y="1481"/>
                    <a:pt x="4064" y="1481"/>
                  </a:cubicBezTo>
                  <a:cubicBezTo>
                    <a:pt x="3875" y="3592"/>
                    <a:pt x="2111" y="5231"/>
                    <a:pt x="0" y="5231"/>
                  </a:cubicBezTo>
                  <a:lnTo>
                    <a:pt x="5230" y="5231"/>
                  </a:lnTo>
                  <a:cubicBezTo>
                    <a:pt x="5419" y="5231"/>
                    <a:pt x="5577" y="5073"/>
                    <a:pt x="5577" y="4884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8"/>
            <p:cNvSpPr/>
            <p:nvPr/>
          </p:nvSpPr>
          <p:spPr>
            <a:xfrm>
              <a:off x="-53559750" y="4100750"/>
              <a:ext cx="167775" cy="174875"/>
            </a:xfrm>
            <a:custGeom>
              <a:avLst/>
              <a:gdLst/>
              <a:ahLst/>
              <a:cxnLst/>
              <a:rect l="l" t="t" r="r" b="b"/>
              <a:pathLst>
                <a:path w="6711" h="6995" extrusionOk="0">
                  <a:moveTo>
                    <a:pt x="1859" y="2521"/>
                  </a:moveTo>
                  <a:cubicBezTo>
                    <a:pt x="2048" y="2521"/>
                    <a:pt x="2206" y="2678"/>
                    <a:pt x="2206" y="2867"/>
                  </a:cubicBezTo>
                  <a:cubicBezTo>
                    <a:pt x="2206" y="3056"/>
                    <a:pt x="2048" y="3214"/>
                    <a:pt x="1859" y="3214"/>
                  </a:cubicBezTo>
                  <a:cubicBezTo>
                    <a:pt x="1670" y="3214"/>
                    <a:pt x="1512" y="3056"/>
                    <a:pt x="1512" y="2867"/>
                  </a:cubicBezTo>
                  <a:cubicBezTo>
                    <a:pt x="1512" y="2710"/>
                    <a:pt x="1670" y="2521"/>
                    <a:pt x="1859" y="2521"/>
                  </a:cubicBezTo>
                  <a:close/>
                  <a:moveTo>
                    <a:pt x="4852" y="2521"/>
                  </a:moveTo>
                  <a:cubicBezTo>
                    <a:pt x="5041" y="2521"/>
                    <a:pt x="5199" y="2678"/>
                    <a:pt x="5199" y="2867"/>
                  </a:cubicBezTo>
                  <a:cubicBezTo>
                    <a:pt x="5199" y="3056"/>
                    <a:pt x="5041" y="3214"/>
                    <a:pt x="4852" y="3214"/>
                  </a:cubicBezTo>
                  <a:cubicBezTo>
                    <a:pt x="4663" y="3214"/>
                    <a:pt x="4505" y="3056"/>
                    <a:pt x="4505" y="2867"/>
                  </a:cubicBezTo>
                  <a:cubicBezTo>
                    <a:pt x="4505" y="2710"/>
                    <a:pt x="4663" y="2521"/>
                    <a:pt x="4852" y="2521"/>
                  </a:cubicBezTo>
                  <a:close/>
                  <a:moveTo>
                    <a:pt x="4407" y="4324"/>
                  </a:moveTo>
                  <a:cubicBezTo>
                    <a:pt x="4505" y="4324"/>
                    <a:pt x="4600" y="4364"/>
                    <a:pt x="4663" y="4443"/>
                  </a:cubicBezTo>
                  <a:cubicBezTo>
                    <a:pt x="4820" y="4600"/>
                    <a:pt x="4820" y="4852"/>
                    <a:pt x="4663" y="4947"/>
                  </a:cubicBezTo>
                  <a:cubicBezTo>
                    <a:pt x="4285" y="5325"/>
                    <a:pt x="3812" y="5514"/>
                    <a:pt x="3340" y="5514"/>
                  </a:cubicBezTo>
                  <a:cubicBezTo>
                    <a:pt x="2836" y="5514"/>
                    <a:pt x="2363" y="5325"/>
                    <a:pt x="2017" y="4947"/>
                  </a:cubicBezTo>
                  <a:cubicBezTo>
                    <a:pt x="1859" y="4789"/>
                    <a:pt x="1859" y="4569"/>
                    <a:pt x="2017" y="4443"/>
                  </a:cubicBezTo>
                  <a:cubicBezTo>
                    <a:pt x="2095" y="4380"/>
                    <a:pt x="2190" y="4348"/>
                    <a:pt x="2284" y="4348"/>
                  </a:cubicBezTo>
                  <a:cubicBezTo>
                    <a:pt x="2379" y="4348"/>
                    <a:pt x="2473" y="4380"/>
                    <a:pt x="2552" y="4443"/>
                  </a:cubicBezTo>
                  <a:cubicBezTo>
                    <a:pt x="2773" y="4663"/>
                    <a:pt x="3064" y="4773"/>
                    <a:pt x="3352" y="4773"/>
                  </a:cubicBezTo>
                  <a:cubicBezTo>
                    <a:pt x="3639" y="4773"/>
                    <a:pt x="3923" y="4663"/>
                    <a:pt x="4127" y="4443"/>
                  </a:cubicBezTo>
                  <a:cubicBezTo>
                    <a:pt x="4206" y="4364"/>
                    <a:pt x="4309" y="4324"/>
                    <a:pt x="4407" y="4324"/>
                  </a:cubicBezTo>
                  <a:close/>
                  <a:moveTo>
                    <a:pt x="3340" y="0"/>
                  </a:moveTo>
                  <a:cubicBezTo>
                    <a:pt x="2678" y="1072"/>
                    <a:pt x="1544" y="1765"/>
                    <a:pt x="252" y="1765"/>
                  </a:cubicBezTo>
                  <a:lnTo>
                    <a:pt x="0" y="1765"/>
                  </a:lnTo>
                  <a:lnTo>
                    <a:pt x="0" y="3623"/>
                  </a:lnTo>
                  <a:cubicBezTo>
                    <a:pt x="0" y="5482"/>
                    <a:pt x="1512" y="6994"/>
                    <a:pt x="3340" y="6994"/>
                  </a:cubicBezTo>
                  <a:cubicBezTo>
                    <a:pt x="5199" y="6994"/>
                    <a:pt x="6711" y="5482"/>
                    <a:pt x="6711" y="3623"/>
                  </a:cubicBezTo>
                  <a:lnTo>
                    <a:pt x="6711" y="1765"/>
                  </a:lnTo>
                  <a:lnTo>
                    <a:pt x="6459" y="1765"/>
                  </a:lnTo>
                  <a:cubicBezTo>
                    <a:pt x="5167" y="1765"/>
                    <a:pt x="4033" y="1103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8"/>
            <p:cNvSpPr/>
            <p:nvPr/>
          </p:nvSpPr>
          <p:spPr>
            <a:xfrm>
              <a:off x="-53373875" y="4144850"/>
              <a:ext cx="18925" cy="37825"/>
            </a:xfrm>
            <a:custGeom>
              <a:avLst/>
              <a:gdLst/>
              <a:ahLst/>
              <a:cxnLst/>
              <a:rect l="l" t="t" r="r" b="b"/>
              <a:pathLst>
                <a:path w="757" h="1513" extrusionOk="0">
                  <a:moveTo>
                    <a:pt x="0" y="1"/>
                  </a:moveTo>
                  <a:lnTo>
                    <a:pt x="0" y="1513"/>
                  </a:lnTo>
                  <a:cubicBezTo>
                    <a:pt x="410" y="1513"/>
                    <a:pt x="757" y="1135"/>
                    <a:pt x="757" y="757"/>
                  </a:cubicBezTo>
                  <a:cubicBezTo>
                    <a:pt x="757" y="347"/>
                    <a:pt x="441" y="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8"/>
            <p:cNvSpPr/>
            <p:nvPr/>
          </p:nvSpPr>
          <p:spPr>
            <a:xfrm>
              <a:off x="-53596775" y="4144850"/>
              <a:ext cx="18125" cy="37825"/>
            </a:xfrm>
            <a:custGeom>
              <a:avLst/>
              <a:gdLst/>
              <a:ahLst/>
              <a:cxnLst/>
              <a:rect l="l" t="t" r="r" b="b"/>
              <a:pathLst>
                <a:path w="725" h="1513" extrusionOk="0">
                  <a:moveTo>
                    <a:pt x="725" y="1"/>
                  </a:moveTo>
                  <a:cubicBezTo>
                    <a:pt x="347" y="1"/>
                    <a:pt x="1" y="347"/>
                    <a:pt x="1" y="757"/>
                  </a:cubicBezTo>
                  <a:cubicBezTo>
                    <a:pt x="1" y="1135"/>
                    <a:pt x="347" y="1513"/>
                    <a:pt x="725" y="151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8"/>
            <p:cNvSpPr/>
            <p:nvPr/>
          </p:nvSpPr>
          <p:spPr>
            <a:xfrm>
              <a:off x="-53461300" y="4088925"/>
              <a:ext cx="125250" cy="74850"/>
            </a:xfrm>
            <a:custGeom>
              <a:avLst/>
              <a:gdLst/>
              <a:ahLst/>
              <a:cxnLst/>
              <a:rect l="l" t="t" r="r" b="b"/>
              <a:pathLst>
                <a:path w="5010" h="2994" extrusionOk="0">
                  <a:moveTo>
                    <a:pt x="0" y="1"/>
                  </a:moveTo>
                  <a:cubicBezTo>
                    <a:pt x="504" y="914"/>
                    <a:pt x="1450" y="1481"/>
                    <a:pt x="2521" y="1481"/>
                  </a:cubicBezTo>
                  <a:lnTo>
                    <a:pt x="3497" y="1481"/>
                  </a:lnTo>
                  <a:cubicBezTo>
                    <a:pt x="4348" y="1481"/>
                    <a:pt x="5010" y="2175"/>
                    <a:pt x="5010" y="2994"/>
                  </a:cubicBezTo>
                  <a:lnTo>
                    <a:pt x="501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8" name="Google Shape;5458;p38"/>
          <p:cNvGrpSpPr/>
          <p:nvPr/>
        </p:nvGrpSpPr>
        <p:grpSpPr>
          <a:xfrm>
            <a:off x="7331328" y="3468718"/>
            <a:ext cx="295536" cy="336649"/>
            <a:chOff x="-52023900" y="3590075"/>
            <a:chExt cx="279625" cy="318525"/>
          </a:xfrm>
        </p:grpSpPr>
        <p:sp>
          <p:nvSpPr>
            <p:cNvPr id="5459" name="Google Shape;5459;p38"/>
            <p:cNvSpPr/>
            <p:nvPr/>
          </p:nvSpPr>
          <p:spPr>
            <a:xfrm>
              <a:off x="-52005000" y="3611625"/>
              <a:ext cx="92175" cy="92175"/>
            </a:xfrm>
            <a:custGeom>
              <a:avLst/>
              <a:gdLst/>
              <a:ahLst/>
              <a:cxnLst/>
              <a:rect l="l" t="t" r="r" b="b"/>
              <a:pathLst>
                <a:path w="3687" h="3687" extrusionOk="0">
                  <a:moveTo>
                    <a:pt x="1104" y="1"/>
                  </a:moveTo>
                  <a:cubicBezTo>
                    <a:pt x="474" y="1"/>
                    <a:pt x="1" y="505"/>
                    <a:pt x="1" y="1104"/>
                  </a:cubicBezTo>
                  <a:cubicBezTo>
                    <a:pt x="1" y="1419"/>
                    <a:pt x="127" y="1576"/>
                    <a:pt x="285" y="1828"/>
                  </a:cubicBezTo>
                  <a:cubicBezTo>
                    <a:pt x="127" y="2112"/>
                    <a:pt x="1" y="2269"/>
                    <a:pt x="1" y="2584"/>
                  </a:cubicBezTo>
                  <a:cubicBezTo>
                    <a:pt x="1" y="3214"/>
                    <a:pt x="505" y="3687"/>
                    <a:pt x="1104" y="3687"/>
                  </a:cubicBezTo>
                  <a:cubicBezTo>
                    <a:pt x="1734" y="3655"/>
                    <a:pt x="2238" y="3183"/>
                    <a:pt x="2238" y="2553"/>
                  </a:cubicBezTo>
                  <a:lnTo>
                    <a:pt x="2238" y="2206"/>
                  </a:lnTo>
                  <a:lnTo>
                    <a:pt x="2584" y="2206"/>
                  </a:lnTo>
                  <a:cubicBezTo>
                    <a:pt x="3214" y="2206"/>
                    <a:pt x="3687" y="1671"/>
                    <a:pt x="3687" y="1104"/>
                  </a:cubicBezTo>
                  <a:cubicBezTo>
                    <a:pt x="3687" y="505"/>
                    <a:pt x="3183" y="1"/>
                    <a:pt x="2584" y="1"/>
                  </a:cubicBezTo>
                  <a:cubicBezTo>
                    <a:pt x="2269" y="1"/>
                    <a:pt x="2112" y="95"/>
                    <a:pt x="1860" y="253"/>
                  </a:cubicBezTo>
                  <a:cubicBezTo>
                    <a:pt x="1576" y="95"/>
                    <a:pt x="1419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8"/>
            <p:cNvSpPr/>
            <p:nvPr/>
          </p:nvSpPr>
          <p:spPr>
            <a:xfrm>
              <a:off x="-51894725" y="3614000"/>
              <a:ext cx="121325" cy="106350"/>
            </a:xfrm>
            <a:custGeom>
              <a:avLst/>
              <a:gdLst/>
              <a:ahLst/>
              <a:cxnLst/>
              <a:rect l="l" t="t" r="r" b="b"/>
              <a:pathLst>
                <a:path w="4853" h="4254" extrusionOk="0">
                  <a:moveTo>
                    <a:pt x="1576" y="0"/>
                  </a:moveTo>
                  <a:lnTo>
                    <a:pt x="1" y="441"/>
                  </a:lnTo>
                  <a:cubicBezTo>
                    <a:pt x="32" y="567"/>
                    <a:pt x="32" y="725"/>
                    <a:pt x="64" y="851"/>
                  </a:cubicBezTo>
                  <a:lnTo>
                    <a:pt x="64" y="914"/>
                  </a:lnTo>
                  <a:cubicBezTo>
                    <a:pt x="473" y="2836"/>
                    <a:pt x="2206" y="4254"/>
                    <a:pt x="4159" y="4254"/>
                  </a:cubicBezTo>
                  <a:lnTo>
                    <a:pt x="4600" y="4254"/>
                  </a:lnTo>
                  <a:lnTo>
                    <a:pt x="4852" y="2678"/>
                  </a:lnTo>
                  <a:lnTo>
                    <a:pt x="4852" y="2678"/>
                  </a:lnTo>
                  <a:cubicBezTo>
                    <a:pt x="4632" y="2741"/>
                    <a:pt x="4411" y="2773"/>
                    <a:pt x="4159" y="2773"/>
                  </a:cubicBezTo>
                  <a:cubicBezTo>
                    <a:pt x="4131" y="2774"/>
                    <a:pt x="4103" y="2774"/>
                    <a:pt x="4076" y="2774"/>
                  </a:cubicBezTo>
                  <a:cubicBezTo>
                    <a:pt x="3164" y="2774"/>
                    <a:pt x="2350" y="2276"/>
                    <a:pt x="1891" y="1481"/>
                  </a:cubicBezTo>
                  <a:cubicBezTo>
                    <a:pt x="1639" y="1009"/>
                    <a:pt x="1544" y="536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8"/>
            <p:cNvSpPr/>
            <p:nvPr/>
          </p:nvSpPr>
          <p:spPr>
            <a:xfrm>
              <a:off x="-51838000" y="3590075"/>
              <a:ext cx="76400" cy="74350"/>
            </a:xfrm>
            <a:custGeom>
              <a:avLst/>
              <a:gdLst/>
              <a:ahLst/>
              <a:cxnLst/>
              <a:rect l="l" t="t" r="r" b="b"/>
              <a:pathLst>
                <a:path w="3056" h="2974" extrusionOk="0">
                  <a:moveTo>
                    <a:pt x="2615" y="0"/>
                  </a:moveTo>
                  <a:cubicBezTo>
                    <a:pt x="2583" y="0"/>
                    <a:pt x="2552" y="4"/>
                    <a:pt x="2520" y="12"/>
                  </a:cubicBezTo>
                  <a:lnTo>
                    <a:pt x="95" y="737"/>
                  </a:lnTo>
                  <a:cubicBezTo>
                    <a:pt x="0" y="1209"/>
                    <a:pt x="63" y="1650"/>
                    <a:pt x="284" y="2029"/>
                  </a:cubicBezTo>
                  <a:cubicBezTo>
                    <a:pt x="599" y="2627"/>
                    <a:pt x="1229" y="2974"/>
                    <a:pt x="1890" y="2974"/>
                  </a:cubicBezTo>
                  <a:cubicBezTo>
                    <a:pt x="2174" y="2974"/>
                    <a:pt x="2457" y="2911"/>
                    <a:pt x="2678" y="2785"/>
                  </a:cubicBezTo>
                  <a:lnTo>
                    <a:pt x="3056" y="422"/>
                  </a:lnTo>
                  <a:cubicBezTo>
                    <a:pt x="3056" y="296"/>
                    <a:pt x="2993" y="170"/>
                    <a:pt x="2930" y="107"/>
                  </a:cubicBezTo>
                  <a:cubicBezTo>
                    <a:pt x="2812" y="36"/>
                    <a:pt x="2711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8"/>
            <p:cNvSpPr/>
            <p:nvPr/>
          </p:nvSpPr>
          <p:spPr>
            <a:xfrm>
              <a:off x="-51988450" y="366677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78" y="3718"/>
                  </a:moveTo>
                  <a:cubicBezTo>
                    <a:pt x="2868" y="3718"/>
                    <a:pt x="3025" y="3875"/>
                    <a:pt x="3025" y="4096"/>
                  </a:cubicBezTo>
                  <a:cubicBezTo>
                    <a:pt x="3025" y="4285"/>
                    <a:pt x="2868" y="4442"/>
                    <a:pt x="2678" y="4442"/>
                  </a:cubicBezTo>
                  <a:cubicBezTo>
                    <a:pt x="2489" y="4442"/>
                    <a:pt x="2332" y="4285"/>
                    <a:pt x="2332" y="4096"/>
                  </a:cubicBezTo>
                  <a:cubicBezTo>
                    <a:pt x="2332" y="3875"/>
                    <a:pt x="2489" y="3718"/>
                    <a:pt x="2678" y="3718"/>
                  </a:cubicBezTo>
                  <a:close/>
                  <a:moveTo>
                    <a:pt x="5671" y="3781"/>
                  </a:moveTo>
                  <a:cubicBezTo>
                    <a:pt x="5860" y="3781"/>
                    <a:pt x="6018" y="3938"/>
                    <a:pt x="6018" y="4127"/>
                  </a:cubicBezTo>
                  <a:cubicBezTo>
                    <a:pt x="6018" y="4316"/>
                    <a:pt x="5860" y="4474"/>
                    <a:pt x="5671" y="4474"/>
                  </a:cubicBezTo>
                  <a:cubicBezTo>
                    <a:pt x="5482" y="4474"/>
                    <a:pt x="5325" y="4316"/>
                    <a:pt x="5325" y="4127"/>
                  </a:cubicBezTo>
                  <a:cubicBezTo>
                    <a:pt x="5325" y="3938"/>
                    <a:pt x="5482" y="3781"/>
                    <a:pt x="5671" y="3781"/>
                  </a:cubicBezTo>
                  <a:close/>
                  <a:moveTo>
                    <a:pt x="4191" y="4474"/>
                  </a:moveTo>
                  <a:cubicBezTo>
                    <a:pt x="4821" y="4474"/>
                    <a:pt x="5293" y="4978"/>
                    <a:pt x="5293" y="5577"/>
                  </a:cubicBezTo>
                  <a:cubicBezTo>
                    <a:pt x="5293" y="6207"/>
                    <a:pt x="4758" y="6679"/>
                    <a:pt x="4191" y="6679"/>
                  </a:cubicBezTo>
                  <a:cubicBezTo>
                    <a:pt x="3561" y="6679"/>
                    <a:pt x="3088" y="6175"/>
                    <a:pt x="3088" y="5577"/>
                  </a:cubicBezTo>
                  <a:cubicBezTo>
                    <a:pt x="3088" y="4946"/>
                    <a:pt x="3561" y="4474"/>
                    <a:pt x="4191" y="4474"/>
                  </a:cubicBezTo>
                  <a:close/>
                  <a:moveTo>
                    <a:pt x="5195" y="7034"/>
                  </a:moveTo>
                  <a:cubicBezTo>
                    <a:pt x="5293" y="7034"/>
                    <a:pt x="5388" y="7073"/>
                    <a:pt x="5451" y="7152"/>
                  </a:cubicBezTo>
                  <a:cubicBezTo>
                    <a:pt x="5640" y="7278"/>
                    <a:pt x="5640" y="7498"/>
                    <a:pt x="5482" y="7656"/>
                  </a:cubicBezTo>
                  <a:cubicBezTo>
                    <a:pt x="5136" y="8002"/>
                    <a:pt x="4663" y="8223"/>
                    <a:pt x="4128" y="8223"/>
                  </a:cubicBezTo>
                  <a:cubicBezTo>
                    <a:pt x="3624" y="8223"/>
                    <a:pt x="3151" y="8002"/>
                    <a:pt x="2836" y="7656"/>
                  </a:cubicBezTo>
                  <a:cubicBezTo>
                    <a:pt x="2678" y="7498"/>
                    <a:pt x="2678" y="7278"/>
                    <a:pt x="2836" y="7152"/>
                  </a:cubicBezTo>
                  <a:cubicBezTo>
                    <a:pt x="2915" y="7073"/>
                    <a:pt x="3017" y="7034"/>
                    <a:pt x="3112" y="7034"/>
                  </a:cubicBezTo>
                  <a:cubicBezTo>
                    <a:pt x="3206" y="7034"/>
                    <a:pt x="3293" y="7073"/>
                    <a:pt x="3340" y="7152"/>
                  </a:cubicBezTo>
                  <a:cubicBezTo>
                    <a:pt x="3561" y="7372"/>
                    <a:pt x="3852" y="7483"/>
                    <a:pt x="4140" y="7483"/>
                  </a:cubicBezTo>
                  <a:cubicBezTo>
                    <a:pt x="4427" y="7483"/>
                    <a:pt x="4711" y="7372"/>
                    <a:pt x="4915" y="7152"/>
                  </a:cubicBezTo>
                  <a:cubicBezTo>
                    <a:pt x="4994" y="7073"/>
                    <a:pt x="5097" y="7034"/>
                    <a:pt x="5195" y="7034"/>
                  </a:cubicBezTo>
                  <a:close/>
                  <a:moveTo>
                    <a:pt x="3403" y="0"/>
                  </a:moveTo>
                  <a:cubicBezTo>
                    <a:pt x="3120" y="347"/>
                    <a:pt x="2710" y="567"/>
                    <a:pt x="2237" y="693"/>
                  </a:cubicBezTo>
                  <a:cubicBezTo>
                    <a:pt x="2080" y="1575"/>
                    <a:pt x="1355" y="2237"/>
                    <a:pt x="410" y="2237"/>
                  </a:cubicBezTo>
                  <a:cubicBezTo>
                    <a:pt x="284" y="2237"/>
                    <a:pt x="158" y="2237"/>
                    <a:pt x="32" y="2174"/>
                  </a:cubicBezTo>
                  <a:cubicBezTo>
                    <a:pt x="32" y="2300"/>
                    <a:pt x="1" y="2458"/>
                    <a:pt x="1" y="2584"/>
                  </a:cubicBezTo>
                  <a:lnTo>
                    <a:pt x="1" y="5577"/>
                  </a:lnTo>
                  <a:cubicBezTo>
                    <a:pt x="1" y="7813"/>
                    <a:pt x="1859" y="9672"/>
                    <a:pt x="4096" y="9672"/>
                  </a:cubicBezTo>
                  <a:cubicBezTo>
                    <a:pt x="6333" y="9672"/>
                    <a:pt x="8192" y="7813"/>
                    <a:pt x="8192" y="5577"/>
                  </a:cubicBezTo>
                  <a:lnTo>
                    <a:pt x="8192" y="2930"/>
                  </a:lnTo>
                  <a:lnTo>
                    <a:pt x="7845" y="2930"/>
                  </a:lnTo>
                  <a:cubicBezTo>
                    <a:pt x="5924" y="2930"/>
                    <a:pt x="4191" y="1764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8"/>
            <p:cNvSpPr/>
            <p:nvPr/>
          </p:nvSpPr>
          <p:spPr>
            <a:xfrm>
              <a:off x="-51893150" y="3797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90" y="1"/>
                    <a:pt x="1" y="159"/>
                    <a:pt x="1" y="348"/>
                  </a:cubicBezTo>
                  <a:cubicBezTo>
                    <a:pt x="1" y="537"/>
                    <a:pt x="190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8"/>
            <p:cNvSpPr/>
            <p:nvPr/>
          </p:nvSpPr>
          <p:spPr>
            <a:xfrm>
              <a:off x="-51763200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8"/>
            <p:cNvSpPr/>
            <p:nvPr/>
          </p:nvSpPr>
          <p:spPr>
            <a:xfrm>
              <a:off x="-52023900" y="37463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6" name="Google Shape;5466;p38"/>
          <p:cNvGrpSpPr/>
          <p:nvPr/>
        </p:nvGrpSpPr>
        <p:grpSpPr>
          <a:xfrm>
            <a:off x="1906197" y="3055312"/>
            <a:ext cx="337151" cy="337151"/>
            <a:chOff x="-57173375" y="3198925"/>
            <a:chExt cx="319000" cy="319000"/>
          </a:xfrm>
        </p:grpSpPr>
        <p:sp>
          <p:nvSpPr>
            <p:cNvPr id="5467" name="Google Shape;5467;p38"/>
            <p:cNvSpPr/>
            <p:nvPr/>
          </p:nvSpPr>
          <p:spPr>
            <a:xfrm>
              <a:off x="-57120600" y="3237525"/>
              <a:ext cx="204800" cy="92825"/>
            </a:xfrm>
            <a:custGeom>
              <a:avLst/>
              <a:gdLst/>
              <a:ahLst/>
              <a:cxnLst/>
              <a:rect l="l" t="t" r="r" b="b"/>
              <a:pathLst>
                <a:path w="8192" h="3713" extrusionOk="0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8"/>
            <p:cNvSpPr/>
            <p:nvPr/>
          </p:nvSpPr>
          <p:spPr>
            <a:xfrm>
              <a:off x="-57053650" y="3273750"/>
              <a:ext cx="70100" cy="74850"/>
            </a:xfrm>
            <a:custGeom>
              <a:avLst/>
              <a:gdLst/>
              <a:ahLst/>
              <a:cxnLst/>
              <a:rect l="l" t="t" r="r" b="b"/>
              <a:pathLst>
                <a:path w="2804" h="2994" extrusionOk="0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8"/>
            <p:cNvSpPr/>
            <p:nvPr/>
          </p:nvSpPr>
          <p:spPr>
            <a:xfrm>
              <a:off x="-57058375" y="3198925"/>
              <a:ext cx="82700" cy="26800"/>
            </a:xfrm>
            <a:custGeom>
              <a:avLst/>
              <a:gdLst/>
              <a:ahLst/>
              <a:cxnLst/>
              <a:rect l="l" t="t" r="r" b="b"/>
              <a:pathLst>
                <a:path w="3308" h="1072" extrusionOk="0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8"/>
            <p:cNvSpPr/>
            <p:nvPr/>
          </p:nvSpPr>
          <p:spPr>
            <a:xfrm>
              <a:off x="-57173375" y="3338325"/>
              <a:ext cx="319000" cy="179600"/>
            </a:xfrm>
            <a:custGeom>
              <a:avLst/>
              <a:gdLst/>
              <a:ahLst/>
              <a:cxnLst/>
              <a:rect l="l" t="t" r="r" b="b"/>
              <a:pathLst>
                <a:path w="12760" h="7184" extrusionOk="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1" name="Google Shape;5471;p38"/>
          <p:cNvGrpSpPr/>
          <p:nvPr/>
        </p:nvGrpSpPr>
        <p:grpSpPr>
          <a:xfrm>
            <a:off x="1907029" y="3489830"/>
            <a:ext cx="335486" cy="295562"/>
            <a:chOff x="-57176525" y="3610050"/>
            <a:chExt cx="317425" cy="279650"/>
          </a:xfrm>
        </p:grpSpPr>
        <p:sp>
          <p:nvSpPr>
            <p:cNvPr id="5472" name="Google Shape;5472;p38"/>
            <p:cNvSpPr/>
            <p:nvPr/>
          </p:nvSpPr>
          <p:spPr>
            <a:xfrm>
              <a:off x="-57109575" y="3610050"/>
              <a:ext cx="181950" cy="56750"/>
            </a:xfrm>
            <a:custGeom>
              <a:avLst/>
              <a:gdLst/>
              <a:ahLst/>
              <a:cxnLst/>
              <a:rect l="l" t="t" r="r" b="b"/>
              <a:pathLst>
                <a:path w="7278" h="2270" extrusionOk="0">
                  <a:moveTo>
                    <a:pt x="3655" y="1"/>
                  </a:moveTo>
                  <a:cubicBezTo>
                    <a:pt x="2080" y="1"/>
                    <a:pt x="693" y="914"/>
                    <a:pt x="0" y="2269"/>
                  </a:cubicBezTo>
                  <a:lnTo>
                    <a:pt x="7278" y="2269"/>
                  </a:lnTo>
                  <a:cubicBezTo>
                    <a:pt x="6648" y="914"/>
                    <a:pt x="5262" y="1"/>
                    <a:pt x="36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8"/>
            <p:cNvSpPr/>
            <p:nvPr/>
          </p:nvSpPr>
          <p:spPr>
            <a:xfrm>
              <a:off x="-57120600" y="3684100"/>
              <a:ext cx="88225" cy="36375"/>
            </a:xfrm>
            <a:custGeom>
              <a:avLst/>
              <a:gdLst/>
              <a:ahLst/>
              <a:cxnLst/>
              <a:rect l="l" t="t" r="r" b="b"/>
              <a:pathLst>
                <a:path w="3529" h="1455" extrusionOk="0">
                  <a:moveTo>
                    <a:pt x="158" y="0"/>
                  </a:moveTo>
                  <a:cubicBezTo>
                    <a:pt x="32" y="347"/>
                    <a:pt x="0" y="756"/>
                    <a:pt x="0" y="1103"/>
                  </a:cubicBezTo>
                  <a:lnTo>
                    <a:pt x="0" y="1450"/>
                  </a:lnTo>
                  <a:lnTo>
                    <a:pt x="977" y="1450"/>
                  </a:lnTo>
                  <a:cubicBezTo>
                    <a:pt x="1030" y="1453"/>
                    <a:pt x="1083" y="1454"/>
                    <a:pt x="1135" y="1454"/>
                  </a:cubicBezTo>
                  <a:cubicBezTo>
                    <a:pt x="2170" y="1454"/>
                    <a:pt x="3049" y="87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8"/>
            <p:cNvSpPr/>
            <p:nvPr/>
          </p:nvSpPr>
          <p:spPr>
            <a:xfrm>
              <a:off x="-57176525" y="3747100"/>
              <a:ext cx="28375" cy="67775"/>
            </a:xfrm>
            <a:custGeom>
              <a:avLst/>
              <a:gdLst/>
              <a:ahLst/>
              <a:cxnLst/>
              <a:rect l="l" t="t" r="r" b="b"/>
              <a:pathLst>
                <a:path w="1135" h="2711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473" y="379"/>
                    <a:pt x="0" y="1135"/>
                    <a:pt x="0" y="1954"/>
                  </a:cubicBezTo>
                  <a:lnTo>
                    <a:pt x="0" y="2521"/>
                  </a:lnTo>
                  <a:cubicBezTo>
                    <a:pt x="0" y="2647"/>
                    <a:pt x="63" y="2710"/>
                    <a:pt x="189" y="2710"/>
                  </a:cubicBezTo>
                  <a:cubicBezTo>
                    <a:pt x="410" y="2679"/>
                    <a:pt x="662" y="2647"/>
                    <a:pt x="883" y="2521"/>
                  </a:cubicBezTo>
                  <a:cubicBezTo>
                    <a:pt x="788" y="2206"/>
                    <a:pt x="757" y="1891"/>
                    <a:pt x="757" y="1576"/>
                  </a:cubicBezTo>
                  <a:cubicBezTo>
                    <a:pt x="757" y="946"/>
                    <a:pt x="946" y="442"/>
                    <a:pt x="11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8"/>
            <p:cNvSpPr/>
            <p:nvPr/>
          </p:nvSpPr>
          <p:spPr>
            <a:xfrm>
              <a:off x="-57139500" y="3743175"/>
              <a:ext cx="37825" cy="89025"/>
            </a:xfrm>
            <a:custGeom>
              <a:avLst/>
              <a:gdLst/>
              <a:ahLst/>
              <a:cxnLst/>
              <a:rect l="l" t="t" r="r" b="b"/>
              <a:pathLst>
                <a:path w="1513" h="3561" extrusionOk="0">
                  <a:moveTo>
                    <a:pt x="744" y="0"/>
                  </a:moveTo>
                  <a:cubicBezTo>
                    <a:pt x="685" y="0"/>
                    <a:pt x="630" y="32"/>
                    <a:pt x="599" y="95"/>
                  </a:cubicBezTo>
                  <a:cubicBezTo>
                    <a:pt x="347" y="410"/>
                    <a:pt x="0" y="1008"/>
                    <a:pt x="0" y="1764"/>
                  </a:cubicBezTo>
                  <a:cubicBezTo>
                    <a:pt x="0" y="2363"/>
                    <a:pt x="284" y="2993"/>
                    <a:pt x="599" y="3466"/>
                  </a:cubicBezTo>
                  <a:cubicBezTo>
                    <a:pt x="630" y="3529"/>
                    <a:pt x="685" y="3560"/>
                    <a:pt x="744" y="3560"/>
                  </a:cubicBezTo>
                  <a:cubicBezTo>
                    <a:pt x="804" y="3560"/>
                    <a:pt x="867" y="3529"/>
                    <a:pt x="914" y="3466"/>
                  </a:cubicBezTo>
                  <a:cubicBezTo>
                    <a:pt x="1260" y="2962"/>
                    <a:pt x="1512" y="2395"/>
                    <a:pt x="1512" y="1764"/>
                  </a:cubicBezTo>
                  <a:cubicBezTo>
                    <a:pt x="1512" y="1040"/>
                    <a:pt x="1134" y="410"/>
                    <a:pt x="914" y="95"/>
                  </a:cubicBezTo>
                  <a:cubicBezTo>
                    <a:pt x="867" y="32"/>
                    <a:pt x="804" y="0"/>
                    <a:pt x="7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8"/>
            <p:cNvSpPr/>
            <p:nvPr/>
          </p:nvSpPr>
          <p:spPr>
            <a:xfrm>
              <a:off x="-57104075" y="3684875"/>
              <a:ext cx="244975" cy="204825"/>
            </a:xfrm>
            <a:custGeom>
              <a:avLst/>
              <a:gdLst/>
              <a:ahLst/>
              <a:cxnLst/>
              <a:rect l="l" t="t" r="r" b="b"/>
              <a:pathLst>
                <a:path w="9799" h="8193" extrusionOk="0">
                  <a:moveTo>
                    <a:pt x="1923" y="2269"/>
                  </a:moveTo>
                  <a:cubicBezTo>
                    <a:pt x="2143" y="2269"/>
                    <a:pt x="2301" y="2427"/>
                    <a:pt x="2301" y="2616"/>
                  </a:cubicBezTo>
                  <a:cubicBezTo>
                    <a:pt x="2301" y="2805"/>
                    <a:pt x="2143" y="2962"/>
                    <a:pt x="1923" y="2962"/>
                  </a:cubicBezTo>
                  <a:cubicBezTo>
                    <a:pt x="1734" y="2962"/>
                    <a:pt x="1576" y="2805"/>
                    <a:pt x="1576" y="2616"/>
                  </a:cubicBezTo>
                  <a:cubicBezTo>
                    <a:pt x="1576" y="2427"/>
                    <a:pt x="1734" y="2269"/>
                    <a:pt x="1923" y="2269"/>
                  </a:cubicBezTo>
                  <a:close/>
                  <a:moveTo>
                    <a:pt x="4916" y="2269"/>
                  </a:moveTo>
                  <a:cubicBezTo>
                    <a:pt x="5136" y="2269"/>
                    <a:pt x="5294" y="2427"/>
                    <a:pt x="5294" y="2616"/>
                  </a:cubicBezTo>
                  <a:cubicBezTo>
                    <a:pt x="5325" y="2805"/>
                    <a:pt x="5168" y="2962"/>
                    <a:pt x="4916" y="2962"/>
                  </a:cubicBezTo>
                  <a:cubicBezTo>
                    <a:pt x="4727" y="2962"/>
                    <a:pt x="4569" y="2805"/>
                    <a:pt x="4569" y="2616"/>
                  </a:cubicBezTo>
                  <a:cubicBezTo>
                    <a:pt x="4569" y="2427"/>
                    <a:pt x="4727" y="2269"/>
                    <a:pt x="4916" y="2269"/>
                  </a:cubicBezTo>
                  <a:close/>
                  <a:moveTo>
                    <a:pt x="8759" y="3876"/>
                  </a:moveTo>
                  <a:cubicBezTo>
                    <a:pt x="8948" y="4002"/>
                    <a:pt x="9074" y="4222"/>
                    <a:pt x="9074" y="4474"/>
                  </a:cubicBezTo>
                  <a:cubicBezTo>
                    <a:pt x="9074" y="4853"/>
                    <a:pt x="8759" y="5199"/>
                    <a:pt x="8318" y="5199"/>
                  </a:cubicBezTo>
                  <a:cubicBezTo>
                    <a:pt x="7909" y="5199"/>
                    <a:pt x="7531" y="4853"/>
                    <a:pt x="7531" y="4474"/>
                  </a:cubicBezTo>
                  <a:cubicBezTo>
                    <a:pt x="8003" y="4474"/>
                    <a:pt x="8476" y="4222"/>
                    <a:pt x="8759" y="3876"/>
                  </a:cubicBezTo>
                  <a:close/>
                  <a:moveTo>
                    <a:pt x="4530" y="4766"/>
                  </a:moveTo>
                  <a:cubicBezTo>
                    <a:pt x="4624" y="4766"/>
                    <a:pt x="4711" y="4805"/>
                    <a:pt x="4758" y="4884"/>
                  </a:cubicBezTo>
                  <a:cubicBezTo>
                    <a:pt x="4916" y="5010"/>
                    <a:pt x="4916" y="5231"/>
                    <a:pt x="4758" y="5420"/>
                  </a:cubicBezTo>
                  <a:cubicBezTo>
                    <a:pt x="4412" y="5766"/>
                    <a:pt x="3939" y="5955"/>
                    <a:pt x="3466" y="5955"/>
                  </a:cubicBezTo>
                  <a:cubicBezTo>
                    <a:pt x="2994" y="5955"/>
                    <a:pt x="2490" y="5766"/>
                    <a:pt x="2175" y="5420"/>
                  </a:cubicBezTo>
                  <a:cubicBezTo>
                    <a:pt x="2017" y="5262"/>
                    <a:pt x="2017" y="5010"/>
                    <a:pt x="2175" y="4884"/>
                  </a:cubicBezTo>
                  <a:cubicBezTo>
                    <a:pt x="2254" y="4805"/>
                    <a:pt x="2348" y="4766"/>
                    <a:pt x="2439" y="4766"/>
                  </a:cubicBezTo>
                  <a:cubicBezTo>
                    <a:pt x="2529" y="4766"/>
                    <a:pt x="2616" y="4805"/>
                    <a:pt x="2679" y="4884"/>
                  </a:cubicBezTo>
                  <a:cubicBezTo>
                    <a:pt x="2899" y="5105"/>
                    <a:pt x="3183" y="5215"/>
                    <a:pt x="3466" y="5215"/>
                  </a:cubicBezTo>
                  <a:cubicBezTo>
                    <a:pt x="3750" y="5215"/>
                    <a:pt x="4034" y="5105"/>
                    <a:pt x="4254" y="4884"/>
                  </a:cubicBezTo>
                  <a:cubicBezTo>
                    <a:pt x="4333" y="4805"/>
                    <a:pt x="4435" y="4766"/>
                    <a:pt x="4530" y="4766"/>
                  </a:cubicBezTo>
                  <a:close/>
                  <a:moveTo>
                    <a:pt x="3687" y="1"/>
                  </a:moveTo>
                  <a:cubicBezTo>
                    <a:pt x="3120" y="1356"/>
                    <a:pt x="1797" y="2269"/>
                    <a:pt x="316" y="2269"/>
                  </a:cubicBezTo>
                  <a:lnTo>
                    <a:pt x="253" y="2269"/>
                  </a:lnTo>
                  <a:cubicBezTo>
                    <a:pt x="536" y="2679"/>
                    <a:pt x="852" y="3372"/>
                    <a:pt x="852" y="4096"/>
                  </a:cubicBezTo>
                  <a:cubicBezTo>
                    <a:pt x="852" y="5168"/>
                    <a:pt x="253" y="5987"/>
                    <a:pt x="1" y="6302"/>
                  </a:cubicBezTo>
                  <a:cubicBezTo>
                    <a:pt x="757" y="7467"/>
                    <a:pt x="2017" y="8192"/>
                    <a:pt x="3435" y="8192"/>
                  </a:cubicBezTo>
                  <a:cubicBezTo>
                    <a:pt x="5168" y="8192"/>
                    <a:pt x="6648" y="7089"/>
                    <a:pt x="7247" y="5577"/>
                  </a:cubicBezTo>
                  <a:cubicBezTo>
                    <a:pt x="7531" y="5798"/>
                    <a:pt x="7877" y="5955"/>
                    <a:pt x="8287" y="5955"/>
                  </a:cubicBezTo>
                  <a:cubicBezTo>
                    <a:pt x="9106" y="5955"/>
                    <a:pt x="9767" y="5294"/>
                    <a:pt x="9767" y="4474"/>
                  </a:cubicBezTo>
                  <a:cubicBezTo>
                    <a:pt x="9799" y="3907"/>
                    <a:pt x="9484" y="3435"/>
                    <a:pt x="9074" y="3151"/>
                  </a:cubicBezTo>
                  <a:lnTo>
                    <a:pt x="9074" y="2962"/>
                  </a:lnTo>
                  <a:cubicBezTo>
                    <a:pt x="9074" y="2143"/>
                    <a:pt x="8350" y="1482"/>
                    <a:pt x="7531" y="1482"/>
                  </a:cubicBezTo>
                  <a:lnTo>
                    <a:pt x="7531" y="1103"/>
                  </a:lnTo>
                  <a:cubicBezTo>
                    <a:pt x="7531" y="725"/>
                    <a:pt x="7499" y="379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7" name="Google Shape;5477;p38"/>
          <p:cNvGrpSpPr/>
          <p:nvPr/>
        </p:nvGrpSpPr>
        <p:grpSpPr>
          <a:xfrm>
            <a:off x="1922843" y="3882944"/>
            <a:ext cx="303859" cy="336966"/>
            <a:chOff x="-57162350" y="3982000"/>
            <a:chExt cx="287500" cy="318825"/>
          </a:xfrm>
        </p:grpSpPr>
        <p:sp>
          <p:nvSpPr>
            <p:cNvPr id="5478" name="Google Shape;5478;p38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8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8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8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8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8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8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8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6" name="Google Shape;5486;p38"/>
          <p:cNvGrpSpPr/>
          <p:nvPr/>
        </p:nvGrpSpPr>
        <p:grpSpPr>
          <a:xfrm>
            <a:off x="3983124" y="3055312"/>
            <a:ext cx="336332" cy="334667"/>
            <a:chOff x="-55202750" y="3198925"/>
            <a:chExt cx="318225" cy="316650"/>
          </a:xfrm>
        </p:grpSpPr>
        <p:sp>
          <p:nvSpPr>
            <p:cNvPr id="5487" name="Google Shape;5487;p38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8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9" name="Google Shape;5489;p38"/>
          <p:cNvGrpSpPr/>
          <p:nvPr/>
        </p:nvGrpSpPr>
        <p:grpSpPr>
          <a:xfrm>
            <a:off x="3993112" y="3469035"/>
            <a:ext cx="316357" cy="336332"/>
            <a:chOff x="-55194875" y="3590375"/>
            <a:chExt cx="299325" cy="318225"/>
          </a:xfrm>
        </p:grpSpPr>
        <p:sp>
          <p:nvSpPr>
            <p:cNvPr id="5490" name="Google Shape;5490;p38"/>
            <p:cNvSpPr/>
            <p:nvPr/>
          </p:nvSpPr>
          <p:spPr>
            <a:xfrm>
              <a:off x="-55194875" y="3667550"/>
              <a:ext cx="37050" cy="241050"/>
            </a:xfrm>
            <a:custGeom>
              <a:avLst/>
              <a:gdLst/>
              <a:ahLst/>
              <a:cxnLst/>
              <a:rect l="l" t="t" r="r" b="b"/>
              <a:pathLst>
                <a:path w="1482" h="9642" extrusionOk="0">
                  <a:moveTo>
                    <a:pt x="1482" y="1"/>
                  </a:moveTo>
                  <a:cubicBezTo>
                    <a:pt x="537" y="977"/>
                    <a:pt x="1" y="2301"/>
                    <a:pt x="1" y="3687"/>
                  </a:cubicBezTo>
                  <a:lnTo>
                    <a:pt x="1" y="9295"/>
                  </a:lnTo>
                  <a:lnTo>
                    <a:pt x="32" y="9295"/>
                  </a:lnTo>
                  <a:cubicBezTo>
                    <a:pt x="32" y="9484"/>
                    <a:pt x="190" y="9641"/>
                    <a:pt x="379" y="9641"/>
                  </a:cubicBezTo>
                  <a:lnTo>
                    <a:pt x="1482" y="9641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8"/>
            <p:cNvSpPr/>
            <p:nvPr/>
          </p:nvSpPr>
          <p:spPr>
            <a:xfrm>
              <a:off x="-55065700" y="3643925"/>
              <a:ext cx="132350" cy="40200"/>
            </a:xfrm>
            <a:custGeom>
              <a:avLst/>
              <a:gdLst/>
              <a:ahLst/>
              <a:cxnLst/>
              <a:rect l="l" t="t" r="r" b="b"/>
              <a:pathLst>
                <a:path w="5294" h="1608" extrusionOk="0">
                  <a:moveTo>
                    <a:pt x="5294" y="1"/>
                  </a:moveTo>
                  <a:lnTo>
                    <a:pt x="1" y="1607"/>
                  </a:lnTo>
                  <a:lnTo>
                    <a:pt x="5294" y="1607"/>
                  </a:lnTo>
                  <a:lnTo>
                    <a:pt x="5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8"/>
            <p:cNvSpPr/>
            <p:nvPr/>
          </p:nvSpPr>
          <p:spPr>
            <a:xfrm>
              <a:off x="-55138950" y="3703000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7"/>
                  </a:moveTo>
                  <a:cubicBezTo>
                    <a:pt x="2836" y="757"/>
                    <a:pt x="2994" y="914"/>
                    <a:pt x="2994" y="1103"/>
                  </a:cubicBezTo>
                  <a:cubicBezTo>
                    <a:pt x="2994" y="1292"/>
                    <a:pt x="2836" y="1450"/>
                    <a:pt x="2647" y="1450"/>
                  </a:cubicBezTo>
                  <a:cubicBezTo>
                    <a:pt x="2458" y="1450"/>
                    <a:pt x="2301" y="1292"/>
                    <a:pt x="2301" y="1103"/>
                  </a:cubicBezTo>
                  <a:cubicBezTo>
                    <a:pt x="2301" y="914"/>
                    <a:pt x="2395" y="757"/>
                    <a:pt x="2647" y="757"/>
                  </a:cubicBezTo>
                  <a:close/>
                  <a:moveTo>
                    <a:pt x="5609" y="757"/>
                  </a:moveTo>
                  <a:cubicBezTo>
                    <a:pt x="5798" y="757"/>
                    <a:pt x="5955" y="914"/>
                    <a:pt x="5955" y="1103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388" y="1450"/>
                    <a:pt x="5231" y="1292"/>
                    <a:pt x="5231" y="1103"/>
                  </a:cubicBezTo>
                  <a:cubicBezTo>
                    <a:pt x="5231" y="914"/>
                    <a:pt x="5388" y="757"/>
                    <a:pt x="5609" y="757"/>
                  </a:cubicBezTo>
                  <a:close/>
                  <a:moveTo>
                    <a:pt x="5195" y="3316"/>
                  </a:moveTo>
                  <a:cubicBezTo>
                    <a:pt x="5294" y="3316"/>
                    <a:pt x="5388" y="3356"/>
                    <a:pt x="5451" y="3434"/>
                  </a:cubicBezTo>
                  <a:cubicBezTo>
                    <a:pt x="5609" y="3592"/>
                    <a:pt x="5609" y="3812"/>
                    <a:pt x="5451" y="3939"/>
                  </a:cubicBezTo>
                  <a:cubicBezTo>
                    <a:pt x="5105" y="4285"/>
                    <a:pt x="4601" y="4474"/>
                    <a:pt x="4096" y="4474"/>
                  </a:cubicBezTo>
                  <a:cubicBezTo>
                    <a:pt x="3592" y="4474"/>
                    <a:pt x="3120" y="4285"/>
                    <a:pt x="2805" y="3939"/>
                  </a:cubicBezTo>
                  <a:cubicBezTo>
                    <a:pt x="2647" y="3781"/>
                    <a:pt x="2647" y="3529"/>
                    <a:pt x="2805" y="3434"/>
                  </a:cubicBezTo>
                  <a:cubicBezTo>
                    <a:pt x="2883" y="3356"/>
                    <a:pt x="2978" y="3316"/>
                    <a:pt x="3073" y="3316"/>
                  </a:cubicBezTo>
                  <a:cubicBezTo>
                    <a:pt x="3167" y="3316"/>
                    <a:pt x="3262" y="3356"/>
                    <a:pt x="3340" y="3434"/>
                  </a:cubicBezTo>
                  <a:cubicBezTo>
                    <a:pt x="3561" y="3639"/>
                    <a:pt x="3852" y="3742"/>
                    <a:pt x="4140" y="3742"/>
                  </a:cubicBezTo>
                  <a:cubicBezTo>
                    <a:pt x="4427" y="3742"/>
                    <a:pt x="4711" y="3639"/>
                    <a:pt x="4916" y="3434"/>
                  </a:cubicBezTo>
                  <a:cubicBezTo>
                    <a:pt x="4994" y="3356"/>
                    <a:pt x="5097" y="3316"/>
                    <a:pt x="5195" y="3316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4852"/>
                    <a:pt x="1860" y="6742"/>
                    <a:pt x="4096" y="6742"/>
                  </a:cubicBezTo>
                  <a:cubicBezTo>
                    <a:pt x="6333" y="6742"/>
                    <a:pt x="8192" y="4884"/>
                    <a:pt x="8192" y="2584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8"/>
            <p:cNvSpPr/>
            <p:nvPr/>
          </p:nvSpPr>
          <p:spPr>
            <a:xfrm>
              <a:off x="-55138950" y="3590375"/>
              <a:ext cx="204025" cy="92950"/>
            </a:xfrm>
            <a:custGeom>
              <a:avLst/>
              <a:gdLst/>
              <a:ahLst/>
              <a:cxnLst/>
              <a:rect l="l" t="t" r="r" b="b"/>
              <a:pathLst>
                <a:path w="8161" h="3718" extrusionOk="0">
                  <a:moveTo>
                    <a:pt x="1860" y="0"/>
                  </a:moveTo>
                  <a:cubicBezTo>
                    <a:pt x="820" y="0"/>
                    <a:pt x="1" y="851"/>
                    <a:pt x="1" y="1859"/>
                  </a:cubicBezTo>
                  <a:lnTo>
                    <a:pt x="1" y="3718"/>
                  </a:lnTo>
                  <a:lnTo>
                    <a:pt x="316" y="3718"/>
                  </a:lnTo>
                  <a:lnTo>
                    <a:pt x="8161" y="1386"/>
                  </a:lnTo>
                  <a:cubicBezTo>
                    <a:pt x="7972" y="599"/>
                    <a:pt x="7215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8"/>
            <p:cNvSpPr/>
            <p:nvPr/>
          </p:nvSpPr>
          <p:spPr>
            <a:xfrm>
              <a:off x="-54914475" y="36888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1" y="0"/>
                  </a:moveTo>
                  <a:lnTo>
                    <a:pt x="1" y="2584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5" name="Google Shape;5495;p38"/>
          <p:cNvGrpSpPr/>
          <p:nvPr/>
        </p:nvGrpSpPr>
        <p:grpSpPr>
          <a:xfrm>
            <a:off x="3983547" y="3884424"/>
            <a:ext cx="335486" cy="335486"/>
            <a:chOff x="-55203525" y="3983400"/>
            <a:chExt cx="317425" cy="317425"/>
          </a:xfrm>
        </p:grpSpPr>
        <p:sp>
          <p:nvSpPr>
            <p:cNvPr id="5496" name="Google Shape;5496;p38"/>
            <p:cNvSpPr/>
            <p:nvPr/>
          </p:nvSpPr>
          <p:spPr>
            <a:xfrm>
              <a:off x="-55147600" y="4094450"/>
              <a:ext cx="204800" cy="206375"/>
            </a:xfrm>
            <a:custGeom>
              <a:avLst/>
              <a:gdLst/>
              <a:ahLst/>
              <a:cxnLst/>
              <a:rect l="l" t="t" r="r" b="b"/>
              <a:pathLst>
                <a:path w="8192" h="8255" extrusionOk="0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8"/>
            <p:cNvSpPr/>
            <p:nvPr/>
          </p:nvSpPr>
          <p:spPr>
            <a:xfrm>
              <a:off x="-55203525" y="4027500"/>
              <a:ext cx="317425" cy="196925"/>
            </a:xfrm>
            <a:custGeom>
              <a:avLst/>
              <a:gdLst/>
              <a:ahLst/>
              <a:cxnLst/>
              <a:rect l="l" t="t" r="r" b="b"/>
              <a:pathLst>
                <a:path w="12697" h="7877" extrusionOk="0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8"/>
            <p:cNvSpPr/>
            <p:nvPr/>
          </p:nvSpPr>
          <p:spPr>
            <a:xfrm>
              <a:off x="-55128700" y="3983400"/>
              <a:ext cx="166200" cy="54350"/>
            </a:xfrm>
            <a:custGeom>
              <a:avLst/>
              <a:gdLst/>
              <a:ahLst/>
              <a:cxnLst/>
              <a:rect l="l" t="t" r="r" b="b"/>
              <a:pathLst>
                <a:path w="6648" h="2174" extrusionOk="0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9" name="Google Shape;5499;p38"/>
          <p:cNvGrpSpPr/>
          <p:nvPr/>
        </p:nvGrpSpPr>
        <p:grpSpPr>
          <a:xfrm>
            <a:off x="6069317" y="3048653"/>
            <a:ext cx="315511" cy="337151"/>
            <a:chOff x="-53232900" y="3192625"/>
            <a:chExt cx="298525" cy="319000"/>
          </a:xfrm>
        </p:grpSpPr>
        <p:sp>
          <p:nvSpPr>
            <p:cNvPr id="5500" name="Google Shape;5500;p38"/>
            <p:cNvSpPr/>
            <p:nvPr/>
          </p:nvSpPr>
          <p:spPr>
            <a:xfrm>
              <a:off x="-52972975" y="3315500"/>
              <a:ext cx="37825" cy="55925"/>
            </a:xfrm>
            <a:custGeom>
              <a:avLst/>
              <a:gdLst/>
              <a:ahLst/>
              <a:cxnLst/>
              <a:rect l="l" t="t" r="r" b="b"/>
              <a:pathLst>
                <a:path w="1513" h="2237" extrusionOk="0">
                  <a:moveTo>
                    <a:pt x="0" y="0"/>
                  </a:moveTo>
                  <a:lnTo>
                    <a:pt x="0" y="2048"/>
                  </a:lnTo>
                  <a:cubicBezTo>
                    <a:pt x="252" y="2142"/>
                    <a:pt x="505" y="2237"/>
                    <a:pt x="788" y="2237"/>
                  </a:cubicBezTo>
                  <a:lnTo>
                    <a:pt x="1135" y="2237"/>
                  </a:lnTo>
                  <a:cubicBezTo>
                    <a:pt x="1355" y="2237"/>
                    <a:pt x="1513" y="2079"/>
                    <a:pt x="1513" y="1859"/>
                  </a:cubicBezTo>
                  <a:lnTo>
                    <a:pt x="1513" y="1512"/>
                  </a:lnTo>
                  <a:cubicBezTo>
                    <a:pt x="1513" y="693"/>
                    <a:pt x="820" y="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8"/>
            <p:cNvSpPr/>
            <p:nvPr/>
          </p:nvSpPr>
          <p:spPr>
            <a:xfrm>
              <a:off x="-52978500" y="3259575"/>
              <a:ext cx="44125" cy="55950"/>
            </a:xfrm>
            <a:custGeom>
              <a:avLst/>
              <a:gdLst/>
              <a:ahLst/>
              <a:cxnLst/>
              <a:rect l="l" t="t" r="r" b="b"/>
              <a:pathLst>
                <a:path w="1765" h="2238" extrusionOk="0">
                  <a:moveTo>
                    <a:pt x="1041" y="0"/>
                  </a:moveTo>
                  <a:cubicBezTo>
                    <a:pt x="663" y="0"/>
                    <a:pt x="253" y="158"/>
                    <a:pt x="1" y="441"/>
                  </a:cubicBezTo>
                  <a:cubicBezTo>
                    <a:pt x="190" y="977"/>
                    <a:pt x="316" y="1607"/>
                    <a:pt x="316" y="2237"/>
                  </a:cubicBezTo>
                  <a:cubicBezTo>
                    <a:pt x="1104" y="2206"/>
                    <a:pt x="1765" y="1544"/>
                    <a:pt x="1765" y="725"/>
                  </a:cubicBezTo>
                  <a:lnTo>
                    <a:pt x="1765" y="378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8"/>
            <p:cNvSpPr/>
            <p:nvPr/>
          </p:nvSpPr>
          <p:spPr>
            <a:xfrm>
              <a:off x="-53232900" y="3324950"/>
              <a:ext cx="242625" cy="55925"/>
            </a:xfrm>
            <a:custGeom>
              <a:avLst/>
              <a:gdLst/>
              <a:ahLst/>
              <a:cxnLst/>
              <a:rect l="l" t="t" r="r" b="b"/>
              <a:pathLst>
                <a:path w="9705" h="2237" extrusionOk="0">
                  <a:moveTo>
                    <a:pt x="3340" y="756"/>
                  </a:moveTo>
                  <a:cubicBezTo>
                    <a:pt x="3561" y="756"/>
                    <a:pt x="3718" y="914"/>
                    <a:pt x="3718" y="1103"/>
                  </a:cubicBezTo>
                  <a:cubicBezTo>
                    <a:pt x="3718" y="1292"/>
                    <a:pt x="3561" y="1449"/>
                    <a:pt x="3340" y="1449"/>
                  </a:cubicBezTo>
                  <a:cubicBezTo>
                    <a:pt x="3151" y="1449"/>
                    <a:pt x="2994" y="1292"/>
                    <a:pt x="2994" y="1103"/>
                  </a:cubicBezTo>
                  <a:cubicBezTo>
                    <a:pt x="2962" y="914"/>
                    <a:pt x="3151" y="756"/>
                    <a:pt x="3340" y="756"/>
                  </a:cubicBezTo>
                  <a:close/>
                  <a:moveTo>
                    <a:pt x="6333" y="756"/>
                  </a:moveTo>
                  <a:cubicBezTo>
                    <a:pt x="6554" y="756"/>
                    <a:pt x="6711" y="914"/>
                    <a:pt x="6711" y="1103"/>
                  </a:cubicBezTo>
                  <a:cubicBezTo>
                    <a:pt x="6711" y="1292"/>
                    <a:pt x="6554" y="1449"/>
                    <a:pt x="6333" y="1449"/>
                  </a:cubicBezTo>
                  <a:cubicBezTo>
                    <a:pt x="6144" y="1449"/>
                    <a:pt x="5987" y="1292"/>
                    <a:pt x="5987" y="1103"/>
                  </a:cubicBezTo>
                  <a:cubicBezTo>
                    <a:pt x="5955" y="914"/>
                    <a:pt x="6113" y="756"/>
                    <a:pt x="6333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9704" y="2237"/>
                  </a:lnTo>
                  <a:lnTo>
                    <a:pt x="97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8"/>
            <p:cNvSpPr/>
            <p:nvPr/>
          </p:nvSpPr>
          <p:spPr>
            <a:xfrm>
              <a:off x="-53232100" y="3399775"/>
              <a:ext cx="241825" cy="111850"/>
            </a:xfrm>
            <a:custGeom>
              <a:avLst/>
              <a:gdLst/>
              <a:ahLst/>
              <a:cxnLst/>
              <a:rect l="l" t="t" r="r" b="b"/>
              <a:pathLst>
                <a:path w="9673" h="4474" extrusionOk="0">
                  <a:moveTo>
                    <a:pt x="0" y="0"/>
                  </a:moveTo>
                  <a:cubicBezTo>
                    <a:pt x="158" y="2457"/>
                    <a:pt x="2269" y="4474"/>
                    <a:pt x="4821" y="4474"/>
                  </a:cubicBezTo>
                  <a:cubicBezTo>
                    <a:pt x="7372" y="4474"/>
                    <a:pt x="9452" y="2457"/>
                    <a:pt x="96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8"/>
            <p:cNvSpPr/>
            <p:nvPr/>
          </p:nvSpPr>
          <p:spPr>
            <a:xfrm>
              <a:off x="-53134450" y="3287125"/>
              <a:ext cx="44125" cy="18925"/>
            </a:xfrm>
            <a:custGeom>
              <a:avLst/>
              <a:gdLst/>
              <a:ahLst/>
              <a:cxnLst/>
              <a:rect l="l" t="t" r="r" b="b"/>
              <a:pathLst>
                <a:path w="1765" h="757" extrusionOk="0">
                  <a:moveTo>
                    <a:pt x="1" y="1"/>
                  </a:moveTo>
                  <a:lnTo>
                    <a:pt x="410" y="757"/>
                  </a:lnTo>
                  <a:lnTo>
                    <a:pt x="1419" y="757"/>
                  </a:lnTo>
                  <a:lnTo>
                    <a:pt x="17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8"/>
            <p:cNvSpPr/>
            <p:nvPr/>
          </p:nvSpPr>
          <p:spPr>
            <a:xfrm>
              <a:off x="-53232900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127" y="1"/>
                  </a:moveTo>
                  <a:cubicBezTo>
                    <a:pt x="95" y="253"/>
                    <a:pt x="32" y="473"/>
                    <a:pt x="1" y="757"/>
                  </a:cubicBezTo>
                  <a:lnTo>
                    <a:pt x="3466" y="75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8"/>
            <p:cNvSpPr/>
            <p:nvPr/>
          </p:nvSpPr>
          <p:spPr>
            <a:xfrm>
              <a:off x="-53078525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379" y="1"/>
                  </a:moveTo>
                  <a:lnTo>
                    <a:pt x="1" y="757"/>
                  </a:lnTo>
                  <a:lnTo>
                    <a:pt x="3466" y="757"/>
                  </a:lnTo>
                  <a:cubicBezTo>
                    <a:pt x="3466" y="536"/>
                    <a:pt x="3435" y="253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8"/>
            <p:cNvSpPr/>
            <p:nvPr/>
          </p:nvSpPr>
          <p:spPr>
            <a:xfrm>
              <a:off x="-53224225" y="3192625"/>
              <a:ext cx="223700" cy="74850"/>
            </a:xfrm>
            <a:custGeom>
              <a:avLst/>
              <a:gdLst/>
              <a:ahLst/>
              <a:cxnLst/>
              <a:rect l="l" t="t" r="r" b="b"/>
              <a:pathLst>
                <a:path w="8948" h="2994" extrusionOk="0">
                  <a:moveTo>
                    <a:pt x="4506" y="0"/>
                  </a:moveTo>
                  <a:cubicBezTo>
                    <a:pt x="2489" y="0"/>
                    <a:pt x="756" y="1260"/>
                    <a:pt x="0" y="2993"/>
                  </a:cubicBezTo>
                  <a:lnTo>
                    <a:pt x="8948" y="2993"/>
                  </a:lnTo>
                  <a:cubicBezTo>
                    <a:pt x="8255" y="1260"/>
                    <a:pt x="6522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8" name="Google Shape;5508;p38"/>
          <p:cNvGrpSpPr/>
          <p:nvPr/>
        </p:nvGrpSpPr>
        <p:grpSpPr>
          <a:xfrm>
            <a:off x="6059330" y="3463196"/>
            <a:ext cx="335486" cy="334667"/>
            <a:chOff x="-53242350" y="3584850"/>
            <a:chExt cx="317425" cy="316650"/>
          </a:xfrm>
        </p:grpSpPr>
        <p:sp>
          <p:nvSpPr>
            <p:cNvPr id="5509" name="Google Shape;5509;p38"/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8"/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8"/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8"/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8"/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4" name="Google Shape;5514;p38"/>
          <p:cNvGrpSpPr/>
          <p:nvPr/>
        </p:nvGrpSpPr>
        <p:grpSpPr>
          <a:xfrm>
            <a:off x="6079305" y="3876920"/>
            <a:ext cx="295536" cy="337178"/>
            <a:chOff x="-53224225" y="3976300"/>
            <a:chExt cx="279625" cy="319025"/>
          </a:xfrm>
        </p:grpSpPr>
        <p:sp>
          <p:nvSpPr>
            <p:cNvPr id="5515" name="Google Shape;5515;p38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8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8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8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8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8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8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2" name="Google Shape;5522;p38"/>
          <p:cNvGrpSpPr/>
          <p:nvPr/>
        </p:nvGrpSpPr>
        <p:grpSpPr>
          <a:xfrm>
            <a:off x="7310521" y="3884133"/>
            <a:ext cx="337151" cy="336623"/>
            <a:chOff x="-52043575" y="3983125"/>
            <a:chExt cx="319000" cy="318500"/>
          </a:xfrm>
        </p:grpSpPr>
        <p:sp>
          <p:nvSpPr>
            <p:cNvPr id="5523" name="Google Shape;5523;p38"/>
            <p:cNvSpPr/>
            <p:nvPr/>
          </p:nvSpPr>
          <p:spPr>
            <a:xfrm>
              <a:off x="-52043575" y="3983200"/>
              <a:ext cx="55150" cy="105750"/>
            </a:xfrm>
            <a:custGeom>
              <a:avLst/>
              <a:gdLst/>
              <a:ahLst/>
              <a:cxnLst/>
              <a:rect l="l" t="t" r="r" b="b"/>
              <a:pathLst>
                <a:path w="2206" h="4230" extrusionOk="0">
                  <a:moveTo>
                    <a:pt x="367" y="0"/>
                  </a:moveTo>
                  <a:cubicBezTo>
                    <a:pt x="339" y="0"/>
                    <a:pt x="311" y="3"/>
                    <a:pt x="284" y="8"/>
                  </a:cubicBezTo>
                  <a:cubicBezTo>
                    <a:pt x="126" y="40"/>
                    <a:pt x="0" y="197"/>
                    <a:pt x="0" y="355"/>
                  </a:cubicBezTo>
                  <a:lnTo>
                    <a:pt x="0" y="1867"/>
                  </a:lnTo>
                  <a:cubicBezTo>
                    <a:pt x="0" y="2875"/>
                    <a:pt x="630" y="3789"/>
                    <a:pt x="1512" y="4230"/>
                  </a:cubicBezTo>
                  <a:cubicBezTo>
                    <a:pt x="1512" y="3285"/>
                    <a:pt x="1733" y="2371"/>
                    <a:pt x="2206" y="1583"/>
                  </a:cubicBezTo>
                  <a:cubicBezTo>
                    <a:pt x="1607" y="1237"/>
                    <a:pt x="1103" y="764"/>
                    <a:pt x="725" y="166"/>
                  </a:cubicBezTo>
                  <a:cubicBezTo>
                    <a:pt x="647" y="61"/>
                    <a:pt x="503" y="0"/>
                    <a:pt x="3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8"/>
            <p:cNvSpPr/>
            <p:nvPr/>
          </p:nvSpPr>
          <p:spPr>
            <a:xfrm>
              <a:off x="-51985300" y="3983400"/>
              <a:ext cx="204800" cy="129975"/>
            </a:xfrm>
            <a:custGeom>
              <a:avLst/>
              <a:gdLst/>
              <a:ahLst/>
              <a:cxnLst/>
              <a:rect l="l" t="t" r="r" b="b"/>
              <a:pathLst>
                <a:path w="8192" h="5199" extrusionOk="0">
                  <a:moveTo>
                    <a:pt x="3718" y="0"/>
                  </a:moveTo>
                  <a:lnTo>
                    <a:pt x="3718" y="4096"/>
                  </a:lnTo>
                  <a:cubicBezTo>
                    <a:pt x="3718" y="4285"/>
                    <a:pt x="3561" y="4442"/>
                    <a:pt x="3340" y="4442"/>
                  </a:cubicBezTo>
                  <a:lnTo>
                    <a:pt x="1" y="4442"/>
                  </a:lnTo>
                  <a:lnTo>
                    <a:pt x="1" y="5198"/>
                  </a:lnTo>
                  <a:lnTo>
                    <a:pt x="8192" y="5198"/>
                  </a:lnTo>
                  <a:lnTo>
                    <a:pt x="8192" y="4442"/>
                  </a:lnTo>
                  <a:lnTo>
                    <a:pt x="4852" y="4442"/>
                  </a:lnTo>
                  <a:cubicBezTo>
                    <a:pt x="4814" y="4452"/>
                    <a:pt x="4778" y="4456"/>
                    <a:pt x="4743" y="4456"/>
                  </a:cubicBezTo>
                  <a:cubicBezTo>
                    <a:pt x="4548" y="4456"/>
                    <a:pt x="4411" y="4314"/>
                    <a:pt x="4411" y="4127"/>
                  </a:cubicBezTo>
                  <a:lnTo>
                    <a:pt x="4411" y="32"/>
                  </a:lnTo>
                  <a:cubicBezTo>
                    <a:pt x="4285" y="32"/>
                    <a:pt x="4159" y="0"/>
                    <a:pt x="40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8"/>
            <p:cNvSpPr/>
            <p:nvPr/>
          </p:nvSpPr>
          <p:spPr>
            <a:xfrm>
              <a:off x="-51855350" y="3987325"/>
              <a:ext cx="74075" cy="89825"/>
            </a:xfrm>
            <a:custGeom>
              <a:avLst/>
              <a:gdLst/>
              <a:ahLst/>
              <a:cxnLst/>
              <a:rect l="l" t="t" r="r" b="b"/>
              <a:pathLst>
                <a:path w="2963" h="3593" extrusionOk="0">
                  <a:moveTo>
                    <a:pt x="1" y="1"/>
                  </a:moveTo>
                  <a:lnTo>
                    <a:pt x="1" y="3592"/>
                  </a:lnTo>
                  <a:lnTo>
                    <a:pt x="2962" y="3592"/>
                  </a:lnTo>
                  <a:cubicBezTo>
                    <a:pt x="2836" y="2647"/>
                    <a:pt x="2427" y="1733"/>
                    <a:pt x="1765" y="1009"/>
                  </a:cubicBezTo>
                  <a:cubicBezTo>
                    <a:pt x="1261" y="505"/>
                    <a:pt x="66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8"/>
            <p:cNvSpPr/>
            <p:nvPr/>
          </p:nvSpPr>
          <p:spPr>
            <a:xfrm>
              <a:off x="-51985300" y="3987325"/>
              <a:ext cx="74050" cy="89825"/>
            </a:xfrm>
            <a:custGeom>
              <a:avLst/>
              <a:gdLst/>
              <a:ahLst/>
              <a:cxnLst/>
              <a:rect l="l" t="t" r="r" b="b"/>
              <a:pathLst>
                <a:path w="2962" h="3593" extrusionOk="0">
                  <a:moveTo>
                    <a:pt x="2962" y="1"/>
                  </a:moveTo>
                  <a:cubicBezTo>
                    <a:pt x="1324" y="473"/>
                    <a:pt x="158" y="1891"/>
                    <a:pt x="1" y="3592"/>
                  </a:cubicBezTo>
                  <a:lnTo>
                    <a:pt x="2962" y="359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8"/>
            <p:cNvSpPr/>
            <p:nvPr/>
          </p:nvSpPr>
          <p:spPr>
            <a:xfrm>
              <a:off x="-51985300" y="4190350"/>
              <a:ext cx="204800" cy="111275"/>
            </a:xfrm>
            <a:custGeom>
              <a:avLst/>
              <a:gdLst/>
              <a:ahLst/>
              <a:cxnLst/>
              <a:rect l="l" t="t" r="r" b="b"/>
              <a:pathLst>
                <a:path w="8192" h="4451" extrusionOk="0">
                  <a:moveTo>
                    <a:pt x="5069" y="1024"/>
                  </a:moveTo>
                  <a:cubicBezTo>
                    <a:pt x="5167" y="1024"/>
                    <a:pt x="5262" y="1063"/>
                    <a:pt x="5325" y="1142"/>
                  </a:cubicBezTo>
                  <a:cubicBezTo>
                    <a:pt x="5514" y="1268"/>
                    <a:pt x="5514" y="1489"/>
                    <a:pt x="5356" y="1646"/>
                  </a:cubicBezTo>
                  <a:cubicBezTo>
                    <a:pt x="5010" y="1993"/>
                    <a:pt x="4537" y="2213"/>
                    <a:pt x="4002" y="2213"/>
                  </a:cubicBezTo>
                  <a:cubicBezTo>
                    <a:pt x="3498" y="2213"/>
                    <a:pt x="3025" y="1993"/>
                    <a:pt x="2710" y="1646"/>
                  </a:cubicBezTo>
                  <a:cubicBezTo>
                    <a:pt x="2552" y="1489"/>
                    <a:pt x="2552" y="1268"/>
                    <a:pt x="2710" y="1142"/>
                  </a:cubicBezTo>
                  <a:cubicBezTo>
                    <a:pt x="2789" y="1063"/>
                    <a:pt x="2891" y="1024"/>
                    <a:pt x="2986" y="1024"/>
                  </a:cubicBezTo>
                  <a:cubicBezTo>
                    <a:pt x="3080" y="1024"/>
                    <a:pt x="3167" y="1063"/>
                    <a:pt x="3214" y="1142"/>
                  </a:cubicBezTo>
                  <a:cubicBezTo>
                    <a:pt x="3435" y="1363"/>
                    <a:pt x="3726" y="1473"/>
                    <a:pt x="4014" y="1473"/>
                  </a:cubicBezTo>
                  <a:cubicBezTo>
                    <a:pt x="4301" y="1473"/>
                    <a:pt x="4585" y="1363"/>
                    <a:pt x="4789" y="1142"/>
                  </a:cubicBezTo>
                  <a:cubicBezTo>
                    <a:pt x="4868" y="1063"/>
                    <a:pt x="4971" y="1024"/>
                    <a:pt x="5069" y="1024"/>
                  </a:cubicBezTo>
                  <a:close/>
                  <a:moveTo>
                    <a:pt x="4080" y="0"/>
                  </a:moveTo>
                  <a:cubicBezTo>
                    <a:pt x="3372" y="0"/>
                    <a:pt x="2663" y="213"/>
                    <a:pt x="2048" y="638"/>
                  </a:cubicBezTo>
                  <a:cubicBezTo>
                    <a:pt x="1954" y="669"/>
                    <a:pt x="1922" y="701"/>
                    <a:pt x="1859" y="701"/>
                  </a:cubicBezTo>
                  <a:lnTo>
                    <a:pt x="1" y="701"/>
                  </a:lnTo>
                  <a:cubicBezTo>
                    <a:pt x="190" y="2780"/>
                    <a:pt x="1922" y="4450"/>
                    <a:pt x="4096" y="4450"/>
                  </a:cubicBezTo>
                  <a:cubicBezTo>
                    <a:pt x="6207" y="4450"/>
                    <a:pt x="8003" y="2780"/>
                    <a:pt x="8192" y="701"/>
                  </a:cubicBezTo>
                  <a:lnTo>
                    <a:pt x="6333" y="701"/>
                  </a:lnTo>
                  <a:cubicBezTo>
                    <a:pt x="6207" y="701"/>
                    <a:pt x="6144" y="701"/>
                    <a:pt x="6113" y="638"/>
                  </a:cubicBezTo>
                  <a:cubicBezTo>
                    <a:pt x="5498" y="213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8"/>
            <p:cNvSpPr/>
            <p:nvPr/>
          </p:nvSpPr>
          <p:spPr>
            <a:xfrm>
              <a:off x="-51985300" y="4133050"/>
              <a:ext cx="204800" cy="55925"/>
            </a:xfrm>
            <a:custGeom>
              <a:avLst/>
              <a:gdLst/>
              <a:ahLst/>
              <a:cxnLst/>
              <a:rect l="l" t="t" r="r" b="b"/>
              <a:pathLst>
                <a:path w="8192" h="2237" extrusionOk="0">
                  <a:moveTo>
                    <a:pt x="2552" y="756"/>
                  </a:moveTo>
                  <a:cubicBezTo>
                    <a:pt x="2742" y="756"/>
                    <a:pt x="2899" y="914"/>
                    <a:pt x="2899" y="1103"/>
                  </a:cubicBezTo>
                  <a:cubicBezTo>
                    <a:pt x="2899" y="1292"/>
                    <a:pt x="2742" y="1449"/>
                    <a:pt x="2552" y="1449"/>
                  </a:cubicBezTo>
                  <a:cubicBezTo>
                    <a:pt x="2363" y="1449"/>
                    <a:pt x="2206" y="1292"/>
                    <a:pt x="2206" y="1103"/>
                  </a:cubicBezTo>
                  <a:cubicBezTo>
                    <a:pt x="2206" y="914"/>
                    <a:pt x="2363" y="756"/>
                    <a:pt x="2552" y="756"/>
                  </a:cubicBezTo>
                  <a:close/>
                  <a:moveTo>
                    <a:pt x="5545" y="756"/>
                  </a:moveTo>
                  <a:cubicBezTo>
                    <a:pt x="5734" y="756"/>
                    <a:pt x="5892" y="914"/>
                    <a:pt x="5892" y="1103"/>
                  </a:cubicBezTo>
                  <a:cubicBezTo>
                    <a:pt x="5892" y="1292"/>
                    <a:pt x="5734" y="1449"/>
                    <a:pt x="5545" y="1449"/>
                  </a:cubicBezTo>
                  <a:cubicBezTo>
                    <a:pt x="5356" y="1449"/>
                    <a:pt x="5199" y="1292"/>
                    <a:pt x="5199" y="1103"/>
                  </a:cubicBezTo>
                  <a:cubicBezTo>
                    <a:pt x="5167" y="914"/>
                    <a:pt x="5356" y="756"/>
                    <a:pt x="5545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1733" y="2237"/>
                  </a:lnTo>
                  <a:cubicBezTo>
                    <a:pt x="2458" y="1796"/>
                    <a:pt x="3277" y="1575"/>
                    <a:pt x="4092" y="1575"/>
                  </a:cubicBezTo>
                  <a:cubicBezTo>
                    <a:pt x="4907" y="1575"/>
                    <a:pt x="5719" y="1796"/>
                    <a:pt x="6428" y="2237"/>
                  </a:cubicBezTo>
                  <a:lnTo>
                    <a:pt x="8192" y="2237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8"/>
            <p:cNvSpPr/>
            <p:nvPr/>
          </p:nvSpPr>
          <p:spPr>
            <a:xfrm>
              <a:off x="-51780525" y="3983125"/>
              <a:ext cx="55950" cy="105825"/>
            </a:xfrm>
            <a:custGeom>
              <a:avLst/>
              <a:gdLst/>
              <a:ahLst/>
              <a:cxnLst/>
              <a:rect l="l" t="t" r="r" b="b"/>
              <a:pathLst>
                <a:path w="2238" h="4233" extrusionOk="0">
                  <a:moveTo>
                    <a:pt x="1849" y="0"/>
                  </a:moveTo>
                  <a:cubicBezTo>
                    <a:pt x="1729" y="0"/>
                    <a:pt x="1618" y="47"/>
                    <a:pt x="1545" y="169"/>
                  </a:cubicBezTo>
                  <a:cubicBezTo>
                    <a:pt x="1135" y="767"/>
                    <a:pt x="631" y="1240"/>
                    <a:pt x="1" y="1586"/>
                  </a:cubicBezTo>
                  <a:cubicBezTo>
                    <a:pt x="473" y="2374"/>
                    <a:pt x="694" y="3288"/>
                    <a:pt x="694" y="4233"/>
                  </a:cubicBezTo>
                  <a:cubicBezTo>
                    <a:pt x="1576" y="3792"/>
                    <a:pt x="2206" y="2910"/>
                    <a:pt x="2206" y="1870"/>
                  </a:cubicBezTo>
                  <a:lnTo>
                    <a:pt x="2206" y="358"/>
                  </a:lnTo>
                  <a:cubicBezTo>
                    <a:pt x="2238" y="200"/>
                    <a:pt x="2112" y="106"/>
                    <a:pt x="1954" y="11"/>
                  </a:cubicBezTo>
                  <a:cubicBezTo>
                    <a:pt x="1919" y="4"/>
                    <a:pt x="1883" y="0"/>
                    <a:pt x="18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8"/>
            <p:cNvSpPr/>
            <p:nvPr/>
          </p:nvSpPr>
          <p:spPr>
            <a:xfrm>
              <a:off x="-520239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8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8"/>
            <p:cNvSpPr/>
            <p:nvPr/>
          </p:nvSpPr>
          <p:spPr>
            <a:xfrm>
              <a:off x="-517632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8"/>
                    <a:pt x="757" y="1796"/>
                    <a:pt x="757" y="1260"/>
                  </a:cubicBezTo>
                  <a:cubicBezTo>
                    <a:pt x="757" y="693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2" name="Google Shape;5532;p38"/>
          <p:cNvGrpSpPr/>
          <p:nvPr/>
        </p:nvGrpSpPr>
        <p:grpSpPr>
          <a:xfrm>
            <a:off x="2346261" y="3055312"/>
            <a:ext cx="295536" cy="337151"/>
            <a:chOff x="-56766175" y="3198925"/>
            <a:chExt cx="279625" cy="319000"/>
          </a:xfrm>
        </p:grpSpPr>
        <p:sp>
          <p:nvSpPr>
            <p:cNvPr id="5533" name="Google Shape;5533;p38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8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8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8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8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8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8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0" name="Google Shape;5540;p38"/>
          <p:cNvGrpSpPr/>
          <p:nvPr/>
        </p:nvGrpSpPr>
        <p:grpSpPr>
          <a:xfrm>
            <a:off x="2345429" y="3469035"/>
            <a:ext cx="297200" cy="336332"/>
            <a:chOff x="-56766175" y="3590375"/>
            <a:chExt cx="281200" cy="318225"/>
          </a:xfrm>
        </p:grpSpPr>
        <p:sp>
          <p:nvSpPr>
            <p:cNvPr id="5541" name="Google Shape;5541;p38"/>
            <p:cNvSpPr/>
            <p:nvPr/>
          </p:nvSpPr>
          <p:spPr>
            <a:xfrm>
              <a:off x="-56766175" y="3632900"/>
              <a:ext cx="281200" cy="275700"/>
            </a:xfrm>
            <a:custGeom>
              <a:avLst/>
              <a:gdLst/>
              <a:ahLst/>
              <a:cxnLst/>
              <a:rect l="l" t="t" r="r" b="b"/>
              <a:pathLst>
                <a:path w="11248" h="11028" extrusionOk="0">
                  <a:moveTo>
                    <a:pt x="1576" y="0"/>
                  </a:moveTo>
                  <a:cubicBezTo>
                    <a:pt x="599" y="1009"/>
                    <a:pt x="1" y="2395"/>
                    <a:pt x="1" y="3907"/>
                  </a:cubicBezTo>
                  <a:lnTo>
                    <a:pt x="1" y="10681"/>
                  </a:lnTo>
                  <a:cubicBezTo>
                    <a:pt x="1" y="10870"/>
                    <a:pt x="158" y="11027"/>
                    <a:pt x="347" y="11027"/>
                  </a:cubicBezTo>
                  <a:lnTo>
                    <a:pt x="5577" y="11027"/>
                  </a:lnTo>
                  <a:cubicBezTo>
                    <a:pt x="3340" y="11027"/>
                    <a:pt x="1481" y="9200"/>
                    <a:pt x="1481" y="6932"/>
                  </a:cubicBezTo>
                  <a:lnTo>
                    <a:pt x="1481" y="5388"/>
                  </a:lnTo>
                  <a:cubicBezTo>
                    <a:pt x="1481" y="5262"/>
                    <a:pt x="1576" y="5167"/>
                    <a:pt x="1702" y="5073"/>
                  </a:cubicBezTo>
                  <a:lnTo>
                    <a:pt x="5419" y="2836"/>
                  </a:lnTo>
                  <a:cubicBezTo>
                    <a:pt x="5482" y="2789"/>
                    <a:pt x="5553" y="2765"/>
                    <a:pt x="5624" y="2765"/>
                  </a:cubicBezTo>
                  <a:cubicBezTo>
                    <a:pt x="5695" y="2765"/>
                    <a:pt x="5766" y="2789"/>
                    <a:pt x="5829" y="2836"/>
                  </a:cubicBezTo>
                  <a:lnTo>
                    <a:pt x="9578" y="5073"/>
                  </a:lnTo>
                  <a:cubicBezTo>
                    <a:pt x="9673" y="5167"/>
                    <a:pt x="9767" y="5262"/>
                    <a:pt x="9767" y="5388"/>
                  </a:cubicBezTo>
                  <a:lnTo>
                    <a:pt x="9767" y="6932"/>
                  </a:lnTo>
                  <a:cubicBezTo>
                    <a:pt x="9767" y="9200"/>
                    <a:pt x="7908" y="11027"/>
                    <a:pt x="5671" y="11027"/>
                  </a:cubicBezTo>
                  <a:lnTo>
                    <a:pt x="10901" y="11027"/>
                  </a:lnTo>
                  <a:cubicBezTo>
                    <a:pt x="11090" y="11027"/>
                    <a:pt x="11248" y="10870"/>
                    <a:pt x="11248" y="10681"/>
                  </a:cubicBezTo>
                  <a:lnTo>
                    <a:pt x="11248" y="3907"/>
                  </a:lnTo>
                  <a:cubicBezTo>
                    <a:pt x="11185" y="2363"/>
                    <a:pt x="10586" y="977"/>
                    <a:pt x="9610" y="0"/>
                  </a:cubicBezTo>
                  <a:cubicBezTo>
                    <a:pt x="9578" y="158"/>
                    <a:pt x="9484" y="316"/>
                    <a:pt x="9358" y="473"/>
                  </a:cubicBezTo>
                  <a:cubicBezTo>
                    <a:pt x="8727" y="1418"/>
                    <a:pt x="7247" y="2048"/>
                    <a:pt x="5577" y="2048"/>
                  </a:cubicBezTo>
                  <a:cubicBezTo>
                    <a:pt x="3907" y="2048"/>
                    <a:pt x="2395" y="1418"/>
                    <a:pt x="1765" y="442"/>
                  </a:cubicBezTo>
                  <a:cubicBezTo>
                    <a:pt x="1702" y="316"/>
                    <a:pt x="1607" y="158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8"/>
            <p:cNvSpPr/>
            <p:nvPr/>
          </p:nvSpPr>
          <p:spPr>
            <a:xfrm>
              <a:off x="-56709475" y="3722700"/>
              <a:ext cx="167800" cy="153600"/>
            </a:xfrm>
            <a:custGeom>
              <a:avLst/>
              <a:gdLst/>
              <a:ahLst/>
              <a:cxnLst/>
              <a:rect l="l" t="t" r="r" b="b"/>
              <a:pathLst>
                <a:path w="6712" h="6144" extrusionOk="0">
                  <a:moveTo>
                    <a:pt x="1828" y="1449"/>
                  </a:moveTo>
                  <a:cubicBezTo>
                    <a:pt x="2017" y="1449"/>
                    <a:pt x="2175" y="1607"/>
                    <a:pt x="2175" y="1796"/>
                  </a:cubicBezTo>
                  <a:cubicBezTo>
                    <a:pt x="2206" y="2016"/>
                    <a:pt x="2049" y="2142"/>
                    <a:pt x="1828" y="2142"/>
                  </a:cubicBezTo>
                  <a:cubicBezTo>
                    <a:pt x="1639" y="2142"/>
                    <a:pt x="1482" y="2016"/>
                    <a:pt x="1482" y="1796"/>
                  </a:cubicBezTo>
                  <a:cubicBezTo>
                    <a:pt x="1482" y="1607"/>
                    <a:pt x="1639" y="1449"/>
                    <a:pt x="1828" y="1449"/>
                  </a:cubicBezTo>
                  <a:close/>
                  <a:moveTo>
                    <a:pt x="4821" y="1449"/>
                  </a:moveTo>
                  <a:cubicBezTo>
                    <a:pt x="5010" y="1449"/>
                    <a:pt x="5168" y="1607"/>
                    <a:pt x="5168" y="1796"/>
                  </a:cubicBezTo>
                  <a:cubicBezTo>
                    <a:pt x="5199" y="2016"/>
                    <a:pt x="5010" y="2142"/>
                    <a:pt x="4821" y="2142"/>
                  </a:cubicBezTo>
                  <a:cubicBezTo>
                    <a:pt x="4632" y="2142"/>
                    <a:pt x="4475" y="2016"/>
                    <a:pt x="4475" y="1796"/>
                  </a:cubicBezTo>
                  <a:cubicBezTo>
                    <a:pt x="4475" y="1607"/>
                    <a:pt x="4632" y="1449"/>
                    <a:pt x="4821" y="1449"/>
                  </a:cubicBezTo>
                  <a:close/>
                  <a:moveTo>
                    <a:pt x="3372" y="0"/>
                  </a:moveTo>
                  <a:lnTo>
                    <a:pt x="1" y="2016"/>
                  </a:lnTo>
                  <a:lnTo>
                    <a:pt x="1" y="3340"/>
                  </a:lnTo>
                  <a:cubicBezTo>
                    <a:pt x="1" y="4474"/>
                    <a:pt x="599" y="5545"/>
                    <a:pt x="1513" y="6143"/>
                  </a:cubicBezTo>
                  <a:lnTo>
                    <a:pt x="1513" y="4411"/>
                  </a:lnTo>
                  <a:cubicBezTo>
                    <a:pt x="1513" y="4253"/>
                    <a:pt x="1576" y="4127"/>
                    <a:pt x="1702" y="4096"/>
                  </a:cubicBezTo>
                  <a:cubicBezTo>
                    <a:pt x="2222" y="3844"/>
                    <a:pt x="2797" y="3718"/>
                    <a:pt x="3368" y="3718"/>
                  </a:cubicBezTo>
                  <a:cubicBezTo>
                    <a:pt x="3939" y="3718"/>
                    <a:pt x="4506" y="3844"/>
                    <a:pt x="5010" y="4096"/>
                  </a:cubicBezTo>
                  <a:cubicBezTo>
                    <a:pt x="5136" y="4159"/>
                    <a:pt x="5199" y="4285"/>
                    <a:pt x="5199" y="4411"/>
                  </a:cubicBezTo>
                  <a:lnTo>
                    <a:pt x="5199" y="6143"/>
                  </a:lnTo>
                  <a:cubicBezTo>
                    <a:pt x="6113" y="5545"/>
                    <a:pt x="6711" y="4505"/>
                    <a:pt x="6711" y="3340"/>
                  </a:cubicBezTo>
                  <a:lnTo>
                    <a:pt x="6711" y="2016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8"/>
            <p:cNvSpPr/>
            <p:nvPr/>
          </p:nvSpPr>
          <p:spPr>
            <a:xfrm>
              <a:off x="-56654325" y="383375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127" y="0"/>
                  </a:moveTo>
                  <a:cubicBezTo>
                    <a:pt x="748" y="0"/>
                    <a:pt x="363" y="63"/>
                    <a:pt x="0" y="189"/>
                  </a:cubicBezTo>
                  <a:lnTo>
                    <a:pt x="0" y="2048"/>
                  </a:lnTo>
                  <a:cubicBezTo>
                    <a:pt x="378" y="2174"/>
                    <a:pt x="725" y="2237"/>
                    <a:pt x="1103" y="2237"/>
                  </a:cubicBezTo>
                  <a:cubicBezTo>
                    <a:pt x="1512" y="2237"/>
                    <a:pt x="1859" y="2174"/>
                    <a:pt x="2206" y="2048"/>
                  </a:cubicBezTo>
                  <a:lnTo>
                    <a:pt x="2206" y="189"/>
                  </a:lnTo>
                  <a:cubicBezTo>
                    <a:pt x="1875" y="63"/>
                    <a:pt x="1505" y="0"/>
                    <a:pt x="1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8"/>
            <p:cNvSpPr/>
            <p:nvPr/>
          </p:nvSpPr>
          <p:spPr>
            <a:xfrm>
              <a:off x="-56710250" y="3590375"/>
              <a:ext cx="167775" cy="74850"/>
            </a:xfrm>
            <a:custGeom>
              <a:avLst/>
              <a:gdLst/>
              <a:ahLst/>
              <a:cxnLst/>
              <a:rect l="l" t="t" r="r" b="b"/>
              <a:pathLst>
                <a:path w="6711" h="2994" extrusionOk="0">
                  <a:moveTo>
                    <a:pt x="3340" y="0"/>
                  </a:moveTo>
                  <a:cubicBezTo>
                    <a:pt x="2080" y="0"/>
                    <a:pt x="946" y="441"/>
                    <a:pt x="0" y="1134"/>
                  </a:cubicBezTo>
                  <a:cubicBezTo>
                    <a:pt x="0" y="1355"/>
                    <a:pt x="32" y="1544"/>
                    <a:pt x="189" y="1733"/>
                  </a:cubicBezTo>
                  <a:cubicBezTo>
                    <a:pt x="662" y="2489"/>
                    <a:pt x="1922" y="2993"/>
                    <a:pt x="3340" y="2993"/>
                  </a:cubicBezTo>
                  <a:cubicBezTo>
                    <a:pt x="4726" y="2993"/>
                    <a:pt x="5986" y="2489"/>
                    <a:pt x="6490" y="1796"/>
                  </a:cubicBezTo>
                  <a:cubicBezTo>
                    <a:pt x="6648" y="1575"/>
                    <a:pt x="6711" y="1355"/>
                    <a:pt x="6711" y="1134"/>
                  </a:cubicBezTo>
                  <a:cubicBezTo>
                    <a:pt x="5766" y="441"/>
                    <a:pt x="4600" y="0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5" name="Google Shape;5545;p38"/>
          <p:cNvGrpSpPr/>
          <p:nvPr/>
        </p:nvGrpSpPr>
        <p:grpSpPr>
          <a:xfrm>
            <a:off x="2366237" y="3883578"/>
            <a:ext cx="255585" cy="336332"/>
            <a:chOff x="-56747275" y="3982600"/>
            <a:chExt cx="241825" cy="318225"/>
          </a:xfrm>
        </p:grpSpPr>
        <p:sp>
          <p:nvSpPr>
            <p:cNvPr id="5546" name="Google Shape;5546;p38"/>
            <p:cNvSpPr/>
            <p:nvPr/>
          </p:nvSpPr>
          <p:spPr>
            <a:xfrm>
              <a:off x="-56635425" y="4076325"/>
              <a:ext cx="18125" cy="37050"/>
            </a:xfrm>
            <a:custGeom>
              <a:avLst/>
              <a:gdLst/>
              <a:ahLst/>
              <a:cxnLst/>
              <a:rect l="l" t="t" r="r" b="b"/>
              <a:pathLst>
                <a:path w="725" h="1482" extrusionOk="0">
                  <a:moveTo>
                    <a:pt x="378" y="1"/>
                  </a:moveTo>
                  <a:cubicBezTo>
                    <a:pt x="158" y="1"/>
                    <a:pt x="0" y="316"/>
                    <a:pt x="0" y="725"/>
                  </a:cubicBezTo>
                  <a:cubicBezTo>
                    <a:pt x="0" y="1135"/>
                    <a:pt x="158" y="1481"/>
                    <a:pt x="378" y="1481"/>
                  </a:cubicBezTo>
                  <a:cubicBezTo>
                    <a:pt x="567" y="1481"/>
                    <a:pt x="725" y="1135"/>
                    <a:pt x="725" y="725"/>
                  </a:cubicBezTo>
                  <a:cubicBezTo>
                    <a:pt x="725" y="316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8"/>
            <p:cNvSpPr/>
            <p:nvPr/>
          </p:nvSpPr>
          <p:spPr>
            <a:xfrm>
              <a:off x="-56618900" y="3991275"/>
              <a:ext cx="113450" cy="136250"/>
            </a:xfrm>
            <a:custGeom>
              <a:avLst/>
              <a:gdLst/>
              <a:ahLst/>
              <a:cxnLst/>
              <a:rect l="l" t="t" r="r" b="b"/>
              <a:pathLst>
                <a:path w="4538" h="5450" extrusionOk="0">
                  <a:moveTo>
                    <a:pt x="3277" y="0"/>
                  </a:moveTo>
                  <a:lnTo>
                    <a:pt x="1" y="2647"/>
                  </a:lnTo>
                  <a:lnTo>
                    <a:pt x="3939" y="5387"/>
                  </a:lnTo>
                  <a:cubicBezTo>
                    <a:pt x="4007" y="5430"/>
                    <a:pt x="4081" y="5449"/>
                    <a:pt x="4154" y="5449"/>
                  </a:cubicBezTo>
                  <a:cubicBezTo>
                    <a:pt x="4352" y="5449"/>
                    <a:pt x="4538" y="5303"/>
                    <a:pt x="4538" y="5072"/>
                  </a:cubicBezTo>
                  <a:lnTo>
                    <a:pt x="4538" y="2300"/>
                  </a:lnTo>
                  <a:cubicBezTo>
                    <a:pt x="4538" y="1355"/>
                    <a:pt x="4034" y="473"/>
                    <a:pt x="32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8"/>
            <p:cNvSpPr/>
            <p:nvPr/>
          </p:nvSpPr>
          <p:spPr>
            <a:xfrm>
              <a:off x="-56601550" y="4094450"/>
              <a:ext cx="31525" cy="19700"/>
            </a:xfrm>
            <a:custGeom>
              <a:avLst/>
              <a:gdLst/>
              <a:ahLst/>
              <a:cxnLst/>
              <a:rect l="l" t="t" r="r" b="b"/>
              <a:pathLst>
                <a:path w="1261" h="788" extrusionOk="0">
                  <a:moveTo>
                    <a:pt x="158" y="0"/>
                  </a:moveTo>
                  <a:lnTo>
                    <a:pt x="158" y="63"/>
                  </a:lnTo>
                  <a:cubicBezTo>
                    <a:pt x="158" y="315"/>
                    <a:pt x="95" y="567"/>
                    <a:pt x="0" y="788"/>
                  </a:cubicBezTo>
                  <a:lnTo>
                    <a:pt x="1260" y="788"/>
                  </a:lnTo>
                  <a:lnTo>
                    <a:pt x="1260" y="7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8"/>
            <p:cNvSpPr/>
            <p:nvPr/>
          </p:nvSpPr>
          <p:spPr>
            <a:xfrm>
              <a:off x="-56688200" y="4085775"/>
              <a:ext cx="37050" cy="27600"/>
            </a:xfrm>
            <a:custGeom>
              <a:avLst/>
              <a:gdLst/>
              <a:ahLst/>
              <a:cxnLst/>
              <a:rect l="l" t="t" r="r" b="b"/>
              <a:pathLst>
                <a:path w="1482" h="1104" extrusionOk="0">
                  <a:moveTo>
                    <a:pt x="1355" y="1"/>
                  </a:moveTo>
                  <a:lnTo>
                    <a:pt x="1" y="1103"/>
                  </a:lnTo>
                  <a:lnTo>
                    <a:pt x="1481" y="1103"/>
                  </a:lnTo>
                  <a:cubicBezTo>
                    <a:pt x="1418" y="883"/>
                    <a:pt x="1324" y="631"/>
                    <a:pt x="1324" y="347"/>
                  </a:cubicBezTo>
                  <a:cubicBezTo>
                    <a:pt x="1324" y="253"/>
                    <a:pt x="1324" y="127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8"/>
            <p:cNvSpPr/>
            <p:nvPr/>
          </p:nvSpPr>
          <p:spPr>
            <a:xfrm>
              <a:off x="-56747275" y="3982600"/>
              <a:ext cx="189850" cy="143850"/>
            </a:xfrm>
            <a:custGeom>
              <a:avLst/>
              <a:gdLst/>
              <a:ahLst/>
              <a:cxnLst/>
              <a:rect l="l" t="t" r="r" b="b"/>
              <a:pathLst>
                <a:path w="7594" h="5754" extrusionOk="0">
                  <a:moveTo>
                    <a:pt x="2584" y="1"/>
                  </a:moveTo>
                  <a:cubicBezTo>
                    <a:pt x="1135" y="1"/>
                    <a:pt x="1" y="1166"/>
                    <a:pt x="1" y="2647"/>
                  </a:cubicBezTo>
                  <a:lnTo>
                    <a:pt x="1" y="5388"/>
                  </a:lnTo>
                  <a:cubicBezTo>
                    <a:pt x="1" y="5610"/>
                    <a:pt x="172" y="5753"/>
                    <a:pt x="350" y="5753"/>
                  </a:cubicBezTo>
                  <a:cubicBezTo>
                    <a:pt x="426" y="5753"/>
                    <a:pt x="502" y="5728"/>
                    <a:pt x="568" y="5671"/>
                  </a:cubicBezTo>
                  <a:lnTo>
                    <a:pt x="7593" y="32"/>
                  </a:lnTo>
                  <a:cubicBezTo>
                    <a:pt x="7436" y="1"/>
                    <a:pt x="7278" y="1"/>
                    <a:pt x="70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8"/>
            <p:cNvSpPr/>
            <p:nvPr/>
          </p:nvSpPr>
          <p:spPr>
            <a:xfrm>
              <a:off x="-56654325" y="4217500"/>
              <a:ext cx="55150" cy="83325"/>
            </a:xfrm>
            <a:custGeom>
              <a:avLst/>
              <a:gdLst/>
              <a:ahLst/>
              <a:cxnLst/>
              <a:rect l="l" t="t" r="r" b="b"/>
              <a:pathLst>
                <a:path w="2206" h="3333" extrusionOk="0">
                  <a:moveTo>
                    <a:pt x="1127" y="1"/>
                  </a:moveTo>
                  <a:cubicBezTo>
                    <a:pt x="748" y="1"/>
                    <a:pt x="363" y="72"/>
                    <a:pt x="0" y="214"/>
                  </a:cubicBezTo>
                  <a:lnTo>
                    <a:pt x="0" y="3175"/>
                  </a:lnTo>
                  <a:cubicBezTo>
                    <a:pt x="378" y="3270"/>
                    <a:pt x="756" y="3333"/>
                    <a:pt x="1103" y="3333"/>
                  </a:cubicBezTo>
                  <a:cubicBezTo>
                    <a:pt x="1512" y="3333"/>
                    <a:pt x="1859" y="3270"/>
                    <a:pt x="2206" y="3175"/>
                  </a:cubicBezTo>
                  <a:lnTo>
                    <a:pt x="2206" y="214"/>
                  </a:lnTo>
                  <a:cubicBezTo>
                    <a:pt x="1875" y="72"/>
                    <a:pt x="1505" y="1"/>
                    <a:pt x="11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8"/>
            <p:cNvSpPr/>
            <p:nvPr/>
          </p:nvSpPr>
          <p:spPr>
            <a:xfrm>
              <a:off x="-56729150" y="4132250"/>
              <a:ext cx="204800" cy="157550"/>
            </a:xfrm>
            <a:custGeom>
              <a:avLst/>
              <a:gdLst/>
              <a:ahLst/>
              <a:cxnLst/>
              <a:rect l="l" t="t" r="r" b="b"/>
              <a:pathLst>
                <a:path w="8192" h="6302" extrusionOk="0">
                  <a:moveTo>
                    <a:pt x="2615" y="788"/>
                  </a:moveTo>
                  <a:cubicBezTo>
                    <a:pt x="2804" y="788"/>
                    <a:pt x="2962" y="946"/>
                    <a:pt x="2962" y="1135"/>
                  </a:cubicBezTo>
                  <a:cubicBezTo>
                    <a:pt x="2993" y="1324"/>
                    <a:pt x="2836" y="1481"/>
                    <a:pt x="2615" y="1481"/>
                  </a:cubicBezTo>
                  <a:cubicBezTo>
                    <a:pt x="2426" y="1481"/>
                    <a:pt x="2269" y="1324"/>
                    <a:pt x="2269" y="1135"/>
                  </a:cubicBezTo>
                  <a:cubicBezTo>
                    <a:pt x="2269" y="946"/>
                    <a:pt x="2426" y="788"/>
                    <a:pt x="2615" y="788"/>
                  </a:cubicBezTo>
                  <a:close/>
                  <a:moveTo>
                    <a:pt x="5608" y="788"/>
                  </a:moveTo>
                  <a:cubicBezTo>
                    <a:pt x="5797" y="788"/>
                    <a:pt x="5955" y="946"/>
                    <a:pt x="5955" y="1135"/>
                  </a:cubicBezTo>
                  <a:cubicBezTo>
                    <a:pt x="5986" y="1324"/>
                    <a:pt x="5797" y="1481"/>
                    <a:pt x="5608" y="1481"/>
                  </a:cubicBezTo>
                  <a:cubicBezTo>
                    <a:pt x="5419" y="1481"/>
                    <a:pt x="5262" y="1324"/>
                    <a:pt x="5262" y="1135"/>
                  </a:cubicBezTo>
                  <a:cubicBezTo>
                    <a:pt x="5262" y="946"/>
                    <a:pt x="5419" y="788"/>
                    <a:pt x="5608" y="788"/>
                  </a:cubicBezTo>
                  <a:close/>
                  <a:moveTo>
                    <a:pt x="725" y="1"/>
                  </a:moveTo>
                  <a:lnTo>
                    <a:pt x="0" y="536"/>
                  </a:lnTo>
                  <a:lnTo>
                    <a:pt x="0" y="2647"/>
                  </a:lnTo>
                  <a:cubicBezTo>
                    <a:pt x="0" y="4222"/>
                    <a:pt x="914" y="5577"/>
                    <a:pt x="2269" y="6301"/>
                  </a:cubicBezTo>
                  <a:lnTo>
                    <a:pt x="2269" y="3372"/>
                  </a:lnTo>
                  <a:cubicBezTo>
                    <a:pt x="2269" y="3214"/>
                    <a:pt x="2332" y="3120"/>
                    <a:pt x="2458" y="3056"/>
                  </a:cubicBezTo>
                  <a:cubicBezTo>
                    <a:pt x="2962" y="2804"/>
                    <a:pt x="3529" y="2678"/>
                    <a:pt x="4100" y="2678"/>
                  </a:cubicBezTo>
                  <a:cubicBezTo>
                    <a:pt x="4671" y="2678"/>
                    <a:pt x="5246" y="2804"/>
                    <a:pt x="5766" y="3056"/>
                  </a:cubicBezTo>
                  <a:cubicBezTo>
                    <a:pt x="5892" y="3151"/>
                    <a:pt x="5955" y="3277"/>
                    <a:pt x="5955" y="3372"/>
                  </a:cubicBezTo>
                  <a:lnTo>
                    <a:pt x="5955" y="6301"/>
                  </a:lnTo>
                  <a:cubicBezTo>
                    <a:pt x="7309" y="5640"/>
                    <a:pt x="8192" y="4254"/>
                    <a:pt x="8192" y="2647"/>
                  </a:cubicBezTo>
                  <a:lnTo>
                    <a:pt x="8192" y="5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3" name="Google Shape;5553;p38"/>
          <p:cNvGrpSpPr/>
          <p:nvPr/>
        </p:nvGrpSpPr>
        <p:grpSpPr>
          <a:xfrm>
            <a:off x="4417669" y="3055312"/>
            <a:ext cx="295536" cy="337151"/>
            <a:chOff x="-54793175" y="3198925"/>
            <a:chExt cx="279625" cy="319000"/>
          </a:xfrm>
        </p:grpSpPr>
        <p:sp>
          <p:nvSpPr>
            <p:cNvPr id="5554" name="Google Shape;5554;p38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8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8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8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8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8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8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1" name="Google Shape;5561;p38"/>
          <p:cNvGrpSpPr/>
          <p:nvPr/>
        </p:nvGrpSpPr>
        <p:grpSpPr>
          <a:xfrm>
            <a:off x="4396848" y="3475694"/>
            <a:ext cx="337178" cy="322143"/>
            <a:chOff x="-54812875" y="3596675"/>
            <a:chExt cx="319025" cy="304800"/>
          </a:xfrm>
        </p:grpSpPr>
        <p:sp>
          <p:nvSpPr>
            <p:cNvPr id="5562" name="Google Shape;5562;p38"/>
            <p:cNvSpPr/>
            <p:nvPr/>
          </p:nvSpPr>
          <p:spPr>
            <a:xfrm>
              <a:off x="-54812875" y="3607700"/>
              <a:ext cx="74850" cy="293775"/>
            </a:xfrm>
            <a:custGeom>
              <a:avLst/>
              <a:gdLst/>
              <a:ahLst/>
              <a:cxnLst/>
              <a:rect l="l" t="t" r="r" b="b"/>
              <a:pathLst>
                <a:path w="2994" h="11751" extrusionOk="0">
                  <a:moveTo>
                    <a:pt x="1482" y="0"/>
                  </a:moveTo>
                  <a:lnTo>
                    <a:pt x="1482" y="2710"/>
                  </a:lnTo>
                  <a:cubicBezTo>
                    <a:pt x="1482" y="3749"/>
                    <a:pt x="1261" y="4789"/>
                    <a:pt x="788" y="5734"/>
                  </a:cubicBezTo>
                  <a:cubicBezTo>
                    <a:pt x="284" y="6805"/>
                    <a:pt x="1" y="7971"/>
                    <a:pt x="1" y="9168"/>
                  </a:cubicBezTo>
                  <a:cubicBezTo>
                    <a:pt x="1" y="10050"/>
                    <a:pt x="505" y="10901"/>
                    <a:pt x="1261" y="11405"/>
                  </a:cubicBezTo>
                  <a:lnTo>
                    <a:pt x="1639" y="11689"/>
                  </a:lnTo>
                  <a:cubicBezTo>
                    <a:pt x="1707" y="11731"/>
                    <a:pt x="1781" y="11750"/>
                    <a:pt x="1854" y="11750"/>
                  </a:cubicBezTo>
                  <a:cubicBezTo>
                    <a:pt x="2052" y="11750"/>
                    <a:pt x="2238" y="11604"/>
                    <a:pt x="2238" y="11374"/>
                  </a:cubicBezTo>
                  <a:lnTo>
                    <a:pt x="2238" y="9326"/>
                  </a:lnTo>
                  <a:cubicBezTo>
                    <a:pt x="2238" y="8570"/>
                    <a:pt x="2364" y="7751"/>
                    <a:pt x="2584" y="7026"/>
                  </a:cubicBezTo>
                  <a:cubicBezTo>
                    <a:pt x="2836" y="6270"/>
                    <a:pt x="2994" y="5545"/>
                    <a:pt x="2994" y="4758"/>
                  </a:cubicBezTo>
                  <a:lnTo>
                    <a:pt x="2994" y="3718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8"/>
            <p:cNvSpPr/>
            <p:nvPr/>
          </p:nvSpPr>
          <p:spPr>
            <a:xfrm>
              <a:off x="-54662425" y="36218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47" y="0"/>
                  </a:moveTo>
                  <a:cubicBezTo>
                    <a:pt x="158" y="315"/>
                    <a:pt x="0" y="757"/>
                    <a:pt x="0" y="1229"/>
                  </a:cubicBezTo>
                  <a:cubicBezTo>
                    <a:pt x="0" y="1702"/>
                    <a:pt x="189" y="2143"/>
                    <a:pt x="347" y="2458"/>
                  </a:cubicBezTo>
                  <a:cubicBezTo>
                    <a:pt x="504" y="2143"/>
                    <a:pt x="725" y="1702"/>
                    <a:pt x="725" y="1229"/>
                  </a:cubicBezTo>
                  <a:cubicBezTo>
                    <a:pt x="725" y="757"/>
                    <a:pt x="504" y="315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8"/>
            <p:cNvSpPr/>
            <p:nvPr/>
          </p:nvSpPr>
          <p:spPr>
            <a:xfrm>
              <a:off x="-54737250" y="3652600"/>
              <a:ext cx="66175" cy="37825"/>
            </a:xfrm>
            <a:custGeom>
              <a:avLst/>
              <a:gdLst/>
              <a:ahLst/>
              <a:cxnLst/>
              <a:rect l="l" t="t" r="r" b="b"/>
              <a:pathLst>
                <a:path w="2647" h="1513" extrusionOk="0">
                  <a:moveTo>
                    <a:pt x="0" y="0"/>
                  </a:moveTo>
                  <a:lnTo>
                    <a:pt x="599" y="1512"/>
                  </a:lnTo>
                  <a:lnTo>
                    <a:pt x="2647" y="1512"/>
                  </a:lnTo>
                  <a:cubicBezTo>
                    <a:pt x="2458" y="1103"/>
                    <a:pt x="2206" y="599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8"/>
            <p:cNvSpPr/>
            <p:nvPr/>
          </p:nvSpPr>
          <p:spPr>
            <a:xfrm>
              <a:off x="-54568700" y="3608475"/>
              <a:ext cx="74850" cy="293000"/>
            </a:xfrm>
            <a:custGeom>
              <a:avLst/>
              <a:gdLst/>
              <a:ahLst/>
              <a:cxnLst/>
              <a:rect l="l" t="t" r="r" b="b"/>
              <a:pathLst>
                <a:path w="2994" h="11720" extrusionOk="0">
                  <a:moveTo>
                    <a:pt x="1481" y="1"/>
                  </a:moveTo>
                  <a:lnTo>
                    <a:pt x="851" y="1576"/>
                  </a:lnTo>
                  <a:lnTo>
                    <a:pt x="0" y="3750"/>
                  </a:lnTo>
                  <a:lnTo>
                    <a:pt x="0" y="4727"/>
                  </a:lnTo>
                  <a:cubicBezTo>
                    <a:pt x="0" y="5514"/>
                    <a:pt x="158" y="6270"/>
                    <a:pt x="378" y="6995"/>
                  </a:cubicBezTo>
                  <a:cubicBezTo>
                    <a:pt x="630" y="7751"/>
                    <a:pt x="757" y="8539"/>
                    <a:pt x="757" y="9295"/>
                  </a:cubicBezTo>
                  <a:lnTo>
                    <a:pt x="757" y="11343"/>
                  </a:lnTo>
                  <a:cubicBezTo>
                    <a:pt x="757" y="11573"/>
                    <a:pt x="925" y="11719"/>
                    <a:pt x="1115" y="11719"/>
                  </a:cubicBezTo>
                  <a:cubicBezTo>
                    <a:pt x="1184" y="11719"/>
                    <a:pt x="1256" y="11700"/>
                    <a:pt x="1324" y="11658"/>
                  </a:cubicBezTo>
                  <a:lnTo>
                    <a:pt x="1733" y="11374"/>
                  </a:lnTo>
                  <a:cubicBezTo>
                    <a:pt x="2489" y="10870"/>
                    <a:pt x="2993" y="10051"/>
                    <a:pt x="2993" y="9137"/>
                  </a:cubicBezTo>
                  <a:cubicBezTo>
                    <a:pt x="2993" y="8003"/>
                    <a:pt x="2710" y="6774"/>
                    <a:pt x="2206" y="5735"/>
                  </a:cubicBezTo>
                  <a:cubicBezTo>
                    <a:pt x="1733" y="4790"/>
                    <a:pt x="1481" y="3781"/>
                    <a:pt x="1481" y="2710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8"/>
            <p:cNvSpPr/>
            <p:nvPr/>
          </p:nvSpPr>
          <p:spPr>
            <a:xfrm>
              <a:off x="-54636450" y="3652600"/>
              <a:ext cx="66975" cy="37825"/>
            </a:xfrm>
            <a:custGeom>
              <a:avLst/>
              <a:gdLst/>
              <a:ahLst/>
              <a:cxnLst/>
              <a:rect l="l" t="t" r="r" b="b"/>
              <a:pathLst>
                <a:path w="2679" h="1513" extrusionOk="0">
                  <a:moveTo>
                    <a:pt x="411" y="0"/>
                  </a:moveTo>
                  <a:cubicBezTo>
                    <a:pt x="411" y="599"/>
                    <a:pt x="221" y="1103"/>
                    <a:pt x="1" y="1512"/>
                  </a:cubicBezTo>
                  <a:lnTo>
                    <a:pt x="2080" y="1512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8"/>
            <p:cNvSpPr/>
            <p:nvPr/>
          </p:nvSpPr>
          <p:spPr>
            <a:xfrm>
              <a:off x="-54760100" y="3596675"/>
              <a:ext cx="212675" cy="37025"/>
            </a:xfrm>
            <a:custGeom>
              <a:avLst/>
              <a:gdLst/>
              <a:ahLst/>
              <a:cxnLst/>
              <a:rect l="l" t="t" r="r" b="b"/>
              <a:pathLst>
                <a:path w="8507" h="1481" extrusionOk="0">
                  <a:moveTo>
                    <a:pt x="1" y="0"/>
                  </a:moveTo>
                  <a:lnTo>
                    <a:pt x="599" y="1481"/>
                  </a:lnTo>
                  <a:lnTo>
                    <a:pt x="3246" y="1481"/>
                  </a:lnTo>
                  <a:cubicBezTo>
                    <a:pt x="3466" y="693"/>
                    <a:pt x="3939" y="158"/>
                    <a:pt x="4002" y="95"/>
                  </a:cubicBezTo>
                  <a:cubicBezTo>
                    <a:pt x="4081" y="32"/>
                    <a:pt x="4183" y="0"/>
                    <a:pt x="4281" y="0"/>
                  </a:cubicBezTo>
                  <a:close/>
                  <a:moveTo>
                    <a:pt x="4281" y="0"/>
                  </a:moveTo>
                  <a:cubicBezTo>
                    <a:pt x="4380" y="0"/>
                    <a:pt x="4474" y="32"/>
                    <a:pt x="4537" y="95"/>
                  </a:cubicBezTo>
                  <a:cubicBezTo>
                    <a:pt x="4569" y="158"/>
                    <a:pt x="5041" y="693"/>
                    <a:pt x="5294" y="1481"/>
                  </a:cubicBezTo>
                  <a:lnTo>
                    <a:pt x="7940" y="1481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8"/>
            <p:cNvSpPr/>
            <p:nvPr/>
          </p:nvSpPr>
          <p:spPr>
            <a:xfrm>
              <a:off x="-54738050" y="3708500"/>
              <a:ext cx="169375" cy="186700"/>
            </a:xfrm>
            <a:custGeom>
              <a:avLst/>
              <a:gdLst/>
              <a:ahLst/>
              <a:cxnLst/>
              <a:rect l="l" t="t" r="r" b="b"/>
              <a:pathLst>
                <a:path w="6775" h="7468" extrusionOk="0">
                  <a:moveTo>
                    <a:pt x="1891" y="1513"/>
                  </a:moveTo>
                  <a:cubicBezTo>
                    <a:pt x="2080" y="1513"/>
                    <a:pt x="2238" y="1671"/>
                    <a:pt x="2238" y="1860"/>
                  </a:cubicBezTo>
                  <a:cubicBezTo>
                    <a:pt x="2238" y="2049"/>
                    <a:pt x="2080" y="2206"/>
                    <a:pt x="1891" y="2206"/>
                  </a:cubicBezTo>
                  <a:cubicBezTo>
                    <a:pt x="1702" y="2206"/>
                    <a:pt x="1545" y="2112"/>
                    <a:pt x="1545" y="1860"/>
                  </a:cubicBezTo>
                  <a:cubicBezTo>
                    <a:pt x="1545" y="1671"/>
                    <a:pt x="1702" y="1513"/>
                    <a:pt x="1891" y="1513"/>
                  </a:cubicBezTo>
                  <a:close/>
                  <a:moveTo>
                    <a:pt x="4884" y="1545"/>
                  </a:moveTo>
                  <a:cubicBezTo>
                    <a:pt x="5073" y="1545"/>
                    <a:pt x="5231" y="1702"/>
                    <a:pt x="5231" y="1891"/>
                  </a:cubicBezTo>
                  <a:cubicBezTo>
                    <a:pt x="5231" y="2112"/>
                    <a:pt x="5073" y="2269"/>
                    <a:pt x="4884" y="2269"/>
                  </a:cubicBezTo>
                  <a:cubicBezTo>
                    <a:pt x="4695" y="2269"/>
                    <a:pt x="4538" y="2112"/>
                    <a:pt x="4538" y="1891"/>
                  </a:cubicBezTo>
                  <a:cubicBezTo>
                    <a:pt x="4538" y="1702"/>
                    <a:pt x="4695" y="1545"/>
                    <a:pt x="4884" y="1545"/>
                  </a:cubicBezTo>
                  <a:close/>
                  <a:moveTo>
                    <a:pt x="4404" y="4073"/>
                  </a:moveTo>
                  <a:cubicBezTo>
                    <a:pt x="4498" y="4073"/>
                    <a:pt x="4585" y="4112"/>
                    <a:pt x="4632" y="4191"/>
                  </a:cubicBezTo>
                  <a:cubicBezTo>
                    <a:pt x="4853" y="4286"/>
                    <a:pt x="4853" y="4538"/>
                    <a:pt x="4695" y="4695"/>
                  </a:cubicBezTo>
                  <a:cubicBezTo>
                    <a:pt x="4317" y="5042"/>
                    <a:pt x="3844" y="5231"/>
                    <a:pt x="3340" y="5231"/>
                  </a:cubicBezTo>
                  <a:cubicBezTo>
                    <a:pt x="2836" y="5231"/>
                    <a:pt x="2364" y="5042"/>
                    <a:pt x="2049" y="4695"/>
                  </a:cubicBezTo>
                  <a:cubicBezTo>
                    <a:pt x="1891" y="4538"/>
                    <a:pt x="1891" y="4286"/>
                    <a:pt x="2049" y="4191"/>
                  </a:cubicBezTo>
                  <a:cubicBezTo>
                    <a:pt x="2127" y="4112"/>
                    <a:pt x="2222" y="4073"/>
                    <a:pt x="2312" y="4073"/>
                  </a:cubicBezTo>
                  <a:cubicBezTo>
                    <a:pt x="2403" y="4073"/>
                    <a:pt x="2490" y="4112"/>
                    <a:pt x="2553" y="4191"/>
                  </a:cubicBezTo>
                  <a:cubicBezTo>
                    <a:pt x="2773" y="4412"/>
                    <a:pt x="3057" y="4522"/>
                    <a:pt x="3340" y="4522"/>
                  </a:cubicBezTo>
                  <a:cubicBezTo>
                    <a:pt x="3624" y="4522"/>
                    <a:pt x="3907" y="4412"/>
                    <a:pt x="4128" y="4191"/>
                  </a:cubicBezTo>
                  <a:cubicBezTo>
                    <a:pt x="4207" y="4112"/>
                    <a:pt x="4309" y="4073"/>
                    <a:pt x="4404" y="4073"/>
                  </a:cubicBezTo>
                  <a:close/>
                  <a:moveTo>
                    <a:pt x="757" y="1"/>
                  </a:moveTo>
                  <a:lnTo>
                    <a:pt x="757" y="694"/>
                  </a:lnTo>
                  <a:cubicBezTo>
                    <a:pt x="757" y="1513"/>
                    <a:pt x="631" y="2332"/>
                    <a:pt x="347" y="3088"/>
                  </a:cubicBezTo>
                  <a:cubicBezTo>
                    <a:pt x="1" y="4160"/>
                    <a:pt x="1" y="4947"/>
                    <a:pt x="1" y="5672"/>
                  </a:cubicBezTo>
                  <a:cubicBezTo>
                    <a:pt x="757" y="6743"/>
                    <a:pt x="2017" y="7468"/>
                    <a:pt x="3403" y="7468"/>
                  </a:cubicBezTo>
                  <a:cubicBezTo>
                    <a:pt x="4758" y="7468"/>
                    <a:pt x="6018" y="6774"/>
                    <a:pt x="6774" y="5672"/>
                  </a:cubicBezTo>
                  <a:cubicBezTo>
                    <a:pt x="6774" y="4947"/>
                    <a:pt x="6774" y="4160"/>
                    <a:pt x="6428" y="3088"/>
                  </a:cubicBezTo>
                  <a:cubicBezTo>
                    <a:pt x="6144" y="2332"/>
                    <a:pt x="6018" y="1513"/>
                    <a:pt x="6018" y="694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9" name="Google Shape;5569;p38"/>
          <p:cNvSpPr/>
          <p:nvPr/>
        </p:nvSpPr>
        <p:spPr>
          <a:xfrm>
            <a:off x="4561689" y="3882759"/>
            <a:ext cx="7530" cy="846"/>
          </a:xfrm>
          <a:custGeom>
            <a:avLst/>
            <a:gdLst/>
            <a:ahLst/>
            <a:cxnLst/>
            <a:rect l="l" t="t" r="r" b="b"/>
            <a:pathLst>
              <a:path w="285" h="32" extrusionOk="0">
                <a:moveTo>
                  <a:pt x="1" y="0"/>
                </a:moveTo>
                <a:cubicBezTo>
                  <a:pt x="95" y="32"/>
                  <a:pt x="158" y="32"/>
                  <a:pt x="284" y="32"/>
                </a:cubicBezTo>
                <a:cubicBezTo>
                  <a:pt x="221" y="32"/>
                  <a:pt x="127" y="0"/>
                  <a:pt x="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0" name="Google Shape;5570;p38"/>
          <p:cNvSpPr/>
          <p:nvPr/>
        </p:nvSpPr>
        <p:spPr>
          <a:xfrm>
            <a:off x="4562111" y="3883578"/>
            <a:ext cx="6685" cy="872"/>
          </a:xfrm>
          <a:custGeom>
            <a:avLst/>
            <a:gdLst/>
            <a:ahLst/>
            <a:cxnLst/>
            <a:rect l="l" t="t" r="r" b="b"/>
            <a:pathLst>
              <a:path w="253" h="33" extrusionOk="0">
                <a:moveTo>
                  <a:pt x="253" y="1"/>
                </a:moveTo>
                <a:lnTo>
                  <a:pt x="253" y="1"/>
                </a:lnTo>
                <a:cubicBezTo>
                  <a:pt x="189" y="1"/>
                  <a:pt x="64" y="1"/>
                  <a:pt x="1" y="32"/>
                </a:cubicBezTo>
                <a:cubicBezTo>
                  <a:pt x="95" y="1"/>
                  <a:pt x="190" y="1"/>
                  <a:pt x="25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71" name="Google Shape;5571;p38"/>
          <p:cNvGrpSpPr/>
          <p:nvPr/>
        </p:nvGrpSpPr>
        <p:grpSpPr>
          <a:xfrm>
            <a:off x="4417669" y="3883578"/>
            <a:ext cx="295536" cy="336332"/>
            <a:chOff x="-54793175" y="3982600"/>
            <a:chExt cx="279625" cy="318225"/>
          </a:xfrm>
        </p:grpSpPr>
        <p:sp>
          <p:nvSpPr>
            <p:cNvPr id="5572" name="Google Shape;5572;p38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8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8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8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8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8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8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9" name="Google Shape;5579;p38"/>
          <p:cNvGrpSpPr/>
          <p:nvPr/>
        </p:nvGrpSpPr>
        <p:grpSpPr>
          <a:xfrm>
            <a:off x="6494706" y="3048653"/>
            <a:ext cx="295536" cy="336332"/>
            <a:chOff x="-52832000" y="3192625"/>
            <a:chExt cx="279625" cy="318225"/>
          </a:xfrm>
        </p:grpSpPr>
        <p:sp>
          <p:nvSpPr>
            <p:cNvPr id="5580" name="Google Shape;5580;p38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8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8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8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8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8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8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8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8" name="Google Shape;5588;p38"/>
          <p:cNvGrpSpPr/>
          <p:nvPr/>
        </p:nvGrpSpPr>
        <p:grpSpPr>
          <a:xfrm>
            <a:off x="6473899" y="3464042"/>
            <a:ext cx="337151" cy="335486"/>
            <a:chOff x="-52851675" y="3585650"/>
            <a:chExt cx="319000" cy="317425"/>
          </a:xfrm>
        </p:grpSpPr>
        <p:sp>
          <p:nvSpPr>
            <p:cNvPr id="5589" name="Google Shape;5589;p38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8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38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38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8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8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5" name="Google Shape;5595;p38"/>
          <p:cNvGrpSpPr/>
          <p:nvPr/>
        </p:nvGrpSpPr>
        <p:grpSpPr>
          <a:xfrm>
            <a:off x="6494706" y="3876920"/>
            <a:ext cx="295536" cy="337178"/>
            <a:chOff x="-52832000" y="3976300"/>
            <a:chExt cx="279625" cy="319025"/>
          </a:xfrm>
        </p:grpSpPr>
        <p:sp>
          <p:nvSpPr>
            <p:cNvPr id="5596" name="Google Shape;5596;p38"/>
            <p:cNvSpPr/>
            <p:nvPr/>
          </p:nvSpPr>
          <p:spPr>
            <a:xfrm>
              <a:off x="-52794975" y="3976300"/>
              <a:ext cx="204800" cy="112650"/>
            </a:xfrm>
            <a:custGeom>
              <a:avLst/>
              <a:gdLst/>
              <a:ahLst/>
              <a:cxnLst/>
              <a:rect l="l" t="t" r="r" b="b"/>
              <a:pathLst>
                <a:path w="8192" h="4506" extrusionOk="0">
                  <a:moveTo>
                    <a:pt x="4096" y="1"/>
                  </a:moveTo>
                  <a:cubicBezTo>
                    <a:pt x="1859" y="1"/>
                    <a:pt x="1" y="1859"/>
                    <a:pt x="1" y="4096"/>
                  </a:cubicBezTo>
                  <a:lnTo>
                    <a:pt x="1" y="4506"/>
                  </a:lnTo>
                  <a:cubicBezTo>
                    <a:pt x="883" y="3120"/>
                    <a:pt x="2363" y="2206"/>
                    <a:pt x="4096" y="2206"/>
                  </a:cubicBezTo>
                  <a:cubicBezTo>
                    <a:pt x="5829" y="2206"/>
                    <a:pt x="7341" y="3120"/>
                    <a:pt x="8192" y="4506"/>
                  </a:cubicBezTo>
                  <a:lnTo>
                    <a:pt x="8192" y="4096"/>
                  </a:lnTo>
                  <a:cubicBezTo>
                    <a:pt x="8192" y="1859"/>
                    <a:pt x="6365" y="1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8"/>
            <p:cNvSpPr/>
            <p:nvPr/>
          </p:nvSpPr>
          <p:spPr>
            <a:xfrm>
              <a:off x="-52757175" y="4051125"/>
              <a:ext cx="167000" cy="94550"/>
            </a:xfrm>
            <a:custGeom>
              <a:avLst/>
              <a:gdLst/>
              <a:ahLst/>
              <a:cxnLst/>
              <a:rect l="l" t="t" r="r" b="b"/>
              <a:pathLst>
                <a:path w="6680" h="3782" extrusionOk="0">
                  <a:moveTo>
                    <a:pt x="2584" y="1"/>
                  </a:moveTo>
                  <a:cubicBezTo>
                    <a:pt x="1608" y="1"/>
                    <a:pt x="694" y="379"/>
                    <a:pt x="1" y="946"/>
                  </a:cubicBezTo>
                  <a:cubicBezTo>
                    <a:pt x="473" y="820"/>
                    <a:pt x="977" y="757"/>
                    <a:pt x="1482" y="757"/>
                  </a:cubicBezTo>
                  <a:cubicBezTo>
                    <a:pt x="3750" y="757"/>
                    <a:pt x="5672" y="1985"/>
                    <a:pt x="6680" y="3781"/>
                  </a:cubicBezTo>
                  <a:cubicBezTo>
                    <a:pt x="6522" y="1670"/>
                    <a:pt x="475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38"/>
            <p:cNvSpPr/>
            <p:nvPr/>
          </p:nvSpPr>
          <p:spPr>
            <a:xfrm>
              <a:off x="-52794975" y="4088925"/>
              <a:ext cx="204025" cy="206400"/>
            </a:xfrm>
            <a:custGeom>
              <a:avLst/>
              <a:gdLst/>
              <a:ahLst/>
              <a:cxnLst/>
              <a:rect l="l" t="t" r="r" b="b"/>
              <a:pathLst>
                <a:path w="8161" h="8256" extrusionOk="0">
                  <a:moveTo>
                    <a:pt x="2615" y="2238"/>
                  </a:moveTo>
                  <a:cubicBezTo>
                    <a:pt x="2804" y="2238"/>
                    <a:pt x="2962" y="2395"/>
                    <a:pt x="2962" y="2584"/>
                  </a:cubicBezTo>
                  <a:cubicBezTo>
                    <a:pt x="2962" y="2805"/>
                    <a:pt x="2804" y="2962"/>
                    <a:pt x="2615" y="2962"/>
                  </a:cubicBezTo>
                  <a:cubicBezTo>
                    <a:pt x="2602" y="2965"/>
                    <a:pt x="2588" y="2966"/>
                    <a:pt x="2574" y="2966"/>
                  </a:cubicBezTo>
                  <a:cubicBezTo>
                    <a:pt x="2404" y="2966"/>
                    <a:pt x="2269" y="2788"/>
                    <a:pt x="2269" y="2584"/>
                  </a:cubicBezTo>
                  <a:cubicBezTo>
                    <a:pt x="2269" y="2395"/>
                    <a:pt x="2426" y="2238"/>
                    <a:pt x="2615" y="2238"/>
                  </a:cubicBezTo>
                  <a:close/>
                  <a:moveTo>
                    <a:pt x="5608" y="2269"/>
                  </a:moveTo>
                  <a:cubicBezTo>
                    <a:pt x="5797" y="2269"/>
                    <a:pt x="5955" y="2427"/>
                    <a:pt x="5955" y="2647"/>
                  </a:cubicBezTo>
                  <a:cubicBezTo>
                    <a:pt x="5955" y="2805"/>
                    <a:pt x="5797" y="2994"/>
                    <a:pt x="5608" y="2994"/>
                  </a:cubicBezTo>
                  <a:cubicBezTo>
                    <a:pt x="5419" y="2994"/>
                    <a:pt x="5262" y="2836"/>
                    <a:pt x="5262" y="2647"/>
                  </a:cubicBezTo>
                  <a:cubicBezTo>
                    <a:pt x="5262" y="2427"/>
                    <a:pt x="5419" y="2269"/>
                    <a:pt x="5608" y="2269"/>
                  </a:cubicBezTo>
                  <a:close/>
                  <a:moveTo>
                    <a:pt x="5132" y="4797"/>
                  </a:moveTo>
                  <a:cubicBezTo>
                    <a:pt x="5230" y="4797"/>
                    <a:pt x="5325" y="4837"/>
                    <a:pt x="5388" y="4916"/>
                  </a:cubicBezTo>
                  <a:cubicBezTo>
                    <a:pt x="5577" y="5042"/>
                    <a:pt x="5577" y="5262"/>
                    <a:pt x="5419" y="5420"/>
                  </a:cubicBezTo>
                  <a:cubicBezTo>
                    <a:pt x="5073" y="5766"/>
                    <a:pt x="4569" y="5987"/>
                    <a:pt x="4096" y="5987"/>
                  </a:cubicBezTo>
                  <a:cubicBezTo>
                    <a:pt x="3592" y="5987"/>
                    <a:pt x="3120" y="5766"/>
                    <a:pt x="2773" y="5420"/>
                  </a:cubicBezTo>
                  <a:cubicBezTo>
                    <a:pt x="2615" y="5262"/>
                    <a:pt x="2615" y="5042"/>
                    <a:pt x="2773" y="4916"/>
                  </a:cubicBezTo>
                  <a:cubicBezTo>
                    <a:pt x="2852" y="4837"/>
                    <a:pt x="2946" y="4797"/>
                    <a:pt x="3037" y="4797"/>
                  </a:cubicBezTo>
                  <a:cubicBezTo>
                    <a:pt x="3127" y="4797"/>
                    <a:pt x="3214" y="4837"/>
                    <a:pt x="3277" y="4916"/>
                  </a:cubicBezTo>
                  <a:cubicBezTo>
                    <a:pt x="3498" y="5136"/>
                    <a:pt x="3781" y="5246"/>
                    <a:pt x="4065" y="5246"/>
                  </a:cubicBezTo>
                  <a:cubicBezTo>
                    <a:pt x="4348" y="5246"/>
                    <a:pt x="4632" y="5136"/>
                    <a:pt x="4852" y="4916"/>
                  </a:cubicBezTo>
                  <a:cubicBezTo>
                    <a:pt x="4931" y="4837"/>
                    <a:pt x="5033" y="4797"/>
                    <a:pt x="5132" y="4797"/>
                  </a:cubicBezTo>
                  <a:close/>
                  <a:moveTo>
                    <a:pt x="2994" y="1"/>
                  </a:moveTo>
                  <a:cubicBezTo>
                    <a:pt x="2174" y="1"/>
                    <a:pt x="1387" y="190"/>
                    <a:pt x="631" y="536"/>
                  </a:cubicBezTo>
                  <a:cubicBezTo>
                    <a:pt x="599" y="536"/>
                    <a:pt x="599" y="536"/>
                    <a:pt x="568" y="599"/>
                  </a:cubicBezTo>
                  <a:cubicBezTo>
                    <a:pt x="221" y="1166"/>
                    <a:pt x="1" y="1891"/>
                    <a:pt x="1" y="2584"/>
                  </a:cubicBezTo>
                  <a:lnTo>
                    <a:pt x="1" y="4128"/>
                  </a:lnTo>
                  <a:cubicBezTo>
                    <a:pt x="1" y="6365"/>
                    <a:pt x="1859" y="8255"/>
                    <a:pt x="4096" y="8255"/>
                  </a:cubicBezTo>
                  <a:cubicBezTo>
                    <a:pt x="6207" y="8255"/>
                    <a:pt x="7940" y="6680"/>
                    <a:pt x="8160" y="4695"/>
                  </a:cubicBezTo>
                  <a:cubicBezTo>
                    <a:pt x="7877" y="2017"/>
                    <a:pt x="5671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38"/>
            <p:cNvSpPr/>
            <p:nvPr/>
          </p:nvSpPr>
          <p:spPr>
            <a:xfrm>
              <a:off x="-528320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38"/>
            <p:cNvSpPr/>
            <p:nvPr/>
          </p:nvSpPr>
          <p:spPr>
            <a:xfrm>
              <a:off x="-525713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694"/>
                    <a:pt x="442" y="2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1" name="Google Shape;5601;p38"/>
          <p:cNvGrpSpPr/>
          <p:nvPr/>
        </p:nvGrpSpPr>
        <p:grpSpPr>
          <a:xfrm>
            <a:off x="7742405" y="3055312"/>
            <a:ext cx="297200" cy="336332"/>
            <a:chOff x="-51633225" y="3198925"/>
            <a:chExt cx="281200" cy="318225"/>
          </a:xfrm>
        </p:grpSpPr>
        <p:sp>
          <p:nvSpPr>
            <p:cNvPr id="5602" name="Google Shape;5602;p38"/>
            <p:cNvSpPr/>
            <p:nvPr/>
          </p:nvSpPr>
          <p:spPr>
            <a:xfrm>
              <a:off x="-516332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0"/>
                  </a:moveTo>
                  <a:cubicBezTo>
                    <a:pt x="315" y="284"/>
                    <a:pt x="0" y="756"/>
                    <a:pt x="0" y="1292"/>
                  </a:cubicBezTo>
                  <a:cubicBezTo>
                    <a:pt x="0" y="1859"/>
                    <a:pt x="315" y="2332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38"/>
            <p:cNvSpPr/>
            <p:nvPr/>
          </p:nvSpPr>
          <p:spPr>
            <a:xfrm>
              <a:off x="-51595425" y="334857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292"/>
                    <a:pt x="2836" y="1449"/>
                    <a:pt x="2647" y="1449"/>
                  </a:cubicBezTo>
                  <a:cubicBezTo>
                    <a:pt x="2426" y="1449"/>
                    <a:pt x="2269" y="1292"/>
                    <a:pt x="2269" y="1103"/>
                  </a:cubicBezTo>
                  <a:cubicBezTo>
                    <a:pt x="2237" y="914"/>
                    <a:pt x="2395" y="756"/>
                    <a:pt x="2647" y="756"/>
                  </a:cubicBezTo>
                  <a:close/>
                  <a:moveTo>
                    <a:pt x="5577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577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230" y="914"/>
                    <a:pt x="5388" y="756"/>
                    <a:pt x="5577" y="756"/>
                  </a:cubicBezTo>
                  <a:close/>
                  <a:moveTo>
                    <a:pt x="5148" y="3316"/>
                  </a:moveTo>
                  <a:cubicBezTo>
                    <a:pt x="5238" y="3316"/>
                    <a:pt x="5325" y="3356"/>
                    <a:pt x="5388" y="3434"/>
                  </a:cubicBezTo>
                  <a:cubicBezTo>
                    <a:pt x="5545" y="3592"/>
                    <a:pt x="5545" y="3812"/>
                    <a:pt x="5388" y="3938"/>
                  </a:cubicBezTo>
                  <a:cubicBezTo>
                    <a:pt x="5041" y="4285"/>
                    <a:pt x="4569" y="4474"/>
                    <a:pt x="4096" y="4474"/>
                  </a:cubicBezTo>
                  <a:cubicBezTo>
                    <a:pt x="3624" y="4474"/>
                    <a:pt x="3120" y="4285"/>
                    <a:pt x="2804" y="3938"/>
                  </a:cubicBezTo>
                  <a:cubicBezTo>
                    <a:pt x="2647" y="3781"/>
                    <a:pt x="2647" y="3529"/>
                    <a:pt x="2804" y="3434"/>
                  </a:cubicBezTo>
                  <a:cubicBezTo>
                    <a:pt x="2883" y="3371"/>
                    <a:pt x="2978" y="3340"/>
                    <a:pt x="3068" y="3340"/>
                  </a:cubicBezTo>
                  <a:cubicBezTo>
                    <a:pt x="3159" y="3340"/>
                    <a:pt x="3246" y="3371"/>
                    <a:pt x="3309" y="3434"/>
                  </a:cubicBezTo>
                  <a:cubicBezTo>
                    <a:pt x="3529" y="3639"/>
                    <a:pt x="3813" y="3741"/>
                    <a:pt x="4096" y="3741"/>
                  </a:cubicBezTo>
                  <a:cubicBezTo>
                    <a:pt x="4380" y="3741"/>
                    <a:pt x="4663" y="3639"/>
                    <a:pt x="4884" y="3434"/>
                  </a:cubicBezTo>
                  <a:cubicBezTo>
                    <a:pt x="4963" y="3356"/>
                    <a:pt x="5057" y="3316"/>
                    <a:pt x="5148" y="3316"/>
                  </a:cubicBezTo>
                  <a:close/>
                  <a:moveTo>
                    <a:pt x="1" y="0"/>
                  </a:moveTo>
                  <a:lnTo>
                    <a:pt x="1" y="2647"/>
                  </a:lnTo>
                  <a:cubicBezTo>
                    <a:pt x="1" y="4883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47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38"/>
            <p:cNvSpPr/>
            <p:nvPr/>
          </p:nvSpPr>
          <p:spPr>
            <a:xfrm>
              <a:off x="-51633225" y="3292650"/>
              <a:ext cx="279625" cy="37050"/>
            </a:xfrm>
            <a:custGeom>
              <a:avLst/>
              <a:gdLst/>
              <a:ahLst/>
              <a:cxnLst/>
              <a:rect l="l" t="t" r="r" b="b"/>
              <a:pathLst>
                <a:path w="11185" h="1482" extrusionOk="0">
                  <a:moveTo>
                    <a:pt x="1513" y="0"/>
                  </a:moveTo>
                  <a:cubicBezTo>
                    <a:pt x="851" y="0"/>
                    <a:pt x="284" y="410"/>
                    <a:pt x="95" y="1009"/>
                  </a:cubicBezTo>
                  <a:cubicBezTo>
                    <a:pt x="0" y="1261"/>
                    <a:pt x="221" y="1481"/>
                    <a:pt x="441" y="1481"/>
                  </a:cubicBezTo>
                  <a:lnTo>
                    <a:pt x="10775" y="1481"/>
                  </a:lnTo>
                  <a:cubicBezTo>
                    <a:pt x="10996" y="1481"/>
                    <a:pt x="11185" y="1261"/>
                    <a:pt x="11122" y="1009"/>
                  </a:cubicBezTo>
                  <a:cubicBezTo>
                    <a:pt x="10933" y="410"/>
                    <a:pt x="10365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38"/>
            <p:cNvSpPr/>
            <p:nvPr/>
          </p:nvSpPr>
          <p:spPr>
            <a:xfrm>
              <a:off x="-5149225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" y="0"/>
                  </a:moveTo>
                  <a:lnTo>
                    <a:pt x="1" y="0"/>
                  </a:lnTo>
                  <a:cubicBezTo>
                    <a:pt x="946" y="0"/>
                    <a:pt x="1576" y="1418"/>
                    <a:pt x="1765" y="2993"/>
                  </a:cubicBezTo>
                  <a:lnTo>
                    <a:pt x="3939" y="2993"/>
                  </a:lnTo>
                  <a:cubicBezTo>
                    <a:pt x="3466" y="1261"/>
                    <a:pt x="1859" y="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38"/>
            <p:cNvSpPr/>
            <p:nvPr/>
          </p:nvSpPr>
          <p:spPr>
            <a:xfrm>
              <a:off x="-5159070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3939" y="0"/>
                  </a:moveTo>
                  <a:lnTo>
                    <a:pt x="3939" y="0"/>
                  </a:lnTo>
                  <a:cubicBezTo>
                    <a:pt x="2048" y="0"/>
                    <a:pt x="473" y="1292"/>
                    <a:pt x="1" y="2993"/>
                  </a:cubicBezTo>
                  <a:lnTo>
                    <a:pt x="2174" y="2993"/>
                  </a:lnTo>
                  <a:cubicBezTo>
                    <a:pt x="2332" y="1418"/>
                    <a:pt x="2962" y="0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38"/>
            <p:cNvSpPr/>
            <p:nvPr/>
          </p:nvSpPr>
          <p:spPr>
            <a:xfrm>
              <a:off x="-51517450" y="3218600"/>
              <a:ext cx="52000" cy="55950"/>
            </a:xfrm>
            <a:custGeom>
              <a:avLst/>
              <a:gdLst/>
              <a:ahLst/>
              <a:cxnLst/>
              <a:rect l="l" t="t" r="r" b="b"/>
              <a:pathLst>
                <a:path w="2080" h="2238" extrusionOk="0">
                  <a:moveTo>
                    <a:pt x="1009" y="1"/>
                  </a:moveTo>
                  <a:cubicBezTo>
                    <a:pt x="662" y="1"/>
                    <a:pt x="158" y="852"/>
                    <a:pt x="1" y="2238"/>
                  </a:cubicBezTo>
                  <a:lnTo>
                    <a:pt x="2080" y="2238"/>
                  </a:lnTo>
                  <a:cubicBezTo>
                    <a:pt x="1828" y="820"/>
                    <a:pt x="1355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38"/>
            <p:cNvSpPr/>
            <p:nvPr/>
          </p:nvSpPr>
          <p:spPr>
            <a:xfrm>
              <a:off x="-51370950" y="3354075"/>
              <a:ext cx="18925" cy="64625"/>
            </a:xfrm>
            <a:custGeom>
              <a:avLst/>
              <a:gdLst/>
              <a:ahLst/>
              <a:cxnLst/>
              <a:rect l="l" t="t" r="r" b="b"/>
              <a:pathLst>
                <a:path w="757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42" y="2301"/>
                    <a:pt x="757" y="1828"/>
                    <a:pt x="757" y="1324"/>
                  </a:cubicBezTo>
                  <a:cubicBezTo>
                    <a:pt x="757" y="725"/>
                    <a:pt x="442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9" name="Google Shape;5609;p38"/>
          <p:cNvGrpSpPr/>
          <p:nvPr/>
        </p:nvGrpSpPr>
        <p:grpSpPr>
          <a:xfrm>
            <a:off x="2734606" y="3056131"/>
            <a:ext cx="342990" cy="335513"/>
            <a:chOff x="-56396775" y="3199700"/>
            <a:chExt cx="324525" cy="317450"/>
          </a:xfrm>
        </p:grpSpPr>
        <p:sp>
          <p:nvSpPr>
            <p:cNvPr id="5610" name="Google Shape;5610;p38"/>
            <p:cNvSpPr/>
            <p:nvPr/>
          </p:nvSpPr>
          <p:spPr>
            <a:xfrm>
              <a:off x="-563747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38"/>
            <p:cNvSpPr/>
            <p:nvPr/>
          </p:nvSpPr>
          <p:spPr>
            <a:xfrm>
              <a:off x="-56333775" y="3199700"/>
              <a:ext cx="198500" cy="73275"/>
            </a:xfrm>
            <a:custGeom>
              <a:avLst/>
              <a:gdLst/>
              <a:ahLst/>
              <a:cxnLst/>
              <a:rect l="l" t="t" r="r" b="b"/>
              <a:pathLst>
                <a:path w="7940" h="2931" extrusionOk="0">
                  <a:moveTo>
                    <a:pt x="2112" y="1"/>
                  </a:moveTo>
                  <a:cubicBezTo>
                    <a:pt x="1292" y="1"/>
                    <a:pt x="536" y="599"/>
                    <a:pt x="347" y="1387"/>
                  </a:cubicBezTo>
                  <a:lnTo>
                    <a:pt x="1" y="2773"/>
                  </a:lnTo>
                  <a:cubicBezTo>
                    <a:pt x="253" y="2868"/>
                    <a:pt x="568" y="2931"/>
                    <a:pt x="977" y="2931"/>
                  </a:cubicBezTo>
                  <a:lnTo>
                    <a:pt x="6963" y="2931"/>
                  </a:lnTo>
                  <a:cubicBezTo>
                    <a:pt x="7341" y="2931"/>
                    <a:pt x="7625" y="2868"/>
                    <a:pt x="7940" y="2773"/>
                  </a:cubicBezTo>
                  <a:lnTo>
                    <a:pt x="7593" y="1387"/>
                  </a:lnTo>
                  <a:cubicBezTo>
                    <a:pt x="7404" y="568"/>
                    <a:pt x="6648" y="1"/>
                    <a:pt x="5829" y="1"/>
                  </a:cubicBezTo>
                  <a:cubicBezTo>
                    <a:pt x="5546" y="1"/>
                    <a:pt x="5262" y="64"/>
                    <a:pt x="4979" y="190"/>
                  </a:cubicBezTo>
                  <a:lnTo>
                    <a:pt x="3970" y="725"/>
                  </a:lnTo>
                  <a:lnTo>
                    <a:pt x="2931" y="190"/>
                  </a:lnTo>
                  <a:cubicBezTo>
                    <a:pt x="2710" y="64"/>
                    <a:pt x="2395" y="1"/>
                    <a:pt x="21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38"/>
            <p:cNvSpPr/>
            <p:nvPr/>
          </p:nvSpPr>
          <p:spPr>
            <a:xfrm>
              <a:off x="-56396775" y="3273325"/>
              <a:ext cx="324525" cy="58725"/>
            </a:xfrm>
            <a:custGeom>
              <a:avLst/>
              <a:gdLst/>
              <a:ahLst/>
              <a:cxnLst/>
              <a:rect l="l" t="t" r="r" b="b"/>
              <a:pathLst>
                <a:path w="12981" h="2349" extrusionOk="0">
                  <a:moveTo>
                    <a:pt x="905" y="1"/>
                  </a:moveTo>
                  <a:cubicBezTo>
                    <a:pt x="606" y="1"/>
                    <a:pt x="325" y="165"/>
                    <a:pt x="189" y="458"/>
                  </a:cubicBezTo>
                  <a:cubicBezTo>
                    <a:pt x="0" y="836"/>
                    <a:pt x="158" y="1309"/>
                    <a:pt x="536" y="1498"/>
                  </a:cubicBezTo>
                  <a:cubicBezTo>
                    <a:pt x="1292" y="1876"/>
                    <a:pt x="2111" y="2349"/>
                    <a:pt x="3497" y="2349"/>
                  </a:cubicBezTo>
                  <a:lnTo>
                    <a:pt x="9483" y="2349"/>
                  </a:lnTo>
                  <a:cubicBezTo>
                    <a:pt x="10870" y="2349"/>
                    <a:pt x="11689" y="1908"/>
                    <a:pt x="12445" y="1498"/>
                  </a:cubicBezTo>
                  <a:cubicBezTo>
                    <a:pt x="12823" y="1277"/>
                    <a:pt x="12980" y="805"/>
                    <a:pt x="12791" y="458"/>
                  </a:cubicBezTo>
                  <a:cubicBezTo>
                    <a:pt x="12656" y="165"/>
                    <a:pt x="12375" y="1"/>
                    <a:pt x="12076" y="1"/>
                  </a:cubicBezTo>
                  <a:cubicBezTo>
                    <a:pt x="11958" y="1"/>
                    <a:pt x="11836" y="27"/>
                    <a:pt x="11720" y="80"/>
                  </a:cubicBezTo>
                  <a:cubicBezTo>
                    <a:pt x="10964" y="458"/>
                    <a:pt x="10460" y="773"/>
                    <a:pt x="9483" y="773"/>
                  </a:cubicBezTo>
                  <a:lnTo>
                    <a:pt x="3497" y="773"/>
                  </a:lnTo>
                  <a:cubicBezTo>
                    <a:pt x="2521" y="773"/>
                    <a:pt x="1985" y="490"/>
                    <a:pt x="1261" y="80"/>
                  </a:cubicBezTo>
                  <a:cubicBezTo>
                    <a:pt x="1144" y="27"/>
                    <a:pt x="1023" y="1"/>
                    <a:pt x="9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38"/>
            <p:cNvSpPr/>
            <p:nvPr/>
          </p:nvSpPr>
          <p:spPr>
            <a:xfrm>
              <a:off x="-56336925" y="3346200"/>
              <a:ext cx="204800" cy="78800"/>
            </a:xfrm>
            <a:custGeom>
              <a:avLst/>
              <a:gdLst/>
              <a:ahLst/>
              <a:cxnLst/>
              <a:rect l="l" t="t" r="r" b="b"/>
              <a:pathLst>
                <a:path w="8192" h="3152" extrusionOk="0">
                  <a:moveTo>
                    <a:pt x="2584" y="883"/>
                  </a:moveTo>
                  <a:cubicBezTo>
                    <a:pt x="2805" y="883"/>
                    <a:pt x="2962" y="1040"/>
                    <a:pt x="2962" y="1229"/>
                  </a:cubicBezTo>
                  <a:cubicBezTo>
                    <a:pt x="2962" y="1418"/>
                    <a:pt x="2836" y="1576"/>
                    <a:pt x="2584" y="1576"/>
                  </a:cubicBezTo>
                  <a:cubicBezTo>
                    <a:pt x="2395" y="1576"/>
                    <a:pt x="2238" y="1418"/>
                    <a:pt x="2238" y="1229"/>
                  </a:cubicBezTo>
                  <a:cubicBezTo>
                    <a:pt x="2238" y="1040"/>
                    <a:pt x="2395" y="883"/>
                    <a:pt x="2584" y="883"/>
                  </a:cubicBezTo>
                  <a:close/>
                  <a:moveTo>
                    <a:pt x="5577" y="883"/>
                  </a:moveTo>
                  <a:cubicBezTo>
                    <a:pt x="5798" y="883"/>
                    <a:pt x="5955" y="1040"/>
                    <a:pt x="5955" y="1229"/>
                  </a:cubicBezTo>
                  <a:cubicBezTo>
                    <a:pt x="5955" y="1418"/>
                    <a:pt x="5798" y="1576"/>
                    <a:pt x="5577" y="1576"/>
                  </a:cubicBezTo>
                  <a:cubicBezTo>
                    <a:pt x="5388" y="1576"/>
                    <a:pt x="5231" y="1418"/>
                    <a:pt x="5231" y="1229"/>
                  </a:cubicBezTo>
                  <a:cubicBezTo>
                    <a:pt x="5231" y="1040"/>
                    <a:pt x="5388" y="883"/>
                    <a:pt x="5577" y="883"/>
                  </a:cubicBezTo>
                  <a:close/>
                  <a:moveTo>
                    <a:pt x="1" y="1"/>
                  </a:moveTo>
                  <a:lnTo>
                    <a:pt x="1" y="2679"/>
                  </a:lnTo>
                  <a:cubicBezTo>
                    <a:pt x="1" y="2836"/>
                    <a:pt x="1" y="2994"/>
                    <a:pt x="32" y="3151"/>
                  </a:cubicBezTo>
                  <a:lnTo>
                    <a:pt x="3970" y="1576"/>
                  </a:lnTo>
                  <a:cubicBezTo>
                    <a:pt x="4018" y="1560"/>
                    <a:pt x="4065" y="1552"/>
                    <a:pt x="4112" y="1552"/>
                  </a:cubicBezTo>
                  <a:cubicBezTo>
                    <a:pt x="4159" y="1552"/>
                    <a:pt x="4207" y="1560"/>
                    <a:pt x="4254" y="1576"/>
                  </a:cubicBezTo>
                  <a:lnTo>
                    <a:pt x="8161" y="3151"/>
                  </a:lnTo>
                  <a:cubicBezTo>
                    <a:pt x="8192" y="2962"/>
                    <a:pt x="8192" y="2710"/>
                    <a:pt x="8192" y="2521"/>
                  </a:cubicBezTo>
                  <a:lnTo>
                    <a:pt x="8192" y="1"/>
                  </a:lnTo>
                  <a:cubicBezTo>
                    <a:pt x="7877" y="95"/>
                    <a:pt x="7467" y="127"/>
                    <a:pt x="7089" y="127"/>
                  </a:cubicBezTo>
                  <a:lnTo>
                    <a:pt x="1103" y="127"/>
                  </a:lnTo>
                  <a:cubicBezTo>
                    <a:pt x="694" y="127"/>
                    <a:pt x="316" y="95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38"/>
            <p:cNvSpPr/>
            <p:nvPr/>
          </p:nvSpPr>
          <p:spPr>
            <a:xfrm>
              <a:off x="-56332200" y="3406850"/>
              <a:ext cx="193775" cy="110300"/>
            </a:xfrm>
            <a:custGeom>
              <a:avLst/>
              <a:gdLst/>
              <a:ahLst/>
              <a:cxnLst/>
              <a:rect l="l" t="t" r="r" b="b"/>
              <a:pathLst>
                <a:path w="7751" h="4412" extrusionOk="0">
                  <a:moveTo>
                    <a:pt x="3907" y="1"/>
                  </a:moveTo>
                  <a:lnTo>
                    <a:pt x="1" y="1513"/>
                  </a:lnTo>
                  <a:cubicBezTo>
                    <a:pt x="190" y="2237"/>
                    <a:pt x="599" y="2868"/>
                    <a:pt x="1135" y="3340"/>
                  </a:cubicBezTo>
                  <a:cubicBezTo>
                    <a:pt x="1891" y="4033"/>
                    <a:pt x="2868" y="4411"/>
                    <a:pt x="3907" y="4411"/>
                  </a:cubicBezTo>
                  <a:lnTo>
                    <a:pt x="4285" y="4411"/>
                  </a:lnTo>
                  <a:cubicBezTo>
                    <a:pt x="5924" y="4254"/>
                    <a:pt x="7247" y="3057"/>
                    <a:pt x="7751" y="1513"/>
                  </a:cubicBezTo>
                  <a:lnTo>
                    <a:pt x="39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38"/>
            <p:cNvSpPr/>
            <p:nvPr/>
          </p:nvSpPr>
          <p:spPr>
            <a:xfrm>
              <a:off x="-56113225" y="3354075"/>
              <a:ext cx="18125" cy="64625"/>
            </a:xfrm>
            <a:custGeom>
              <a:avLst/>
              <a:gdLst/>
              <a:ahLst/>
              <a:cxnLst/>
              <a:rect l="l" t="t" r="r" b="b"/>
              <a:pathLst>
                <a:path w="725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10" y="2332"/>
                    <a:pt x="725" y="1828"/>
                    <a:pt x="725" y="1261"/>
                  </a:cubicBezTo>
                  <a:cubicBezTo>
                    <a:pt x="725" y="725"/>
                    <a:pt x="473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6" name="Google Shape;5616;p38"/>
          <p:cNvGrpSpPr/>
          <p:nvPr/>
        </p:nvGrpSpPr>
        <p:grpSpPr>
          <a:xfrm>
            <a:off x="2737513" y="3479842"/>
            <a:ext cx="337178" cy="315537"/>
            <a:chOff x="-56394425" y="3600600"/>
            <a:chExt cx="319025" cy="298550"/>
          </a:xfrm>
        </p:grpSpPr>
        <p:sp>
          <p:nvSpPr>
            <p:cNvPr id="5617" name="Google Shape;5617;p38"/>
            <p:cNvSpPr/>
            <p:nvPr/>
          </p:nvSpPr>
          <p:spPr>
            <a:xfrm>
              <a:off x="-56272325" y="386130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1512" y="1"/>
                  </a:moveTo>
                  <a:cubicBezTo>
                    <a:pt x="851" y="1"/>
                    <a:pt x="284" y="442"/>
                    <a:pt x="95" y="1041"/>
                  </a:cubicBezTo>
                  <a:cubicBezTo>
                    <a:pt x="0" y="1261"/>
                    <a:pt x="221" y="1513"/>
                    <a:pt x="441" y="1513"/>
                  </a:cubicBezTo>
                  <a:lnTo>
                    <a:pt x="2584" y="1513"/>
                  </a:lnTo>
                  <a:cubicBezTo>
                    <a:pt x="2804" y="1513"/>
                    <a:pt x="2993" y="1261"/>
                    <a:pt x="2930" y="1041"/>
                  </a:cubicBezTo>
                  <a:cubicBezTo>
                    <a:pt x="2741" y="442"/>
                    <a:pt x="2174" y="1"/>
                    <a:pt x="15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38"/>
            <p:cNvSpPr/>
            <p:nvPr/>
          </p:nvSpPr>
          <p:spPr>
            <a:xfrm>
              <a:off x="-56297550" y="3600600"/>
              <a:ext cx="126050" cy="71700"/>
            </a:xfrm>
            <a:custGeom>
              <a:avLst/>
              <a:gdLst/>
              <a:ahLst/>
              <a:cxnLst/>
              <a:rect l="l" t="t" r="r" b="b"/>
              <a:pathLst>
                <a:path w="5042" h="2868" extrusionOk="0">
                  <a:moveTo>
                    <a:pt x="2521" y="1"/>
                  </a:moveTo>
                  <a:cubicBezTo>
                    <a:pt x="1576" y="1"/>
                    <a:pt x="694" y="316"/>
                    <a:pt x="1" y="851"/>
                  </a:cubicBezTo>
                  <a:lnTo>
                    <a:pt x="2521" y="2868"/>
                  </a:lnTo>
                  <a:lnTo>
                    <a:pt x="5042" y="851"/>
                  </a:lnTo>
                  <a:cubicBezTo>
                    <a:pt x="4317" y="316"/>
                    <a:pt x="3467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8"/>
            <p:cNvSpPr/>
            <p:nvPr/>
          </p:nvSpPr>
          <p:spPr>
            <a:xfrm>
              <a:off x="-56394425" y="3635275"/>
              <a:ext cx="319025" cy="233925"/>
            </a:xfrm>
            <a:custGeom>
              <a:avLst/>
              <a:gdLst/>
              <a:ahLst/>
              <a:cxnLst/>
              <a:rect l="l" t="t" r="r" b="b"/>
              <a:pathLst>
                <a:path w="12761" h="9357" extrusionOk="0">
                  <a:moveTo>
                    <a:pt x="4884" y="3844"/>
                  </a:moveTo>
                  <a:cubicBezTo>
                    <a:pt x="5105" y="3844"/>
                    <a:pt x="5262" y="4001"/>
                    <a:pt x="5262" y="4190"/>
                  </a:cubicBezTo>
                  <a:cubicBezTo>
                    <a:pt x="5262" y="4411"/>
                    <a:pt x="5105" y="4537"/>
                    <a:pt x="4884" y="4537"/>
                  </a:cubicBezTo>
                  <a:cubicBezTo>
                    <a:pt x="4859" y="4545"/>
                    <a:pt x="4835" y="4549"/>
                    <a:pt x="4811" y="4549"/>
                  </a:cubicBezTo>
                  <a:cubicBezTo>
                    <a:pt x="4656" y="4549"/>
                    <a:pt x="4538" y="4381"/>
                    <a:pt x="4538" y="4190"/>
                  </a:cubicBezTo>
                  <a:cubicBezTo>
                    <a:pt x="4538" y="4001"/>
                    <a:pt x="4695" y="3844"/>
                    <a:pt x="4884" y="3844"/>
                  </a:cubicBezTo>
                  <a:close/>
                  <a:moveTo>
                    <a:pt x="7877" y="3875"/>
                  </a:moveTo>
                  <a:cubicBezTo>
                    <a:pt x="8098" y="3875"/>
                    <a:pt x="8255" y="4033"/>
                    <a:pt x="8255" y="4253"/>
                  </a:cubicBezTo>
                  <a:cubicBezTo>
                    <a:pt x="8287" y="4411"/>
                    <a:pt x="8098" y="4600"/>
                    <a:pt x="7877" y="4600"/>
                  </a:cubicBezTo>
                  <a:cubicBezTo>
                    <a:pt x="7688" y="4600"/>
                    <a:pt x="7531" y="4442"/>
                    <a:pt x="7531" y="4253"/>
                  </a:cubicBezTo>
                  <a:cubicBezTo>
                    <a:pt x="7531" y="4033"/>
                    <a:pt x="7688" y="3875"/>
                    <a:pt x="7877" y="3875"/>
                  </a:cubicBezTo>
                  <a:close/>
                  <a:moveTo>
                    <a:pt x="1072" y="4757"/>
                  </a:moveTo>
                  <a:cubicBezTo>
                    <a:pt x="1356" y="5104"/>
                    <a:pt x="1797" y="5356"/>
                    <a:pt x="2301" y="5356"/>
                  </a:cubicBezTo>
                  <a:cubicBezTo>
                    <a:pt x="2301" y="5734"/>
                    <a:pt x="1954" y="6080"/>
                    <a:pt x="1513" y="6080"/>
                  </a:cubicBezTo>
                  <a:cubicBezTo>
                    <a:pt x="1104" y="6080"/>
                    <a:pt x="757" y="5734"/>
                    <a:pt x="757" y="5356"/>
                  </a:cubicBezTo>
                  <a:cubicBezTo>
                    <a:pt x="757" y="5104"/>
                    <a:pt x="883" y="4883"/>
                    <a:pt x="1072" y="4757"/>
                  </a:cubicBezTo>
                  <a:close/>
                  <a:moveTo>
                    <a:pt x="11721" y="4757"/>
                  </a:moveTo>
                  <a:cubicBezTo>
                    <a:pt x="11910" y="4883"/>
                    <a:pt x="12036" y="5104"/>
                    <a:pt x="12036" y="5356"/>
                  </a:cubicBezTo>
                  <a:cubicBezTo>
                    <a:pt x="12036" y="5734"/>
                    <a:pt x="11658" y="6080"/>
                    <a:pt x="11280" y="6080"/>
                  </a:cubicBezTo>
                  <a:cubicBezTo>
                    <a:pt x="10870" y="6080"/>
                    <a:pt x="10492" y="5734"/>
                    <a:pt x="10492" y="5356"/>
                  </a:cubicBezTo>
                  <a:cubicBezTo>
                    <a:pt x="10965" y="5356"/>
                    <a:pt x="11437" y="5104"/>
                    <a:pt x="11721" y="4757"/>
                  </a:cubicBezTo>
                  <a:close/>
                  <a:moveTo>
                    <a:pt x="7448" y="6403"/>
                  </a:moveTo>
                  <a:cubicBezTo>
                    <a:pt x="7538" y="6403"/>
                    <a:pt x="7625" y="6443"/>
                    <a:pt x="7688" y="6521"/>
                  </a:cubicBezTo>
                  <a:cubicBezTo>
                    <a:pt x="7846" y="6648"/>
                    <a:pt x="7846" y="6868"/>
                    <a:pt x="7720" y="7026"/>
                  </a:cubicBezTo>
                  <a:cubicBezTo>
                    <a:pt x="7373" y="7372"/>
                    <a:pt x="6900" y="7593"/>
                    <a:pt x="6428" y="7593"/>
                  </a:cubicBezTo>
                  <a:cubicBezTo>
                    <a:pt x="5924" y="7593"/>
                    <a:pt x="5451" y="7372"/>
                    <a:pt x="5105" y="7026"/>
                  </a:cubicBezTo>
                  <a:cubicBezTo>
                    <a:pt x="4947" y="6868"/>
                    <a:pt x="4947" y="6648"/>
                    <a:pt x="5105" y="6521"/>
                  </a:cubicBezTo>
                  <a:cubicBezTo>
                    <a:pt x="5183" y="6443"/>
                    <a:pt x="5278" y="6403"/>
                    <a:pt x="5369" y="6403"/>
                  </a:cubicBezTo>
                  <a:cubicBezTo>
                    <a:pt x="5459" y="6403"/>
                    <a:pt x="5546" y="6443"/>
                    <a:pt x="5609" y="6521"/>
                  </a:cubicBezTo>
                  <a:cubicBezTo>
                    <a:pt x="5829" y="6742"/>
                    <a:pt x="6113" y="6852"/>
                    <a:pt x="6396" y="6852"/>
                  </a:cubicBezTo>
                  <a:cubicBezTo>
                    <a:pt x="6680" y="6852"/>
                    <a:pt x="6963" y="6742"/>
                    <a:pt x="7184" y="6521"/>
                  </a:cubicBezTo>
                  <a:cubicBezTo>
                    <a:pt x="7263" y="6443"/>
                    <a:pt x="7357" y="6403"/>
                    <a:pt x="7448" y="6403"/>
                  </a:cubicBezTo>
                  <a:close/>
                  <a:moveTo>
                    <a:pt x="3277" y="0"/>
                  </a:moveTo>
                  <a:cubicBezTo>
                    <a:pt x="2742" y="630"/>
                    <a:pt x="2364" y="1449"/>
                    <a:pt x="2301" y="2363"/>
                  </a:cubicBezTo>
                  <a:lnTo>
                    <a:pt x="2269" y="2363"/>
                  </a:lnTo>
                  <a:cubicBezTo>
                    <a:pt x="1419" y="2363"/>
                    <a:pt x="725" y="3024"/>
                    <a:pt x="725" y="3844"/>
                  </a:cubicBezTo>
                  <a:cubicBezTo>
                    <a:pt x="725" y="3938"/>
                    <a:pt x="725" y="3970"/>
                    <a:pt x="757" y="4033"/>
                  </a:cubicBezTo>
                  <a:cubicBezTo>
                    <a:pt x="284" y="4316"/>
                    <a:pt x="1" y="4789"/>
                    <a:pt x="1" y="5356"/>
                  </a:cubicBezTo>
                  <a:cubicBezTo>
                    <a:pt x="1" y="6175"/>
                    <a:pt x="694" y="6837"/>
                    <a:pt x="1513" y="6837"/>
                  </a:cubicBezTo>
                  <a:cubicBezTo>
                    <a:pt x="1828" y="6837"/>
                    <a:pt x="2143" y="6774"/>
                    <a:pt x="2364" y="6553"/>
                  </a:cubicBezTo>
                  <a:cubicBezTo>
                    <a:pt x="2616" y="7750"/>
                    <a:pt x="3403" y="8821"/>
                    <a:pt x="4506" y="9357"/>
                  </a:cubicBezTo>
                  <a:cubicBezTo>
                    <a:pt x="4884" y="8727"/>
                    <a:pt x="5609" y="8349"/>
                    <a:pt x="6396" y="8349"/>
                  </a:cubicBezTo>
                  <a:cubicBezTo>
                    <a:pt x="7184" y="8349"/>
                    <a:pt x="7877" y="8727"/>
                    <a:pt x="8287" y="9357"/>
                  </a:cubicBezTo>
                  <a:cubicBezTo>
                    <a:pt x="9389" y="8821"/>
                    <a:pt x="10145" y="7782"/>
                    <a:pt x="10398" y="6553"/>
                  </a:cubicBezTo>
                  <a:cubicBezTo>
                    <a:pt x="10650" y="6711"/>
                    <a:pt x="10965" y="6837"/>
                    <a:pt x="11280" y="6837"/>
                  </a:cubicBezTo>
                  <a:cubicBezTo>
                    <a:pt x="12099" y="6837"/>
                    <a:pt x="12760" y="6175"/>
                    <a:pt x="12760" y="5356"/>
                  </a:cubicBezTo>
                  <a:cubicBezTo>
                    <a:pt x="12760" y="4789"/>
                    <a:pt x="12445" y="4285"/>
                    <a:pt x="11973" y="4033"/>
                  </a:cubicBezTo>
                  <a:lnTo>
                    <a:pt x="11973" y="3844"/>
                  </a:lnTo>
                  <a:cubicBezTo>
                    <a:pt x="11973" y="3024"/>
                    <a:pt x="11280" y="2363"/>
                    <a:pt x="10461" y="2363"/>
                  </a:cubicBezTo>
                  <a:lnTo>
                    <a:pt x="10398" y="2363"/>
                  </a:lnTo>
                  <a:cubicBezTo>
                    <a:pt x="10335" y="1449"/>
                    <a:pt x="9988" y="662"/>
                    <a:pt x="9421" y="0"/>
                  </a:cubicBezTo>
                  <a:lnTo>
                    <a:pt x="6585" y="2268"/>
                  </a:lnTo>
                  <a:cubicBezTo>
                    <a:pt x="6522" y="2300"/>
                    <a:pt x="6428" y="2363"/>
                    <a:pt x="6365" y="2363"/>
                  </a:cubicBezTo>
                  <a:cubicBezTo>
                    <a:pt x="6270" y="2363"/>
                    <a:pt x="6207" y="2300"/>
                    <a:pt x="6113" y="2268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0" name="Google Shape;5620;p38"/>
          <p:cNvGrpSpPr/>
          <p:nvPr/>
        </p:nvGrpSpPr>
        <p:grpSpPr>
          <a:xfrm>
            <a:off x="2752507" y="3884424"/>
            <a:ext cx="307188" cy="335486"/>
            <a:chOff x="-56379450" y="3983400"/>
            <a:chExt cx="290650" cy="317425"/>
          </a:xfrm>
        </p:grpSpPr>
        <p:sp>
          <p:nvSpPr>
            <p:cNvPr id="5621" name="Google Shape;5621;p38"/>
            <p:cNvSpPr/>
            <p:nvPr/>
          </p:nvSpPr>
          <p:spPr>
            <a:xfrm>
              <a:off x="-56330625" y="3983400"/>
              <a:ext cx="241825" cy="111075"/>
            </a:xfrm>
            <a:custGeom>
              <a:avLst/>
              <a:gdLst/>
              <a:ahLst/>
              <a:cxnLst/>
              <a:rect l="l" t="t" r="r" b="b"/>
              <a:pathLst>
                <a:path w="9673" h="4443" extrusionOk="0">
                  <a:moveTo>
                    <a:pt x="725" y="0"/>
                  </a:moveTo>
                  <a:cubicBezTo>
                    <a:pt x="536" y="0"/>
                    <a:pt x="410" y="126"/>
                    <a:pt x="379" y="315"/>
                  </a:cubicBezTo>
                  <a:lnTo>
                    <a:pt x="1" y="2300"/>
                  </a:lnTo>
                  <a:cubicBezTo>
                    <a:pt x="129" y="2274"/>
                    <a:pt x="257" y="2262"/>
                    <a:pt x="382" y="2262"/>
                  </a:cubicBezTo>
                  <a:cubicBezTo>
                    <a:pt x="869" y="2262"/>
                    <a:pt x="1320" y="2453"/>
                    <a:pt x="1671" y="2804"/>
                  </a:cubicBezTo>
                  <a:cubicBezTo>
                    <a:pt x="2017" y="2473"/>
                    <a:pt x="2498" y="2308"/>
                    <a:pt x="2978" y="2308"/>
                  </a:cubicBezTo>
                  <a:cubicBezTo>
                    <a:pt x="3458" y="2308"/>
                    <a:pt x="3939" y="2473"/>
                    <a:pt x="4285" y="2804"/>
                  </a:cubicBezTo>
                  <a:cubicBezTo>
                    <a:pt x="4636" y="2453"/>
                    <a:pt x="5107" y="2262"/>
                    <a:pt x="5602" y="2262"/>
                  </a:cubicBezTo>
                  <a:cubicBezTo>
                    <a:pt x="5729" y="2262"/>
                    <a:pt x="5858" y="2274"/>
                    <a:pt x="5987" y="2300"/>
                  </a:cubicBezTo>
                  <a:lnTo>
                    <a:pt x="5766" y="1292"/>
                  </a:lnTo>
                  <a:lnTo>
                    <a:pt x="7625" y="2741"/>
                  </a:lnTo>
                  <a:cubicBezTo>
                    <a:pt x="7499" y="2899"/>
                    <a:pt x="7467" y="3119"/>
                    <a:pt x="7467" y="3340"/>
                  </a:cubicBezTo>
                  <a:cubicBezTo>
                    <a:pt x="7467" y="3970"/>
                    <a:pt x="7972" y="4442"/>
                    <a:pt x="8570" y="4442"/>
                  </a:cubicBezTo>
                  <a:cubicBezTo>
                    <a:pt x="9200" y="4442"/>
                    <a:pt x="9673" y="3938"/>
                    <a:pt x="9673" y="3340"/>
                  </a:cubicBezTo>
                  <a:cubicBezTo>
                    <a:pt x="9673" y="2678"/>
                    <a:pt x="9169" y="2205"/>
                    <a:pt x="8570" y="2205"/>
                  </a:cubicBezTo>
                  <a:cubicBezTo>
                    <a:pt x="8444" y="2205"/>
                    <a:pt x="8318" y="2237"/>
                    <a:pt x="8224" y="2300"/>
                  </a:cubicBezTo>
                  <a:lnTo>
                    <a:pt x="5451" y="63"/>
                  </a:lnTo>
                  <a:lnTo>
                    <a:pt x="5420" y="63"/>
                  </a:lnTo>
                  <a:cubicBezTo>
                    <a:pt x="5325" y="32"/>
                    <a:pt x="5262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38"/>
            <p:cNvSpPr/>
            <p:nvPr/>
          </p:nvSpPr>
          <p:spPr>
            <a:xfrm>
              <a:off x="-56350300" y="4058225"/>
              <a:ext cx="186675" cy="55150"/>
            </a:xfrm>
            <a:custGeom>
              <a:avLst/>
              <a:gdLst/>
              <a:ahLst/>
              <a:cxnLst/>
              <a:rect l="l" t="t" r="r" b="b"/>
              <a:pathLst>
                <a:path w="7467" h="2206" extrusionOk="0">
                  <a:moveTo>
                    <a:pt x="1103" y="0"/>
                  </a:moveTo>
                  <a:cubicBezTo>
                    <a:pt x="441" y="0"/>
                    <a:pt x="0" y="504"/>
                    <a:pt x="0" y="1103"/>
                  </a:cubicBezTo>
                  <a:cubicBezTo>
                    <a:pt x="32" y="1701"/>
                    <a:pt x="504" y="2205"/>
                    <a:pt x="1134" y="2205"/>
                  </a:cubicBezTo>
                  <a:cubicBezTo>
                    <a:pt x="1512" y="2205"/>
                    <a:pt x="1922" y="1985"/>
                    <a:pt x="2111" y="1607"/>
                  </a:cubicBezTo>
                  <a:cubicBezTo>
                    <a:pt x="2174" y="1497"/>
                    <a:pt x="2300" y="1441"/>
                    <a:pt x="2430" y="1441"/>
                  </a:cubicBezTo>
                  <a:cubicBezTo>
                    <a:pt x="2560" y="1441"/>
                    <a:pt x="2694" y="1497"/>
                    <a:pt x="2773" y="1607"/>
                  </a:cubicBezTo>
                  <a:cubicBezTo>
                    <a:pt x="2962" y="1985"/>
                    <a:pt x="3371" y="2205"/>
                    <a:pt x="3749" y="2205"/>
                  </a:cubicBezTo>
                  <a:cubicBezTo>
                    <a:pt x="4159" y="2205"/>
                    <a:pt x="4537" y="1985"/>
                    <a:pt x="4757" y="1607"/>
                  </a:cubicBezTo>
                  <a:cubicBezTo>
                    <a:pt x="4820" y="1512"/>
                    <a:pt x="4946" y="1418"/>
                    <a:pt x="5072" y="1418"/>
                  </a:cubicBezTo>
                  <a:cubicBezTo>
                    <a:pt x="5167" y="1418"/>
                    <a:pt x="5325" y="1512"/>
                    <a:pt x="5388" y="1607"/>
                  </a:cubicBezTo>
                  <a:cubicBezTo>
                    <a:pt x="5577" y="1985"/>
                    <a:pt x="5955" y="2205"/>
                    <a:pt x="6364" y="2205"/>
                  </a:cubicBezTo>
                  <a:cubicBezTo>
                    <a:pt x="6994" y="2205"/>
                    <a:pt x="7467" y="1701"/>
                    <a:pt x="7467" y="1103"/>
                  </a:cubicBezTo>
                  <a:cubicBezTo>
                    <a:pt x="7467" y="473"/>
                    <a:pt x="6963" y="0"/>
                    <a:pt x="6364" y="0"/>
                  </a:cubicBezTo>
                  <a:cubicBezTo>
                    <a:pt x="5955" y="0"/>
                    <a:pt x="5577" y="252"/>
                    <a:pt x="5388" y="599"/>
                  </a:cubicBezTo>
                  <a:cubicBezTo>
                    <a:pt x="5325" y="709"/>
                    <a:pt x="5191" y="764"/>
                    <a:pt x="5057" y="764"/>
                  </a:cubicBezTo>
                  <a:cubicBezTo>
                    <a:pt x="4923" y="764"/>
                    <a:pt x="4789" y="709"/>
                    <a:pt x="4726" y="599"/>
                  </a:cubicBezTo>
                  <a:cubicBezTo>
                    <a:pt x="4505" y="252"/>
                    <a:pt x="4127" y="0"/>
                    <a:pt x="3718" y="0"/>
                  </a:cubicBezTo>
                  <a:cubicBezTo>
                    <a:pt x="3340" y="0"/>
                    <a:pt x="2930" y="252"/>
                    <a:pt x="2741" y="599"/>
                  </a:cubicBezTo>
                  <a:cubicBezTo>
                    <a:pt x="2678" y="709"/>
                    <a:pt x="2552" y="764"/>
                    <a:pt x="2422" y="764"/>
                  </a:cubicBezTo>
                  <a:cubicBezTo>
                    <a:pt x="2292" y="764"/>
                    <a:pt x="2158" y="709"/>
                    <a:pt x="2079" y="599"/>
                  </a:cubicBezTo>
                  <a:cubicBezTo>
                    <a:pt x="1890" y="252"/>
                    <a:pt x="1481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8"/>
            <p:cNvSpPr/>
            <p:nvPr/>
          </p:nvSpPr>
          <p:spPr>
            <a:xfrm>
              <a:off x="-56245550" y="4168275"/>
              <a:ext cx="78000" cy="26600"/>
            </a:xfrm>
            <a:custGeom>
              <a:avLst/>
              <a:gdLst/>
              <a:ahLst/>
              <a:cxnLst/>
              <a:rect l="l" t="t" r="r" b="b"/>
              <a:pathLst>
                <a:path w="3120" h="1064" extrusionOk="0">
                  <a:moveTo>
                    <a:pt x="594" y="1"/>
                  </a:moveTo>
                  <a:cubicBezTo>
                    <a:pt x="555" y="1"/>
                    <a:pt x="515" y="4"/>
                    <a:pt x="473" y="9"/>
                  </a:cubicBezTo>
                  <a:cubicBezTo>
                    <a:pt x="284" y="40"/>
                    <a:pt x="126" y="166"/>
                    <a:pt x="0" y="324"/>
                  </a:cubicBezTo>
                  <a:lnTo>
                    <a:pt x="158" y="481"/>
                  </a:lnTo>
                  <a:cubicBezTo>
                    <a:pt x="410" y="733"/>
                    <a:pt x="630" y="891"/>
                    <a:pt x="945" y="954"/>
                  </a:cubicBezTo>
                  <a:cubicBezTo>
                    <a:pt x="1153" y="1029"/>
                    <a:pt x="1367" y="1064"/>
                    <a:pt x="1579" y="1064"/>
                  </a:cubicBezTo>
                  <a:cubicBezTo>
                    <a:pt x="2172" y="1064"/>
                    <a:pt x="2748" y="788"/>
                    <a:pt x="3119" y="324"/>
                  </a:cubicBezTo>
                  <a:lnTo>
                    <a:pt x="3119" y="324"/>
                  </a:lnTo>
                  <a:lnTo>
                    <a:pt x="2521" y="513"/>
                  </a:lnTo>
                  <a:cubicBezTo>
                    <a:pt x="2355" y="596"/>
                    <a:pt x="2183" y="634"/>
                    <a:pt x="2013" y="634"/>
                  </a:cubicBezTo>
                  <a:cubicBezTo>
                    <a:pt x="1665" y="634"/>
                    <a:pt x="1325" y="473"/>
                    <a:pt x="1071" y="198"/>
                  </a:cubicBezTo>
                  <a:cubicBezTo>
                    <a:pt x="940" y="67"/>
                    <a:pt x="787" y="1"/>
                    <a:pt x="5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8"/>
            <p:cNvSpPr/>
            <p:nvPr/>
          </p:nvSpPr>
          <p:spPr>
            <a:xfrm>
              <a:off x="-56359750" y="4112550"/>
              <a:ext cx="204800" cy="53100"/>
            </a:xfrm>
            <a:custGeom>
              <a:avLst/>
              <a:gdLst/>
              <a:ahLst/>
              <a:cxnLst/>
              <a:rect l="l" t="t" r="r" b="b"/>
              <a:pathLst>
                <a:path w="8192" h="2124" extrusionOk="0">
                  <a:moveTo>
                    <a:pt x="0" y="1"/>
                  </a:moveTo>
                  <a:lnTo>
                    <a:pt x="0" y="1608"/>
                  </a:lnTo>
                  <a:lnTo>
                    <a:pt x="1386" y="2080"/>
                  </a:lnTo>
                  <a:cubicBezTo>
                    <a:pt x="1455" y="2109"/>
                    <a:pt x="1529" y="2124"/>
                    <a:pt x="1605" y="2124"/>
                  </a:cubicBezTo>
                  <a:cubicBezTo>
                    <a:pt x="1773" y="2124"/>
                    <a:pt x="1949" y="2053"/>
                    <a:pt x="2079" y="1923"/>
                  </a:cubicBezTo>
                  <a:cubicBezTo>
                    <a:pt x="2333" y="1669"/>
                    <a:pt x="2689" y="1517"/>
                    <a:pt x="3048" y="1517"/>
                  </a:cubicBezTo>
                  <a:cubicBezTo>
                    <a:pt x="3135" y="1517"/>
                    <a:pt x="3222" y="1526"/>
                    <a:pt x="3308" y="1545"/>
                  </a:cubicBezTo>
                  <a:cubicBezTo>
                    <a:pt x="3623" y="1576"/>
                    <a:pt x="3907" y="1734"/>
                    <a:pt x="4096" y="1954"/>
                  </a:cubicBezTo>
                  <a:cubicBezTo>
                    <a:pt x="4316" y="1734"/>
                    <a:pt x="4568" y="1576"/>
                    <a:pt x="4883" y="1545"/>
                  </a:cubicBezTo>
                  <a:cubicBezTo>
                    <a:pt x="4975" y="1526"/>
                    <a:pt x="5066" y="1517"/>
                    <a:pt x="5155" y="1517"/>
                  </a:cubicBezTo>
                  <a:cubicBezTo>
                    <a:pt x="5523" y="1517"/>
                    <a:pt x="5858" y="1669"/>
                    <a:pt x="6112" y="1923"/>
                  </a:cubicBezTo>
                  <a:cubicBezTo>
                    <a:pt x="6243" y="2053"/>
                    <a:pt x="6403" y="2124"/>
                    <a:pt x="6583" y="2124"/>
                  </a:cubicBezTo>
                  <a:cubicBezTo>
                    <a:pt x="6664" y="2124"/>
                    <a:pt x="6749" y="2109"/>
                    <a:pt x="6837" y="2080"/>
                  </a:cubicBezTo>
                  <a:lnTo>
                    <a:pt x="8191" y="1608"/>
                  </a:lnTo>
                  <a:lnTo>
                    <a:pt x="8191" y="1"/>
                  </a:lnTo>
                  <a:cubicBezTo>
                    <a:pt x="7845" y="473"/>
                    <a:pt x="7341" y="726"/>
                    <a:pt x="6711" y="726"/>
                  </a:cubicBezTo>
                  <a:cubicBezTo>
                    <a:pt x="6207" y="726"/>
                    <a:pt x="5766" y="536"/>
                    <a:pt x="5419" y="190"/>
                  </a:cubicBezTo>
                  <a:cubicBezTo>
                    <a:pt x="5072" y="521"/>
                    <a:pt x="4584" y="686"/>
                    <a:pt x="4100" y="686"/>
                  </a:cubicBezTo>
                  <a:cubicBezTo>
                    <a:pt x="3615" y="686"/>
                    <a:pt x="3135" y="521"/>
                    <a:pt x="2804" y="190"/>
                  </a:cubicBezTo>
                  <a:cubicBezTo>
                    <a:pt x="2457" y="536"/>
                    <a:pt x="1985" y="726"/>
                    <a:pt x="1512" y="726"/>
                  </a:cubicBezTo>
                  <a:cubicBezTo>
                    <a:pt x="882" y="726"/>
                    <a:pt x="378" y="41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8"/>
            <p:cNvSpPr/>
            <p:nvPr/>
          </p:nvSpPr>
          <p:spPr>
            <a:xfrm>
              <a:off x="-56345575" y="4169000"/>
              <a:ext cx="77200" cy="26325"/>
            </a:xfrm>
            <a:custGeom>
              <a:avLst/>
              <a:gdLst/>
              <a:ahLst/>
              <a:cxnLst/>
              <a:rect l="l" t="t" r="r" b="b"/>
              <a:pathLst>
                <a:path w="3088" h="1053" extrusionOk="0">
                  <a:moveTo>
                    <a:pt x="2471" y="0"/>
                  </a:moveTo>
                  <a:cubicBezTo>
                    <a:pt x="2311" y="0"/>
                    <a:pt x="2170" y="47"/>
                    <a:pt x="2048" y="169"/>
                  </a:cubicBezTo>
                  <a:cubicBezTo>
                    <a:pt x="1752" y="465"/>
                    <a:pt x="1391" y="612"/>
                    <a:pt x="1011" y="612"/>
                  </a:cubicBezTo>
                  <a:cubicBezTo>
                    <a:pt x="865" y="612"/>
                    <a:pt x="716" y="591"/>
                    <a:pt x="567" y="547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374" y="794"/>
                    <a:pt x="939" y="1053"/>
                    <a:pt x="1527" y="1053"/>
                  </a:cubicBezTo>
                  <a:cubicBezTo>
                    <a:pt x="1731" y="1053"/>
                    <a:pt x="1939" y="1022"/>
                    <a:pt x="2143" y="956"/>
                  </a:cubicBezTo>
                  <a:cubicBezTo>
                    <a:pt x="2426" y="893"/>
                    <a:pt x="2710" y="704"/>
                    <a:pt x="2930" y="484"/>
                  </a:cubicBezTo>
                  <a:lnTo>
                    <a:pt x="3088" y="326"/>
                  </a:lnTo>
                  <a:cubicBezTo>
                    <a:pt x="2993" y="169"/>
                    <a:pt x="2836" y="74"/>
                    <a:pt x="2615" y="11"/>
                  </a:cubicBezTo>
                  <a:cubicBezTo>
                    <a:pt x="2566" y="4"/>
                    <a:pt x="2518" y="0"/>
                    <a:pt x="24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8"/>
            <p:cNvSpPr/>
            <p:nvPr/>
          </p:nvSpPr>
          <p:spPr>
            <a:xfrm>
              <a:off x="-56379450" y="4180300"/>
              <a:ext cx="242600" cy="120525"/>
            </a:xfrm>
            <a:custGeom>
              <a:avLst/>
              <a:gdLst/>
              <a:ahLst/>
              <a:cxnLst/>
              <a:rect l="l" t="t" r="r" b="b"/>
              <a:pathLst>
                <a:path w="9704" h="4821" extrusionOk="0">
                  <a:moveTo>
                    <a:pt x="473" y="0"/>
                  </a:moveTo>
                  <a:cubicBezTo>
                    <a:pt x="221" y="284"/>
                    <a:pt x="0" y="662"/>
                    <a:pt x="0" y="1071"/>
                  </a:cubicBezTo>
                  <a:cubicBezTo>
                    <a:pt x="0" y="1576"/>
                    <a:pt x="284" y="2048"/>
                    <a:pt x="725" y="2332"/>
                  </a:cubicBezTo>
                  <a:cubicBezTo>
                    <a:pt x="946" y="2489"/>
                    <a:pt x="1229" y="2552"/>
                    <a:pt x="1513" y="2552"/>
                  </a:cubicBezTo>
                  <a:cubicBezTo>
                    <a:pt x="1513" y="3403"/>
                    <a:pt x="2174" y="4064"/>
                    <a:pt x="2993" y="4064"/>
                  </a:cubicBezTo>
                  <a:cubicBezTo>
                    <a:pt x="3214" y="4064"/>
                    <a:pt x="3372" y="4033"/>
                    <a:pt x="3529" y="3970"/>
                  </a:cubicBezTo>
                  <a:cubicBezTo>
                    <a:pt x="3750" y="4506"/>
                    <a:pt x="4254" y="4821"/>
                    <a:pt x="4852" y="4821"/>
                  </a:cubicBezTo>
                  <a:cubicBezTo>
                    <a:pt x="5451" y="4821"/>
                    <a:pt x="5955" y="4443"/>
                    <a:pt x="6207" y="3970"/>
                  </a:cubicBezTo>
                  <a:cubicBezTo>
                    <a:pt x="6333" y="4064"/>
                    <a:pt x="6554" y="4064"/>
                    <a:pt x="6711" y="4064"/>
                  </a:cubicBezTo>
                  <a:cubicBezTo>
                    <a:pt x="7530" y="4064"/>
                    <a:pt x="8192" y="3403"/>
                    <a:pt x="8192" y="2552"/>
                  </a:cubicBezTo>
                  <a:cubicBezTo>
                    <a:pt x="9042" y="2552"/>
                    <a:pt x="9704" y="1891"/>
                    <a:pt x="9704" y="1071"/>
                  </a:cubicBezTo>
                  <a:cubicBezTo>
                    <a:pt x="9704" y="662"/>
                    <a:pt x="9546" y="284"/>
                    <a:pt x="9231" y="0"/>
                  </a:cubicBezTo>
                  <a:lnTo>
                    <a:pt x="9168" y="158"/>
                  </a:lnTo>
                  <a:cubicBezTo>
                    <a:pt x="8664" y="945"/>
                    <a:pt x="7814" y="1387"/>
                    <a:pt x="6900" y="1387"/>
                  </a:cubicBezTo>
                  <a:cubicBezTo>
                    <a:pt x="6617" y="1387"/>
                    <a:pt x="6301" y="1355"/>
                    <a:pt x="6018" y="1229"/>
                  </a:cubicBezTo>
                  <a:cubicBezTo>
                    <a:pt x="5640" y="1103"/>
                    <a:pt x="5230" y="882"/>
                    <a:pt x="4978" y="567"/>
                  </a:cubicBezTo>
                  <a:lnTo>
                    <a:pt x="4884" y="473"/>
                  </a:lnTo>
                  <a:lnTo>
                    <a:pt x="4821" y="567"/>
                  </a:lnTo>
                  <a:cubicBezTo>
                    <a:pt x="4506" y="882"/>
                    <a:pt x="4159" y="1071"/>
                    <a:pt x="3750" y="1229"/>
                  </a:cubicBezTo>
                  <a:cubicBezTo>
                    <a:pt x="3466" y="1292"/>
                    <a:pt x="3151" y="1387"/>
                    <a:pt x="2899" y="1387"/>
                  </a:cubicBezTo>
                  <a:cubicBezTo>
                    <a:pt x="1985" y="1387"/>
                    <a:pt x="1103" y="945"/>
                    <a:pt x="599" y="158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8"/>
            <p:cNvSpPr/>
            <p:nvPr/>
          </p:nvSpPr>
          <p:spPr>
            <a:xfrm>
              <a:off x="-56181750" y="40393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8"/>
            <p:cNvSpPr/>
            <p:nvPr/>
          </p:nvSpPr>
          <p:spPr>
            <a:xfrm>
              <a:off x="-56332200" y="403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9" name="Google Shape;5629;p38"/>
          <p:cNvGrpSpPr/>
          <p:nvPr/>
        </p:nvGrpSpPr>
        <p:grpSpPr>
          <a:xfrm>
            <a:off x="4835670" y="3055312"/>
            <a:ext cx="297200" cy="337151"/>
            <a:chOff x="-54401725" y="3198925"/>
            <a:chExt cx="281200" cy="319000"/>
          </a:xfrm>
        </p:grpSpPr>
        <p:sp>
          <p:nvSpPr>
            <p:cNvPr id="5630" name="Google Shape;5630;p38"/>
            <p:cNvSpPr/>
            <p:nvPr/>
          </p:nvSpPr>
          <p:spPr>
            <a:xfrm>
              <a:off x="-54159150" y="3465925"/>
              <a:ext cx="38625" cy="52000"/>
            </a:xfrm>
            <a:custGeom>
              <a:avLst/>
              <a:gdLst/>
              <a:ahLst/>
              <a:cxnLst/>
              <a:rect l="l" t="t" r="r" b="b"/>
              <a:pathLst>
                <a:path w="1545" h="2080" extrusionOk="0">
                  <a:moveTo>
                    <a:pt x="789" y="0"/>
                  </a:moveTo>
                  <a:cubicBezTo>
                    <a:pt x="379" y="0"/>
                    <a:pt x="1" y="316"/>
                    <a:pt x="1" y="725"/>
                  </a:cubicBezTo>
                  <a:cubicBezTo>
                    <a:pt x="1" y="851"/>
                    <a:pt x="32" y="946"/>
                    <a:pt x="64" y="1040"/>
                  </a:cubicBezTo>
                  <a:lnTo>
                    <a:pt x="631" y="1985"/>
                  </a:lnTo>
                  <a:cubicBezTo>
                    <a:pt x="663" y="2048"/>
                    <a:pt x="694" y="2080"/>
                    <a:pt x="789" y="2080"/>
                  </a:cubicBezTo>
                  <a:cubicBezTo>
                    <a:pt x="852" y="2080"/>
                    <a:pt x="915" y="2017"/>
                    <a:pt x="946" y="1985"/>
                  </a:cubicBezTo>
                  <a:lnTo>
                    <a:pt x="1450" y="1072"/>
                  </a:lnTo>
                  <a:cubicBezTo>
                    <a:pt x="1482" y="977"/>
                    <a:pt x="1545" y="851"/>
                    <a:pt x="1545" y="725"/>
                  </a:cubicBezTo>
                  <a:cubicBezTo>
                    <a:pt x="1545" y="347"/>
                    <a:pt x="1167" y="0"/>
                    <a:pt x="7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8"/>
            <p:cNvSpPr/>
            <p:nvPr/>
          </p:nvSpPr>
          <p:spPr>
            <a:xfrm>
              <a:off x="-54401725" y="3465925"/>
              <a:ext cx="38600" cy="52000"/>
            </a:xfrm>
            <a:custGeom>
              <a:avLst/>
              <a:gdLst/>
              <a:ahLst/>
              <a:cxnLst/>
              <a:rect l="l" t="t" r="r" b="b"/>
              <a:pathLst>
                <a:path w="1544" h="2080" extrusionOk="0">
                  <a:moveTo>
                    <a:pt x="788" y="0"/>
                  </a:moveTo>
                  <a:cubicBezTo>
                    <a:pt x="410" y="0"/>
                    <a:pt x="0" y="316"/>
                    <a:pt x="0" y="725"/>
                  </a:cubicBezTo>
                  <a:cubicBezTo>
                    <a:pt x="0" y="851"/>
                    <a:pt x="63" y="946"/>
                    <a:pt x="95" y="1040"/>
                  </a:cubicBezTo>
                  <a:lnTo>
                    <a:pt x="631" y="1985"/>
                  </a:lnTo>
                  <a:cubicBezTo>
                    <a:pt x="694" y="2048"/>
                    <a:pt x="725" y="2080"/>
                    <a:pt x="788" y="2080"/>
                  </a:cubicBezTo>
                  <a:cubicBezTo>
                    <a:pt x="883" y="2080"/>
                    <a:pt x="914" y="2017"/>
                    <a:pt x="946" y="1985"/>
                  </a:cubicBezTo>
                  <a:lnTo>
                    <a:pt x="1481" y="1072"/>
                  </a:lnTo>
                  <a:cubicBezTo>
                    <a:pt x="1513" y="977"/>
                    <a:pt x="1544" y="851"/>
                    <a:pt x="1544" y="725"/>
                  </a:cubicBezTo>
                  <a:cubicBezTo>
                    <a:pt x="1544" y="347"/>
                    <a:pt x="1198" y="0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8"/>
            <p:cNvSpPr/>
            <p:nvPr/>
          </p:nvSpPr>
          <p:spPr>
            <a:xfrm>
              <a:off x="-54176475" y="3224125"/>
              <a:ext cx="17350" cy="61450"/>
            </a:xfrm>
            <a:custGeom>
              <a:avLst/>
              <a:gdLst/>
              <a:ahLst/>
              <a:cxnLst/>
              <a:rect l="l" t="t" r="r" b="b"/>
              <a:pathLst>
                <a:path w="694" h="2458" extrusionOk="0">
                  <a:moveTo>
                    <a:pt x="347" y="0"/>
                  </a:moveTo>
                  <a:cubicBezTo>
                    <a:pt x="190" y="316"/>
                    <a:pt x="1" y="757"/>
                    <a:pt x="1" y="1229"/>
                  </a:cubicBezTo>
                  <a:cubicBezTo>
                    <a:pt x="1" y="1702"/>
                    <a:pt x="190" y="2143"/>
                    <a:pt x="347" y="2458"/>
                  </a:cubicBezTo>
                  <a:cubicBezTo>
                    <a:pt x="505" y="2143"/>
                    <a:pt x="694" y="1702"/>
                    <a:pt x="694" y="1229"/>
                  </a:cubicBezTo>
                  <a:cubicBezTo>
                    <a:pt x="694" y="757"/>
                    <a:pt x="505" y="316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8"/>
            <p:cNvSpPr/>
            <p:nvPr/>
          </p:nvSpPr>
          <p:spPr>
            <a:xfrm>
              <a:off x="-54385975" y="3198925"/>
              <a:ext cx="198500" cy="74850"/>
            </a:xfrm>
            <a:custGeom>
              <a:avLst/>
              <a:gdLst/>
              <a:ahLst/>
              <a:cxnLst/>
              <a:rect l="l" t="t" r="r" b="b"/>
              <a:pathLst>
                <a:path w="7940" h="2994" extrusionOk="0">
                  <a:moveTo>
                    <a:pt x="4978" y="0"/>
                  </a:moveTo>
                  <a:cubicBezTo>
                    <a:pt x="2836" y="0"/>
                    <a:pt x="946" y="1229"/>
                    <a:pt x="1" y="2993"/>
                  </a:cubicBezTo>
                  <a:lnTo>
                    <a:pt x="7688" y="2993"/>
                  </a:lnTo>
                  <a:cubicBezTo>
                    <a:pt x="7625" y="2741"/>
                    <a:pt x="7562" y="2521"/>
                    <a:pt x="7562" y="2237"/>
                  </a:cubicBezTo>
                  <a:cubicBezTo>
                    <a:pt x="7562" y="1733"/>
                    <a:pt x="7719" y="1261"/>
                    <a:pt x="7940" y="851"/>
                  </a:cubicBezTo>
                  <a:cubicBezTo>
                    <a:pt x="7026" y="315"/>
                    <a:pt x="6049" y="0"/>
                    <a:pt x="49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8"/>
            <p:cNvSpPr/>
            <p:nvPr/>
          </p:nvSpPr>
          <p:spPr>
            <a:xfrm>
              <a:off x="-544009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8"/>
            <p:cNvSpPr/>
            <p:nvPr/>
          </p:nvSpPr>
          <p:spPr>
            <a:xfrm>
              <a:off x="-54401725" y="3292650"/>
              <a:ext cx="128400" cy="74850"/>
            </a:xfrm>
            <a:custGeom>
              <a:avLst/>
              <a:gdLst/>
              <a:ahLst/>
              <a:cxnLst/>
              <a:rect l="l" t="t" r="r" b="b"/>
              <a:pathLst>
                <a:path w="5136" h="2994" extrusionOk="0">
                  <a:moveTo>
                    <a:pt x="315" y="0"/>
                  </a:moveTo>
                  <a:cubicBezTo>
                    <a:pt x="126" y="567"/>
                    <a:pt x="0" y="1198"/>
                    <a:pt x="0" y="1828"/>
                  </a:cubicBezTo>
                  <a:lnTo>
                    <a:pt x="0" y="2993"/>
                  </a:lnTo>
                  <a:lnTo>
                    <a:pt x="1513" y="2993"/>
                  </a:lnTo>
                  <a:lnTo>
                    <a:pt x="1513" y="1828"/>
                  </a:lnTo>
                  <a:cubicBezTo>
                    <a:pt x="1513" y="1639"/>
                    <a:pt x="1670" y="1481"/>
                    <a:pt x="1859" y="1481"/>
                  </a:cubicBezTo>
                  <a:lnTo>
                    <a:pt x="2615" y="1481"/>
                  </a:lnTo>
                  <a:cubicBezTo>
                    <a:pt x="3592" y="1481"/>
                    <a:pt x="4821" y="788"/>
                    <a:pt x="51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8"/>
            <p:cNvSpPr/>
            <p:nvPr/>
          </p:nvSpPr>
          <p:spPr>
            <a:xfrm>
              <a:off x="-54250500" y="3266650"/>
              <a:ext cx="128400" cy="99275"/>
            </a:xfrm>
            <a:custGeom>
              <a:avLst/>
              <a:gdLst/>
              <a:ahLst/>
              <a:cxnLst/>
              <a:rect l="l" t="t" r="r" b="b"/>
              <a:pathLst>
                <a:path w="5136" h="3971" extrusionOk="0">
                  <a:moveTo>
                    <a:pt x="4317" y="1"/>
                  </a:moveTo>
                  <a:cubicBezTo>
                    <a:pt x="4159" y="914"/>
                    <a:pt x="3560" y="1607"/>
                    <a:pt x="3529" y="1607"/>
                  </a:cubicBezTo>
                  <a:cubicBezTo>
                    <a:pt x="3466" y="1702"/>
                    <a:pt x="3371" y="1734"/>
                    <a:pt x="3245" y="1734"/>
                  </a:cubicBezTo>
                  <a:cubicBezTo>
                    <a:pt x="3151" y="1734"/>
                    <a:pt x="3056" y="1702"/>
                    <a:pt x="2993" y="1607"/>
                  </a:cubicBezTo>
                  <a:cubicBezTo>
                    <a:pt x="2993" y="1607"/>
                    <a:pt x="2741" y="1387"/>
                    <a:pt x="2552" y="977"/>
                  </a:cubicBezTo>
                  <a:lnTo>
                    <a:pt x="0" y="977"/>
                  </a:lnTo>
                  <a:cubicBezTo>
                    <a:pt x="315" y="1765"/>
                    <a:pt x="1576" y="2490"/>
                    <a:pt x="2521" y="2490"/>
                  </a:cubicBezTo>
                  <a:lnTo>
                    <a:pt x="3245" y="2490"/>
                  </a:lnTo>
                  <a:cubicBezTo>
                    <a:pt x="3466" y="2490"/>
                    <a:pt x="3623" y="2647"/>
                    <a:pt x="3623" y="2836"/>
                  </a:cubicBezTo>
                  <a:lnTo>
                    <a:pt x="3623" y="3970"/>
                  </a:lnTo>
                  <a:lnTo>
                    <a:pt x="5104" y="3970"/>
                  </a:lnTo>
                  <a:lnTo>
                    <a:pt x="5104" y="2521"/>
                  </a:lnTo>
                  <a:cubicBezTo>
                    <a:pt x="5136" y="2458"/>
                    <a:pt x="5136" y="2395"/>
                    <a:pt x="5104" y="2364"/>
                  </a:cubicBezTo>
                  <a:cubicBezTo>
                    <a:pt x="5041" y="1544"/>
                    <a:pt x="4758" y="725"/>
                    <a:pt x="4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8"/>
            <p:cNvSpPr/>
            <p:nvPr/>
          </p:nvSpPr>
          <p:spPr>
            <a:xfrm>
              <a:off x="-541591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8"/>
            <p:cNvSpPr/>
            <p:nvPr/>
          </p:nvSpPr>
          <p:spPr>
            <a:xfrm>
              <a:off x="-54345025" y="3309975"/>
              <a:ext cx="167000" cy="207175"/>
            </a:xfrm>
            <a:custGeom>
              <a:avLst/>
              <a:gdLst/>
              <a:ahLst/>
              <a:cxnLst/>
              <a:rect l="l" t="t" r="r" b="b"/>
              <a:pathLst>
                <a:path w="6680" h="8287" extrusionOk="0">
                  <a:moveTo>
                    <a:pt x="1797" y="2332"/>
                  </a:moveTo>
                  <a:cubicBezTo>
                    <a:pt x="1986" y="2332"/>
                    <a:pt x="2143" y="2489"/>
                    <a:pt x="2143" y="2678"/>
                  </a:cubicBezTo>
                  <a:cubicBezTo>
                    <a:pt x="2143" y="2867"/>
                    <a:pt x="1986" y="3025"/>
                    <a:pt x="1797" y="3025"/>
                  </a:cubicBezTo>
                  <a:cubicBezTo>
                    <a:pt x="1639" y="3025"/>
                    <a:pt x="1450" y="2867"/>
                    <a:pt x="1450" y="2678"/>
                  </a:cubicBezTo>
                  <a:cubicBezTo>
                    <a:pt x="1450" y="2489"/>
                    <a:pt x="1608" y="2332"/>
                    <a:pt x="1797" y="2332"/>
                  </a:cubicBezTo>
                  <a:close/>
                  <a:moveTo>
                    <a:pt x="4821" y="2332"/>
                  </a:moveTo>
                  <a:cubicBezTo>
                    <a:pt x="5042" y="2332"/>
                    <a:pt x="5199" y="2489"/>
                    <a:pt x="5199" y="2678"/>
                  </a:cubicBezTo>
                  <a:cubicBezTo>
                    <a:pt x="5199" y="2867"/>
                    <a:pt x="5042" y="3025"/>
                    <a:pt x="4821" y="3025"/>
                  </a:cubicBezTo>
                  <a:cubicBezTo>
                    <a:pt x="4632" y="3025"/>
                    <a:pt x="4474" y="2867"/>
                    <a:pt x="4474" y="2678"/>
                  </a:cubicBezTo>
                  <a:cubicBezTo>
                    <a:pt x="4474" y="2489"/>
                    <a:pt x="4632" y="2332"/>
                    <a:pt x="4821" y="2332"/>
                  </a:cubicBezTo>
                  <a:close/>
                  <a:moveTo>
                    <a:pt x="4392" y="4892"/>
                  </a:moveTo>
                  <a:cubicBezTo>
                    <a:pt x="4482" y="4892"/>
                    <a:pt x="4569" y="4931"/>
                    <a:pt x="4632" y="5010"/>
                  </a:cubicBezTo>
                  <a:cubicBezTo>
                    <a:pt x="4790" y="5136"/>
                    <a:pt x="4790" y="5356"/>
                    <a:pt x="4632" y="5514"/>
                  </a:cubicBezTo>
                  <a:cubicBezTo>
                    <a:pt x="4285" y="5860"/>
                    <a:pt x="3813" y="6049"/>
                    <a:pt x="3340" y="6049"/>
                  </a:cubicBezTo>
                  <a:cubicBezTo>
                    <a:pt x="2868" y="6049"/>
                    <a:pt x="2364" y="5860"/>
                    <a:pt x="2049" y="5514"/>
                  </a:cubicBezTo>
                  <a:cubicBezTo>
                    <a:pt x="1891" y="5356"/>
                    <a:pt x="1891" y="5136"/>
                    <a:pt x="2049" y="5010"/>
                  </a:cubicBezTo>
                  <a:cubicBezTo>
                    <a:pt x="2127" y="4931"/>
                    <a:pt x="2222" y="4892"/>
                    <a:pt x="2312" y="4892"/>
                  </a:cubicBezTo>
                  <a:cubicBezTo>
                    <a:pt x="2403" y="4892"/>
                    <a:pt x="2490" y="4931"/>
                    <a:pt x="2553" y="5010"/>
                  </a:cubicBezTo>
                  <a:cubicBezTo>
                    <a:pt x="2773" y="5230"/>
                    <a:pt x="3057" y="5341"/>
                    <a:pt x="3340" y="5341"/>
                  </a:cubicBezTo>
                  <a:cubicBezTo>
                    <a:pt x="3624" y="5341"/>
                    <a:pt x="3907" y="5230"/>
                    <a:pt x="4128" y="5010"/>
                  </a:cubicBezTo>
                  <a:cubicBezTo>
                    <a:pt x="4207" y="4931"/>
                    <a:pt x="4301" y="4892"/>
                    <a:pt x="4392" y="4892"/>
                  </a:cubicBezTo>
                  <a:close/>
                  <a:moveTo>
                    <a:pt x="3340" y="1"/>
                  </a:moveTo>
                  <a:cubicBezTo>
                    <a:pt x="2710" y="914"/>
                    <a:pt x="1324" y="1513"/>
                    <a:pt x="347" y="1513"/>
                  </a:cubicBezTo>
                  <a:lnTo>
                    <a:pt x="1" y="1513"/>
                  </a:lnTo>
                  <a:lnTo>
                    <a:pt x="1" y="4915"/>
                  </a:lnTo>
                  <a:cubicBezTo>
                    <a:pt x="1" y="6774"/>
                    <a:pt x="1482" y="8286"/>
                    <a:pt x="3340" y="8286"/>
                  </a:cubicBezTo>
                  <a:cubicBezTo>
                    <a:pt x="5199" y="8286"/>
                    <a:pt x="6680" y="6774"/>
                    <a:pt x="6680" y="4915"/>
                  </a:cubicBezTo>
                  <a:lnTo>
                    <a:pt x="6680" y="1513"/>
                  </a:lnTo>
                  <a:lnTo>
                    <a:pt x="6333" y="1513"/>
                  </a:lnTo>
                  <a:cubicBezTo>
                    <a:pt x="6307" y="1514"/>
                    <a:pt x="6281" y="1514"/>
                    <a:pt x="6254" y="1514"/>
                  </a:cubicBezTo>
                  <a:cubicBezTo>
                    <a:pt x="5228" y="1514"/>
                    <a:pt x="3955" y="922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8"/>
            <p:cNvSpPr/>
            <p:nvPr/>
          </p:nvSpPr>
          <p:spPr>
            <a:xfrm>
              <a:off x="-54401725" y="3424175"/>
              <a:ext cx="37825" cy="40975"/>
            </a:xfrm>
            <a:custGeom>
              <a:avLst/>
              <a:gdLst/>
              <a:ahLst/>
              <a:cxnLst/>
              <a:rect l="l" t="t" r="r" b="b"/>
              <a:pathLst>
                <a:path w="1513" h="1639" extrusionOk="0">
                  <a:moveTo>
                    <a:pt x="0" y="1"/>
                  </a:moveTo>
                  <a:lnTo>
                    <a:pt x="0" y="914"/>
                  </a:lnTo>
                  <a:cubicBezTo>
                    <a:pt x="0" y="1292"/>
                    <a:pt x="315" y="1639"/>
                    <a:pt x="757" y="1639"/>
                  </a:cubicBezTo>
                  <a:cubicBezTo>
                    <a:pt x="1198" y="1639"/>
                    <a:pt x="1513" y="1324"/>
                    <a:pt x="1513" y="914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8"/>
            <p:cNvSpPr/>
            <p:nvPr/>
          </p:nvSpPr>
          <p:spPr>
            <a:xfrm>
              <a:off x="-54159150" y="3424175"/>
              <a:ext cx="37050" cy="40975"/>
            </a:xfrm>
            <a:custGeom>
              <a:avLst/>
              <a:gdLst/>
              <a:ahLst/>
              <a:cxnLst/>
              <a:rect l="l" t="t" r="r" b="b"/>
              <a:pathLst>
                <a:path w="1482" h="1639" extrusionOk="0">
                  <a:moveTo>
                    <a:pt x="1" y="1"/>
                  </a:moveTo>
                  <a:lnTo>
                    <a:pt x="1" y="914"/>
                  </a:lnTo>
                  <a:cubicBezTo>
                    <a:pt x="1" y="1292"/>
                    <a:pt x="316" y="1639"/>
                    <a:pt x="757" y="1639"/>
                  </a:cubicBezTo>
                  <a:cubicBezTo>
                    <a:pt x="1167" y="1639"/>
                    <a:pt x="1482" y="1324"/>
                    <a:pt x="1482" y="914"/>
                  </a:cubicBez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1" name="Google Shape;5641;p38"/>
          <p:cNvGrpSpPr/>
          <p:nvPr/>
        </p:nvGrpSpPr>
        <p:grpSpPr>
          <a:xfrm>
            <a:off x="4836503" y="3469035"/>
            <a:ext cx="295536" cy="336332"/>
            <a:chOff x="-54401725" y="3590375"/>
            <a:chExt cx="279625" cy="318225"/>
          </a:xfrm>
        </p:grpSpPr>
        <p:sp>
          <p:nvSpPr>
            <p:cNvPr id="5642" name="Google Shape;5642;p38"/>
            <p:cNvSpPr/>
            <p:nvPr/>
          </p:nvSpPr>
          <p:spPr>
            <a:xfrm>
              <a:off x="-54194575" y="3721900"/>
              <a:ext cx="35450" cy="19725"/>
            </a:xfrm>
            <a:custGeom>
              <a:avLst/>
              <a:gdLst/>
              <a:ahLst/>
              <a:cxnLst/>
              <a:rect l="l" t="t" r="r" b="b"/>
              <a:pathLst>
                <a:path w="1418" h="789" extrusionOk="0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8"/>
            <p:cNvSpPr/>
            <p:nvPr/>
          </p:nvSpPr>
          <p:spPr>
            <a:xfrm>
              <a:off x="-54380450" y="3590375"/>
              <a:ext cx="237075" cy="112650"/>
            </a:xfrm>
            <a:custGeom>
              <a:avLst/>
              <a:gdLst/>
              <a:ahLst/>
              <a:cxnLst/>
              <a:rect l="l" t="t" r="r" b="b"/>
              <a:pathLst>
                <a:path w="9483" h="4506" extrusionOk="0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8"/>
            <p:cNvSpPr/>
            <p:nvPr/>
          </p:nvSpPr>
          <p:spPr>
            <a:xfrm>
              <a:off x="-54363925" y="3721900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8"/>
            <p:cNvSpPr/>
            <p:nvPr/>
          </p:nvSpPr>
          <p:spPr>
            <a:xfrm>
              <a:off x="-54363925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8"/>
            <p:cNvSpPr/>
            <p:nvPr/>
          </p:nvSpPr>
          <p:spPr>
            <a:xfrm>
              <a:off x="-54401725" y="37471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8"/>
            <p:cNvSpPr/>
            <p:nvPr/>
          </p:nvSpPr>
          <p:spPr>
            <a:xfrm>
              <a:off x="-54140225" y="374632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8" name="Google Shape;5648;p38"/>
          <p:cNvGrpSpPr/>
          <p:nvPr/>
        </p:nvGrpSpPr>
        <p:grpSpPr>
          <a:xfrm>
            <a:off x="4834429" y="3883578"/>
            <a:ext cx="299684" cy="336332"/>
            <a:chOff x="-54403300" y="3982600"/>
            <a:chExt cx="283550" cy="318225"/>
          </a:xfrm>
        </p:grpSpPr>
        <p:sp>
          <p:nvSpPr>
            <p:cNvPr id="5649" name="Google Shape;5649;p38"/>
            <p:cNvSpPr/>
            <p:nvPr/>
          </p:nvSpPr>
          <p:spPr>
            <a:xfrm>
              <a:off x="-54273350" y="40369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36" y="0"/>
                  </a:moveTo>
                  <a:lnTo>
                    <a:pt x="473" y="189"/>
                  </a:lnTo>
                  <a:cubicBezTo>
                    <a:pt x="442" y="315"/>
                    <a:pt x="316" y="379"/>
                    <a:pt x="190" y="379"/>
                  </a:cubicBezTo>
                  <a:lnTo>
                    <a:pt x="1" y="410"/>
                  </a:lnTo>
                  <a:lnTo>
                    <a:pt x="158" y="568"/>
                  </a:lnTo>
                  <a:cubicBezTo>
                    <a:pt x="127" y="662"/>
                    <a:pt x="158" y="788"/>
                    <a:pt x="158" y="883"/>
                  </a:cubicBezTo>
                  <a:lnTo>
                    <a:pt x="127" y="1103"/>
                  </a:lnTo>
                  <a:lnTo>
                    <a:pt x="316" y="1009"/>
                  </a:lnTo>
                  <a:cubicBezTo>
                    <a:pt x="379" y="993"/>
                    <a:pt x="434" y="985"/>
                    <a:pt x="489" y="985"/>
                  </a:cubicBezTo>
                  <a:cubicBezTo>
                    <a:pt x="544" y="985"/>
                    <a:pt x="599" y="993"/>
                    <a:pt x="662" y="1009"/>
                  </a:cubicBezTo>
                  <a:lnTo>
                    <a:pt x="851" y="1103"/>
                  </a:lnTo>
                  <a:lnTo>
                    <a:pt x="820" y="883"/>
                  </a:lnTo>
                  <a:cubicBezTo>
                    <a:pt x="788" y="788"/>
                    <a:pt x="820" y="662"/>
                    <a:pt x="946" y="568"/>
                  </a:cubicBezTo>
                  <a:lnTo>
                    <a:pt x="1103" y="410"/>
                  </a:lnTo>
                  <a:lnTo>
                    <a:pt x="914" y="379"/>
                  </a:lnTo>
                  <a:cubicBezTo>
                    <a:pt x="788" y="379"/>
                    <a:pt x="662" y="315"/>
                    <a:pt x="631" y="189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8"/>
            <p:cNvSpPr/>
            <p:nvPr/>
          </p:nvSpPr>
          <p:spPr>
            <a:xfrm>
              <a:off x="-54383600" y="3982600"/>
              <a:ext cx="241800" cy="130775"/>
            </a:xfrm>
            <a:custGeom>
              <a:avLst/>
              <a:gdLst/>
              <a:ahLst/>
              <a:cxnLst/>
              <a:rect l="l" t="t" r="r" b="b"/>
              <a:pathLst>
                <a:path w="9672" h="5231" extrusionOk="0">
                  <a:moveTo>
                    <a:pt x="4856" y="946"/>
                  </a:moveTo>
                  <a:cubicBezTo>
                    <a:pt x="4994" y="946"/>
                    <a:pt x="5135" y="1009"/>
                    <a:pt x="5198" y="1135"/>
                  </a:cubicBezTo>
                  <a:lnTo>
                    <a:pt x="5545" y="1859"/>
                  </a:lnTo>
                  <a:lnTo>
                    <a:pt x="6301" y="1954"/>
                  </a:lnTo>
                  <a:cubicBezTo>
                    <a:pt x="6616" y="2017"/>
                    <a:pt x="6742" y="2395"/>
                    <a:pt x="6490" y="2584"/>
                  </a:cubicBezTo>
                  <a:lnTo>
                    <a:pt x="5954" y="3151"/>
                  </a:lnTo>
                  <a:lnTo>
                    <a:pt x="6049" y="3907"/>
                  </a:lnTo>
                  <a:cubicBezTo>
                    <a:pt x="6098" y="4150"/>
                    <a:pt x="5921" y="4337"/>
                    <a:pt x="5707" y="4337"/>
                  </a:cubicBezTo>
                  <a:cubicBezTo>
                    <a:pt x="5644" y="4337"/>
                    <a:pt x="5578" y="4321"/>
                    <a:pt x="5513" y="4285"/>
                  </a:cubicBezTo>
                  <a:lnTo>
                    <a:pt x="4852" y="3939"/>
                  </a:lnTo>
                  <a:lnTo>
                    <a:pt x="4159" y="4285"/>
                  </a:lnTo>
                  <a:cubicBezTo>
                    <a:pt x="4101" y="4321"/>
                    <a:pt x="4041" y="4337"/>
                    <a:pt x="3982" y="4337"/>
                  </a:cubicBezTo>
                  <a:cubicBezTo>
                    <a:pt x="3781" y="4337"/>
                    <a:pt x="3599" y="4150"/>
                    <a:pt x="3623" y="3907"/>
                  </a:cubicBezTo>
                  <a:lnTo>
                    <a:pt x="3749" y="3151"/>
                  </a:lnTo>
                  <a:lnTo>
                    <a:pt x="3182" y="2584"/>
                  </a:lnTo>
                  <a:cubicBezTo>
                    <a:pt x="3025" y="2363"/>
                    <a:pt x="3151" y="1985"/>
                    <a:pt x="3434" y="1954"/>
                  </a:cubicBezTo>
                  <a:lnTo>
                    <a:pt x="4159" y="1859"/>
                  </a:lnTo>
                  <a:lnTo>
                    <a:pt x="4537" y="1135"/>
                  </a:lnTo>
                  <a:cubicBezTo>
                    <a:pt x="4584" y="1009"/>
                    <a:pt x="4718" y="946"/>
                    <a:pt x="4856" y="946"/>
                  </a:cubicBezTo>
                  <a:close/>
                  <a:moveTo>
                    <a:pt x="1859" y="1"/>
                  </a:moveTo>
                  <a:cubicBezTo>
                    <a:pt x="819" y="1"/>
                    <a:pt x="0" y="820"/>
                    <a:pt x="0" y="1859"/>
                  </a:cubicBezTo>
                  <a:lnTo>
                    <a:pt x="0" y="4096"/>
                  </a:lnTo>
                  <a:cubicBezTo>
                    <a:pt x="32" y="4726"/>
                    <a:pt x="504" y="5230"/>
                    <a:pt x="1134" y="5230"/>
                  </a:cubicBezTo>
                  <a:lnTo>
                    <a:pt x="8569" y="5230"/>
                  </a:lnTo>
                  <a:cubicBezTo>
                    <a:pt x="9199" y="5230"/>
                    <a:pt x="9672" y="4726"/>
                    <a:pt x="9672" y="4128"/>
                  </a:cubicBezTo>
                  <a:lnTo>
                    <a:pt x="9672" y="1859"/>
                  </a:lnTo>
                  <a:cubicBezTo>
                    <a:pt x="9672" y="820"/>
                    <a:pt x="8853" y="1"/>
                    <a:pt x="7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8"/>
            <p:cNvSpPr/>
            <p:nvPr/>
          </p:nvSpPr>
          <p:spPr>
            <a:xfrm>
              <a:off x="-54403300" y="4122000"/>
              <a:ext cx="58300" cy="140225"/>
            </a:xfrm>
            <a:custGeom>
              <a:avLst/>
              <a:gdLst/>
              <a:ahLst/>
              <a:cxnLst/>
              <a:rect l="l" t="t" r="r" b="b"/>
              <a:pathLst>
                <a:path w="2332" h="5609" extrusionOk="0">
                  <a:moveTo>
                    <a:pt x="820" y="1"/>
                  </a:moveTo>
                  <a:lnTo>
                    <a:pt x="820" y="3088"/>
                  </a:lnTo>
                  <a:cubicBezTo>
                    <a:pt x="820" y="3561"/>
                    <a:pt x="631" y="4034"/>
                    <a:pt x="315" y="4349"/>
                  </a:cubicBezTo>
                  <a:cubicBezTo>
                    <a:pt x="0" y="4664"/>
                    <a:pt x="32" y="5136"/>
                    <a:pt x="315" y="5420"/>
                  </a:cubicBezTo>
                  <a:cubicBezTo>
                    <a:pt x="473" y="5546"/>
                    <a:pt x="662" y="5609"/>
                    <a:pt x="851" y="5609"/>
                  </a:cubicBezTo>
                  <a:cubicBezTo>
                    <a:pt x="1040" y="5609"/>
                    <a:pt x="1229" y="5546"/>
                    <a:pt x="1387" y="5420"/>
                  </a:cubicBezTo>
                  <a:cubicBezTo>
                    <a:pt x="2017" y="4790"/>
                    <a:pt x="2332" y="3939"/>
                    <a:pt x="2332" y="3088"/>
                  </a:cubicBezTo>
                  <a:lnTo>
                    <a:pt x="2332" y="379"/>
                  </a:lnTo>
                  <a:lnTo>
                    <a:pt x="1954" y="379"/>
                  </a:lnTo>
                  <a:cubicBezTo>
                    <a:pt x="1913" y="382"/>
                    <a:pt x="1874" y="383"/>
                    <a:pt x="1836" y="383"/>
                  </a:cubicBezTo>
                  <a:cubicBezTo>
                    <a:pt x="1422" y="383"/>
                    <a:pt x="1108" y="232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38"/>
            <p:cNvSpPr/>
            <p:nvPr/>
          </p:nvSpPr>
          <p:spPr>
            <a:xfrm>
              <a:off x="-54346600" y="4132250"/>
              <a:ext cx="167800" cy="168575"/>
            </a:xfrm>
            <a:custGeom>
              <a:avLst/>
              <a:gdLst/>
              <a:ahLst/>
              <a:cxnLst/>
              <a:rect l="l" t="t" r="r" b="b"/>
              <a:pathLst>
                <a:path w="6712" h="6743" extrusionOk="0">
                  <a:moveTo>
                    <a:pt x="1860" y="757"/>
                  </a:moveTo>
                  <a:cubicBezTo>
                    <a:pt x="2049" y="757"/>
                    <a:pt x="2206" y="914"/>
                    <a:pt x="2206" y="1103"/>
                  </a:cubicBezTo>
                  <a:cubicBezTo>
                    <a:pt x="2206" y="1292"/>
                    <a:pt x="2049" y="1450"/>
                    <a:pt x="1860" y="1450"/>
                  </a:cubicBezTo>
                  <a:cubicBezTo>
                    <a:pt x="1846" y="1452"/>
                    <a:pt x="1832" y="1454"/>
                    <a:pt x="1818" y="1454"/>
                  </a:cubicBezTo>
                  <a:cubicBezTo>
                    <a:pt x="1671" y="1454"/>
                    <a:pt x="1513" y="1305"/>
                    <a:pt x="1513" y="1103"/>
                  </a:cubicBezTo>
                  <a:cubicBezTo>
                    <a:pt x="1513" y="914"/>
                    <a:pt x="1671" y="757"/>
                    <a:pt x="1860" y="757"/>
                  </a:cubicBezTo>
                  <a:close/>
                  <a:moveTo>
                    <a:pt x="4884" y="788"/>
                  </a:moveTo>
                  <a:cubicBezTo>
                    <a:pt x="5105" y="788"/>
                    <a:pt x="5262" y="946"/>
                    <a:pt x="5262" y="1135"/>
                  </a:cubicBezTo>
                  <a:cubicBezTo>
                    <a:pt x="5262" y="1324"/>
                    <a:pt x="5105" y="1481"/>
                    <a:pt x="4884" y="1481"/>
                  </a:cubicBezTo>
                  <a:cubicBezTo>
                    <a:pt x="4695" y="1481"/>
                    <a:pt x="4537" y="1324"/>
                    <a:pt x="4537" y="1135"/>
                  </a:cubicBezTo>
                  <a:cubicBezTo>
                    <a:pt x="4537" y="946"/>
                    <a:pt x="4695" y="788"/>
                    <a:pt x="4884" y="788"/>
                  </a:cubicBezTo>
                  <a:close/>
                  <a:moveTo>
                    <a:pt x="4455" y="3316"/>
                  </a:moveTo>
                  <a:cubicBezTo>
                    <a:pt x="4545" y="3316"/>
                    <a:pt x="4632" y="3356"/>
                    <a:pt x="4695" y="3435"/>
                  </a:cubicBezTo>
                  <a:cubicBezTo>
                    <a:pt x="4853" y="3592"/>
                    <a:pt x="4853" y="3813"/>
                    <a:pt x="4695" y="3939"/>
                  </a:cubicBezTo>
                  <a:cubicBezTo>
                    <a:pt x="4348" y="4285"/>
                    <a:pt x="3876" y="4474"/>
                    <a:pt x="3403" y="4474"/>
                  </a:cubicBezTo>
                  <a:cubicBezTo>
                    <a:pt x="2931" y="4474"/>
                    <a:pt x="2427" y="4285"/>
                    <a:pt x="2112" y="3939"/>
                  </a:cubicBezTo>
                  <a:cubicBezTo>
                    <a:pt x="1954" y="3781"/>
                    <a:pt x="1954" y="3529"/>
                    <a:pt x="2112" y="3435"/>
                  </a:cubicBezTo>
                  <a:cubicBezTo>
                    <a:pt x="2190" y="3356"/>
                    <a:pt x="2285" y="3316"/>
                    <a:pt x="2375" y="3316"/>
                  </a:cubicBezTo>
                  <a:cubicBezTo>
                    <a:pt x="2466" y="3316"/>
                    <a:pt x="2553" y="3356"/>
                    <a:pt x="2616" y="3435"/>
                  </a:cubicBezTo>
                  <a:cubicBezTo>
                    <a:pt x="2836" y="3639"/>
                    <a:pt x="3120" y="3742"/>
                    <a:pt x="3403" y="3742"/>
                  </a:cubicBezTo>
                  <a:cubicBezTo>
                    <a:pt x="3687" y="3742"/>
                    <a:pt x="3970" y="3639"/>
                    <a:pt x="4191" y="3435"/>
                  </a:cubicBezTo>
                  <a:cubicBezTo>
                    <a:pt x="4270" y="3356"/>
                    <a:pt x="4364" y="3316"/>
                    <a:pt x="4455" y="3316"/>
                  </a:cubicBezTo>
                  <a:close/>
                  <a:moveTo>
                    <a:pt x="757" y="1"/>
                  </a:moveTo>
                  <a:lnTo>
                    <a:pt x="757" y="2710"/>
                  </a:lnTo>
                  <a:cubicBezTo>
                    <a:pt x="757" y="3529"/>
                    <a:pt x="536" y="4285"/>
                    <a:pt x="1" y="5010"/>
                  </a:cubicBezTo>
                  <a:cubicBezTo>
                    <a:pt x="757" y="6049"/>
                    <a:pt x="1986" y="6743"/>
                    <a:pt x="3372" y="6743"/>
                  </a:cubicBezTo>
                  <a:cubicBezTo>
                    <a:pt x="4727" y="6743"/>
                    <a:pt x="5955" y="6049"/>
                    <a:pt x="6711" y="5010"/>
                  </a:cubicBezTo>
                  <a:cubicBezTo>
                    <a:pt x="6207" y="4285"/>
                    <a:pt x="5955" y="3498"/>
                    <a:pt x="5955" y="2710"/>
                  </a:cubicBezTo>
                  <a:lnTo>
                    <a:pt x="59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38"/>
            <p:cNvSpPr/>
            <p:nvPr/>
          </p:nvSpPr>
          <p:spPr>
            <a:xfrm>
              <a:off x="-54177250" y="4122000"/>
              <a:ext cx="57500" cy="141025"/>
            </a:xfrm>
            <a:custGeom>
              <a:avLst/>
              <a:gdLst/>
              <a:ahLst/>
              <a:cxnLst/>
              <a:rect l="l" t="t" r="r" b="b"/>
              <a:pathLst>
                <a:path w="2300" h="5641" extrusionOk="0">
                  <a:moveTo>
                    <a:pt x="1481" y="1"/>
                  </a:moveTo>
                  <a:cubicBezTo>
                    <a:pt x="1166" y="253"/>
                    <a:pt x="756" y="411"/>
                    <a:pt x="378" y="411"/>
                  </a:cubicBezTo>
                  <a:lnTo>
                    <a:pt x="0" y="411"/>
                  </a:lnTo>
                  <a:lnTo>
                    <a:pt x="0" y="3120"/>
                  </a:lnTo>
                  <a:cubicBezTo>
                    <a:pt x="0" y="4034"/>
                    <a:pt x="378" y="4821"/>
                    <a:pt x="945" y="5451"/>
                  </a:cubicBezTo>
                  <a:cubicBezTo>
                    <a:pt x="1103" y="5577"/>
                    <a:pt x="1292" y="5640"/>
                    <a:pt x="1481" y="5640"/>
                  </a:cubicBezTo>
                  <a:cubicBezTo>
                    <a:pt x="1670" y="5640"/>
                    <a:pt x="1859" y="5577"/>
                    <a:pt x="2017" y="5451"/>
                  </a:cubicBezTo>
                  <a:cubicBezTo>
                    <a:pt x="2300" y="5136"/>
                    <a:pt x="2300" y="4664"/>
                    <a:pt x="1985" y="4380"/>
                  </a:cubicBezTo>
                  <a:cubicBezTo>
                    <a:pt x="1639" y="4034"/>
                    <a:pt x="1481" y="3466"/>
                    <a:pt x="1481" y="1576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4" name="Google Shape;5654;p38"/>
          <p:cNvGrpSpPr/>
          <p:nvPr/>
        </p:nvGrpSpPr>
        <p:grpSpPr>
          <a:xfrm>
            <a:off x="6888864" y="3050529"/>
            <a:ext cx="334641" cy="335275"/>
            <a:chOff x="-52458650" y="3194400"/>
            <a:chExt cx="316625" cy="317225"/>
          </a:xfrm>
        </p:grpSpPr>
        <p:sp>
          <p:nvSpPr>
            <p:cNvPr id="5655" name="Google Shape;5655;p38"/>
            <p:cNvSpPr/>
            <p:nvPr/>
          </p:nvSpPr>
          <p:spPr>
            <a:xfrm>
              <a:off x="-52458650" y="3194400"/>
              <a:ext cx="316625" cy="166000"/>
            </a:xfrm>
            <a:custGeom>
              <a:avLst/>
              <a:gdLst/>
              <a:ahLst/>
              <a:cxnLst/>
              <a:rect l="l" t="t" r="r" b="b"/>
              <a:pathLst>
                <a:path w="12665" h="6640" extrusionOk="0">
                  <a:moveTo>
                    <a:pt x="6309" y="0"/>
                  </a:moveTo>
                  <a:cubicBezTo>
                    <a:pt x="6254" y="0"/>
                    <a:pt x="6207" y="8"/>
                    <a:pt x="6175" y="24"/>
                  </a:cubicBezTo>
                  <a:lnTo>
                    <a:pt x="189" y="3017"/>
                  </a:lnTo>
                  <a:cubicBezTo>
                    <a:pt x="63" y="3080"/>
                    <a:pt x="0" y="3206"/>
                    <a:pt x="0" y="3332"/>
                  </a:cubicBezTo>
                  <a:cubicBezTo>
                    <a:pt x="0" y="3489"/>
                    <a:pt x="63" y="3615"/>
                    <a:pt x="189" y="3647"/>
                  </a:cubicBezTo>
                  <a:lnTo>
                    <a:pt x="2394" y="4434"/>
                  </a:lnTo>
                  <a:lnTo>
                    <a:pt x="3025" y="3143"/>
                  </a:lnTo>
                  <a:cubicBezTo>
                    <a:pt x="3088" y="3017"/>
                    <a:pt x="3214" y="2922"/>
                    <a:pt x="3340" y="2922"/>
                  </a:cubicBezTo>
                  <a:lnTo>
                    <a:pt x="9326" y="2922"/>
                  </a:lnTo>
                  <a:cubicBezTo>
                    <a:pt x="9483" y="2922"/>
                    <a:pt x="9609" y="3017"/>
                    <a:pt x="9641" y="3143"/>
                  </a:cubicBezTo>
                  <a:lnTo>
                    <a:pt x="10271" y="4434"/>
                  </a:lnTo>
                  <a:lnTo>
                    <a:pt x="11940" y="3836"/>
                  </a:lnTo>
                  <a:lnTo>
                    <a:pt x="11940" y="6293"/>
                  </a:lnTo>
                  <a:cubicBezTo>
                    <a:pt x="11940" y="6482"/>
                    <a:pt x="12098" y="6640"/>
                    <a:pt x="12287" y="6640"/>
                  </a:cubicBezTo>
                  <a:cubicBezTo>
                    <a:pt x="12476" y="6640"/>
                    <a:pt x="12634" y="6482"/>
                    <a:pt x="12634" y="6293"/>
                  </a:cubicBezTo>
                  <a:lnTo>
                    <a:pt x="12634" y="3300"/>
                  </a:lnTo>
                  <a:cubicBezTo>
                    <a:pt x="12665" y="3206"/>
                    <a:pt x="12634" y="3048"/>
                    <a:pt x="12508" y="3017"/>
                  </a:cubicBezTo>
                  <a:lnTo>
                    <a:pt x="6490" y="24"/>
                  </a:lnTo>
                  <a:cubicBezTo>
                    <a:pt x="6427" y="8"/>
                    <a:pt x="6364" y="0"/>
                    <a:pt x="6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38"/>
            <p:cNvSpPr/>
            <p:nvPr/>
          </p:nvSpPr>
          <p:spPr>
            <a:xfrm>
              <a:off x="-52379100" y="3287125"/>
              <a:ext cx="156750" cy="18925"/>
            </a:xfrm>
            <a:custGeom>
              <a:avLst/>
              <a:gdLst/>
              <a:ahLst/>
              <a:cxnLst/>
              <a:rect l="l" t="t" r="r" b="b"/>
              <a:pathLst>
                <a:path w="6270" h="757" extrusionOk="0">
                  <a:moveTo>
                    <a:pt x="378" y="1"/>
                  </a:moveTo>
                  <a:lnTo>
                    <a:pt x="0" y="757"/>
                  </a:lnTo>
                  <a:lnTo>
                    <a:pt x="6270" y="757"/>
                  </a:lnTo>
                  <a:lnTo>
                    <a:pt x="58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8"/>
            <p:cNvSpPr/>
            <p:nvPr/>
          </p:nvSpPr>
          <p:spPr>
            <a:xfrm>
              <a:off x="-52383825" y="3361950"/>
              <a:ext cx="55150" cy="37050"/>
            </a:xfrm>
            <a:custGeom>
              <a:avLst/>
              <a:gdLst/>
              <a:ahLst/>
              <a:cxnLst/>
              <a:rect l="l" t="t" r="r" b="b"/>
              <a:pathLst>
                <a:path w="2206" h="1482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104"/>
                  </a:lnTo>
                  <a:cubicBezTo>
                    <a:pt x="0" y="1293"/>
                    <a:pt x="158" y="1450"/>
                    <a:pt x="347" y="1450"/>
                  </a:cubicBezTo>
                  <a:lnTo>
                    <a:pt x="1103" y="1450"/>
                  </a:lnTo>
                  <a:lnTo>
                    <a:pt x="1103" y="1482"/>
                  </a:lnTo>
                  <a:cubicBezTo>
                    <a:pt x="1733" y="1482"/>
                    <a:pt x="2205" y="946"/>
                    <a:pt x="2205" y="379"/>
                  </a:cubicBezTo>
                  <a:cubicBezTo>
                    <a:pt x="2205" y="158"/>
                    <a:pt x="2048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38"/>
            <p:cNvSpPr/>
            <p:nvPr/>
          </p:nvSpPr>
          <p:spPr>
            <a:xfrm>
              <a:off x="-52401950" y="3380075"/>
              <a:ext cx="204800" cy="131550"/>
            </a:xfrm>
            <a:custGeom>
              <a:avLst/>
              <a:gdLst/>
              <a:ahLst/>
              <a:cxnLst/>
              <a:rect l="l" t="t" r="r" b="b"/>
              <a:pathLst>
                <a:path w="8192" h="5262" extrusionOk="0">
                  <a:moveTo>
                    <a:pt x="5085" y="1804"/>
                  </a:moveTo>
                  <a:cubicBezTo>
                    <a:pt x="5175" y="1804"/>
                    <a:pt x="5262" y="1843"/>
                    <a:pt x="5325" y="1922"/>
                  </a:cubicBezTo>
                  <a:cubicBezTo>
                    <a:pt x="5514" y="2080"/>
                    <a:pt x="5514" y="2332"/>
                    <a:pt x="5356" y="2426"/>
                  </a:cubicBezTo>
                  <a:cubicBezTo>
                    <a:pt x="5010" y="2804"/>
                    <a:pt x="4537" y="2993"/>
                    <a:pt x="4065" y="2993"/>
                  </a:cubicBezTo>
                  <a:cubicBezTo>
                    <a:pt x="3561" y="2993"/>
                    <a:pt x="3088" y="2804"/>
                    <a:pt x="2710" y="2426"/>
                  </a:cubicBezTo>
                  <a:cubicBezTo>
                    <a:pt x="2552" y="2269"/>
                    <a:pt x="2552" y="2048"/>
                    <a:pt x="2710" y="1922"/>
                  </a:cubicBezTo>
                  <a:cubicBezTo>
                    <a:pt x="2789" y="1843"/>
                    <a:pt x="2891" y="1804"/>
                    <a:pt x="2990" y="1804"/>
                  </a:cubicBezTo>
                  <a:cubicBezTo>
                    <a:pt x="3088" y="1804"/>
                    <a:pt x="3182" y="1843"/>
                    <a:pt x="3245" y="1922"/>
                  </a:cubicBezTo>
                  <a:cubicBezTo>
                    <a:pt x="3450" y="2143"/>
                    <a:pt x="3734" y="2253"/>
                    <a:pt x="4021" y="2253"/>
                  </a:cubicBezTo>
                  <a:cubicBezTo>
                    <a:pt x="4309" y="2253"/>
                    <a:pt x="4600" y="2143"/>
                    <a:pt x="4821" y="1922"/>
                  </a:cubicBezTo>
                  <a:cubicBezTo>
                    <a:pt x="4899" y="1843"/>
                    <a:pt x="4994" y="1804"/>
                    <a:pt x="5085" y="1804"/>
                  </a:cubicBezTo>
                  <a:close/>
                  <a:moveTo>
                    <a:pt x="3655" y="0"/>
                  </a:moveTo>
                  <a:cubicBezTo>
                    <a:pt x="3498" y="851"/>
                    <a:pt x="2710" y="1481"/>
                    <a:pt x="1859" y="1481"/>
                  </a:cubicBezTo>
                  <a:lnTo>
                    <a:pt x="1103" y="1481"/>
                  </a:lnTo>
                  <a:cubicBezTo>
                    <a:pt x="473" y="1481"/>
                    <a:pt x="0" y="977"/>
                    <a:pt x="0" y="379"/>
                  </a:cubicBezTo>
                  <a:lnTo>
                    <a:pt x="0" y="1135"/>
                  </a:lnTo>
                  <a:cubicBezTo>
                    <a:pt x="0" y="3371"/>
                    <a:pt x="1859" y="5262"/>
                    <a:pt x="4096" y="5262"/>
                  </a:cubicBezTo>
                  <a:cubicBezTo>
                    <a:pt x="6333" y="5262"/>
                    <a:pt x="8192" y="3403"/>
                    <a:pt x="8192" y="1135"/>
                  </a:cubicBezTo>
                  <a:lnTo>
                    <a:pt x="8192" y="379"/>
                  </a:lnTo>
                  <a:cubicBezTo>
                    <a:pt x="8160" y="1009"/>
                    <a:pt x="7656" y="1481"/>
                    <a:pt x="7058" y="1481"/>
                  </a:cubicBezTo>
                  <a:lnTo>
                    <a:pt x="6301" y="1481"/>
                  </a:lnTo>
                  <a:cubicBezTo>
                    <a:pt x="5388" y="1481"/>
                    <a:pt x="4663" y="851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38"/>
            <p:cNvSpPr/>
            <p:nvPr/>
          </p:nvSpPr>
          <p:spPr>
            <a:xfrm>
              <a:off x="-52272000" y="3361950"/>
              <a:ext cx="55175" cy="37050"/>
            </a:xfrm>
            <a:custGeom>
              <a:avLst/>
              <a:gdLst/>
              <a:ahLst/>
              <a:cxnLst/>
              <a:rect l="l" t="t" r="r" b="b"/>
              <a:pathLst>
                <a:path w="2207" h="1482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1009"/>
                    <a:pt x="505" y="1482"/>
                    <a:pt x="1103" y="1482"/>
                  </a:cubicBezTo>
                  <a:lnTo>
                    <a:pt x="1860" y="1482"/>
                  </a:lnTo>
                  <a:cubicBezTo>
                    <a:pt x="2049" y="1482"/>
                    <a:pt x="2206" y="1324"/>
                    <a:pt x="2206" y="1104"/>
                  </a:cubicBezTo>
                  <a:lnTo>
                    <a:pt x="2206" y="379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8"/>
            <p:cNvSpPr/>
            <p:nvPr/>
          </p:nvSpPr>
          <p:spPr>
            <a:xfrm>
              <a:off x="-52402750" y="3324950"/>
              <a:ext cx="204825" cy="46475"/>
            </a:xfrm>
            <a:custGeom>
              <a:avLst/>
              <a:gdLst/>
              <a:ahLst/>
              <a:cxnLst/>
              <a:rect l="l" t="t" r="r" b="b"/>
              <a:pathLst>
                <a:path w="8193" h="1859" extrusionOk="0">
                  <a:moveTo>
                    <a:pt x="1" y="0"/>
                  </a:moveTo>
                  <a:lnTo>
                    <a:pt x="1" y="1859"/>
                  </a:lnTo>
                  <a:cubicBezTo>
                    <a:pt x="1" y="1229"/>
                    <a:pt x="505" y="725"/>
                    <a:pt x="1104" y="725"/>
                  </a:cubicBezTo>
                  <a:lnTo>
                    <a:pt x="2584" y="725"/>
                  </a:lnTo>
                  <a:cubicBezTo>
                    <a:pt x="3057" y="725"/>
                    <a:pt x="3498" y="1071"/>
                    <a:pt x="3656" y="1481"/>
                  </a:cubicBezTo>
                  <a:lnTo>
                    <a:pt x="4538" y="1481"/>
                  </a:lnTo>
                  <a:cubicBezTo>
                    <a:pt x="4695" y="1071"/>
                    <a:pt x="5073" y="725"/>
                    <a:pt x="5577" y="725"/>
                  </a:cubicBezTo>
                  <a:lnTo>
                    <a:pt x="7090" y="725"/>
                  </a:lnTo>
                  <a:cubicBezTo>
                    <a:pt x="7720" y="725"/>
                    <a:pt x="8192" y="1260"/>
                    <a:pt x="8192" y="1859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38"/>
            <p:cNvSpPr/>
            <p:nvPr/>
          </p:nvSpPr>
          <p:spPr>
            <a:xfrm>
              <a:off x="-52440550" y="33493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190"/>
                    <a:pt x="1" y="725"/>
                    <a:pt x="1" y="1261"/>
                  </a:cubicBezTo>
                  <a:cubicBezTo>
                    <a:pt x="1" y="1797"/>
                    <a:pt x="316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38"/>
            <p:cNvSpPr/>
            <p:nvPr/>
          </p:nvSpPr>
          <p:spPr>
            <a:xfrm>
              <a:off x="-52179050" y="33485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3" name="Google Shape;5663;p38"/>
          <p:cNvGrpSpPr/>
          <p:nvPr/>
        </p:nvGrpSpPr>
        <p:grpSpPr>
          <a:xfrm>
            <a:off x="6897597" y="3463196"/>
            <a:ext cx="317176" cy="336094"/>
            <a:chOff x="-52450000" y="3584850"/>
            <a:chExt cx="300100" cy="318000"/>
          </a:xfrm>
        </p:grpSpPr>
        <p:sp>
          <p:nvSpPr>
            <p:cNvPr id="5664" name="Google Shape;5664;p38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38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8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8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8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8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8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1" name="Google Shape;5671;p38"/>
          <p:cNvGrpSpPr/>
          <p:nvPr/>
        </p:nvGrpSpPr>
        <p:grpSpPr>
          <a:xfrm>
            <a:off x="6908417" y="3878584"/>
            <a:ext cx="295536" cy="335513"/>
            <a:chOff x="-52440550" y="3977875"/>
            <a:chExt cx="279625" cy="317450"/>
          </a:xfrm>
        </p:grpSpPr>
        <p:sp>
          <p:nvSpPr>
            <p:cNvPr id="5672" name="Google Shape;5672;p38"/>
            <p:cNvSpPr/>
            <p:nvPr/>
          </p:nvSpPr>
          <p:spPr>
            <a:xfrm>
              <a:off x="-52403525" y="4052700"/>
              <a:ext cx="76425" cy="18150"/>
            </a:xfrm>
            <a:custGeom>
              <a:avLst/>
              <a:gdLst/>
              <a:ahLst/>
              <a:cxnLst/>
              <a:rect l="l" t="t" r="r" b="b"/>
              <a:pathLst>
                <a:path w="3057" h="726" extrusionOk="0">
                  <a:moveTo>
                    <a:pt x="0" y="1"/>
                  </a:moveTo>
                  <a:lnTo>
                    <a:pt x="0" y="725"/>
                  </a:lnTo>
                  <a:lnTo>
                    <a:pt x="3056" y="725"/>
                  </a:lnTo>
                  <a:cubicBezTo>
                    <a:pt x="3025" y="631"/>
                    <a:pt x="2993" y="473"/>
                    <a:pt x="2993" y="347"/>
                  </a:cubicBezTo>
                  <a:cubicBezTo>
                    <a:pt x="2993" y="221"/>
                    <a:pt x="3025" y="95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8"/>
            <p:cNvSpPr/>
            <p:nvPr/>
          </p:nvSpPr>
          <p:spPr>
            <a:xfrm>
              <a:off x="-52357850" y="4088925"/>
              <a:ext cx="168575" cy="33075"/>
            </a:xfrm>
            <a:custGeom>
              <a:avLst/>
              <a:gdLst/>
              <a:ahLst/>
              <a:cxnLst/>
              <a:rect l="l" t="t" r="r" b="b"/>
              <a:pathLst>
                <a:path w="6743" h="1323" extrusionOk="0">
                  <a:moveTo>
                    <a:pt x="1" y="1"/>
                  </a:moveTo>
                  <a:cubicBezTo>
                    <a:pt x="1387" y="631"/>
                    <a:pt x="2836" y="1072"/>
                    <a:pt x="4348" y="1292"/>
                  </a:cubicBezTo>
                  <a:cubicBezTo>
                    <a:pt x="4474" y="1313"/>
                    <a:pt x="4599" y="1322"/>
                    <a:pt x="4723" y="1322"/>
                  </a:cubicBezTo>
                  <a:cubicBezTo>
                    <a:pt x="5372" y="1322"/>
                    <a:pt x="5978" y="1054"/>
                    <a:pt x="6428" y="631"/>
                  </a:cubicBezTo>
                  <a:cubicBezTo>
                    <a:pt x="6554" y="505"/>
                    <a:pt x="6617" y="379"/>
                    <a:pt x="6711" y="284"/>
                  </a:cubicBezTo>
                  <a:cubicBezTo>
                    <a:pt x="6743" y="221"/>
                    <a:pt x="6743" y="158"/>
                    <a:pt x="6711" y="64"/>
                  </a:cubicBezTo>
                  <a:cubicBezTo>
                    <a:pt x="6680" y="32"/>
                    <a:pt x="6585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8"/>
            <p:cNvSpPr/>
            <p:nvPr/>
          </p:nvSpPr>
          <p:spPr>
            <a:xfrm>
              <a:off x="-52309000" y="40519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8"/>
            <p:cNvSpPr/>
            <p:nvPr/>
          </p:nvSpPr>
          <p:spPr>
            <a:xfrm>
              <a:off x="-52402750" y="3977875"/>
              <a:ext cx="204825" cy="55950"/>
            </a:xfrm>
            <a:custGeom>
              <a:avLst/>
              <a:gdLst/>
              <a:ahLst/>
              <a:cxnLst/>
              <a:rect l="l" t="t" r="r" b="b"/>
              <a:pathLst>
                <a:path w="8193" h="2238" extrusionOk="0">
                  <a:moveTo>
                    <a:pt x="1104" y="1"/>
                  </a:moveTo>
                  <a:cubicBezTo>
                    <a:pt x="474" y="1"/>
                    <a:pt x="1" y="505"/>
                    <a:pt x="1" y="1103"/>
                  </a:cubicBezTo>
                  <a:lnTo>
                    <a:pt x="1" y="2237"/>
                  </a:lnTo>
                  <a:lnTo>
                    <a:pt x="8192" y="2237"/>
                  </a:lnTo>
                  <a:lnTo>
                    <a:pt x="8192" y="1103"/>
                  </a:lnTo>
                  <a:cubicBezTo>
                    <a:pt x="8192" y="473"/>
                    <a:pt x="7688" y="1"/>
                    <a:pt x="7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8"/>
            <p:cNvSpPr/>
            <p:nvPr/>
          </p:nvSpPr>
          <p:spPr>
            <a:xfrm>
              <a:off x="-52275150" y="4052700"/>
              <a:ext cx="77225" cy="17350"/>
            </a:xfrm>
            <a:custGeom>
              <a:avLst/>
              <a:gdLst/>
              <a:ahLst/>
              <a:cxnLst/>
              <a:rect l="l" t="t" r="r" b="b"/>
              <a:pathLst>
                <a:path w="3089" h="694" extrusionOk="0">
                  <a:moveTo>
                    <a:pt x="1" y="1"/>
                  </a:moveTo>
                  <a:cubicBezTo>
                    <a:pt x="64" y="95"/>
                    <a:pt x="95" y="221"/>
                    <a:pt x="95" y="347"/>
                  </a:cubicBezTo>
                  <a:cubicBezTo>
                    <a:pt x="95" y="442"/>
                    <a:pt x="64" y="568"/>
                    <a:pt x="1" y="694"/>
                  </a:cubicBezTo>
                  <a:lnTo>
                    <a:pt x="3088" y="694"/>
                  </a:lnTo>
                  <a:lnTo>
                    <a:pt x="30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8"/>
            <p:cNvSpPr/>
            <p:nvPr/>
          </p:nvSpPr>
          <p:spPr>
            <a:xfrm>
              <a:off x="-52403525" y="4089725"/>
              <a:ext cx="204800" cy="205600"/>
            </a:xfrm>
            <a:custGeom>
              <a:avLst/>
              <a:gdLst/>
              <a:ahLst/>
              <a:cxnLst/>
              <a:rect l="l" t="t" r="r" b="b"/>
              <a:pathLst>
                <a:path w="8192" h="8224" extrusionOk="0">
                  <a:moveTo>
                    <a:pt x="2584" y="2993"/>
                  </a:moveTo>
                  <a:cubicBezTo>
                    <a:pt x="2773" y="2993"/>
                    <a:pt x="2930" y="3151"/>
                    <a:pt x="2930" y="3340"/>
                  </a:cubicBezTo>
                  <a:cubicBezTo>
                    <a:pt x="2930" y="3560"/>
                    <a:pt x="2773" y="3718"/>
                    <a:pt x="2584" y="3718"/>
                  </a:cubicBezTo>
                  <a:cubicBezTo>
                    <a:pt x="2426" y="3718"/>
                    <a:pt x="2237" y="3560"/>
                    <a:pt x="2237" y="3340"/>
                  </a:cubicBezTo>
                  <a:cubicBezTo>
                    <a:pt x="2237" y="3151"/>
                    <a:pt x="2395" y="2993"/>
                    <a:pt x="2584" y="2993"/>
                  </a:cubicBezTo>
                  <a:close/>
                  <a:moveTo>
                    <a:pt x="5608" y="2993"/>
                  </a:moveTo>
                  <a:cubicBezTo>
                    <a:pt x="5829" y="2993"/>
                    <a:pt x="5986" y="3151"/>
                    <a:pt x="5986" y="3340"/>
                  </a:cubicBezTo>
                  <a:cubicBezTo>
                    <a:pt x="5986" y="3560"/>
                    <a:pt x="5829" y="3718"/>
                    <a:pt x="5608" y="3718"/>
                  </a:cubicBezTo>
                  <a:cubicBezTo>
                    <a:pt x="5419" y="3718"/>
                    <a:pt x="5262" y="3560"/>
                    <a:pt x="5262" y="3340"/>
                  </a:cubicBezTo>
                  <a:cubicBezTo>
                    <a:pt x="5262" y="3151"/>
                    <a:pt x="5419" y="2993"/>
                    <a:pt x="5608" y="2993"/>
                  </a:cubicBezTo>
                  <a:close/>
                  <a:moveTo>
                    <a:pt x="5148" y="5553"/>
                  </a:moveTo>
                  <a:cubicBezTo>
                    <a:pt x="5238" y="5553"/>
                    <a:pt x="5325" y="5592"/>
                    <a:pt x="5388" y="5671"/>
                  </a:cubicBezTo>
                  <a:cubicBezTo>
                    <a:pt x="5577" y="5797"/>
                    <a:pt x="5577" y="6018"/>
                    <a:pt x="5419" y="6175"/>
                  </a:cubicBezTo>
                  <a:cubicBezTo>
                    <a:pt x="5073" y="6522"/>
                    <a:pt x="4600" y="6742"/>
                    <a:pt x="4128" y="6742"/>
                  </a:cubicBezTo>
                  <a:cubicBezTo>
                    <a:pt x="3624" y="6742"/>
                    <a:pt x="3151" y="6522"/>
                    <a:pt x="2773" y="6175"/>
                  </a:cubicBezTo>
                  <a:cubicBezTo>
                    <a:pt x="2615" y="6018"/>
                    <a:pt x="2615" y="5797"/>
                    <a:pt x="2773" y="5671"/>
                  </a:cubicBezTo>
                  <a:cubicBezTo>
                    <a:pt x="2852" y="5592"/>
                    <a:pt x="2954" y="5553"/>
                    <a:pt x="3053" y="5553"/>
                  </a:cubicBezTo>
                  <a:cubicBezTo>
                    <a:pt x="3151" y="5553"/>
                    <a:pt x="3245" y="5592"/>
                    <a:pt x="3308" y="5671"/>
                  </a:cubicBezTo>
                  <a:cubicBezTo>
                    <a:pt x="3513" y="5892"/>
                    <a:pt x="3797" y="6002"/>
                    <a:pt x="4084" y="6002"/>
                  </a:cubicBezTo>
                  <a:cubicBezTo>
                    <a:pt x="4372" y="6002"/>
                    <a:pt x="4663" y="5892"/>
                    <a:pt x="4884" y="5671"/>
                  </a:cubicBezTo>
                  <a:cubicBezTo>
                    <a:pt x="4962" y="5592"/>
                    <a:pt x="5057" y="5553"/>
                    <a:pt x="5148" y="5553"/>
                  </a:cubicBezTo>
                  <a:close/>
                  <a:moveTo>
                    <a:pt x="0" y="0"/>
                  </a:moveTo>
                  <a:lnTo>
                    <a:pt x="0" y="4096"/>
                  </a:lnTo>
                  <a:cubicBezTo>
                    <a:pt x="0" y="6333"/>
                    <a:pt x="1828" y="8223"/>
                    <a:pt x="4096" y="8223"/>
                  </a:cubicBezTo>
                  <a:cubicBezTo>
                    <a:pt x="6333" y="8223"/>
                    <a:pt x="8192" y="6396"/>
                    <a:pt x="8192" y="4096"/>
                  </a:cubicBezTo>
                  <a:lnTo>
                    <a:pt x="8192" y="1576"/>
                  </a:lnTo>
                  <a:cubicBezTo>
                    <a:pt x="7656" y="1891"/>
                    <a:pt x="7089" y="2080"/>
                    <a:pt x="6490" y="2080"/>
                  </a:cubicBezTo>
                  <a:cubicBezTo>
                    <a:pt x="6364" y="2048"/>
                    <a:pt x="6207" y="2048"/>
                    <a:pt x="6049" y="2017"/>
                  </a:cubicBezTo>
                  <a:cubicBezTo>
                    <a:pt x="4317" y="1733"/>
                    <a:pt x="2615" y="1229"/>
                    <a:pt x="1009" y="441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8"/>
            <p:cNvSpPr/>
            <p:nvPr/>
          </p:nvSpPr>
          <p:spPr>
            <a:xfrm>
              <a:off x="-52179050" y="4132250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1"/>
                  </a:cubicBezTo>
                  <a:cubicBezTo>
                    <a:pt x="725" y="694"/>
                    <a:pt x="410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8"/>
            <p:cNvSpPr/>
            <p:nvPr/>
          </p:nvSpPr>
          <p:spPr>
            <a:xfrm>
              <a:off x="-5244055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0" name="Google Shape;5680;p38"/>
          <p:cNvGrpSpPr/>
          <p:nvPr/>
        </p:nvGrpSpPr>
        <p:grpSpPr>
          <a:xfrm>
            <a:off x="7743238" y="3463196"/>
            <a:ext cx="295536" cy="337178"/>
            <a:chOff x="-51623775" y="3584850"/>
            <a:chExt cx="279625" cy="319025"/>
          </a:xfrm>
        </p:grpSpPr>
        <p:sp>
          <p:nvSpPr>
            <p:cNvPr id="5681" name="Google Shape;5681;p38"/>
            <p:cNvSpPr/>
            <p:nvPr/>
          </p:nvSpPr>
          <p:spPr>
            <a:xfrm>
              <a:off x="-51497750" y="3832175"/>
              <a:ext cx="26000" cy="13200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504" y="0"/>
                  </a:moveTo>
                  <a:cubicBezTo>
                    <a:pt x="378" y="189"/>
                    <a:pt x="252" y="252"/>
                    <a:pt x="0" y="410"/>
                  </a:cubicBezTo>
                  <a:cubicBezTo>
                    <a:pt x="158" y="489"/>
                    <a:pt x="339" y="528"/>
                    <a:pt x="520" y="528"/>
                  </a:cubicBezTo>
                  <a:cubicBezTo>
                    <a:pt x="701" y="528"/>
                    <a:pt x="882" y="489"/>
                    <a:pt x="1040" y="410"/>
                  </a:cubicBezTo>
                  <a:cubicBezTo>
                    <a:pt x="788" y="252"/>
                    <a:pt x="693" y="158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8"/>
            <p:cNvSpPr/>
            <p:nvPr/>
          </p:nvSpPr>
          <p:spPr>
            <a:xfrm>
              <a:off x="-51574150" y="3809300"/>
              <a:ext cx="78000" cy="26550"/>
            </a:xfrm>
            <a:custGeom>
              <a:avLst/>
              <a:gdLst/>
              <a:ahLst/>
              <a:cxnLst/>
              <a:rect l="l" t="t" r="r" b="b"/>
              <a:pathLst>
                <a:path w="3120" h="1062" extrusionOk="0">
                  <a:moveTo>
                    <a:pt x="2547" y="1"/>
                  </a:moveTo>
                  <a:cubicBezTo>
                    <a:pt x="2380" y="1"/>
                    <a:pt x="2203" y="61"/>
                    <a:pt x="2048" y="191"/>
                  </a:cubicBezTo>
                  <a:cubicBezTo>
                    <a:pt x="1784" y="477"/>
                    <a:pt x="1443" y="609"/>
                    <a:pt x="1078" y="609"/>
                  </a:cubicBezTo>
                  <a:cubicBezTo>
                    <a:pt x="921" y="609"/>
                    <a:pt x="760" y="585"/>
                    <a:pt x="599" y="537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401" y="819"/>
                    <a:pt x="977" y="1061"/>
                    <a:pt x="1572" y="1061"/>
                  </a:cubicBezTo>
                  <a:cubicBezTo>
                    <a:pt x="1773" y="1061"/>
                    <a:pt x="1975" y="1034"/>
                    <a:pt x="2174" y="978"/>
                  </a:cubicBezTo>
                  <a:cubicBezTo>
                    <a:pt x="2615" y="821"/>
                    <a:pt x="2804" y="632"/>
                    <a:pt x="3119" y="348"/>
                  </a:cubicBezTo>
                  <a:cubicBezTo>
                    <a:pt x="3008" y="125"/>
                    <a:pt x="2787" y="1"/>
                    <a:pt x="2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8"/>
            <p:cNvSpPr/>
            <p:nvPr/>
          </p:nvSpPr>
          <p:spPr>
            <a:xfrm>
              <a:off x="-51579675" y="3837675"/>
              <a:ext cx="190625" cy="66200"/>
            </a:xfrm>
            <a:custGeom>
              <a:avLst/>
              <a:gdLst/>
              <a:ahLst/>
              <a:cxnLst/>
              <a:rect l="l" t="t" r="r" b="b"/>
              <a:pathLst>
                <a:path w="7625" h="2648" extrusionOk="0">
                  <a:moveTo>
                    <a:pt x="7625" y="1"/>
                  </a:moveTo>
                  <a:lnTo>
                    <a:pt x="7625" y="1"/>
                  </a:lnTo>
                  <a:cubicBezTo>
                    <a:pt x="7121" y="442"/>
                    <a:pt x="6491" y="662"/>
                    <a:pt x="5829" y="662"/>
                  </a:cubicBezTo>
                  <a:cubicBezTo>
                    <a:pt x="5577" y="662"/>
                    <a:pt x="5356" y="631"/>
                    <a:pt x="5104" y="568"/>
                  </a:cubicBezTo>
                  <a:cubicBezTo>
                    <a:pt x="4758" y="914"/>
                    <a:pt x="4285" y="1103"/>
                    <a:pt x="3813" y="1103"/>
                  </a:cubicBezTo>
                  <a:cubicBezTo>
                    <a:pt x="3340" y="1103"/>
                    <a:pt x="2868" y="914"/>
                    <a:pt x="2521" y="568"/>
                  </a:cubicBezTo>
                  <a:cubicBezTo>
                    <a:pt x="2269" y="631"/>
                    <a:pt x="2048" y="662"/>
                    <a:pt x="1796" y="662"/>
                  </a:cubicBezTo>
                  <a:cubicBezTo>
                    <a:pt x="1135" y="662"/>
                    <a:pt x="505" y="442"/>
                    <a:pt x="1" y="1"/>
                  </a:cubicBezTo>
                  <a:lnTo>
                    <a:pt x="1" y="1"/>
                  </a:lnTo>
                  <a:cubicBezTo>
                    <a:pt x="599" y="1576"/>
                    <a:pt x="2111" y="2647"/>
                    <a:pt x="3813" y="2647"/>
                  </a:cubicBezTo>
                  <a:cubicBezTo>
                    <a:pt x="5514" y="2647"/>
                    <a:pt x="7058" y="1576"/>
                    <a:pt x="76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8"/>
            <p:cNvSpPr/>
            <p:nvPr/>
          </p:nvSpPr>
          <p:spPr>
            <a:xfrm>
              <a:off x="-51473350" y="3809250"/>
              <a:ext cx="78000" cy="26500"/>
            </a:xfrm>
            <a:custGeom>
              <a:avLst/>
              <a:gdLst/>
              <a:ahLst/>
              <a:cxnLst/>
              <a:rect l="l" t="t" r="r" b="b"/>
              <a:pathLst>
                <a:path w="3120" h="1060" extrusionOk="0">
                  <a:moveTo>
                    <a:pt x="600" y="1"/>
                  </a:moveTo>
                  <a:cubicBezTo>
                    <a:pt x="364" y="1"/>
                    <a:pt x="129" y="117"/>
                    <a:pt x="1" y="319"/>
                  </a:cubicBezTo>
                  <a:cubicBezTo>
                    <a:pt x="284" y="602"/>
                    <a:pt x="505" y="823"/>
                    <a:pt x="946" y="949"/>
                  </a:cubicBezTo>
                  <a:cubicBezTo>
                    <a:pt x="1155" y="1024"/>
                    <a:pt x="1369" y="1059"/>
                    <a:pt x="1580" y="1059"/>
                  </a:cubicBezTo>
                  <a:cubicBezTo>
                    <a:pt x="2163" y="1059"/>
                    <a:pt x="2727" y="790"/>
                    <a:pt x="3120" y="350"/>
                  </a:cubicBezTo>
                  <a:lnTo>
                    <a:pt x="3120" y="350"/>
                  </a:lnTo>
                  <a:lnTo>
                    <a:pt x="2521" y="539"/>
                  </a:lnTo>
                  <a:cubicBezTo>
                    <a:pt x="2369" y="587"/>
                    <a:pt x="2212" y="611"/>
                    <a:pt x="2056" y="611"/>
                  </a:cubicBezTo>
                  <a:cubicBezTo>
                    <a:pt x="1693" y="611"/>
                    <a:pt x="1336" y="479"/>
                    <a:pt x="1072" y="193"/>
                  </a:cubicBezTo>
                  <a:cubicBezTo>
                    <a:pt x="940" y="61"/>
                    <a:pt x="770" y="1"/>
                    <a:pt x="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8"/>
            <p:cNvSpPr/>
            <p:nvPr/>
          </p:nvSpPr>
          <p:spPr>
            <a:xfrm>
              <a:off x="-51598575" y="3584850"/>
              <a:ext cx="226850" cy="111875"/>
            </a:xfrm>
            <a:custGeom>
              <a:avLst/>
              <a:gdLst/>
              <a:ahLst/>
              <a:cxnLst/>
              <a:rect l="l" t="t" r="r" b="b"/>
              <a:pathLst>
                <a:path w="9074" h="4475" extrusionOk="0">
                  <a:moveTo>
                    <a:pt x="757" y="1"/>
                  </a:moveTo>
                  <a:cubicBezTo>
                    <a:pt x="379" y="1"/>
                    <a:pt x="1" y="347"/>
                    <a:pt x="1" y="725"/>
                  </a:cubicBezTo>
                  <a:cubicBezTo>
                    <a:pt x="1" y="1009"/>
                    <a:pt x="158" y="1261"/>
                    <a:pt x="379" y="1355"/>
                  </a:cubicBezTo>
                  <a:lnTo>
                    <a:pt x="379" y="4474"/>
                  </a:lnTo>
                  <a:lnTo>
                    <a:pt x="3561" y="4474"/>
                  </a:lnTo>
                  <a:lnTo>
                    <a:pt x="3120" y="4033"/>
                  </a:lnTo>
                  <a:cubicBezTo>
                    <a:pt x="2962" y="3876"/>
                    <a:pt x="2962" y="3655"/>
                    <a:pt x="3120" y="3529"/>
                  </a:cubicBezTo>
                  <a:lnTo>
                    <a:pt x="4191" y="2458"/>
                  </a:lnTo>
                  <a:cubicBezTo>
                    <a:pt x="4269" y="2379"/>
                    <a:pt x="4364" y="2340"/>
                    <a:pt x="4455" y="2340"/>
                  </a:cubicBezTo>
                  <a:cubicBezTo>
                    <a:pt x="4545" y="2340"/>
                    <a:pt x="4632" y="2379"/>
                    <a:pt x="4695" y="2458"/>
                  </a:cubicBezTo>
                  <a:lnTo>
                    <a:pt x="5766" y="3529"/>
                  </a:lnTo>
                  <a:cubicBezTo>
                    <a:pt x="5923" y="3687"/>
                    <a:pt x="5923" y="3939"/>
                    <a:pt x="5766" y="4033"/>
                  </a:cubicBezTo>
                  <a:lnTo>
                    <a:pt x="5325" y="4474"/>
                  </a:lnTo>
                  <a:lnTo>
                    <a:pt x="8507" y="4474"/>
                  </a:lnTo>
                  <a:lnTo>
                    <a:pt x="8507" y="1355"/>
                  </a:lnTo>
                  <a:cubicBezTo>
                    <a:pt x="8759" y="1261"/>
                    <a:pt x="8885" y="1009"/>
                    <a:pt x="8885" y="725"/>
                  </a:cubicBezTo>
                  <a:cubicBezTo>
                    <a:pt x="9074" y="347"/>
                    <a:pt x="8696" y="1"/>
                    <a:pt x="8318" y="1"/>
                  </a:cubicBezTo>
                  <a:cubicBezTo>
                    <a:pt x="7908" y="1"/>
                    <a:pt x="7562" y="347"/>
                    <a:pt x="7562" y="725"/>
                  </a:cubicBezTo>
                  <a:cubicBezTo>
                    <a:pt x="7562" y="883"/>
                    <a:pt x="7625" y="1009"/>
                    <a:pt x="7688" y="1135"/>
                  </a:cubicBezTo>
                  <a:lnTo>
                    <a:pt x="6428" y="2143"/>
                  </a:lnTo>
                  <a:lnTo>
                    <a:pt x="5167" y="1135"/>
                  </a:lnTo>
                  <a:cubicBezTo>
                    <a:pt x="5262" y="1009"/>
                    <a:pt x="5293" y="883"/>
                    <a:pt x="5293" y="725"/>
                  </a:cubicBezTo>
                  <a:cubicBezTo>
                    <a:pt x="5293" y="347"/>
                    <a:pt x="4947" y="1"/>
                    <a:pt x="4537" y="1"/>
                  </a:cubicBezTo>
                  <a:cubicBezTo>
                    <a:pt x="4159" y="1"/>
                    <a:pt x="3781" y="347"/>
                    <a:pt x="3781" y="725"/>
                  </a:cubicBezTo>
                  <a:cubicBezTo>
                    <a:pt x="3781" y="883"/>
                    <a:pt x="3844" y="1009"/>
                    <a:pt x="3907" y="1135"/>
                  </a:cubicBezTo>
                  <a:lnTo>
                    <a:pt x="2647" y="2143"/>
                  </a:lnTo>
                  <a:lnTo>
                    <a:pt x="1387" y="1135"/>
                  </a:lnTo>
                  <a:cubicBezTo>
                    <a:pt x="1481" y="1009"/>
                    <a:pt x="1513" y="883"/>
                    <a:pt x="1513" y="725"/>
                  </a:cubicBezTo>
                  <a:cubicBezTo>
                    <a:pt x="1513" y="347"/>
                    <a:pt x="1166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8"/>
            <p:cNvSpPr/>
            <p:nvPr/>
          </p:nvSpPr>
          <p:spPr>
            <a:xfrm>
              <a:off x="-51623775" y="37037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725" y="1"/>
                  </a:moveTo>
                  <a:cubicBezTo>
                    <a:pt x="252" y="190"/>
                    <a:pt x="0" y="726"/>
                    <a:pt x="0" y="1261"/>
                  </a:cubicBezTo>
                  <a:cubicBezTo>
                    <a:pt x="0" y="1797"/>
                    <a:pt x="315" y="2301"/>
                    <a:pt x="725" y="255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8"/>
            <p:cNvSpPr/>
            <p:nvPr/>
          </p:nvSpPr>
          <p:spPr>
            <a:xfrm>
              <a:off x="-51363075" y="37030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8"/>
            <p:cNvSpPr/>
            <p:nvPr/>
          </p:nvSpPr>
          <p:spPr>
            <a:xfrm>
              <a:off x="-51586750" y="3716375"/>
              <a:ext cx="207150" cy="89775"/>
            </a:xfrm>
            <a:custGeom>
              <a:avLst/>
              <a:gdLst/>
              <a:ahLst/>
              <a:cxnLst/>
              <a:rect l="l" t="t" r="r" b="b"/>
              <a:pathLst>
                <a:path w="8286" h="3591" extrusionOk="0">
                  <a:moveTo>
                    <a:pt x="2615" y="757"/>
                  </a:moveTo>
                  <a:cubicBezTo>
                    <a:pt x="2804" y="757"/>
                    <a:pt x="2962" y="915"/>
                    <a:pt x="2962" y="1104"/>
                  </a:cubicBezTo>
                  <a:cubicBezTo>
                    <a:pt x="2962" y="1293"/>
                    <a:pt x="2804" y="1450"/>
                    <a:pt x="2615" y="1450"/>
                  </a:cubicBezTo>
                  <a:cubicBezTo>
                    <a:pt x="2394" y="1450"/>
                    <a:pt x="2237" y="1293"/>
                    <a:pt x="2237" y="1104"/>
                  </a:cubicBezTo>
                  <a:cubicBezTo>
                    <a:pt x="2237" y="915"/>
                    <a:pt x="2394" y="757"/>
                    <a:pt x="2615" y="757"/>
                  </a:cubicBezTo>
                  <a:close/>
                  <a:moveTo>
                    <a:pt x="5608" y="757"/>
                  </a:moveTo>
                  <a:cubicBezTo>
                    <a:pt x="5797" y="757"/>
                    <a:pt x="5955" y="915"/>
                    <a:pt x="5955" y="1104"/>
                  </a:cubicBezTo>
                  <a:cubicBezTo>
                    <a:pt x="5955" y="1293"/>
                    <a:pt x="5797" y="1450"/>
                    <a:pt x="5608" y="1450"/>
                  </a:cubicBezTo>
                  <a:cubicBezTo>
                    <a:pt x="5387" y="1450"/>
                    <a:pt x="5230" y="1293"/>
                    <a:pt x="5230" y="1104"/>
                  </a:cubicBezTo>
                  <a:cubicBezTo>
                    <a:pt x="5198" y="915"/>
                    <a:pt x="5387" y="757"/>
                    <a:pt x="5608" y="757"/>
                  </a:cubicBezTo>
                  <a:close/>
                  <a:moveTo>
                    <a:pt x="95" y="1"/>
                  </a:moveTo>
                  <a:lnTo>
                    <a:pt x="95" y="3088"/>
                  </a:lnTo>
                  <a:lnTo>
                    <a:pt x="0" y="3088"/>
                  </a:lnTo>
                  <a:lnTo>
                    <a:pt x="1386" y="3561"/>
                  </a:lnTo>
                  <a:cubicBezTo>
                    <a:pt x="1451" y="3577"/>
                    <a:pt x="1517" y="3585"/>
                    <a:pt x="1581" y="3585"/>
                  </a:cubicBezTo>
                  <a:cubicBezTo>
                    <a:pt x="1764" y="3585"/>
                    <a:pt x="1939" y="3520"/>
                    <a:pt x="2079" y="3404"/>
                  </a:cubicBezTo>
                  <a:cubicBezTo>
                    <a:pt x="2371" y="3112"/>
                    <a:pt x="2737" y="2970"/>
                    <a:pt x="3098" y="2970"/>
                  </a:cubicBezTo>
                  <a:cubicBezTo>
                    <a:pt x="3478" y="2970"/>
                    <a:pt x="3852" y="3128"/>
                    <a:pt x="4127" y="3435"/>
                  </a:cubicBezTo>
                  <a:cubicBezTo>
                    <a:pt x="4415" y="3132"/>
                    <a:pt x="4791" y="2982"/>
                    <a:pt x="5166" y="2982"/>
                  </a:cubicBezTo>
                  <a:cubicBezTo>
                    <a:pt x="5531" y="2982"/>
                    <a:pt x="5895" y="3124"/>
                    <a:pt x="6175" y="3404"/>
                  </a:cubicBezTo>
                  <a:cubicBezTo>
                    <a:pt x="6329" y="3535"/>
                    <a:pt x="6483" y="3591"/>
                    <a:pt x="6658" y="3591"/>
                  </a:cubicBezTo>
                  <a:cubicBezTo>
                    <a:pt x="6734" y="3591"/>
                    <a:pt x="6814" y="3580"/>
                    <a:pt x="6900" y="3561"/>
                  </a:cubicBezTo>
                  <a:lnTo>
                    <a:pt x="8286" y="3088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8"/>
            <p:cNvSpPr/>
            <p:nvPr/>
          </p:nvSpPr>
          <p:spPr>
            <a:xfrm>
              <a:off x="-51497750" y="3666775"/>
              <a:ext cx="26000" cy="26800"/>
            </a:xfrm>
            <a:custGeom>
              <a:avLst/>
              <a:gdLst/>
              <a:ahLst/>
              <a:cxnLst/>
              <a:rect l="l" t="t" r="r" b="b"/>
              <a:pathLst>
                <a:path w="1040" h="1072" extrusionOk="0">
                  <a:moveTo>
                    <a:pt x="536" y="0"/>
                  </a:moveTo>
                  <a:lnTo>
                    <a:pt x="0" y="536"/>
                  </a:lnTo>
                  <a:lnTo>
                    <a:pt x="536" y="1071"/>
                  </a:lnTo>
                  <a:lnTo>
                    <a:pt x="1040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0" name="Google Shape;5690;p38"/>
          <p:cNvGrpSpPr/>
          <p:nvPr/>
        </p:nvGrpSpPr>
        <p:grpSpPr>
          <a:xfrm>
            <a:off x="3589004" y="1687377"/>
            <a:ext cx="297204" cy="337241"/>
            <a:chOff x="1044400" y="2917425"/>
            <a:chExt cx="248125" cy="281550"/>
          </a:xfrm>
        </p:grpSpPr>
        <p:sp>
          <p:nvSpPr>
            <p:cNvPr id="5691" name="Google Shape;5691;p38"/>
            <p:cNvSpPr/>
            <p:nvPr/>
          </p:nvSpPr>
          <p:spPr>
            <a:xfrm>
              <a:off x="1136400" y="3123175"/>
              <a:ext cx="64125" cy="26325"/>
            </a:xfrm>
            <a:custGeom>
              <a:avLst/>
              <a:gdLst/>
              <a:ahLst/>
              <a:cxnLst/>
              <a:rect l="l" t="t" r="r" b="b"/>
              <a:pathLst>
                <a:path w="2565" h="1053" extrusionOk="0">
                  <a:moveTo>
                    <a:pt x="352" y="0"/>
                  </a:moveTo>
                  <a:cubicBezTo>
                    <a:pt x="272" y="0"/>
                    <a:pt x="195" y="35"/>
                    <a:pt x="140" y="105"/>
                  </a:cubicBezTo>
                  <a:cubicBezTo>
                    <a:pt x="0" y="244"/>
                    <a:pt x="0" y="439"/>
                    <a:pt x="140" y="551"/>
                  </a:cubicBezTo>
                  <a:cubicBezTo>
                    <a:pt x="446" y="858"/>
                    <a:pt x="864" y="1053"/>
                    <a:pt x="1283" y="1053"/>
                  </a:cubicBezTo>
                  <a:cubicBezTo>
                    <a:pt x="1729" y="1053"/>
                    <a:pt x="2147" y="858"/>
                    <a:pt x="2425" y="551"/>
                  </a:cubicBezTo>
                  <a:cubicBezTo>
                    <a:pt x="2565" y="412"/>
                    <a:pt x="2565" y="216"/>
                    <a:pt x="2425" y="105"/>
                  </a:cubicBezTo>
                  <a:cubicBezTo>
                    <a:pt x="2356" y="35"/>
                    <a:pt x="2272" y="0"/>
                    <a:pt x="2192" y="0"/>
                  </a:cubicBezTo>
                  <a:cubicBezTo>
                    <a:pt x="2112" y="0"/>
                    <a:pt x="2035" y="35"/>
                    <a:pt x="1979" y="105"/>
                  </a:cubicBezTo>
                  <a:cubicBezTo>
                    <a:pt x="1812" y="272"/>
                    <a:pt x="1533" y="384"/>
                    <a:pt x="1283" y="384"/>
                  </a:cubicBezTo>
                  <a:cubicBezTo>
                    <a:pt x="1004" y="384"/>
                    <a:pt x="753" y="272"/>
                    <a:pt x="586" y="105"/>
                  </a:cubicBezTo>
                  <a:cubicBezTo>
                    <a:pt x="516" y="35"/>
                    <a:pt x="432" y="0"/>
                    <a:pt x="3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8"/>
            <p:cNvSpPr/>
            <p:nvPr/>
          </p:nvSpPr>
          <p:spPr>
            <a:xfrm>
              <a:off x="1127325" y="3050525"/>
              <a:ext cx="16075" cy="16050"/>
            </a:xfrm>
            <a:custGeom>
              <a:avLst/>
              <a:gdLst/>
              <a:ahLst/>
              <a:cxnLst/>
              <a:rect l="l" t="t" r="r" b="b"/>
              <a:pathLst>
                <a:path w="643" h="642" extrusionOk="0">
                  <a:moveTo>
                    <a:pt x="335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2"/>
                    <a:pt x="140" y="642"/>
                    <a:pt x="335" y="642"/>
                  </a:cubicBezTo>
                  <a:cubicBezTo>
                    <a:pt x="503" y="642"/>
                    <a:pt x="642" y="502"/>
                    <a:pt x="642" y="335"/>
                  </a:cubicBezTo>
                  <a:cubicBezTo>
                    <a:pt x="642" y="140"/>
                    <a:pt x="503" y="0"/>
                    <a:pt x="3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8"/>
            <p:cNvSpPr/>
            <p:nvPr/>
          </p:nvSpPr>
          <p:spPr>
            <a:xfrm>
              <a:off x="1192850" y="3050525"/>
              <a:ext cx="15350" cy="16050"/>
            </a:xfrm>
            <a:custGeom>
              <a:avLst/>
              <a:gdLst/>
              <a:ahLst/>
              <a:cxnLst/>
              <a:rect l="l" t="t" r="r" b="b"/>
              <a:pathLst>
                <a:path w="614" h="642" extrusionOk="0">
                  <a:moveTo>
                    <a:pt x="307" y="0"/>
                  </a:moveTo>
                  <a:cubicBezTo>
                    <a:pt x="140" y="0"/>
                    <a:pt x="0" y="140"/>
                    <a:pt x="0" y="335"/>
                  </a:cubicBezTo>
                  <a:cubicBezTo>
                    <a:pt x="0" y="502"/>
                    <a:pt x="140" y="642"/>
                    <a:pt x="307" y="642"/>
                  </a:cubicBezTo>
                  <a:cubicBezTo>
                    <a:pt x="474" y="642"/>
                    <a:pt x="613" y="502"/>
                    <a:pt x="613" y="335"/>
                  </a:cubicBez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8"/>
            <p:cNvSpPr/>
            <p:nvPr/>
          </p:nvSpPr>
          <p:spPr>
            <a:xfrm>
              <a:off x="1044400" y="2917425"/>
              <a:ext cx="248125" cy="281550"/>
            </a:xfrm>
            <a:custGeom>
              <a:avLst/>
              <a:gdLst/>
              <a:ahLst/>
              <a:cxnLst/>
              <a:rect l="l" t="t" r="r" b="b"/>
              <a:pathLst>
                <a:path w="9925" h="11262" extrusionOk="0">
                  <a:moveTo>
                    <a:pt x="7332" y="669"/>
                  </a:moveTo>
                  <a:cubicBezTo>
                    <a:pt x="7499" y="669"/>
                    <a:pt x="7639" y="809"/>
                    <a:pt x="7639" y="976"/>
                  </a:cubicBezTo>
                  <a:lnTo>
                    <a:pt x="7639" y="2816"/>
                  </a:lnTo>
                  <a:lnTo>
                    <a:pt x="6886" y="2063"/>
                  </a:lnTo>
                  <a:cubicBezTo>
                    <a:pt x="6823" y="2000"/>
                    <a:pt x="6743" y="1964"/>
                    <a:pt x="6660" y="1964"/>
                  </a:cubicBezTo>
                  <a:cubicBezTo>
                    <a:pt x="6595" y="1964"/>
                    <a:pt x="6529" y="1986"/>
                    <a:pt x="6468" y="2035"/>
                  </a:cubicBezTo>
                  <a:cubicBezTo>
                    <a:pt x="5924" y="2398"/>
                    <a:pt x="5297" y="2579"/>
                    <a:pt x="4670" y="2579"/>
                  </a:cubicBezTo>
                  <a:cubicBezTo>
                    <a:pt x="4043" y="2579"/>
                    <a:pt x="3415" y="2398"/>
                    <a:pt x="2872" y="2035"/>
                  </a:cubicBezTo>
                  <a:cubicBezTo>
                    <a:pt x="2811" y="1986"/>
                    <a:pt x="2744" y="1964"/>
                    <a:pt x="2680" y="1964"/>
                  </a:cubicBezTo>
                  <a:cubicBezTo>
                    <a:pt x="2597" y="1964"/>
                    <a:pt x="2516" y="2000"/>
                    <a:pt x="2454" y="2063"/>
                  </a:cubicBezTo>
                  <a:lnTo>
                    <a:pt x="1701" y="2816"/>
                  </a:lnTo>
                  <a:lnTo>
                    <a:pt x="1701" y="976"/>
                  </a:lnTo>
                  <a:cubicBezTo>
                    <a:pt x="1980" y="809"/>
                    <a:pt x="2147" y="669"/>
                    <a:pt x="2314" y="669"/>
                  </a:cubicBezTo>
                  <a:cubicBezTo>
                    <a:pt x="2482" y="669"/>
                    <a:pt x="2621" y="809"/>
                    <a:pt x="2621" y="976"/>
                  </a:cubicBezTo>
                  <a:cubicBezTo>
                    <a:pt x="2621" y="1143"/>
                    <a:pt x="2760" y="1283"/>
                    <a:pt x="2956" y="1283"/>
                  </a:cubicBezTo>
                  <a:cubicBezTo>
                    <a:pt x="3123" y="1283"/>
                    <a:pt x="3262" y="1143"/>
                    <a:pt x="3262" y="976"/>
                  </a:cubicBezTo>
                  <a:cubicBezTo>
                    <a:pt x="3262" y="809"/>
                    <a:pt x="3402" y="669"/>
                    <a:pt x="3569" y="669"/>
                  </a:cubicBezTo>
                  <a:cubicBezTo>
                    <a:pt x="3736" y="669"/>
                    <a:pt x="3875" y="809"/>
                    <a:pt x="3875" y="976"/>
                  </a:cubicBezTo>
                  <a:cubicBezTo>
                    <a:pt x="3875" y="1143"/>
                    <a:pt x="4015" y="1283"/>
                    <a:pt x="4210" y="1283"/>
                  </a:cubicBezTo>
                  <a:cubicBezTo>
                    <a:pt x="4377" y="1283"/>
                    <a:pt x="4517" y="1143"/>
                    <a:pt x="4517" y="976"/>
                  </a:cubicBezTo>
                  <a:cubicBezTo>
                    <a:pt x="4517" y="809"/>
                    <a:pt x="4656" y="669"/>
                    <a:pt x="4823" y="669"/>
                  </a:cubicBezTo>
                  <a:cubicBezTo>
                    <a:pt x="4990" y="669"/>
                    <a:pt x="5130" y="809"/>
                    <a:pt x="5130" y="976"/>
                  </a:cubicBezTo>
                  <a:cubicBezTo>
                    <a:pt x="5130" y="1143"/>
                    <a:pt x="5269" y="1283"/>
                    <a:pt x="5464" y="1283"/>
                  </a:cubicBezTo>
                  <a:cubicBezTo>
                    <a:pt x="5632" y="1283"/>
                    <a:pt x="5771" y="1143"/>
                    <a:pt x="5771" y="976"/>
                  </a:cubicBezTo>
                  <a:cubicBezTo>
                    <a:pt x="5771" y="809"/>
                    <a:pt x="5910" y="669"/>
                    <a:pt x="6078" y="669"/>
                  </a:cubicBezTo>
                  <a:cubicBezTo>
                    <a:pt x="6245" y="669"/>
                    <a:pt x="6384" y="809"/>
                    <a:pt x="6384" y="976"/>
                  </a:cubicBezTo>
                  <a:cubicBezTo>
                    <a:pt x="6384" y="1143"/>
                    <a:pt x="6524" y="1283"/>
                    <a:pt x="6719" y="1283"/>
                  </a:cubicBezTo>
                  <a:cubicBezTo>
                    <a:pt x="6886" y="1283"/>
                    <a:pt x="7025" y="1143"/>
                    <a:pt x="7025" y="976"/>
                  </a:cubicBezTo>
                  <a:cubicBezTo>
                    <a:pt x="7025" y="809"/>
                    <a:pt x="7165" y="669"/>
                    <a:pt x="7332" y="669"/>
                  </a:cubicBezTo>
                  <a:close/>
                  <a:moveTo>
                    <a:pt x="1311" y="5297"/>
                  </a:moveTo>
                  <a:lnTo>
                    <a:pt x="1311" y="6635"/>
                  </a:lnTo>
                  <a:cubicBezTo>
                    <a:pt x="949" y="6635"/>
                    <a:pt x="642" y="6356"/>
                    <a:pt x="642" y="5966"/>
                  </a:cubicBezTo>
                  <a:cubicBezTo>
                    <a:pt x="642" y="5603"/>
                    <a:pt x="921" y="5297"/>
                    <a:pt x="1311" y="5297"/>
                  </a:cubicBezTo>
                  <a:close/>
                  <a:moveTo>
                    <a:pt x="8586" y="5297"/>
                  </a:moveTo>
                  <a:cubicBezTo>
                    <a:pt x="8949" y="5297"/>
                    <a:pt x="9255" y="5575"/>
                    <a:pt x="9255" y="5966"/>
                  </a:cubicBezTo>
                  <a:cubicBezTo>
                    <a:pt x="9255" y="6356"/>
                    <a:pt x="8949" y="6635"/>
                    <a:pt x="8586" y="6635"/>
                  </a:cubicBezTo>
                  <a:lnTo>
                    <a:pt x="8586" y="5297"/>
                  </a:lnTo>
                  <a:close/>
                  <a:moveTo>
                    <a:pt x="6914" y="2732"/>
                  </a:moveTo>
                  <a:lnTo>
                    <a:pt x="7973" y="3763"/>
                  </a:lnTo>
                  <a:cubicBezTo>
                    <a:pt x="7917" y="4265"/>
                    <a:pt x="7917" y="7248"/>
                    <a:pt x="7917" y="7638"/>
                  </a:cubicBezTo>
                  <a:cubicBezTo>
                    <a:pt x="7917" y="9255"/>
                    <a:pt x="6607" y="10593"/>
                    <a:pt x="4963" y="10593"/>
                  </a:cubicBezTo>
                  <a:cubicBezTo>
                    <a:pt x="3318" y="10593"/>
                    <a:pt x="2008" y="9255"/>
                    <a:pt x="2008" y="7638"/>
                  </a:cubicBezTo>
                  <a:lnTo>
                    <a:pt x="2008" y="3763"/>
                  </a:lnTo>
                  <a:lnTo>
                    <a:pt x="3039" y="2732"/>
                  </a:lnTo>
                  <a:cubicBezTo>
                    <a:pt x="3638" y="3080"/>
                    <a:pt x="4301" y="3255"/>
                    <a:pt x="4966" y="3255"/>
                  </a:cubicBezTo>
                  <a:cubicBezTo>
                    <a:pt x="5632" y="3255"/>
                    <a:pt x="6301" y="3080"/>
                    <a:pt x="6914" y="2732"/>
                  </a:cubicBezTo>
                  <a:close/>
                  <a:moveTo>
                    <a:pt x="2314" y="0"/>
                  </a:moveTo>
                  <a:cubicBezTo>
                    <a:pt x="1757" y="0"/>
                    <a:pt x="1339" y="446"/>
                    <a:pt x="1339" y="976"/>
                  </a:cubicBezTo>
                  <a:lnTo>
                    <a:pt x="1339" y="4628"/>
                  </a:lnTo>
                  <a:cubicBezTo>
                    <a:pt x="614" y="4628"/>
                    <a:pt x="1" y="5241"/>
                    <a:pt x="1" y="5966"/>
                  </a:cubicBezTo>
                  <a:cubicBezTo>
                    <a:pt x="1" y="6690"/>
                    <a:pt x="614" y="7276"/>
                    <a:pt x="1339" y="7276"/>
                  </a:cubicBezTo>
                  <a:lnTo>
                    <a:pt x="1339" y="7638"/>
                  </a:lnTo>
                  <a:cubicBezTo>
                    <a:pt x="1339" y="9617"/>
                    <a:pt x="2983" y="11262"/>
                    <a:pt x="4963" y="11262"/>
                  </a:cubicBezTo>
                  <a:cubicBezTo>
                    <a:pt x="6942" y="11262"/>
                    <a:pt x="8586" y="9617"/>
                    <a:pt x="8586" y="7638"/>
                  </a:cubicBezTo>
                  <a:lnTo>
                    <a:pt x="8586" y="7276"/>
                  </a:lnTo>
                  <a:cubicBezTo>
                    <a:pt x="9311" y="7276"/>
                    <a:pt x="9896" y="6690"/>
                    <a:pt x="9896" y="5966"/>
                  </a:cubicBezTo>
                  <a:cubicBezTo>
                    <a:pt x="9924" y="5241"/>
                    <a:pt x="9311" y="4628"/>
                    <a:pt x="8586" y="4628"/>
                  </a:cubicBezTo>
                  <a:lnTo>
                    <a:pt x="8586" y="976"/>
                  </a:lnTo>
                  <a:cubicBezTo>
                    <a:pt x="8586" y="418"/>
                    <a:pt x="8140" y="0"/>
                    <a:pt x="7611" y="0"/>
                  </a:cubicBezTo>
                  <a:cubicBezTo>
                    <a:pt x="7360" y="0"/>
                    <a:pt x="7137" y="112"/>
                    <a:pt x="6942" y="251"/>
                  </a:cubicBezTo>
                  <a:cubicBezTo>
                    <a:pt x="6774" y="56"/>
                    <a:pt x="6524" y="0"/>
                    <a:pt x="6301" y="0"/>
                  </a:cubicBezTo>
                  <a:cubicBezTo>
                    <a:pt x="6050" y="0"/>
                    <a:pt x="5799" y="112"/>
                    <a:pt x="5632" y="251"/>
                  </a:cubicBezTo>
                  <a:cubicBezTo>
                    <a:pt x="5436" y="56"/>
                    <a:pt x="5213" y="0"/>
                    <a:pt x="4963" y="0"/>
                  </a:cubicBezTo>
                  <a:cubicBezTo>
                    <a:pt x="4712" y="0"/>
                    <a:pt x="4461" y="112"/>
                    <a:pt x="4294" y="251"/>
                  </a:cubicBezTo>
                  <a:cubicBezTo>
                    <a:pt x="4126" y="56"/>
                    <a:pt x="3875" y="0"/>
                    <a:pt x="3625" y="0"/>
                  </a:cubicBezTo>
                  <a:cubicBezTo>
                    <a:pt x="3402" y="0"/>
                    <a:pt x="3151" y="112"/>
                    <a:pt x="2983" y="251"/>
                  </a:cubicBezTo>
                  <a:cubicBezTo>
                    <a:pt x="2788" y="56"/>
                    <a:pt x="2565" y="0"/>
                    <a:pt x="23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8"/>
            <p:cNvSpPr/>
            <p:nvPr/>
          </p:nvSpPr>
          <p:spPr>
            <a:xfrm>
              <a:off x="1086125" y="2932961"/>
              <a:ext cx="11427" cy="58241"/>
            </a:xfrm>
            <a:custGeom>
              <a:avLst/>
              <a:gdLst/>
              <a:ahLst/>
              <a:cxnLst/>
              <a:rect l="l" t="t" r="r" b="b"/>
              <a:pathLst>
                <a:path w="500" h="2548" extrusionOk="0">
                  <a:moveTo>
                    <a:pt x="500" y="2238"/>
                  </a:moveTo>
                  <a:lnTo>
                    <a:pt x="500" y="0"/>
                  </a:lnTo>
                  <a:lnTo>
                    <a:pt x="72" y="214"/>
                  </a:lnTo>
                  <a:lnTo>
                    <a:pt x="0" y="1547"/>
                  </a:lnTo>
                  <a:lnTo>
                    <a:pt x="0" y="254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5696" name="Google Shape;5696;p38"/>
            <p:cNvSpPr/>
            <p:nvPr/>
          </p:nvSpPr>
          <p:spPr>
            <a:xfrm>
              <a:off x="1090922" y="2925900"/>
              <a:ext cx="29209" cy="38629"/>
            </a:xfrm>
            <a:custGeom>
              <a:avLst/>
              <a:gdLst/>
              <a:ahLst/>
              <a:cxnLst/>
              <a:rect l="l" t="t" r="r" b="b"/>
              <a:pathLst>
                <a:path w="1278" h="1690" extrusionOk="0">
                  <a:moveTo>
                    <a:pt x="288" y="737"/>
                  </a:moveTo>
                  <a:cubicBezTo>
                    <a:pt x="296" y="689"/>
                    <a:pt x="288" y="519"/>
                    <a:pt x="336" y="451"/>
                  </a:cubicBezTo>
                  <a:cubicBezTo>
                    <a:pt x="384" y="384"/>
                    <a:pt x="471" y="340"/>
                    <a:pt x="574" y="332"/>
                  </a:cubicBezTo>
                  <a:cubicBezTo>
                    <a:pt x="677" y="324"/>
                    <a:pt x="840" y="412"/>
                    <a:pt x="955" y="404"/>
                  </a:cubicBezTo>
                  <a:cubicBezTo>
                    <a:pt x="1070" y="396"/>
                    <a:pt x="1320" y="349"/>
                    <a:pt x="1264" y="285"/>
                  </a:cubicBezTo>
                  <a:cubicBezTo>
                    <a:pt x="1208" y="222"/>
                    <a:pt x="816" y="51"/>
                    <a:pt x="621" y="23"/>
                  </a:cubicBezTo>
                  <a:cubicBezTo>
                    <a:pt x="427" y="-5"/>
                    <a:pt x="200" y="-13"/>
                    <a:pt x="97" y="118"/>
                  </a:cubicBezTo>
                  <a:cubicBezTo>
                    <a:pt x="-6" y="249"/>
                    <a:pt x="2" y="547"/>
                    <a:pt x="2" y="809"/>
                  </a:cubicBezTo>
                  <a:cubicBezTo>
                    <a:pt x="2" y="1071"/>
                    <a:pt x="81" y="1543"/>
                    <a:pt x="97" y="1690"/>
                  </a:cubicBezTo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5697" name="Google Shape;5697;p38"/>
            <p:cNvSpPr/>
            <p:nvPr/>
          </p:nvSpPr>
          <p:spPr>
            <a:xfrm>
              <a:off x="1222775" y="2966925"/>
              <a:ext cx="28574" cy="36325"/>
            </a:xfrm>
            <a:custGeom>
              <a:avLst/>
              <a:gdLst/>
              <a:ahLst/>
              <a:cxnLst/>
              <a:rect l="l" t="t" r="r" b="b"/>
              <a:pathLst>
                <a:path w="1048" h="1453" extrusionOk="0">
                  <a:moveTo>
                    <a:pt x="0" y="0"/>
                  </a:moveTo>
                  <a:lnTo>
                    <a:pt x="1048" y="1072"/>
                  </a:lnTo>
                  <a:lnTo>
                    <a:pt x="905" y="1453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5698" name="Google Shape;5698;p38"/>
            <p:cNvSpPr/>
            <p:nvPr/>
          </p:nvSpPr>
          <p:spPr>
            <a:xfrm>
              <a:off x="1205975" y="2965750"/>
              <a:ext cx="21000" cy="162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8"/>
            <p:cNvSpPr/>
            <p:nvPr/>
          </p:nvSpPr>
          <p:spPr>
            <a:xfrm>
              <a:off x="1082225" y="2937250"/>
              <a:ext cx="11400" cy="264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00" name="Google Shape;5700;p38"/>
          <p:cNvSpPr/>
          <p:nvPr/>
        </p:nvSpPr>
        <p:spPr>
          <a:xfrm>
            <a:off x="2747818" y="2515053"/>
            <a:ext cx="319692" cy="337331"/>
          </a:xfrm>
          <a:custGeom>
            <a:avLst/>
            <a:gdLst/>
            <a:ahLst/>
            <a:cxnLst/>
            <a:rect l="l" t="t" r="r" b="b"/>
            <a:pathLst>
              <a:path w="10621" h="11207" extrusionOk="0">
                <a:moveTo>
                  <a:pt x="6412" y="614"/>
                </a:moveTo>
                <a:lnTo>
                  <a:pt x="6690" y="1980"/>
                </a:lnTo>
                <a:cubicBezTo>
                  <a:pt x="6384" y="2063"/>
                  <a:pt x="6105" y="2203"/>
                  <a:pt x="5854" y="2426"/>
                </a:cubicBezTo>
                <a:cubicBezTo>
                  <a:pt x="5548" y="2119"/>
                  <a:pt x="5129" y="1952"/>
                  <a:pt x="4711" y="1952"/>
                </a:cubicBezTo>
                <a:cubicBezTo>
                  <a:pt x="4265" y="1952"/>
                  <a:pt x="3875" y="2119"/>
                  <a:pt x="3568" y="2426"/>
                </a:cubicBezTo>
                <a:cubicBezTo>
                  <a:pt x="3345" y="2231"/>
                  <a:pt x="3039" y="2063"/>
                  <a:pt x="2732" y="1980"/>
                </a:cubicBezTo>
                <a:lnTo>
                  <a:pt x="3011" y="614"/>
                </a:lnTo>
                <a:close/>
                <a:moveTo>
                  <a:pt x="7192" y="1088"/>
                </a:moveTo>
                <a:lnTo>
                  <a:pt x="8530" y="2147"/>
                </a:lnTo>
                <a:cubicBezTo>
                  <a:pt x="8447" y="2259"/>
                  <a:pt x="8335" y="2370"/>
                  <a:pt x="8251" y="2482"/>
                </a:cubicBezTo>
                <a:cubicBezTo>
                  <a:pt x="8028" y="2231"/>
                  <a:pt x="7750" y="2008"/>
                  <a:pt x="7359" y="1952"/>
                </a:cubicBezTo>
                <a:lnTo>
                  <a:pt x="7192" y="1088"/>
                </a:lnTo>
                <a:close/>
                <a:moveTo>
                  <a:pt x="9339" y="2565"/>
                </a:moveTo>
                <a:cubicBezTo>
                  <a:pt x="9729" y="2565"/>
                  <a:pt x="10008" y="2844"/>
                  <a:pt x="10008" y="3234"/>
                </a:cubicBezTo>
                <a:cubicBezTo>
                  <a:pt x="9980" y="3624"/>
                  <a:pt x="9701" y="3903"/>
                  <a:pt x="9339" y="3903"/>
                </a:cubicBezTo>
                <a:cubicBezTo>
                  <a:pt x="9004" y="3903"/>
                  <a:pt x="8670" y="3624"/>
                  <a:pt x="8670" y="3234"/>
                </a:cubicBezTo>
                <a:cubicBezTo>
                  <a:pt x="8670" y="2900"/>
                  <a:pt x="8948" y="2565"/>
                  <a:pt x="9339" y="2565"/>
                </a:cubicBezTo>
                <a:close/>
                <a:moveTo>
                  <a:pt x="7081" y="2565"/>
                </a:moveTo>
                <a:cubicBezTo>
                  <a:pt x="7638" y="2565"/>
                  <a:pt x="8056" y="3039"/>
                  <a:pt x="8056" y="3541"/>
                </a:cubicBezTo>
                <a:cubicBezTo>
                  <a:pt x="8056" y="4070"/>
                  <a:pt x="7610" y="4516"/>
                  <a:pt x="7081" y="4516"/>
                </a:cubicBezTo>
                <a:cubicBezTo>
                  <a:pt x="6718" y="4516"/>
                  <a:pt x="6384" y="4321"/>
                  <a:pt x="6217" y="4015"/>
                </a:cubicBezTo>
                <a:cubicBezTo>
                  <a:pt x="6147" y="3889"/>
                  <a:pt x="6028" y="3827"/>
                  <a:pt x="5910" y="3827"/>
                </a:cubicBezTo>
                <a:cubicBezTo>
                  <a:pt x="5791" y="3827"/>
                  <a:pt x="5673" y="3889"/>
                  <a:pt x="5603" y="4015"/>
                </a:cubicBezTo>
                <a:cubicBezTo>
                  <a:pt x="5436" y="4321"/>
                  <a:pt x="5102" y="4516"/>
                  <a:pt x="4739" y="4516"/>
                </a:cubicBezTo>
                <a:cubicBezTo>
                  <a:pt x="4405" y="4516"/>
                  <a:pt x="4042" y="4321"/>
                  <a:pt x="3875" y="4015"/>
                </a:cubicBezTo>
                <a:cubicBezTo>
                  <a:pt x="3805" y="3889"/>
                  <a:pt x="3694" y="3827"/>
                  <a:pt x="3582" y="3827"/>
                </a:cubicBezTo>
                <a:cubicBezTo>
                  <a:pt x="3471" y="3827"/>
                  <a:pt x="3359" y="3889"/>
                  <a:pt x="3290" y="4015"/>
                </a:cubicBezTo>
                <a:cubicBezTo>
                  <a:pt x="3094" y="4321"/>
                  <a:pt x="2760" y="4516"/>
                  <a:pt x="2398" y="4516"/>
                </a:cubicBezTo>
                <a:cubicBezTo>
                  <a:pt x="1840" y="4516"/>
                  <a:pt x="1422" y="4070"/>
                  <a:pt x="1422" y="3541"/>
                </a:cubicBezTo>
                <a:cubicBezTo>
                  <a:pt x="1422" y="3039"/>
                  <a:pt x="1840" y="2565"/>
                  <a:pt x="2398" y="2565"/>
                </a:cubicBezTo>
                <a:cubicBezTo>
                  <a:pt x="2760" y="2565"/>
                  <a:pt x="3094" y="2788"/>
                  <a:pt x="3290" y="3095"/>
                </a:cubicBezTo>
                <a:cubicBezTo>
                  <a:pt x="3359" y="3220"/>
                  <a:pt x="3471" y="3283"/>
                  <a:pt x="3582" y="3283"/>
                </a:cubicBezTo>
                <a:cubicBezTo>
                  <a:pt x="3694" y="3283"/>
                  <a:pt x="3805" y="3220"/>
                  <a:pt x="3875" y="3095"/>
                </a:cubicBezTo>
                <a:cubicBezTo>
                  <a:pt x="4042" y="2788"/>
                  <a:pt x="4405" y="2565"/>
                  <a:pt x="4739" y="2565"/>
                </a:cubicBezTo>
                <a:cubicBezTo>
                  <a:pt x="5102" y="2565"/>
                  <a:pt x="5436" y="2788"/>
                  <a:pt x="5603" y="3095"/>
                </a:cubicBezTo>
                <a:cubicBezTo>
                  <a:pt x="5673" y="3220"/>
                  <a:pt x="5791" y="3283"/>
                  <a:pt x="5910" y="3283"/>
                </a:cubicBezTo>
                <a:cubicBezTo>
                  <a:pt x="6028" y="3283"/>
                  <a:pt x="6147" y="3220"/>
                  <a:pt x="6217" y="3095"/>
                </a:cubicBezTo>
                <a:cubicBezTo>
                  <a:pt x="6384" y="2788"/>
                  <a:pt x="6718" y="2565"/>
                  <a:pt x="7081" y="2565"/>
                </a:cubicBezTo>
                <a:close/>
                <a:moveTo>
                  <a:pt x="5798" y="4767"/>
                </a:moveTo>
                <a:cubicBezTo>
                  <a:pt x="6105" y="5074"/>
                  <a:pt x="6523" y="5269"/>
                  <a:pt x="6941" y="5269"/>
                </a:cubicBezTo>
                <a:cubicBezTo>
                  <a:pt x="7192" y="5269"/>
                  <a:pt x="7387" y="5213"/>
                  <a:pt x="7610" y="5130"/>
                </a:cubicBezTo>
                <a:lnTo>
                  <a:pt x="7610" y="6273"/>
                </a:lnTo>
                <a:lnTo>
                  <a:pt x="7109" y="6440"/>
                </a:lnTo>
                <a:cubicBezTo>
                  <a:pt x="7055" y="6463"/>
                  <a:pt x="6997" y="6473"/>
                  <a:pt x="6938" y="6473"/>
                </a:cubicBezTo>
                <a:cubicBezTo>
                  <a:pt x="6782" y="6473"/>
                  <a:pt x="6616" y="6402"/>
                  <a:pt x="6495" y="6301"/>
                </a:cubicBezTo>
                <a:cubicBezTo>
                  <a:pt x="6241" y="6046"/>
                  <a:pt x="5923" y="5927"/>
                  <a:pt x="5608" y="5927"/>
                </a:cubicBezTo>
                <a:cubicBezTo>
                  <a:pt x="5267" y="5927"/>
                  <a:pt x="4930" y="6067"/>
                  <a:pt x="4683" y="6328"/>
                </a:cubicBezTo>
                <a:cubicBezTo>
                  <a:pt x="4433" y="6078"/>
                  <a:pt x="4082" y="5937"/>
                  <a:pt x="3733" y="5937"/>
                </a:cubicBezTo>
                <a:cubicBezTo>
                  <a:pt x="3420" y="5937"/>
                  <a:pt x="3109" y="6050"/>
                  <a:pt x="2871" y="6301"/>
                </a:cubicBezTo>
                <a:cubicBezTo>
                  <a:pt x="2737" y="6416"/>
                  <a:pt x="2602" y="6478"/>
                  <a:pt x="2449" y="6478"/>
                </a:cubicBezTo>
                <a:cubicBezTo>
                  <a:pt x="2380" y="6478"/>
                  <a:pt x="2308" y="6466"/>
                  <a:pt x="2230" y="6440"/>
                </a:cubicBezTo>
                <a:lnTo>
                  <a:pt x="1673" y="6273"/>
                </a:lnTo>
                <a:lnTo>
                  <a:pt x="1673" y="5130"/>
                </a:lnTo>
                <a:cubicBezTo>
                  <a:pt x="1896" y="5213"/>
                  <a:pt x="2091" y="5269"/>
                  <a:pt x="2342" y="5269"/>
                </a:cubicBezTo>
                <a:cubicBezTo>
                  <a:pt x="2788" y="5269"/>
                  <a:pt x="3178" y="5074"/>
                  <a:pt x="3485" y="4767"/>
                </a:cubicBezTo>
                <a:cubicBezTo>
                  <a:pt x="3791" y="5074"/>
                  <a:pt x="4209" y="5269"/>
                  <a:pt x="4628" y="5269"/>
                </a:cubicBezTo>
                <a:cubicBezTo>
                  <a:pt x="5102" y="5269"/>
                  <a:pt x="5464" y="5074"/>
                  <a:pt x="5798" y="4767"/>
                </a:cubicBezTo>
                <a:close/>
                <a:moveTo>
                  <a:pt x="3791" y="6577"/>
                </a:moveTo>
                <a:cubicBezTo>
                  <a:pt x="4000" y="6577"/>
                  <a:pt x="4207" y="6680"/>
                  <a:pt x="4321" y="6858"/>
                </a:cubicBezTo>
                <a:lnTo>
                  <a:pt x="4182" y="6997"/>
                </a:lnTo>
                <a:cubicBezTo>
                  <a:pt x="3826" y="7340"/>
                  <a:pt x="3371" y="7508"/>
                  <a:pt x="2920" y="7508"/>
                </a:cubicBezTo>
                <a:cubicBezTo>
                  <a:pt x="2415" y="7508"/>
                  <a:pt x="1914" y="7298"/>
                  <a:pt x="1561" y="6886"/>
                </a:cubicBezTo>
                <a:lnTo>
                  <a:pt x="1561" y="6886"/>
                </a:lnTo>
                <a:lnTo>
                  <a:pt x="2091" y="7081"/>
                </a:lnTo>
                <a:cubicBezTo>
                  <a:pt x="2215" y="7120"/>
                  <a:pt x="2343" y="7139"/>
                  <a:pt x="2471" y="7139"/>
                </a:cubicBezTo>
                <a:cubicBezTo>
                  <a:pt x="2803" y="7139"/>
                  <a:pt x="3132" y="7008"/>
                  <a:pt x="3373" y="6747"/>
                </a:cubicBezTo>
                <a:cubicBezTo>
                  <a:pt x="3490" y="6630"/>
                  <a:pt x="3641" y="6577"/>
                  <a:pt x="3791" y="6577"/>
                </a:cubicBezTo>
                <a:close/>
                <a:moveTo>
                  <a:pt x="5591" y="6621"/>
                </a:moveTo>
                <a:cubicBezTo>
                  <a:pt x="5743" y="6621"/>
                  <a:pt x="5898" y="6679"/>
                  <a:pt x="6021" y="6802"/>
                </a:cubicBezTo>
                <a:cubicBezTo>
                  <a:pt x="6282" y="7042"/>
                  <a:pt x="6599" y="7168"/>
                  <a:pt x="6933" y="7168"/>
                </a:cubicBezTo>
                <a:cubicBezTo>
                  <a:pt x="7064" y="7168"/>
                  <a:pt x="7198" y="7148"/>
                  <a:pt x="7332" y="7109"/>
                </a:cubicBezTo>
                <a:lnTo>
                  <a:pt x="7833" y="6886"/>
                </a:lnTo>
                <a:lnTo>
                  <a:pt x="7833" y="6886"/>
                </a:lnTo>
                <a:cubicBezTo>
                  <a:pt x="7503" y="7299"/>
                  <a:pt x="7003" y="7529"/>
                  <a:pt x="6483" y="7529"/>
                </a:cubicBezTo>
                <a:cubicBezTo>
                  <a:pt x="6302" y="7529"/>
                  <a:pt x="6118" y="7501"/>
                  <a:pt x="5938" y="7443"/>
                </a:cubicBezTo>
                <a:cubicBezTo>
                  <a:pt x="5464" y="7304"/>
                  <a:pt x="5269" y="7025"/>
                  <a:pt x="5102" y="6886"/>
                </a:cubicBezTo>
                <a:cubicBezTo>
                  <a:pt x="5211" y="6714"/>
                  <a:pt x="5398" y="6621"/>
                  <a:pt x="5591" y="6621"/>
                </a:cubicBezTo>
                <a:close/>
                <a:moveTo>
                  <a:pt x="4628" y="7416"/>
                </a:moveTo>
                <a:cubicBezTo>
                  <a:pt x="4906" y="7694"/>
                  <a:pt x="5185" y="7945"/>
                  <a:pt x="5659" y="8085"/>
                </a:cubicBezTo>
                <a:cubicBezTo>
                  <a:pt x="5882" y="8140"/>
                  <a:pt x="6161" y="8224"/>
                  <a:pt x="6412" y="8224"/>
                </a:cubicBezTo>
                <a:cubicBezTo>
                  <a:pt x="7053" y="8224"/>
                  <a:pt x="7666" y="7973"/>
                  <a:pt x="8112" y="7527"/>
                </a:cubicBezTo>
                <a:cubicBezTo>
                  <a:pt x="8224" y="7639"/>
                  <a:pt x="8251" y="7806"/>
                  <a:pt x="8251" y="7945"/>
                </a:cubicBezTo>
                <a:cubicBezTo>
                  <a:pt x="8335" y="8280"/>
                  <a:pt x="8056" y="8558"/>
                  <a:pt x="7666" y="8558"/>
                </a:cubicBezTo>
                <a:cubicBezTo>
                  <a:pt x="7555" y="8558"/>
                  <a:pt x="7471" y="8531"/>
                  <a:pt x="7387" y="8503"/>
                </a:cubicBezTo>
                <a:cubicBezTo>
                  <a:pt x="7339" y="8479"/>
                  <a:pt x="7291" y="8468"/>
                  <a:pt x="7243" y="8468"/>
                </a:cubicBezTo>
                <a:cubicBezTo>
                  <a:pt x="7016" y="8468"/>
                  <a:pt x="6826" y="8718"/>
                  <a:pt x="6941" y="8949"/>
                </a:cubicBezTo>
                <a:cubicBezTo>
                  <a:pt x="6969" y="9060"/>
                  <a:pt x="6997" y="9172"/>
                  <a:pt x="6997" y="9227"/>
                </a:cubicBezTo>
                <a:cubicBezTo>
                  <a:pt x="6997" y="9590"/>
                  <a:pt x="6718" y="9896"/>
                  <a:pt x="6356" y="9896"/>
                </a:cubicBezTo>
                <a:cubicBezTo>
                  <a:pt x="6161" y="9896"/>
                  <a:pt x="6021" y="9813"/>
                  <a:pt x="5882" y="9729"/>
                </a:cubicBezTo>
                <a:cubicBezTo>
                  <a:pt x="5815" y="9662"/>
                  <a:pt x="5734" y="9631"/>
                  <a:pt x="5655" y="9631"/>
                </a:cubicBezTo>
                <a:cubicBezTo>
                  <a:pt x="5505" y="9631"/>
                  <a:pt x="5361" y="9742"/>
                  <a:pt x="5325" y="9924"/>
                </a:cubicBezTo>
                <a:cubicBezTo>
                  <a:pt x="5297" y="10287"/>
                  <a:pt x="5018" y="10565"/>
                  <a:pt x="4683" y="10565"/>
                </a:cubicBezTo>
                <a:cubicBezTo>
                  <a:pt x="4321" y="10565"/>
                  <a:pt x="4042" y="10287"/>
                  <a:pt x="4014" y="9924"/>
                </a:cubicBezTo>
                <a:cubicBezTo>
                  <a:pt x="3996" y="9741"/>
                  <a:pt x="3846" y="9619"/>
                  <a:pt x="3690" y="9619"/>
                </a:cubicBezTo>
                <a:cubicBezTo>
                  <a:pt x="3608" y="9619"/>
                  <a:pt x="3524" y="9652"/>
                  <a:pt x="3457" y="9729"/>
                </a:cubicBezTo>
                <a:cubicBezTo>
                  <a:pt x="3317" y="9813"/>
                  <a:pt x="3178" y="9896"/>
                  <a:pt x="3011" y="9896"/>
                </a:cubicBezTo>
                <a:cubicBezTo>
                  <a:pt x="2648" y="9896"/>
                  <a:pt x="2342" y="9618"/>
                  <a:pt x="2342" y="9227"/>
                </a:cubicBezTo>
                <a:cubicBezTo>
                  <a:pt x="2342" y="9116"/>
                  <a:pt x="2370" y="9032"/>
                  <a:pt x="2398" y="8949"/>
                </a:cubicBezTo>
                <a:cubicBezTo>
                  <a:pt x="2513" y="8718"/>
                  <a:pt x="2323" y="8468"/>
                  <a:pt x="2095" y="8468"/>
                </a:cubicBezTo>
                <a:cubicBezTo>
                  <a:pt x="2048" y="8468"/>
                  <a:pt x="2000" y="8479"/>
                  <a:pt x="1952" y="8503"/>
                </a:cubicBezTo>
                <a:cubicBezTo>
                  <a:pt x="1859" y="8555"/>
                  <a:pt x="1755" y="8583"/>
                  <a:pt x="1653" y="8583"/>
                </a:cubicBezTo>
                <a:cubicBezTo>
                  <a:pt x="1538" y="8583"/>
                  <a:pt x="1427" y="8548"/>
                  <a:pt x="1338" y="8475"/>
                </a:cubicBezTo>
                <a:cubicBezTo>
                  <a:pt x="1115" y="8335"/>
                  <a:pt x="1004" y="8112"/>
                  <a:pt x="1004" y="7917"/>
                </a:cubicBezTo>
                <a:cubicBezTo>
                  <a:pt x="1004" y="7722"/>
                  <a:pt x="1087" y="7583"/>
                  <a:pt x="1143" y="7499"/>
                </a:cubicBezTo>
                <a:cubicBezTo>
                  <a:pt x="1617" y="7945"/>
                  <a:pt x="2230" y="8196"/>
                  <a:pt x="2871" y="8196"/>
                </a:cubicBezTo>
                <a:cubicBezTo>
                  <a:pt x="3485" y="8196"/>
                  <a:pt x="4126" y="7945"/>
                  <a:pt x="4572" y="7499"/>
                </a:cubicBezTo>
                <a:lnTo>
                  <a:pt x="4628" y="7416"/>
                </a:lnTo>
                <a:close/>
                <a:moveTo>
                  <a:pt x="2732" y="1"/>
                </a:moveTo>
                <a:cubicBezTo>
                  <a:pt x="2537" y="1"/>
                  <a:pt x="2453" y="112"/>
                  <a:pt x="2398" y="279"/>
                </a:cubicBezTo>
                <a:lnTo>
                  <a:pt x="2063" y="2008"/>
                </a:lnTo>
                <a:cubicBezTo>
                  <a:pt x="1310" y="2203"/>
                  <a:pt x="753" y="2844"/>
                  <a:pt x="753" y="3624"/>
                </a:cubicBezTo>
                <a:cubicBezTo>
                  <a:pt x="753" y="4015"/>
                  <a:pt x="892" y="4321"/>
                  <a:pt x="1087" y="4600"/>
                </a:cubicBezTo>
                <a:lnTo>
                  <a:pt x="1087" y="6050"/>
                </a:lnTo>
                <a:lnTo>
                  <a:pt x="864" y="5994"/>
                </a:lnTo>
                <a:cubicBezTo>
                  <a:pt x="832" y="5987"/>
                  <a:pt x="799" y="5984"/>
                  <a:pt x="766" y="5984"/>
                </a:cubicBezTo>
                <a:cubicBezTo>
                  <a:pt x="662" y="5984"/>
                  <a:pt x="566" y="6020"/>
                  <a:pt x="502" y="6105"/>
                </a:cubicBezTo>
                <a:cubicBezTo>
                  <a:pt x="418" y="6189"/>
                  <a:pt x="391" y="6384"/>
                  <a:pt x="502" y="6468"/>
                </a:cubicBezTo>
                <a:lnTo>
                  <a:pt x="837" y="6997"/>
                </a:lnTo>
                <a:cubicBezTo>
                  <a:pt x="0" y="7806"/>
                  <a:pt x="558" y="9255"/>
                  <a:pt x="1756" y="9255"/>
                </a:cubicBezTo>
                <a:cubicBezTo>
                  <a:pt x="1756" y="10001"/>
                  <a:pt x="2361" y="10582"/>
                  <a:pt x="3036" y="10582"/>
                </a:cubicBezTo>
                <a:cubicBezTo>
                  <a:pt x="3193" y="10582"/>
                  <a:pt x="3354" y="10550"/>
                  <a:pt x="3513" y="10482"/>
                </a:cubicBezTo>
                <a:cubicBezTo>
                  <a:pt x="3736" y="10928"/>
                  <a:pt x="4182" y="11207"/>
                  <a:pt x="4711" y="11207"/>
                </a:cubicBezTo>
                <a:cubicBezTo>
                  <a:pt x="5241" y="11207"/>
                  <a:pt x="5687" y="10900"/>
                  <a:pt x="5882" y="10482"/>
                </a:cubicBezTo>
                <a:cubicBezTo>
                  <a:pt x="6040" y="10536"/>
                  <a:pt x="6198" y="10562"/>
                  <a:pt x="6351" y="10562"/>
                </a:cubicBezTo>
                <a:cubicBezTo>
                  <a:pt x="7062" y="10562"/>
                  <a:pt x="7666" y="10012"/>
                  <a:pt x="7666" y="9255"/>
                </a:cubicBezTo>
                <a:cubicBezTo>
                  <a:pt x="8865" y="9255"/>
                  <a:pt x="9450" y="7806"/>
                  <a:pt x="8586" y="6997"/>
                </a:cubicBezTo>
                <a:lnTo>
                  <a:pt x="8920" y="6468"/>
                </a:lnTo>
                <a:cubicBezTo>
                  <a:pt x="9066" y="6273"/>
                  <a:pt x="8894" y="5973"/>
                  <a:pt x="8645" y="5973"/>
                </a:cubicBezTo>
                <a:cubicBezTo>
                  <a:pt x="8608" y="5973"/>
                  <a:pt x="8570" y="5980"/>
                  <a:pt x="8530" y="5994"/>
                </a:cubicBezTo>
                <a:lnTo>
                  <a:pt x="8335" y="6050"/>
                </a:lnTo>
                <a:lnTo>
                  <a:pt x="8335" y="4600"/>
                </a:lnTo>
                <a:cubicBezTo>
                  <a:pt x="8391" y="4489"/>
                  <a:pt x="8474" y="4433"/>
                  <a:pt x="8502" y="4321"/>
                </a:cubicBezTo>
                <a:cubicBezTo>
                  <a:pt x="8725" y="4489"/>
                  <a:pt x="9032" y="4600"/>
                  <a:pt x="9311" y="4600"/>
                </a:cubicBezTo>
                <a:cubicBezTo>
                  <a:pt x="10035" y="4600"/>
                  <a:pt x="10621" y="4015"/>
                  <a:pt x="10621" y="3262"/>
                </a:cubicBezTo>
                <a:cubicBezTo>
                  <a:pt x="10621" y="2537"/>
                  <a:pt x="10035" y="1924"/>
                  <a:pt x="9339" y="1924"/>
                </a:cubicBezTo>
                <a:lnTo>
                  <a:pt x="9311" y="1924"/>
                </a:lnTo>
                <a:lnTo>
                  <a:pt x="694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>
            <a:spLocks noGrp="1"/>
          </p:cNvSpPr>
          <p:nvPr>
            <p:ph type="ctrTitle" idx="3"/>
          </p:nvPr>
        </p:nvSpPr>
        <p:spPr>
          <a:xfrm>
            <a:off x="1279522" y="1238696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/>
              <a:t>فهرست</a:t>
            </a:r>
            <a:br>
              <a:rPr lang="fa-IR" sz="3600"/>
            </a:br>
            <a:r>
              <a:rPr lang="fa-IR" sz="3600"/>
              <a:t>مطالب</a:t>
            </a:r>
            <a:endParaRPr sz="3600"/>
          </a:p>
        </p:txBody>
      </p:sp>
      <p:grpSp>
        <p:nvGrpSpPr>
          <p:cNvPr id="187" name="Google Shape;187;p18"/>
          <p:cNvGrpSpPr/>
          <p:nvPr/>
        </p:nvGrpSpPr>
        <p:grpSpPr>
          <a:xfrm>
            <a:off x="3817800" y="328653"/>
            <a:ext cx="4709742" cy="4621211"/>
            <a:chOff x="3817800" y="328653"/>
            <a:chExt cx="4709742" cy="4621211"/>
          </a:xfrm>
        </p:grpSpPr>
        <p:sp>
          <p:nvSpPr>
            <p:cNvPr id="188" name="Google Shape;188;p18"/>
            <p:cNvSpPr/>
            <p:nvPr/>
          </p:nvSpPr>
          <p:spPr>
            <a:xfrm>
              <a:off x="7956850" y="328653"/>
              <a:ext cx="570692" cy="4621211"/>
            </a:xfrm>
            <a:custGeom>
              <a:avLst/>
              <a:gdLst/>
              <a:ahLst/>
              <a:cxnLst/>
              <a:rect l="l" t="t" r="r" b="b"/>
              <a:pathLst>
                <a:path w="7626" h="61752" extrusionOk="0">
                  <a:moveTo>
                    <a:pt x="3815" y="0"/>
                  </a:moveTo>
                  <a:cubicBezTo>
                    <a:pt x="2618" y="0"/>
                    <a:pt x="1648" y="970"/>
                    <a:pt x="1648" y="2167"/>
                  </a:cubicBezTo>
                  <a:lnTo>
                    <a:pt x="1648" y="54804"/>
                  </a:lnTo>
                  <a:cubicBezTo>
                    <a:pt x="656" y="55491"/>
                    <a:pt x="1" y="56638"/>
                    <a:pt x="1" y="57937"/>
                  </a:cubicBezTo>
                  <a:cubicBezTo>
                    <a:pt x="1" y="60043"/>
                    <a:pt x="1709" y="61752"/>
                    <a:pt x="3815" y="61752"/>
                  </a:cubicBezTo>
                  <a:cubicBezTo>
                    <a:pt x="5921" y="61752"/>
                    <a:pt x="7625" y="60043"/>
                    <a:pt x="7625" y="57937"/>
                  </a:cubicBezTo>
                  <a:cubicBezTo>
                    <a:pt x="7625" y="56638"/>
                    <a:pt x="6974" y="55491"/>
                    <a:pt x="5978" y="54804"/>
                  </a:cubicBezTo>
                  <a:lnTo>
                    <a:pt x="5978" y="2167"/>
                  </a:lnTo>
                  <a:cubicBezTo>
                    <a:pt x="5978" y="970"/>
                    <a:pt x="5008" y="0"/>
                    <a:pt x="38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8154942" y="403489"/>
              <a:ext cx="174740" cy="1197435"/>
            </a:xfrm>
            <a:custGeom>
              <a:avLst/>
              <a:gdLst/>
              <a:ahLst/>
              <a:cxnLst/>
              <a:rect l="l" t="t" r="r" b="b"/>
              <a:pathLst>
                <a:path w="2335" h="16001" extrusionOk="0">
                  <a:moveTo>
                    <a:pt x="1168" y="0"/>
                  </a:moveTo>
                  <a:cubicBezTo>
                    <a:pt x="524" y="0"/>
                    <a:pt x="1" y="542"/>
                    <a:pt x="1" y="1209"/>
                  </a:cubicBezTo>
                  <a:lnTo>
                    <a:pt x="1" y="15903"/>
                  </a:lnTo>
                  <a:cubicBezTo>
                    <a:pt x="778" y="15963"/>
                    <a:pt x="1554" y="15993"/>
                    <a:pt x="2334" y="16001"/>
                  </a:cubicBezTo>
                  <a:lnTo>
                    <a:pt x="2334" y="1209"/>
                  </a:lnTo>
                  <a:cubicBezTo>
                    <a:pt x="2334" y="542"/>
                    <a:pt x="1812" y="0"/>
                    <a:pt x="1168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8031686" y="1593539"/>
              <a:ext cx="421321" cy="3281515"/>
            </a:xfrm>
            <a:custGeom>
              <a:avLst/>
              <a:gdLst/>
              <a:ahLst/>
              <a:cxnLst/>
              <a:rect l="l" t="t" r="r" b="b"/>
              <a:pathLst>
                <a:path w="5630" h="43850" extrusionOk="0">
                  <a:moveTo>
                    <a:pt x="1648" y="1"/>
                  </a:moveTo>
                  <a:lnTo>
                    <a:pt x="1648" y="38479"/>
                  </a:lnTo>
                  <a:cubicBezTo>
                    <a:pt x="679" y="38925"/>
                    <a:pt x="1" y="39902"/>
                    <a:pt x="1" y="41039"/>
                  </a:cubicBezTo>
                  <a:cubicBezTo>
                    <a:pt x="1" y="42589"/>
                    <a:pt x="1261" y="43850"/>
                    <a:pt x="2815" y="43850"/>
                  </a:cubicBezTo>
                  <a:cubicBezTo>
                    <a:pt x="4364" y="43850"/>
                    <a:pt x="5630" y="42589"/>
                    <a:pt x="5630" y="41039"/>
                  </a:cubicBezTo>
                  <a:cubicBezTo>
                    <a:pt x="5630" y="39902"/>
                    <a:pt x="4952" y="38925"/>
                    <a:pt x="3981" y="38479"/>
                  </a:cubicBezTo>
                  <a:lnTo>
                    <a:pt x="3981" y="99"/>
                  </a:lnTo>
                  <a:cubicBezTo>
                    <a:pt x="3201" y="91"/>
                    <a:pt x="2425" y="61"/>
                    <a:pt x="164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8031686" y="2851015"/>
              <a:ext cx="421321" cy="2024062"/>
            </a:xfrm>
            <a:custGeom>
              <a:avLst/>
              <a:gdLst/>
              <a:ahLst/>
              <a:cxnLst/>
              <a:rect l="l" t="t" r="r" b="b"/>
              <a:pathLst>
                <a:path w="5630" h="27047" extrusionOk="0">
                  <a:moveTo>
                    <a:pt x="3981" y="1"/>
                  </a:moveTo>
                  <a:cubicBezTo>
                    <a:pt x="3141" y="7266"/>
                    <a:pt x="3201" y="14599"/>
                    <a:pt x="2144" y="22186"/>
                  </a:cubicBezTo>
                  <a:cubicBezTo>
                    <a:pt x="1949" y="22765"/>
                    <a:pt x="1313" y="24082"/>
                    <a:pt x="460" y="24082"/>
                  </a:cubicBezTo>
                  <a:cubicBezTo>
                    <a:pt x="318" y="24082"/>
                    <a:pt x="169" y="24046"/>
                    <a:pt x="16" y="23963"/>
                  </a:cubicBezTo>
                  <a:cubicBezTo>
                    <a:pt x="4" y="24054"/>
                    <a:pt x="1" y="24141"/>
                    <a:pt x="1" y="24236"/>
                  </a:cubicBezTo>
                  <a:cubicBezTo>
                    <a:pt x="1" y="25786"/>
                    <a:pt x="1261" y="27047"/>
                    <a:pt x="2815" y="27047"/>
                  </a:cubicBezTo>
                  <a:cubicBezTo>
                    <a:pt x="4364" y="27047"/>
                    <a:pt x="5630" y="25786"/>
                    <a:pt x="5630" y="24236"/>
                  </a:cubicBezTo>
                  <a:cubicBezTo>
                    <a:pt x="5630" y="23099"/>
                    <a:pt x="4952" y="22122"/>
                    <a:pt x="3981" y="21676"/>
                  </a:cubicBezTo>
                  <a:lnTo>
                    <a:pt x="398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2" name="Google Shape;192;p18"/>
            <p:cNvCxnSpPr/>
            <p:nvPr/>
          </p:nvCxnSpPr>
          <p:spPr>
            <a:xfrm>
              <a:off x="3817800" y="1479296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8"/>
            <p:cNvCxnSpPr/>
            <p:nvPr/>
          </p:nvCxnSpPr>
          <p:spPr>
            <a:xfrm>
              <a:off x="3817800" y="251752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8"/>
            <p:cNvCxnSpPr/>
            <p:nvPr/>
          </p:nvCxnSpPr>
          <p:spPr>
            <a:xfrm>
              <a:off x="3817800" y="357457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8"/>
            <p:cNvCxnSpPr/>
            <p:nvPr/>
          </p:nvCxnSpPr>
          <p:spPr>
            <a:xfrm>
              <a:off x="3817800" y="463162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8"/>
            <p:cNvCxnSpPr/>
            <p:nvPr/>
          </p:nvCxnSpPr>
          <p:spPr>
            <a:xfrm>
              <a:off x="8001377" y="1160800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8"/>
            <p:cNvCxnSpPr/>
            <p:nvPr/>
          </p:nvCxnSpPr>
          <p:spPr>
            <a:xfrm>
              <a:off x="8001377" y="219902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8"/>
            <p:cNvCxnSpPr/>
            <p:nvPr/>
          </p:nvCxnSpPr>
          <p:spPr>
            <a:xfrm>
              <a:off x="8001377" y="325607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8"/>
            <p:cNvCxnSpPr/>
            <p:nvPr/>
          </p:nvCxnSpPr>
          <p:spPr>
            <a:xfrm>
              <a:off x="8001377" y="431312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8"/>
            <p:cNvCxnSpPr/>
            <p:nvPr/>
          </p:nvCxnSpPr>
          <p:spPr>
            <a:xfrm>
              <a:off x="8001377" y="801288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8"/>
            <p:cNvCxnSpPr/>
            <p:nvPr/>
          </p:nvCxnSpPr>
          <p:spPr>
            <a:xfrm>
              <a:off x="8001377" y="183951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8"/>
            <p:cNvCxnSpPr/>
            <p:nvPr/>
          </p:nvCxnSpPr>
          <p:spPr>
            <a:xfrm>
              <a:off x="8001377" y="289656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8"/>
            <p:cNvCxnSpPr/>
            <p:nvPr/>
          </p:nvCxnSpPr>
          <p:spPr>
            <a:xfrm>
              <a:off x="8001377" y="395361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8"/>
          <p:cNvSpPr txBox="1">
            <a:spLocks noGrp="1"/>
          </p:cNvSpPr>
          <p:nvPr>
            <p:ph type="title"/>
          </p:nvPr>
        </p:nvSpPr>
        <p:spPr>
          <a:xfrm>
            <a:off x="3718050" y="803543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01</a:t>
            </a:r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>
            <a:off x="3729339" y="1048341"/>
            <a:ext cx="3858000" cy="2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/>
              <a:t>اهداف</a:t>
            </a:r>
            <a:endParaRPr sz="3200"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1"/>
          </p:nvPr>
        </p:nvSpPr>
        <p:spPr>
          <a:xfrm>
            <a:off x="4282497" y="1140059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100">
                <a:cs typeface="B Nazanin" panose="00000400000000000000" pitchFamily="2" charset="-78"/>
              </a:rPr>
              <a:t>متن خود را وارد کنید</a:t>
            </a:r>
            <a:endParaRPr sz="1100">
              <a:cs typeface="B Nazanin" panose="00000400000000000000" pitchFamily="2" charset="-78"/>
            </a:endParaRPr>
          </a:p>
        </p:txBody>
      </p:sp>
      <p:sp>
        <p:nvSpPr>
          <p:cNvPr id="207" name="Google Shape;207;p18"/>
          <p:cNvSpPr txBox="1">
            <a:spLocks noGrp="1"/>
          </p:cNvSpPr>
          <p:nvPr>
            <p:ph type="title" idx="4"/>
          </p:nvPr>
        </p:nvSpPr>
        <p:spPr>
          <a:xfrm>
            <a:off x="3718050" y="1820897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02</a:t>
            </a:r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ctrTitle" idx="5"/>
          </p:nvPr>
        </p:nvSpPr>
        <p:spPr>
          <a:xfrm>
            <a:off x="3729339" y="1999803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/>
              <a:t>روش ها</a:t>
            </a:r>
            <a:endParaRPr sz="3200"/>
          </a:p>
        </p:txBody>
      </p:sp>
      <p:sp>
        <p:nvSpPr>
          <p:cNvPr id="210" name="Google Shape;210;p18"/>
          <p:cNvSpPr txBox="1">
            <a:spLocks noGrp="1"/>
          </p:cNvSpPr>
          <p:nvPr>
            <p:ph type="title" idx="7"/>
          </p:nvPr>
        </p:nvSpPr>
        <p:spPr>
          <a:xfrm>
            <a:off x="3718050" y="2899583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03</a:t>
            </a:r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ctrTitle" idx="8"/>
          </p:nvPr>
        </p:nvSpPr>
        <p:spPr>
          <a:xfrm>
            <a:off x="3729339" y="3078451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/>
              <a:t>بررسی</a:t>
            </a:r>
            <a:endParaRPr sz="3200"/>
          </a:p>
        </p:txBody>
      </p:sp>
      <p:sp>
        <p:nvSpPr>
          <p:cNvPr id="213" name="Google Shape;213;p18"/>
          <p:cNvSpPr txBox="1">
            <a:spLocks noGrp="1"/>
          </p:cNvSpPr>
          <p:nvPr>
            <p:ph type="title" idx="13"/>
          </p:nvPr>
        </p:nvSpPr>
        <p:spPr>
          <a:xfrm>
            <a:off x="3718050" y="3953613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04</a:t>
            </a:r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ctrTitle" idx="14"/>
          </p:nvPr>
        </p:nvSpPr>
        <p:spPr>
          <a:xfrm>
            <a:off x="3729339" y="4107556"/>
            <a:ext cx="3858000" cy="3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/>
              <a:t>نتیجه گیری</a:t>
            </a:r>
            <a:endParaRPr sz="3200"/>
          </a:p>
        </p:txBody>
      </p:sp>
      <p:sp>
        <p:nvSpPr>
          <p:cNvPr id="39" name="Google Shape;206;p18">
            <a:extLst>
              <a:ext uri="{FF2B5EF4-FFF2-40B4-BE49-F238E27FC236}">
                <a16:creationId xmlns:a16="http://schemas.microsoft.com/office/drawing/2014/main" id="{94A1947E-B27D-4419-A0D6-5A4F167F8309}"/>
              </a:ext>
            </a:extLst>
          </p:cNvPr>
          <p:cNvSpPr txBox="1">
            <a:spLocks/>
          </p:cNvSpPr>
          <p:nvPr/>
        </p:nvSpPr>
        <p:spPr>
          <a:xfrm>
            <a:off x="4307203" y="2173028"/>
            <a:ext cx="32664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0" indent="0" algn="r"/>
            <a:r>
              <a:rPr lang="fa-IR" sz="1100">
                <a:cs typeface="B Nazanin" panose="00000400000000000000" pitchFamily="2" charset="-78"/>
              </a:rPr>
              <a:t>متن خود را وارد کنید</a:t>
            </a:r>
          </a:p>
        </p:txBody>
      </p:sp>
      <p:sp>
        <p:nvSpPr>
          <p:cNvPr id="40" name="Google Shape;206;p18">
            <a:extLst>
              <a:ext uri="{FF2B5EF4-FFF2-40B4-BE49-F238E27FC236}">
                <a16:creationId xmlns:a16="http://schemas.microsoft.com/office/drawing/2014/main" id="{2DA2825F-8471-4D71-9732-EA0842C0AA27}"/>
              </a:ext>
            </a:extLst>
          </p:cNvPr>
          <p:cNvSpPr txBox="1">
            <a:spLocks/>
          </p:cNvSpPr>
          <p:nvPr/>
        </p:nvSpPr>
        <p:spPr>
          <a:xfrm>
            <a:off x="4294850" y="3267446"/>
            <a:ext cx="32664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0" indent="0" algn="r"/>
            <a:r>
              <a:rPr lang="fa-IR" sz="1100">
                <a:cs typeface="B Nazanin" panose="00000400000000000000" pitchFamily="2" charset="-78"/>
              </a:rPr>
              <a:t>متن خود را وارد کنید</a:t>
            </a:r>
          </a:p>
        </p:txBody>
      </p:sp>
      <p:sp>
        <p:nvSpPr>
          <p:cNvPr id="41" name="Google Shape;206;p18">
            <a:extLst>
              <a:ext uri="{FF2B5EF4-FFF2-40B4-BE49-F238E27FC236}">
                <a16:creationId xmlns:a16="http://schemas.microsoft.com/office/drawing/2014/main" id="{FCD6CA91-541A-4763-9CDF-E286101EE11F}"/>
              </a:ext>
            </a:extLst>
          </p:cNvPr>
          <p:cNvSpPr txBox="1">
            <a:spLocks/>
          </p:cNvSpPr>
          <p:nvPr/>
        </p:nvSpPr>
        <p:spPr>
          <a:xfrm>
            <a:off x="4319556" y="4300415"/>
            <a:ext cx="32664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Font typeface="Advent Pro"/>
              <a:buNone/>
              <a:defRPr sz="1000" b="0" i="0" u="none" strike="noStrike" cap="none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marL="0" indent="0" algn="r"/>
            <a:r>
              <a:rPr lang="fa-IR" sz="1100">
                <a:cs typeface="B Nazanin" panose="00000400000000000000" pitchFamily="2" charset="-78"/>
              </a:rPr>
              <a:t>متن خود را وارد کنید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5" name="Google Shape;5705;p39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Creative Process Icons</a:t>
            </a:r>
            <a:endParaRPr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5706" name="Google Shape;5706;p39"/>
          <p:cNvGrpSpPr/>
          <p:nvPr/>
        </p:nvGrpSpPr>
        <p:grpSpPr>
          <a:xfrm>
            <a:off x="1133421" y="1688547"/>
            <a:ext cx="257794" cy="330743"/>
            <a:chOff x="-50489600" y="1947400"/>
            <a:chExt cx="233150" cy="299125"/>
          </a:xfrm>
        </p:grpSpPr>
        <p:sp>
          <p:nvSpPr>
            <p:cNvPr id="5707" name="Google Shape;5707;p39"/>
            <p:cNvSpPr/>
            <p:nvPr/>
          </p:nvSpPr>
          <p:spPr>
            <a:xfrm>
              <a:off x="-50382475" y="2018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9"/>
            <p:cNvSpPr/>
            <p:nvPr/>
          </p:nvSpPr>
          <p:spPr>
            <a:xfrm>
              <a:off x="-50489600" y="1947400"/>
              <a:ext cx="233150" cy="299125"/>
            </a:xfrm>
            <a:custGeom>
              <a:avLst/>
              <a:gdLst/>
              <a:ahLst/>
              <a:cxnLst/>
              <a:rect l="l" t="t" r="r" b="b"/>
              <a:pathLst>
                <a:path w="9326" h="11965" extrusionOk="0">
                  <a:moveTo>
                    <a:pt x="4632" y="725"/>
                  </a:moveTo>
                  <a:cubicBezTo>
                    <a:pt x="4821" y="725"/>
                    <a:pt x="4978" y="882"/>
                    <a:pt x="4978" y="1071"/>
                  </a:cubicBezTo>
                  <a:lnTo>
                    <a:pt x="4978" y="1449"/>
                  </a:lnTo>
                  <a:cubicBezTo>
                    <a:pt x="4884" y="1418"/>
                    <a:pt x="4758" y="1418"/>
                    <a:pt x="4632" y="1418"/>
                  </a:cubicBezTo>
                  <a:cubicBezTo>
                    <a:pt x="4506" y="1418"/>
                    <a:pt x="4411" y="1418"/>
                    <a:pt x="4285" y="1449"/>
                  </a:cubicBezTo>
                  <a:lnTo>
                    <a:pt x="4285" y="1071"/>
                  </a:lnTo>
                  <a:cubicBezTo>
                    <a:pt x="4285" y="882"/>
                    <a:pt x="4443" y="725"/>
                    <a:pt x="4632" y="725"/>
                  </a:cubicBezTo>
                  <a:close/>
                  <a:moveTo>
                    <a:pt x="4632" y="2143"/>
                  </a:moveTo>
                  <a:cubicBezTo>
                    <a:pt x="5230" y="2143"/>
                    <a:pt x="5703" y="2615"/>
                    <a:pt x="5703" y="3182"/>
                  </a:cubicBezTo>
                  <a:cubicBezTo>
                    <a:pt x="5703" y="3781"/>
                    <a:pt x="5230" y="4253"/>
                    <a:pt x="4632" y="4253"/>
                  </a:cubicBezTo>
                  <a:cubicBezTo>
                    <a:pt x="4033" y="4253"/>
                    <a:pt x="3592" y="3781"/>
                    <a:pt x="3592" y="3182"/>
                  </a:cubicBezTo>
                  <a:cubicBezTo>
                    <a:pt x="3592" y="2615"/>
                    <a:pt x="4033" y="2143"/>
                    <a:pt x="4632" y="2143"/>
                  </a:cubicBezTo>
                  <a:close/>
                  <a:moveTo>
                    <a:pt x="4632" y="5356"/>
                  </a:moveTo>
                  <a:lnTo>
                    <a:pt x="6018" y="8191"/>
                  </a:lnTo>
                  <a:cubicBezTo>
                    <a:pt x="5671" y="8349"/>
                    <a:pt x="5356" y="8443"/>
                    <a:pt x="4978" y="8443"/>
                  </a:cubicBezTo>
                  <a:lnTo>
                    <a:pt x="4978" y="8065"/>
                  </a:lnTo>
                  <a:cubicBezTo>
                    <a:pt x="4978" y="7876"/>
                    <a:pt x="4821" y="7719"/>
                    <a:pt x="4632" y="7719"/>
                  </a:cubicBezTo>
                  <a:cubicBezTo>
                    <a:pt x="4443" y="7719"/>
                    <a:pt x="4285" y="7876"/>
                    <a:pt x="4285" y="8065"/>
                  </a:cubicBezTo>
                  <a:lnTo>
                    <a:pt x="4285" y="8443"/>
                  </a:lnTo>
                  <a:cubicBezTo>
                    <a:pt x="3939" y="8380"/>
                    <a:pt x="3592" y="8317"/>
                    <a:pt x="3246" y="8191"/>
                  </a:cubicBezTo>
                  <a:lnTo>
                    <a:pt x="4632" y="5356"/>
                  </a:lnTo>
                  <a:close/>
                  <a:moveTo>
                    <a:pt x="3466" y="4505"/>
                  </a:moveTo>
                  <a:cubicBezTo>
                    <a:pt x="3624" y="4663"/>
                    <a:pt x="3844" y="4757"/>
                    <a:pt x="4096" y="4852"/>
                  </a:cubicBezTo>
                  <a:cubicBezTo>
                    <a:pt x="4033" y="5009"/>
                    <a:pt x="1481" y="10271"/>
                    <a:pt x="1450" y="10365"/>
                  </a:cubicBezTo>
                  <a:cubicBezTo>
                    <a:pt x="1381" y="10504"/>
                    <a:pt x="1261" y="10591"/>
                    <a:pt x="1127" y="10591"/>
                  </a:cubicBezTo>
                  <a:cubicBezTo>
                    <a:pt x="1078" y="10591"/>
                    <a:pt x="1028" y="10580"/>
                    <a:pt x="977" y="10554"/>
                  </a:cubicBezTo>
                  <a:cubicBezTo>
                    <a:pt x="820" y="10491"/>
                    <a:pt x="694" y="10271"/>
                    <a:pt x="788" y="10082"/>
                  </a:cubicBezTo>
                  <a:lnTo>
                    <a:pt x="3466" y="4505"/>
                  </a:lnTo>
                  <a:close/>
                  <a:moveTo>
                    <a:pt x="5829" y="4537"/>
                  </a:moveTo>
                  <a:lnTo>
                    <a:pt x="8507" y="10113"/>
                  </a:lnTo>
                  <a:cubicBezTo>
                    <a:pt x="8570" y="10271"/>
                    <a:pt x="8507" y="10523"/>
                    <a:pt x="8318" y="10586"/>
                  </a:cubicBezTo>
                  <a:cubicBezTo>
                    <a:pt x="8271" y="10599"/>
                    <a:pt x="8225" y="10606"/>
                    <a:pt x="8181" y="10606"/>
                  </a:cubicBezTo>
                  <a:cubicBezTo>
                    <a:pt x="8021" y="10606"/>
                    <a:pt x="7888" y="10521"/>
                    <a:pt x="7814" y="10397"/>
                  </a:cubicBezTo>
                  <a:cubicBezTo>
                    <a:pt x="7719" y="10176"/>
                    <a:pt x="5293" y="5167"/>
                    <a:pt x="5199" y="4883"/>
                  </a:cubicBezTo>
                  <a:cubicBezTo>
                    <a:pt x="5419" y="4820"/>
                    <a:pt x="5608" y="4694"/>
                    <a:pt x="5829" y="4537"/>
                  </a:cubicBezTo>
                  <a:close/>
                  <a:moveTo>
                    <a:pt x="4632" y="0"/>
                  </a:moveTo>
                  <a:cubicBezTo>
                    <a:pt x="4033" y="0"/>
                    <a:pt x="3592" y="473"/>
                    <a:pt x="3592" y="1071"/>
                  </a:cubicBezTo>
                  <a:lnTo>
                    <a:pt x="3592" y="1764"/>
                  </a:lnTo>
                  <a:cubicBezTo>
                    <a:pt x="3151" y="2080"/>
                    <a:pt x="2867" y="2584"/>
                    <a:pt x="2867" y="3182"/>
                  </a:cubicBezTo>
                  <a:cubicBezTo>
                    <a:pt x="2867" y="3434"/>
                    <a:pt x="2899" y="3655"/>
                    <a:pt x="3025" y="3875"/>
                  </a:cubicBezTo>
                  <a:lnTo>
                    <a:pt x="1576" y="6900"/>
                  </a:lnTo>
                  <a:cubicBezTo>
                    <a:pt x="1355" y="6648"/>
                    <a:pt x="1229" y="6396"/>
                    <a:pt x="1103" y="6081"/>
                  </a:cubicBezTo>
                  <a:cubicBezTo>
                    <a:pt x="1032" y="5914"/>
                    <a:pt x="906" y="5837"/>
                    <a:pt x="767" y="5837"/>
                  </a:cubicBezTo>
                  <a:cubicBezTo>
                    <a:pt x="722" y="5837"/>
                    <a:pt x="676" y="5845"/>
                    <a:pt x="631" y="5860"/>
                  </a:cubicBezTo>
                  <a:cubicBezTo>
                    <a:pt x="442" y="5955"/>
                    <a:pt x="347" y="6144"/>
                    <a:pt x="442" y="6333"/>
                  </a:cubicBezTo>
                  <a:cubicBezTo>
                    <a:pt x="631" y="6805"/>
                    <a:pt x="883" y="7215"/>
                    <a:pt x="1229" y="7593"/>
                  </a:cubicBezTo>
                  <a:lnTo>
                    <a:pt x="158" y="9798"/>
                  </a:lnTo>
                  <a:cubicBezTo>
                    <a:pt x="1" y="10208"/>
                    <a:pt x="64" y="10649"/>
                    <a:pt x="347" y="10964"/>
                  </a:cubicBezTo>
                  <a:lnTo>
                    <a:pt x="95" y="11468"/>
                  </a:lnTo>
                  <a:cubicBezTo>
                    <a:pt x="32" y="11625"/>
                    <a:pt x="95" y="11846"/>
                    <a:pt x="253" y="11941"/>
                  </a:cubicBezTo>
                  <a:cubicBezTo>
                    <a:pt x="293" y="11957"/>
                    <a:pt x="340" y="11965"/>
                    <a:pt x="389" y="11965"/>
                  </a:cubicBezTo>
                  <a:cubicBezTo>
                    <a:pt x="528" y="11965"/>
                    <a:pt x="678" y="11900"/>
                    <a:pt x="725" y="11783"/>
                  </a:cubicBezTo>
                  <a:lnTo>
                    <a:pt x="977" y="11247"/>
                  </a:lnTo>
                  <a:cubicBezTo>
                    <a:pt x="1027" y="11255"/>
                    <a:pt x="1077" y="11258"/>
                    <a:pt x="1127" y="11258"/>
                  </a:cubicBezTo>
                  <a:cubicBezTo>
                    <a:pt x="1521" y="11258"/>
                    <a:pt x="1912" y="11040"/>
                    <a:pt x="2080" y="10649"/>
                  </a:cubicBezTo>
                  <a:lnTo>
                    <a:pt x="2930" y="8822"/>
                  </a:lnTo>
                  <a:cubicBezTo>
                    <a:pt x="3372" y="8979"/>
                    <a:pt x="3813" y="9105"/>
                    <a:pt x="4285" y="9137"/>
                  </a:cubicBezTo>
                  <a:lnTo>
                    <a:pt x="4285" y="9483"/>
                  </a:lnTo>
                  <a:cubicBezTo>
                    <a:pt x="4285" y="9704"/>
                    <a:pt x="4443" y="9861"/>
                    <a:pt x="4632" y="9861"/>
                  </a:cubicBezTo>
                  <a:cubicBezTo>
                    <a:pt x="4821" y="9861"/>
                    <a:pt x="4978" y="9704"/>
                    <a:pt x="4978" y="9483"/>
                  </a:cubicBezTo>
                  <a:lnTo>
                    <a:pt x="4978" y="9137"/>
                  </a:lnTo>
                  <a:cubicBezTo>
                    <a:pt x="5451" y="9105"/>
                    <a:pt x="5892" y="9011"/>
                    <a:pt x="6333" y="8822"/>
                  </a:cubicBezTo>
                  <a:lnTo>
                    <a:pt x="7184" y="10649"/>
                  </a:lnTo>
                  <a:cubicBezTo>
                    <a:pt x="7382" y="11016"/>
                    <a:pt x="7732" y="11257"/>
                    <a:pt x="8143" y="11257"/>
                  </a:cubicBezTo>
                  <a:cubicBezTo>
                    <a:pt x="8190" y="11257"/>
                    <a:pt x="8238" y="11254"/>
                    <a:pt x="8286" y="11247"/>
                  </a:cubicBezTo>
                  <a:lnTo>
                    <a:pt x="8538" y="11783"/>
                  </a:lnTo>
                  <a:cubicBezTo>
                    <a:pt x="8585" y="11900"/>
                    <a:pt x="8718" y="11965"/>
                    <a:pt x="8861" y="11965"/>
                  </a:cubicBezTo>
                  <a:cubicBezTo>
                    <a:pt x="8911" y="11965"/>
                    <a:pt x="8962" y="11957"/>
                    <a:pt x="9011" y="11941"/>
                  </a:cubicBezTo>
                  <a:cubicBezTo>
                    <a:pt x="9168" y="11846"/>
                    <a:pt x="9231" y="11657"/>
                    <a:pt x="9168" y="11468"/>
                  </a:cubicBezTo>
                  <a:lnTo>
                    <a:pt x="8916" y="10964"/>
                  </a:lnTo>
                  <a:cubicBezTo>
                    <a:pt x="9200" y="10649"/>
                    <a:pt x="9326" y="10208"/>
                    <a:pt x="9137" y="9798"/>
                  </a:cubicBezTo>
                  <a:lnTo>
                    <a:pt x="8066" y="7593"/>
                  </a:lnTo>
                  <a:cubicBezTo>
                    <a:pt x="8381" y="7246"/>
                    <a:pt x="8664" y="6805"/>
                    <a:pt x="8853" y="6333"/>
                  </a:cubicBezTo>
                  <a:cubicBezTo>
                    <a:pt x="8916" y="6144"/>
                    <a:pt x="8853" y="5955"/>
                    <a:pt x="8664" y="5860"/>
                  </a:cubicBezTo>
                  <a:cubicBezTo>
                    <a:pt x="8611" y="5845"/>
                    <a:pt x="8559" y="5837"/>
                    <a:pt x="8511" y="5837"/>
                  </a:cubicBezTo>
                  <a:cubicBezTo>
                    <a:pt x="8360" y="5837"/>
                    <a:pt x="8240" y="5914"/>
                    <a:pt x="8192" y="6081"/>
                  </a:cubicBezTo>
                  <a:cubicBezTo>
                    <a:pt x="8066" y="6333"/>
                    <a:pt x="7908" y="6616"/>
                    <a:pt x="7719" y="6900"/>
                  </a:cubicBezTo>
                  <a:lnTo>
                    <a:pt x="6270" y="3875"/>
                  </a:lnTo>
                  <a:cubicBezTo>
                    <a:pt x="6333" y="3655"/>
                    <a:pt x="6396" y="3434"/>
                    <a:pt x="6396" y="3182"/>
                  </a:cubicBezTo>
                  <a:cubicBezTo>
                    <a:pt x="6396" y="2584"/>
                    <a:pt x="6144" y="2080"/>
                    <a:pt x="5703" y="1764"/>
                  </a:cubicBezTo>
                  <a:lnTo>
                    <a:pt x="5703" y="1071"/>
                  </a:lnTo>
                  <a:cubicBezTo>
                    <a:pt x="5703" y="473"/>
                    <a:pt x="5230" y="0"/>
                    <a:pt x="4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9" name="Google Shape;5709;p39"/>
          <p:cNvGrpSpPr/>
          <p:nvPr/>
        </p:nvGrpSpPr>
        <p:grpSpPr>
          <a:xfrm>
            <a:off x="1096836" y="2096108"/>
            <a:ext cx="330964" cy="331821"/>
            <a:chOff x="-50523475" y="2316000"/>
            <a:chExt cx="299325" cy="300100"/>
          </a:xfrm>
        </p:grpSpPr>
        <p:sp>
          <p:nvSpPr>
            <p:cNvPr id="5710" name="Google Shape;5710;p39"/>
            <p:cNvSpPr/>
            <p:nvPr/>
          </p:nvSpPr>
          <p:spPr>
            <a:xfrm>
              <a:off x="-50453375" y="2387675"/>
              <a:ext cx="158350" cy="228425"/>
            </a:xfrm>
            <a:custGeom>
              <a:avLst/>
              <a:gdLst/>
              <a:ahLst/>
              <a:cxnLst/>
              <a:rect l="l" t="t" r="r" b="b"/>
              <a:pathLst>
                <a:path w="6334" h="9137" extrusionOk="0">
                  <a:moveTo>
                    <a:pt x="3183" y="4222"/>
                  </a:moveTo>
                  <a:cubicBezTo>
                    <a:pt x="3372" y="4222"/>
                    <a:pt x="3529" y="4380"/>
                    <a:pt x="3529" y="4569"/>
                  </a:cubicBezTo>
                  <a:cubicBezTo>
                    <a:pt x="3529" y="4758"/>
                    <a:pt x="3372" y="4915"/>
                    <a:pt x="3183" y="4915"/>
                  </a:cubicBezTo>
                  <a:cubicBezTo>
                    <a:pt x="2994" y="4915"/>
                    <a:pt x="2836" y="4758"/>
                    <a:pt x="2836" y="4569"/>
                  </a:cubicBezTo>
                  <a:cubicBezTo>
                    <a:pt x="2836" y="4380"/>
                    <a:pt x="2994" y="4222"/>
                    <a:pt x="3183" y="4222"/>
                  </a:cubicBezTo>
                  <a:close/>
                  <a:moveTo>
                    <a:pt x="3183" y="1009"/>
                  </a:moveTo>
                  <a:lnTo>
                    <a:pt x="5609" y="5230"/>
                  </a:lnTo>
                  <a:lnTo>
                    <a:pt x="4411" y="6994"/>
                  </a:lnTo>
                  <a:lnTo>
                    <a:pt x="3529" y="6994"/>
                  </a:lnTo>
                  <a:lnTo>
                    <a:pt x="3529" y="5545"/>
                  </a:lnTo>
                  <a:cubicBezTo>
                    <a:pt x="3939" y="5388"/>
                    <a:pt x="4254" y="5010"/>
                    <a:pt x="4254" y="4569"/>
                  </a:cubicBezTo>
                  <a:cubicBezTo>
                    <a:pt x="4254" y="3970"/>
                    <a:pt x="3781" y="3497"/>
                    <a:pt x="3183" y="3497"/>
                  </a:cubicBezTo>
                  <a:cubicBezTo>
                    <a:pt x="2584" y="3497"/>
                    <a:pt x="2143" y="3970"/>
                    <a:pt x="2143" y="4569"/>
                  </a:cubicBezTo>
                  <a:cubicBezTo>
                    <a:pt x="2143" y="5041"/>
                    <a:pt x="2395" y="5419"/>
                    <a:pt x="2836" y="5545"/>
                  </a:cubicBezTo>
                  <a:lnTo>
                    <a:pt x="2836" y="6994"/>
                  </a:lnTo>
                  <a:lnTo>
                    <a:pt x="1986" y="6994"/>
                  </a:lnTo>
                  <a:lnTo>
                    <a:pt x="788" y="5230"/>
                  </a:lnTo>
                  <a:lnTo>
                    <a:pt x="3183" y="1009"/>
                  </a:lnTo>
                  <a:close/>
                  <a:moveTo>
                    <a:pt x="4600" y="7688"/>
                  </a:moveTo>
                  <a:cubicBezTo>
                    <a:pt x="4821" y="7688"/>
                    <a:pt x="4947" y="7845"/>
                    <a:pt x="4947" y="8034"/>
                  </a:cubicBezTo>
                  <a:lnTo>
                    <a:pt x="4947" y="8412"/>
                  </a:lnTo>
                  <a:lnTo>
                    <a:pt x="1450" y="8412"/>
                  </a:lnTo>
                  <a:lnTo>
                    <a:pt x="1450" y="8034"/>
                  </a:lnTo>
                  <a:cubicBezTo>
                    <a:pt x="1450" y="7845"/>
                    <a:pt x="1607" y="7688"/>
                    <a:pt x="1797" y="7688"/>
                  </a:cubicBezTo>
                  <a:close/>
                  <a:moveTo>
                    <a:pt x="3183" y="0"/>
                  </a:moveTo>
                  <a:cubicBezTo>
                    <a:pt x="3057" y="0"/>
                    <a:pt x="2962" y="63"/>
                    <a:pt x="2868" y="158"/>
                  </a:cubicBezTo>
                  <a:lnTo>
                    <a:pt x="64" y="5073"/>
                  </a:lnTo>
                  <a:cubicBezTo>
                    <a:pt x="1" y="5199"/>
                    <a:pt x="1" y="5356"/>
                    <a:pt x="64" y="5419"/>
                  </a:cubicBezTo>
                  <a:lnTo>
                    <a:pt x="1229" y="7152"/>
                  </a:lnTo>
                  <a:cubicBezTo>
                    <a:pt x="914" y="7373"/>
                    <a:pt x="694" y="7688"/>
                    <a:pt x="694" y="8066"/>
                  </a:cubicBezTo>
                  <a:lnTo>
                    <a:pt x="694" y="8790"/>
                  </a:lnTo>
                  <a:cubicBezTo>
                    <a:pt x="694" y="8979"/>
                    <a:pt x="851" y="9137"/>
                    <a:pt x="1072" y="9137"/>
                  </a:cubicBezTo>
                  <a:lnTo>
                    <a:pt x="5262" y="9137"/>
                  </a:lnTo>
                  <a:cubicBezTo>
                    <a:pt x="5483" y="9137"/>
                    <a:pt x="5640" y="8979"/>
                    <a:pt x="5640" y="8790"/>
                  </a:cubicBezTo>
                  <a:lnTo>
                    <a:pt x="5640" y="8066"/>
                  </a:lnTo>
                  <a:cubicBezTo>
                    <a:pt x="5640" y="7688"/>
                    <a:pt x="5420" y="7373"/>
                    <a:pt x="5105" y="7152"/>
                  </a:cubicBezTo>
                  <a:lnTo>
                    <a:pt x="6270" y="5419"/>
                  </a:lnTo>
                  <a:cubicBezTo>
                    <a:pt x="6333" y="5325"/>
                    <a:pt x="6333" y="5199"/>
                    <a:pt x="6270" y="5073"/>
                  </a:cubicBezTo>
                  <a:lnTo>
                    <a:pt x="3498" y="158"/>
                  </a:lnTo>
                  <a:cubicBezTo>
                    <a:pt x="3435" y="32"/>
                    <a:pt x="3309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9"/>
            <p:cNvSpPr/>
            <p:nvPr/>
          </p:nvSpPr>
          <p:spPr>
            <a:xfrm>
              <a:off x="-50523475" y="2316000"/>
              <a:ext cx="299325" cy="178025"/>
            </a:xfrm>
            <a:custGeom>
              <a:avLst/>
              <a:gdLst/>
              <a:ahLst/>
              <a:cxnLst/>
              <a:rect l="l" t="t" r="r" b="b"/>
              <a:pathLst>
                <a:path w="11973" h="7121" extrusionOk="0">
                  <a:moveTo>
                    <a:pt x="1072" y="694"/>
                  </a:moveTo>
                  <a:cubicBezTo>
                    <a:pt x="1261" y="694"/>
                    <a:pt x="1419" y="851"/>
                    <a:pt x="1419" y="1040"/>
                  </a:cubicBezTo>
                  <a:cubicBezTo>
                    <a:pt x="1419" y="1229"/>
                    <a:pt x="1261" y="1418"/>
                    <a:pt x="1072" y="1418"/>
                  </a:cubicBezTo>
                  <a:cubicBezTo>
                    <a:pt x="883" y="1418"/>
                    <a:pt x="725" y="1229"/>
                    <a:pt x="725" y="1040"/>
                  </a:cubicBez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333" y="694"/>
                  </a:moveTo>
                  <a:lnTo>
                    <a:pt x="6333" y="1418"/>
                  </a:lnTo>
                  <a:lnTo>
                    <a:pt x="5640" y="1418"/>
                  </a:lnTo>
                  <a:lnTo>
                    <a:pt x="5640" y="694"/>
                  </a:lnTo>
                  <a:close/>
                  <a:moveTo>
                    <a:pt x="10902" y="725"/>
                  </a:moveTo>
                  <a:cubicBezTo>
                    <a:pt x="11122" y="725"/>
                    <a:pt x="11280" y="883"/>
                    <a:pt x="11280" y="1103"/>
                  </a:cubicBezTo>
                  <a:cubicBezTo>
                    <a:pt x="11280" y="1292"/>
                    <a:pt x="11122" y="1450"/>
                    <a:pt x="10902" y="1450"/>
                  </a:cubicBezTo>
                  <a:cubicBezTo>
                    <a:pt x="10712" y="1450"/>
                    <a:pt x="10555" y="1292"/>
                    <a:pt x="10555" y="1103"/>
                  </a:cubicBezTo>
                  <a:cubicBezTo>
                    <a:pt x="10586" y="883"/>
                    <a:pt x="10744" y="725"/>
                    <a:pt x="10902" y="725"/>
                  </a:cubicBezTo>
                  <a:close/>
                  <a:moveTo>
                    <a:pt x="2143" y="5640"/>
                  </a:moveTo>
                  <a:lnTo>
                    <a:pt x="2143" y="6364"/>
                  </a:lnTo>
                  <a:lnTo>
                    <a:pt x="1419" y="6364"/>
                  </a:lnTo>
                  <a:lnTo>
                    <a:pt x="1419" y="5640"/>
                  </a:lnTo>
                  <a:close/>
                  <a:moveTo>
                    <a:pt x="10555" y="5640"/>
                  </a:moveTo>
                  <a:lnTo>
                    <a:pt x="10555" y="6364"/>
                  </a:lnTo>
                  <a:lnTo>
                    <a:pt x="9862" y="6364"/>
                  </a:lnTo>
                  <a:lnTo>
                    <a:pt x="9862" y="5640"/>
                  </a:lnTo>
                  <a:close/>
                  <a:moveTo>
                    <a:pt x="10902" y="0"/>
                  </a:moveTo>
                  <a:cubicBezTo>
                    <a:pt x="10460" y="0"/>
                    <a:pt x="10051" y="252"/>
                    <a:pt x="9925" y="694"/>
                  </a:cubicBezTo>
                  <a:lnTo>
                    <a:pt x="7058" y="694"/>
                  </a:lnTo>
                  <a:lnTo>
                    <a:pt x="7058" y="379"/>
                  </a:lnTo>
                  <a:cubicBezTo>
                    <a:pt x="7058" y="189"/>
                    <a:pt x="6900" y="32"/>
                    <a:pt x="6711" y="32"/>
                  </a:cubicBezTo>
                  <a:lnTo>
                    <a:pt x="5294" y="32"/>
                  </a:lnTo>
                  <a:cubicBezTo>
                    <a:pt x="5073" y="32"/>
                    <a:pt x="4947" y="189"/>
                    <a:pt x="4947" y="379"/>
                  </a:cubicBezTo>
                  <a:lnTo>
                    <a:pt x="4947" y="725"/>
                  </a:lnTo>
                  <a:lnTo>
                    <a:pt x="2049" y="725"/>
                  </a:lnTo>
                  <a:cubicBezTo>
                    <a:pt x="1891" y="347"/>
                    <a:pt x="1513" y="32"/>
                    <a:pt x="1072" y="32"/>
                  </a:cubicBezTo>
                  <a:cubicBezTo>
                    <a:pt x="473" y="32"/>
                    <a:pt x="1" y="505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545" y="2143"/>
                    <a:pt x="1923" y="1828"/>
                    <a:pt x="2049" y="1450"/>
                  </a:cubicBezTo>
                  <a:lnTo>
                    <a:pt x="3592" y="1450"/>
                  </a:lnTo>
                  <a:cubicBezTo>
                    <a:pt x="3183" y="1670"/>
                    <a:pt x="2836" y="1985"/>
                    <a:pt x="2521" y="2332"/>
                  </a:cubicBezTo>
                  <a:cubicBezTo>
                    <a:pt x="1891" y="3088"/>
                    <a:pt x="1545" y="4002"/>
                    <a:pt x="1450" y="4978"/>
                  </a:cubicBezTo>
                  <a:lnTo>
                    <a:pt x="1103" y="4978"/>
                  </a:lnTo>
                  <a:cubicBezTo>
                    <a:pt x="914" y="4978"/>
                    <a:pt x="757" y="5136"/>
                    <a:pt x="757" y="5325"/>
                  </a:cubicBezTo>
                  <a:lnTo>
                    <a:pt x="757" y="6742"/>
                  </a:lnTo>
                  <a:cubicBezTo>
                    <a:pt x="757" y="6963"/>
                    <a:pt x="914" y="7121"/>
                    <a:pt x="1103" y="7121"/>
                  </a:cubicBezTo>
                  <a:lnTo>
                    <a:pt x="2521" y="7121"/>
                  </a:lnTo>
                  <a:cubicBezTo>
                    <a:pt x="2742" y="7121"/>
                    <a:pt x="2899" y="6963"/>
                    <a:pt x="2899" y="6742"/>
                  </a:cubicBezTo>
                  <a:lnTo>
                    <a:pt x="2899" y="5325"/>
                  </a:lnTo>
                  <a:cubicBezTo>
                    <a:pt x="2899" y="5136"/>
                    <a:pt x="2742" y="4978"/>
                    <a:pt x="2521" y="4978"/>
                  </a:cubicBezTo>
                  <a:lnTo>
                    <a:pt x="2175" y="4978"/>
                  </a:lnTo>
                  <a:cubicBezTo>
                    <a:pt x="2332" y="3403"/>
                    <a:pt x="3435" y="2017"/>
                    <a:pt x="4979" y="1607"/>
                  </a:cubicBezTo>
                  <a:lnTo>
                    <a:pt x="4979" y="1796"/>
                  </a:lnTo>
                  <a:cubicBezTo>
                    <a:pt x="4979" y="1985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89" y="1985"/>
                    <a:pt x="7089" y="1796"/>
                  </a:cubicBezTo>
                  <a:lnTo>
                    <a:pt x="7089" y="1576"/>
                  </a:lnTo>
                  <a:cubicBezTo>
                    <a:pt x="8633" y="1985"/>
                    <a:pt x="9736" y="3371"/>
                    <a:pt x="9893" y="4947"/>
                  </a:cubicBezTo>
                  <a:lnTo>
                    <a:pt x="9547" y="4947"/>
                  </a:lnTo>
                  <a:cubicBezTo>
                    <a:pt x="9358" y="4947"/>
                    <a:pt x="9200" y="5104"/>
                    <a:pt x="9200" y="5293"/>
                  </a:cubicBezTo>
                  <a:lnTo>
                    <a:pt x="9200" y="6711"/>
                  </a:lnTo>
                  <a:cubicBezTo>
                    <a:pt x="9200" y="6932"/>
                    <a:pt x="9358" y="7089"/>
                    <a:pt x="9547" y="7089"/>
                  </a:cubicBezTo>
                  <a:lnTo>
                    <a:pt x="10965" y="7089"/>
                  </a:lnTo>
                  <a:cubicBezTo>
                    <a:pt x="11154" y="7089"/>
                    <a:pt x="11311" y="6932"/>
                    <a:pt x="11311" y="6711"/>
                  </a:cubicBezTo>
                  <a:lnTo>
                    <a:pt x="11311" y="5293"/>
                  </a:lnTo>
                  <a:cubicBezTo>
                    <a:pt x="11311" y="5104"/>
                    <a:pt x="11154" y="4947"/>
                    <a:pt x="10965" y="4947"/>
                  </a:cubicBezTo>
                  <a:lnTo>
                    <a:pt x="10618" y="4947"/>
                  </a:lnTo>
                  <a:cubicBezTo>
                    <a:pt x="10523" y="4002"/>
                    <a:pt x="10177" y="3056"/>
                    <a:pt x="9547" y="2300"/>
                  </a:cubicBezTo>
                  <a:cubicBezTo>
                    <a:pt x="9232" y="1954"/>
                    <a:pt x="8885" y="1639"/>
                    <a:pt x="8476" y="1418"/>
                  </a:cubicBezTo>
                  <a:lnTo>
                    <a:pt x="10019" y="1418"/>
                  </a:lnTo>
                  <a:cubicBezTo>
                    <a:pt x="10082" y="1828"/>
                    <a:pt x="10492" y="2111"/>
                    <a:pt x="10902" y="2111"/>
                  </a:cubicBezTo>
                  <a:cubicBezTo>
                    <a:pt x="11500" y="2111"/>
                    <a:pt x="11973" y="1639"/>
                    <a:pt x="11973" y="1040"/>
                  </a:cubicBezTo>
                  <a:cubicBezTo>
                    <a:pt x="11973" y="473"/>
                    <a:pt x="11500" y="0"/>
                    <a:pt x="109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2" name="Google Shape;5712;p39"/>
          <p:cNvGrpSpPr/>
          <p:nvPr/>
        </p:nvGrpSpPr>
        <p:grpSpPr>
          <a:xfrm>
            <a:off x="1095537" y="2505383"/>
            <a:ext cx="333562" cy="330991"/>
            <a:chOff x="-50524250" y="2686150"/>
            <a:chExt cx="301675" cy="299350"/>
          </a:xfrm>
        </p:grpSpPr>
        <p:sp>
          <p:nvSpPr>
            <p:cNvPr id="5713" name="Google Shape;5713;p39"/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9"/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9"/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9"/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9"/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9"/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9" name="Google Shape;5719;p39"/>
          <p:cNvGrpSpPr/>
          <p:nvPr/>
        </p:nvGrpSpPr>
        <p:grpSpPr>
          <a:xfrm>
            <a:off x="3154610" y="1716411"/>
            <a:ext cx="331821" cy="332705"/>
            <a:chOff x="-48633950" y="1972600"/>
            <a:chExt cx="300100" cy="300900"/>
          </a:xfrm>
        </p:grpSpPr>
        <p:sp>
          <p:nvSpPr>
            <p:cNvPr id="5720" name="Google Shape;5720;p39"/>
            <p:cNvSpPr/>
            <p:nvPr/>
          </p:nvSpPr>
          <p:spPr>
            <a:xfrm>
              <a:off x="-48633950" y="19726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1418" y="756"/>
                  </a:moveTo>
                  <a:lnTo>
                    <a:pt x="1418" y="1481"/>
                  </a:lnTo>
                  <a:lnTo>
                    <a:pt x="693" y="1481"/>
                  </a:lnTo>
                  <a:lnTo>
                    <a:pt x="693" y="756"/>
                  </a:lnTo>
                  <a:close/>
                  <a:moveTo>
                    <a:pt x="11310" y="756"/>
                  </a:moveTo>
                  <a:lnTo>
                    <a:pt x="11310" y="1481"/>
                  </a:lnTo>
                  <a:lnTo>
                    <a:pt x="10586" y="1481"/>
                  </a:lnTo>
                  <a:lnTo>
                    <a:pt x="10586" y="756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5293"/>
                  </a:lnTo>
                  <a:cubicBezTo>
                    <a:pt x="10365" y="5104"/>
                    <a:pt x="10050" y="4915"/>
                    <a:pt x="9672" y="4663"/>
                  </a:cubicBezTo>
                  <a:cubicBezTo>
                    <a:pt x="8822" y="4159"/>
                    <a:pt x="7530" y="3560"/>
                    <a:pt x="6018" y="3560"/>
                  </a:cubicBezTo>
                  <a:cubicBezTo>
                    <a:pt x="4537" y="3560"/>
                    <a:pt x="3214" y="4159"/>
                    <a:pt x="2363" y="4663"/>
                  </a:cubicBezTo>
                  <a:cubicBezTo>
                    <a:pt x="2017" y="4852"/>
                    <a:pt x="1701" y="5104"/>
                    <a:pt x="1449" y="5293"/>
                  </a:cubicBezTo>
                  <a:lnTo>
                    <a:pt x="1449" y="2143"/>
                  </a:lnTo>
                  <a:lnTo>
                    <a:pt x="1764" y="2143"/>
                  </a:lnTo>
                  <a:cubicBezTo>
                    <a:pt x="1954" y="2143"/>
                    <a:pt x="2111" y="1985"/>
                    <a:pt x="2111" y="1796"/>
                  </a:cubicBezTo>
                  <a:lnTo>
                    <a:pt x="2111" y="1418"/>
                  </a:lnTo>
                  <a:close/>
                  <a:moveTo>
                    <a:pt x="8065" y="4695"/>
                  </a:moveTo>
                  <a:cubicBezTo>
                    <a:pt x="8538" y="4915"/>
                    <a:pt x="8979" y="5104"/>
                    <a:pt x="9326" y="5293"/>
                  </a:cubicBezTo>
                  <a:cubicBezTo>
                    <a:pt x="9798" y="5577"/>
                    <a:pt x="10208" y="5860"/>
                    <a:pt x="10428" y="6049"/>
                  </a:cubicBezTo>
                  <a:cubicBezTo>
                    <a:pt x="10208" y="6238"/>
                    <a:pt x="9798" y="6522"/>
                    <a:pt x="9326" y="6805"/>
                  </a:cubicBezTo>
                  <a:cubicBezTo>
                    <a:pt x="8979" y="6994"/>
                    <a:pt x="8570" y="7215"/>
                    <a:pt x="8065" y="7372"/>
                  </a:cubicBezTo>
                  <a:cubicBezTo>
                    <a:pt x="8349" y="6994"/>
                    <a:pt x="8475" y="6522"/>
                    <a:pt x="8475" y="6049"/>
                  </a:cubicBezTo>
                  <a:cubicBezTo>
                    <a:pt x="8475" y="5514"/>
                    <a:pt x="8318" y="5104"/>
                    <a:pt x="8065" y="4695"/>
                  </a:cubicBezTo>
                  <a:close/>
                  <a:moveTo>
                    <a:pt x="3970" y="4726"/>
                  </a:moveTo>
                  <a:cubicBezTo>
                    <a:pt x="3718" y="5136"/>
                    <a:pt x="3592" y="5608"/>
                    <a:pt x="3592" y="6081"/>
                  </a:cubicBezTo>
                  <a:cubicBezTo>
                    <a:pt x="3529" y="6553"/>
                    <a:pt x="3686" y="7026"/>
                    <a:pt x="3970" y="7435"/>
                  </a:cubicBezTo>
                  <a:cubicBezTo>
                    <a:pt x="3497" y="7215"/>
                    <a:pt x="3056" y="7026"/>
                    <a:pt x="2710" y="6837"/>
                  </a:cubicBezTo>
                  <a:cubicBezTo>
                    <a:pt x="2237" y="6553"/>
                    <a:pt x="1859" y="6270"/>
                    <a:pt x="1607" y="6081"/>
                  </a:cubicBezTo>
                  <a:cubicBezTo>
                    <a:pt x="1859" y="5892"/>
                    <a:pt x="2237" y="5608"/>
                    <a:pt x="2710" y="5325"/>
                  </a:cubicBezTo>
                  <a:cubicBezTo>
                    <a:pt x="3056" y="5136"/>
                    <a:pt x="3466" y="4915"/>
                    <a:pt x="3970" y="4726"/>
                  </a:cubicBezTo>
                  <a:close/>
                  <a:moveTo>
                    <a:pt x="6018" y="4285"/>
                  </a:moveTo>
                  <a:cubicBezTo>
                    <a:pt x="6994" y="4285"/>
                    <a:pt x="7782" y="5073"/>
                    <a:pt x="7782" y="6049"/>
                  </a:cubicBezTo>
                  <a:cubicBezTo>
                    <a:pt x="7782" y="7026"/>
                    <a:pt x="6994" y="7814"/>
                    <a:pt x="6018" y="7814"/>
                  </a:cubicBezTo>
                  <a:cubicBezTo>
                    <a:pt x="5041" y="7814"/>
                    <a:pt x="4253" y="7026"/>
                    <a:pt x="4253" y="6049"/>
                  </a:cubicBezTo>
                  <a:cubicBezTo>
                    <a:pt x="4253" y="5073"/>
                    <a:pt x="5041" y="4285"/>
                    <a:pt x="6018" y="4285"/>
                  </a:cubicBezTo>
                  <a:close/>
                  <a:moveTo>
                    <a:pt x="10554" y="6805"/>
                  </a:moveTo>
                  <a:lnTo>
                    <a:pt x="10554" y="9956"/>
                  </a:lnTo>
                  <a:lnTo>
                    <a:pt x="10239" y="9956"/>
                  </a:lnTo>
                  <a:cubicBezTo>
                    <a:pt x="10050" y="9956"/>
                    <a:pt x="9893" y="10113"/>
                    <a:pt x="9893" y="10302"/>
                  </a:cubicBezTo>
                  <a:lnTo>
                    <a:pt x="9893" y="10649"/>
                  </a:lnTo>
                  <a:lnTo>
                    <a:pt x="2143" y="10649"/>
                  </a:lnTo>
                  <a:lnTo>
                    <a:pt x="2143" y="10302"/>
                  </a:lnTo>
                  <a:cubicBezTo>
                    <a:pt x="2143" y="10113"/>
                    <a:pt x="1985" y="9956"/>
                    <a:pt x="1764" y="9956"/>
                  </a:cubicBezTo>
                  <a:lnTo>
                    <a:pt x="1418" y="9956"/>
                  </a:lnTo>
                  <a:lnTo>
                    <a:pt x="1418" y="6805"/>
                  </a:lnTo>
                  <a:cubicBezTo>
                    <a:pt x="1670" y="6994"/>
                    <a:pt x="1985" y="7183"/>
                    <a:pt x="2332" y="7435"/>
                  </a:cubicBezTo>
                  <a:cubicBezTo>
                    <a:pt x="3182" y="7940"/>
                    <a:pt x="4505" y="8538"/>
                    <a:pt x="5986" y="8538"/>
                  </a:cubicBezTo>
                  <a:cubicBezTo>
                    <a:pt x="7498" y="8538"/>
                    <a:pt x="8790" y="7940"/>
                    <a:pt x="9641" y="7435"/>
                  </a:cubicBezTo>
                  <a:cubicBezTo>
                    <a:pt x="10019" y="7215"/>
                    <a:pt x="10334" y="6994"/>
                    <a:pt x="10554" y="6805"/>
                  </a:cubicBezTo>
                  <a:close/>
                  <a:moveTo>
                    <a:pt x="1418" y="10617"/>
                  </a:moveTo>
                  <a:lnTo>
                    <a:pt x="1418" y="11311"/>
                  </a:lnTo>
                  <a:lnTo>
                    <a:pt x="693" y="11311"/>
                  </a:lnTo>
                  <a:lnTo>
                    <a:pt x="693" y="10617"/>
                  </a:lnTo>
                  <a:close/>
                  <a:moveTo>
                    <a:pt x="11310" y="10617"/>
                  </a:moveTo>
                  <a:lnTo>
                    <a:pt x="11310" y="11311"/>
                  </a:lnTo>
                  <a:lnTo>
                    <a:pt x="10586" y="11311"/>
                  </a:lnTo>
                  <a:lnTo>
                    <a:pt x="10586" y="10617"/>
                  </a:lnTo>
                  <a:close/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0"/>
                    <a:pt x="0" y="10239"/>
                  </a:cubicBezTo>
                  <a:lnTo>
                    <a:pt x="0" y="11657"/>
                  </a:lnTo>
                  <a:cubicBezTo>
                    <a:pt x="0" y="11878"/>
                    <a:pt x="158" y="12035"/>
                    <a:pt x="347" y="12035"/>
                  </a:cubicBezTo>
                  <a:lnTo>
                    <a:pt x="1764" y="12035"/>
                  </a:lnTo>
                  <a:cubicBezTo>
                    <a:pt x="1954" y="12035"/>
                    <a:pt x="2111" y="11878"/>
                    <a:pt x="2111" y="11657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7"/>
                  </a:lnTo>
                  <a:cubicBezTo>
                    <a:pt x="9893" y="11878"/>
                    <a:pt x="10050" y="12035"/>
                    <a:pt x="10239" y="12035"/>
                  </a:cubicBezTo>
                  <a:lnTo>
                    <a:pt x="11657" y="12035"/>
                  </a:lnTo>
                  <a:cubicBezTo>
                    <a:pt x="11846" y="12035"/>
                    <a:pt x="12004" y="11878"/>
                    <a:pt x="12004" y="11657"/>
                  </a:cubicBezTo>
                  <a:lnTo>
                    <a:pt x="12004" y="10239"/>
                  </a:lnTo>
                  <a:cubicBezTo>
                    <a:pt x="12004" y="10050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43"/>
                  </a:lnTo>
                  <a:lnTo>
                    <a:pt x="11657" y="2143"/>
                  </a:lnTo>
                  <a:cubicBezTo>
                    <a:pt x="11846" y="2143"/>
                    <a:pt x="12004" y="1985"/>
                    <a:pt x="12004" y="1796"/>
                  </a:cubicBezTo>
                  <a:lnTo>
                    <a:pt x="12004" y="378"/>
                  </a:lnTo>
                  <a:cubicBezTo>
                    <a:pt x="12004" y="189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89"/>
                    <a:pt x="9893" y="378"/>
                  </a:cubicBezTo>
                  <a:lnTo>
                    <a:pt x="9893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89"/>
                    <a:pt x="1954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39"/>
            <p:cNvSpPr/>
            <p:nvPr/>
          </p:nvSpPr>
          <p:spPr>
            <a:xfrm>
              <a:off x="-48509525" y="2097050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041" y="725"/>
                  </a:moveTo>
                  <a:cubicBezTo>
                    <a:pt x="1230" y="725"/>
                    <a:pt x="1387" y="882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82"/>
                    <a:pt x="852" y="725"/>
                    <a:pt x="1041" y="725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70"/>
                    <a:pt x="442" y="2111"/>
                    <a:pt x="1041" y="2111"/>
                  </a:cubicBezTo>
                  <a:cubicBezTo>
                    <a:pt x="1639" y="2111"/>
                    <a:pt x="2112" y="1670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2" name="Google Shape;5722;p39"/>
          <p:cNvGrpSpPr/>
          <p:nvPr/>
        </p:nvGrpSpPr>
        <p:grpSpPr>
          <a:xfrm>
            <a:off x="3154167" y="2124856"/>
            <a:ext cx="332705" cy="334419"/>
            <a:chOff x="-48634750" y="2342000"/>
            <a:chExt cx="300900" cy="302450"/>
          </a:xfrm>
        </p:grpSpPr>
        <p:sp>
          <p:nvSpPr>
            <p:cNvPr id="5723" name="Google Shape;5723;p39"/>
            <p:cNvSpPr/>
            <p:nvPr/>
          </p:nvSpPr>
          <p:spPr>
            <a:xfrm>
              <a:off x="-48545750" y="2342000"/>
              <a:ext cx="211900" cy="300875"/>
            </a:xfrm>
            <a:custGeom>
              <a:avLst/>
              <a:gdLst/>
              <a:ahLst/>
              <a:cxnLst/>
              <a:rect l="l" t="t" r="r" b="b"/>
              <a:pathLst>
                <a:path w="8476" h="12035" extrusionOk="0">
                  <a:moveTo>
                    <a:pt x="6711" y="725"/>
                  </a:moveTo>
                  <a:cubicBezTo>
                    <a:pt x="7310" y="725"/>
                    <a:pt x="7782" y="1197"/>
                    <a:pt x="7782" y="1764"/>
                  </a:cubicBezTo>
                  <a:lnTo>
                    <a:pt x="7782" y="10239"/>
                  </a:lnTo>
                  <a:cubicBezTo>
                    <a:pt x="7782" y="10838"/>
                    <a:pt x="7310" y="11310"/>
                    <a:pt x="6711" y="11310"/>
                  </a:cubicBezTo>
                  <a:lnTo>
                    <a:pt x="1797" y="11310"/>
                  </a:lnTo>
                  <a:cubicBezTo>
                    <a:pt x="1198" y="11310"/>
                    <a:pt x="725" y="10838"/>
                    <a:pt x="725" y="10239"/>
                  </a:cubicBezTo>
                  <a:lnTo>
                    <a:pt x="725" y="1764"/>
                  </a:lnTo>
                  <a:cubicBezTo>
                    <a:pt x="725" y="1197"/>
                    <a:pt x="1198" y="725"/>
                    <a:pt x="1797" y="725"/>
                  </a:cubicBezTo>
                  <a:close/>
                  <a:moveTo>
                    <a:pt x="1797" y="0"/>
                  </a:moveTo>
                  <a:cubicBezTo>
                    <a:pt x="788" y="0"/>
                    <a:pt x="1" y="788"/>
                    <a:pt x="1" y="1764"/>
                  </a:cubicBezTo>
                  <a:lnTo>
                    <a:pt x="1" y="10239"/>
                  </a:lnTo>
                  <a:cubicBezTo>
                    <a:pt x="1" y="11247"/>
                    <a:pt x="788" y="12035"/>
                    <a:pt x="1797" y="12035"/>
                  </a:cubicBezTo>
                  <a:lnTo>
                    <a:pt x="6711" y="12035"/>
                  </a:lnTo>
                  <a:cubicBezTo>
                    <a:pt x="7688" y="12035"/>
                    <a:pt x="8476" y="11247"/>
                    <a:pt x="8476" y="10239"/>
                  </a:cubicBezTo>
                  <a:lnTo>
                    <a:pt x="8476" y="1764"/>
                  </a:lnTo>
                  <a:cubicBezTo>
                    <a:pt x="8476" y="788"/>
                    <a:pt x="7688" y="0"/>
                    <a:pt x="6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39"/>
            <p:cNvSpPr/>
            <p:nvPr/>
          </p:nvSpPr>
          <p:spPr>
            <a:xfrm>
              <a:off x="-48509525" y="2395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40"/>
                  </a:cubicBezTo>
                  <a:cubicBezTo>
                    <a:pt x="1387" y="1261"/>
                    <a:pt x="1230" y="1418"/>
                    <a:pt x="1041" y="1418"/>
                  </a:cubicBezTo>
                  <a:cubicBezTo>
                    <a:pt x="852" y="1418"/>
                    <a:pt x="694" y="1261"/>
                    <a:pt x="694" y="1040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40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39"/>
            <p:cNvSpPr/>
            <p:nvPr/>
          </p:nvSpPr>
          <p:spPr>
            <a:xfrm>
              <a:off x="-48509525" y="24664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72"/>
                  </a:cubicBezTo>
                  <a:cubicBezTo>
                    <a:pt x="1387" y="1261"/>
                    <a:pt x="1230" y="1419"/>
                    <a:pt x="1041" y="1419"/>
                  </a:cubicBezTo>
                  <a:cubicBezTo>
                    <a:pt x="852" y="1419"/>
                    <a:pt x="694" y="1261"/>
                    <a:pt x="694" y="1072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cubicBezTo>
                    <a:pt x="1" y="1639"/>
                    <a:pt x="442" y="2112"/>
                    <a:pt x="1041" y="2112"/>
                  </a:cubicBezTo>
                  <a:cubicBezTo>
                    <a:pt x="1639" y="2112"/>
                    <a:pt x="2112" y="1639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39"/>
            <p:cNvSpPr/>
            <p:nvPr/>
          </p:nvSpPr>
          <p:spPr>
            <a:xfrm>
              <a:off x="-48509525" y="25373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51"/>
                    <a:pt x="852" y="693"/>
                    <a:pt x="1041" y="693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39"/>
            <p:cNvSpPr/>
            <p:nvPr/>
          </p:nvSpPr>
          <p:spPr>
            <a:xfrm>
              <a:off x="-48421300" y="2395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387" y="1261"/>
                    <a:pt x="1229" y="1418"/>
                    <a:pt x="1072" y="1418"/>
                  </a:cubicBezTo>
                  <a:cubicBezTo>
                    <a:pt x="851" y="1418"/>
                    <a:pt x="725" y="1261"/>
                    <a:pt x="725" y="1040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39"/>
            <p:cNvSpPr/>
            <p:nvPr/>
          </p:nvSpPr>
          <p:spPr>
            <a:xfrm>
              <a:off x="-48421300" y="24664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72"/>
                  </a:cubicBezTo>
                  <a:cubicBezTo>
                    <a:pt x="1387" y="1261"/>
                    <a:pt x="1229" y="1419"/>
                    <a:pt x="1072" y="1419"/>
                  </a:cubicBezTo>
                  <a:cubicBezTo>
                    <a:pt x="851" y="1419"/>
                    <a:pt x="725" y="1261"/>
                    <a:pt x="725" y="1072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39" y="2112"/>
                    <a:pt x="2111" y="1639"/>
                    <a:pt x="2111" y="1072"/>
                  </a:cubicBez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9"/>
            <p:cNvSpPr/>
            <p:nvPr/>
          </p:nvSpPr>
          <p:spPr>
            <a:xfrm>
              <a:off x="-48421300" y="25373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3"/>
                  </a:moveTo>
                  <a:cubicBezTo>
                    <a:pt x="1261" y="693"/>
                    <a:pt x="1418" y="851"/>
                    <a:pt x="1418" y="1071"/>
                  </a:cubicBezTo>
                  <a:cubicBezTo>
                    <a:pt x="1418" y="1260"/>
                    <a:pt x="1229" y="1418"/>
                    <a:pt x="1072" y="1418"/>
                  </a:cubicBezTo>
                  <a:cubicBezTo>
                    <a:pt x="851" y="1418"/>
                    <a:pt x="725" y="1260"/>
                    <a:pt x="725" y="1071"/>
                  </a:cubicBezTo>
                  <a:cubicBezTo>
                    <a:pt x="725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71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9"/>
            <p:cNvSpPr/>
            <p:nvPr/>
          </p:nvSpPr>
          <p:spPr>
            <a:xfrm>
              <a:off x="-48634750" y="2342775"/>
              <a:ext cx="71700" cy="301675"/>
            </a:xfrm>
            <a:custGeom>
              <a:avLst/>
              <a:gdLst/>
              <a:ahLst/>
              <a:cxnLst/>
              <a:rect l="l" t="t" r="r" b="b"/>
              <a:pathLst>
                <a:path w="2868" h="12067" extrusionOk="0">
                  <a:moveTo>
                    <a:pt x="1891" y="725"/>
                  </a:moveTo>
                  <a:lnTo>
                    <a:pt x="1891" y="725"/>
                  </a:lnTo>
                  <a:cubicBezTo>
                    <a:pt x="1828" y="851"/>
                    <a:pt x="1796" y="946"/>
                    <a:pt x="1796" y="1072"/>
                  </a:cubicBezTo>
                  <a:cubicBezTo>
                    <a:pt x="1765" y="1450"/>
                    <a:pt x="1859" y="1796"/>
                    <a:pt x="2112" y="2143"/>
                  </a:cubicBezTo>
                  <a:cubicBezTo>
                    <a:pt x="2175" y="2174"/>
                    <a:pt x="2206" y="2269"/>
                    <a:pt x="2175" y="2332"/>
                  </a:cubicBezTo>
                  <a:cubicBezTo>
                    <a:pt x="2049" y="2616"/>
                    <a:pt x="1796" y="2805"/>
                    <a:pt x="1481" y="2805"/>
                  </a:cubicBezTo>
                  <a:cubicBezTo>
                    <a:pt x="1103" y="2805"/>
                    <a:pt x="788" y="2489"/>
                    <a:pt x="788" y="2111"/>
                  </a:cubicBezTo>
                  <a:cubicBezTo>
                    <a:pt x="725" y="1702"/>
                    <a:pt x="883" y="1355"/>
                    <a:pt x="1166" y="1135"/>
                  </a:cubicBezTo>
                  <a:cubicBezTo>
                    <a:pt x="1418" y="883"/>
                    <a:pt x="1607" y="788"/>
                    <a:pt x="1891" y="725"/>
                  </a:cubicBezTo>
                  <a:close/>
                  <a:moveTo>
                    <a:pt x="1481" y="3529"/>
                  </a:moveTo>
                  <a:cubicBezTo>
                    <a:pt x="1733" y="3750"/>
                    <a:pt x="1891" y="4600"/>
                    <a:pt x="1954" y="4947"/>
                  </a:cubicBezTo>
                  <a:lnTo>
                    <a:pt x="977" y="4947"/>
                  </a:lnTo>
                  <a:cubicBezTo>
                    <a:pt x="1040" y="4600"/>
                    <a:pt x="1198" y="3750"/>
                    <a:pt x="1481" y="3529"/>
                  </a:cubicBezTo>
                  <a:close/>
                  <a:moveTo>
                    <a:pt x="2049" y="5608"/>
                  </a:moveTo>
                  <a:cubicBezTo>
                    <a:pt x="2112" y="6176"/>
                    <a:pt x="2112" y="6743"/>
                    <a:pt x="2112" y="7373"/>
                  </a:cubicBezTo>
                  <a:cubicBezTo>
                    <a:pt x="2143" y="9421"/>
                    <a:pt x="1796" y="10933"/>
                    <a:pt x="1450" y="11279"/>
                  </a:cubicBezTo>
                  <a:cubicBezTo>
                    <a:pt x="1387" y="11216"/>
                    <a:pt x="1166" y="10964"/>
                    <a:pt x="1009" y="10145"/>
                  </a:cubicBezTo>
                  <a:cubicBezTo>
                    <a:pt x="851" y="9389"/>
                    <a:pt x="725" y="8412"/>
                    <a:pt x="725" y="7373"/>
                  </a:cubicBezTo>
                  <a:cubicBezTo>
                    <a:pt x="725" y="6743"/>
                    <a:pt x="788" y="6176"/>
                    <a:pt x="820" y="5608"/>
                  </a:cubicBezTo>
                  <a:close/>
                  <a:moveTo>
                    <a:pt x="2458" y="1"/>
                  </a:moveTo>
                  <a:cubicBezTo>
                    <a:pt x="1765" y="1"/>
                    <a:pt x="1198" y="64"/>
                    <a:pt x="631" y="631"/>
                  </a:cubicBezTo>
                  <a:cubicBezTo>
                    <a:pt x="221" y="1040"/>
                    <a:pt x="1" y="1576"/>
                    <a:pt x="1" y="2143"/>
                  </a:cubicBezTo>
                  <a:cubicBezTo>
                    <a:pt x="1" y="2647"/>
                    <a:pt x="253" y="3120"/>
                    <a:pt x="694" y="3372"/>
                  </a:cubicBezTo>
                  <a:cubicBezTo>
                    <a:pt x="158" y="4317"/>
                    <a:pt x="1" y="6333"/>
                    <a:pt x="1" y="7467"/>
                  </a:cubicBezTo>
                  <a:cubicBezTo>
                    <a:pt x="1" y="8570"/>
                    <a:pt x="95" y="10586"/>
                    <a:pt x="694" y="11563"/>
                  </a:cubicBezTo>
                  <a:cubicBezTo>
                    <a:pt x="883" y="11909"/>
                    <a:pt x="1135" y="12067"/>
                    <a:pt x="1418" y="12067"/>
                  </a:cubicBezTo>
                  <a:cubicBezTo>
                    <a:pt x="1670" y="12067"/>
                    <a:pt x="1923" y="11909"/>
                    <a:pt x="2112" y="11563"/>
                  </a:cubicBezTo>
                  <a:cubicBezTo>
                    <a:pt x="2679" y="10618"/>
                    <a:pt x="2836" y="8601"/>
                    <a:pt x="2836" y="7467"/>
                  </a:cubicBezTo>
                  <a:cubicBezTo>
                    <a:pt x="2868" y="6270"/>
                    <a:pt x="2742" y="4285"/>
                    <a:pt x="2143" y="3309"/>
                  </a:cubicBezTo>
                  <a:cubicBezTo>
                    <a:pt x="2427" y="3151"/>
                    <a:pt x="2679" y="2899"/>
                    <a:pt x="2742" y="2584"/>
                  </a:cubicBezTo>
                  <a:cubicBezTo>
                    <a:pt x="2868" y="2269"/>
                    <a:pt x="2773" y="1954"/>
                    <a:pt x="2584" y="1702"/>
                  </a:cubicBezTo>
                  <a:cubicBezTo>
                    <a:pt x="2395" y="1481"/>
                    <a:pt x="2269" y="1166"/>
                    <a:pt x="2742" y="568"/>
                  </a:cubicBezTo>
                  <a:cubicBezTo>
                    <a:pt x="2836" y="442"/>
                    <a:pt x="2868" y="347"/>
                    <a:pt x="2773" y="221"/>
                  </a:cubicBezTo>
                  <a:cubicBezTo>
                    <a:pt x="2742" y="95"/>
                    <a:pt x="2584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1" name="Google Shape;5731;p39"/>
          <p:cNvGrpSpPr/>
          <p:nvPr/>
        </p:nvGrpSpPr>
        <p:grpSpPr>
          <a:xfrm>
            <a:off x="3155038" y="2533274"/>
            <a:ext cx="330964" cy="330964"/>
            <a:chOff x="-48633175" y="2711375"/>
            <a:chExt cx="299325" cy="299325"/>
          </a:xfrm>
        </p:grpSpPr>
        <p:sp>
          <p:nvSpPr>
            <p:cNvPr id="5732" name="Google Shape;5732;p39"/>
            <p:cNvSpPr/>
            <p:nvPr/>
          </p:nvSpPr>
          <p:spPr>
            <a:xfrm>
              <a:off x="-48633175" y="2711375"/>
              <a:ext cx="299325" cy="299325"/>
            </a:xfrm>
            <a:custGeom>
              <a:avLst/>
              <a:gdLst/>
              <a:ahLst/>
              <a:cxnLst/>
              <a:rect l="l" t="t" r="r" b="b"/>
              <a:pathLst>
                <a:path w="11973" h="11973" extrusionOk="0">
                  <a:moveTo>
                    <a:pt x="6459" y="662"/>
                  </a:moveTo>
                  <a:lnTo>
                    <a:pt x="6774" y="1356"/>
                  </a:lnTo>
                  <a:cubicBezTo>
                    <a:pt x="6837" y="1419"/>
                    <a:pt x="6900" y="1513"/>
                    <a:pt x="7026" y="1545"/>
                  </a:cubicBezTo>
                  <a:cubicBezTo>
                    <a:pt x="7499" y="1671"/>
                    <a:pt x="7971" y="1860"/>
                    <a:pt x="8413" y="2080"/>
                  </a:cubicBezTo>
                  <a:cubicBezTo>
                    <a:pt x="8459" y="2126"/>
                    <a:pt x="8539" y="2156"/>
                    <a:pt x="8627" y="2156"/>
                  </a:cubicBezTo>
                  <a:cubicBezTo>
                    <a:pt x="8660" y="2156"/>
                    <a:pt x="8694" y="2152"/>
                    <a:pt x="8728" y="2143"/>
                  </a:cubicBezTo>
                  <a:lnTo>
                    <a:pt x="9389" y="1891"/>
                  </a:lnTo>
                  <a:lnTo>
                    <a:pt x="10051" y="2553"/>
                  </a:lnTo>
                  <a:lnTo>
                    <a:pt x="9799" y="3214"/>
                  </a:lnTo>
                  <a:cubicBezTo>
                    <a:pt x="9767" y="3340"/>
                    <a:pt x="9767" y="3435"/>
                    <a:pt x="9862" y="3561"/>
                  </a:cubicBezTo>
                  <a:cubicBezTo>
                    <a:pt x="10114" y="3970"/>
                    <a:pt x="10334" y="4412"/>
                    <a:pt x="10397" y="4916"/>
                  </a:cubicBezTo>
                  <a:cubicBezTo>
                    <a:pt x="10460" y="5042"/>
                    <a:pt x="10492" y="5136"/>
                    <a:pt x="10586" y="5168"/>
                  </a:cubicBezTo>
                  <a:lnTo>
                    <a:pt x="11279" y="5483"/>
                  </a:lnTo>
                  <a:lnTo>
                    <a:pt x="11279" y="6459"/>
                  </a:lnTo>
                  <a:lnTo>
                    <a:pt x="10586" y="6774"/>
                  </a:lnTo>
                  <a:cubicBezTo>
                    <a:pt x="10523" y="6806"/>
                    <a:pt x="10460" y="6900"/>
                    <a:pt x="10397" y="7026"/>
                  </a:cubicBezTo>
                  <a:cubicBezTo>
                    <a:pt x="10271" y="7499"/>
                    <a:pt x="10082" y="7972"/>
                    <a:pt x="9862" y="8381"/>
                  </a:cubicBezTo>
                  <a:cubicBezTo>
                    <a:pt x="9799" y="8476"/>
                    <a:pt x="9767" y="8602"/>
                    <a:pt x="9799" y="8696"/>
                  </a:cubicBezTo>
                  <a:lnTo>
                    <a:pt x="10051" y="9389"/>
                  </a:lnTo>
                  <a:lnTo>
                    <a:pt x="9389" y="10051"/>
                  </a:lnTo>
                  <a:lnTo>
                    <a:pt x="8728" y="9799"/>
                  </a:lnTo>
                  <a:cubicBezTo>
                    <a:pt x="8681" y="9787"/>
                    <a:pt x="8640" y="9780"/>
                    <a:pt x="8600" y="9780"/>
                  </a:cubicBezTo>
                  <a:cubicBezTo>
                    <a:pt x="8532" y="9780"/>
                    <a:pt x="8472" y="9802"/>
                    <a:pt x="8413" y="9862"/>
                  </a:cubicBezTo>
                  <a:cubicBezTo>
                    <a:pt x="7971" y="10114"/>
                    <a:pt x="7530" y="10303"/>
                    <a:pt x="7026" y="10397"/>
                  </a:cubicBezTo>
                  <a:cubicBezTo>
                    <a:pt x="6900" y="10429"/>
                    <a:pt x="6837" y="10492"/>
                    <a:pt x="6774" y="10586"/>
                  </a:cubicBezTo>
                  <a:lnTo>
                    <a:pt x="6459" y="11280"/>
                  </a:lnTo>
                  <a:lnTo>
                    <a:pt x="5483" y="11280"/>
                  </a:lnTo>
                  <a:lnTo>
                    <a:pt x="5168" y="10586"/>
                  </a:lnTo>
                  <a:cubicBezTo>
                    <a:pt x="5136" y="10523"/>
                    <a:pt x="5042" y="10429"/>
                    <a:pt x="4915" y="10397"/>
                  </a:cubicBezTo>
                  <a:cubicBezTo>
                    <a:pt x="4443" y="10271"/>
                    <a:pt x="3970" y="10082"/>
                    <a:pt x="3561" y="9862"/>
                  </a:cubicBezTo>
                  <a:cubicBezTo>
                    <a:pt x="3492" y="9816"/>
                    <a:pt x="3406" y="9786"/>
                    <a:pt x="3327" y="9786"/>
                  </a:cubicBezTo>
                  <a:cubicBezTo>
                    <a:pt x="3299" y="9786"/>
                    <a:pt x="3271" y="9790"/>
                    <a:pt x="3246" y="9799"/>
                  </a:cubicBezTo>
                  <a:lnTo>
                    <a:pt x="2553" y="10051"/>
                  </a:lnTo>
                  <a:lnTo>
                    <a:pt x="1891" y="9389"/>
                  </a:lnTo>
                  <a:lnTo>
                    <a:pt x="2143" y="8696"/>
                  </a:lnTo>
                  <a:cubicBezTo>
                    <a:pt x="2175" y="8602"/>
                    <a:pt x="2175" y="8507"/>
                    <a:pt x="2080" y="8381"/>
                  </a:cubicBezTo>
                  <a:cubicBezTo>
                    <a:pt x="1828" y="7972"/>
                    <a:pt x="1607" y="7531"/>
                    <a:pt x="1544" y="7026"/>
                  </a:cubicBezTo>
                  <a:cubicBezTo>
                    <a:pt x="1513" y="6900"/>
                    <a:pt x="1450" y="6806"/>
                    <a:pt x="1355" y="6774"/>
                  </a:cubicBezTo>
                  <a:lnTo>
                    <a:pt x="662" y="6459"/>
                  </a:lnTo>
                  <a:lnTo>
                    <a:pt x="662" y="5483"/>
                  </a:lnTo>
                  <a:lnTo>
                    <a:pt x="1355" y="5168"/>
                  </a:lnTo>
                  <a:cubicBezTo>
                    <a:pt x="1418" y="5136"/>
                    <a:pt x="1513" y="5042"/>
                    <a:pt x="1544" y="4916"/>
                  </a:cubicBezTo>
                  <a:cubicBezTo>
                    <a:pt x="1670" y="4443"/>
                    <a:pt x="1860" y="3970"/>
                    <a:pt x="2080" y="3561"/>
                  </a:cubicBezTo>
                  <a:cubicBezTo>
                    <a:pt x="2143" y="3466"/>
                    <a:pt x="2175" y="3340"/>
                    <a:pt x="2143" y="3214"/>
                  </a:cubicBezTo>
                  <a:lnTo>
                    <a:pt x="1891" y="2553"/>
                  </a:lnTo>
                  <a:lnTo>
                    <a:pt x="2553" y="1891"/>
                  </a:lnTo>
                  <a:lnTo>
                    <a:pt x="3246" y="2143"/>
                  </a:lnTo>
                  <a:cubicBezTo>
                    <a:pt x="3280" y="2155"/>
                    <a:pt x="3315" y="2162"/>
                    <a:pt x="3351" y="2162"/>
                  </a:cubicBezTo>
                  <a:cubicBezTo>
                    <a:pt x="3414" y="2162"/>
                    <a:pt x="3481" y="2140"/>
                    <a:pt x="3561" y="2080"/>
                  </a:cubicBezTo>
                  <a:cubicBezTo>
                    <a:pt x="3970" y="1828"/>
                    <a:pt x="4411" y="1608"/>
                    <a:pt x="4915" y="1545"/>
                  </a:cubicBezTo>
                  <a:cubicBezTo>
                    <a:pt x="5042" y="1513"/>
                    <a:pt x="5136" y="1450"/>
                    <a:pt x="5168" y="1356"/>
                  </a:cubicBezTo>
                  <a:lnTo>
                    <a:pt x="5483" y="662"/>
                  </a:lnTo>
                  <a:close/>
                  <a:moveTo>
                    <a:pt x="5294" y="1"/>
                  </a:moveTo>
                  <a:cubicBezTo>
                    <a:pt x="5168" y="1"/>
                    <a:pt x="5010" y="64"/>
                    <a:pt x="4978" y="190"/>
                  </a:cubicBezTo>
                  <a:lnTo>
                    <a:pt x="4632" y="915"/>
                  </a:lnTo>
                  <a:cubicBezTo>
                    <a:pt x="4191" y="1041"/>
                    <a:pt x="3750" y="1198"/>
                    <a:pt x="3372" y="1419"/>
                  </a:cubicBezTo>
                  <a:lnTo>
                    <a:pt x="2616" y="1198"/>
                  </a:lnTo>
                  <a:cubicBezTo>
                    <a:pt x="2579" y="1180"/>
                    <a:pt x="2539" y="1172"/>
                    <a:pt x="2500" y="1172"/>
                  </a:cubicBezTo>
                  <a:cubicBezTo>
                    <a:pt x="2405" y="1172"/>
                    <a:pt x="2314" y="1217"/>
                    <a:pt x="2269" y="1261"/>
                  </a:cubicBezTo>
                  <a:lnTo>
                    <a:pt x="1261" y="2238"/>
                  </a:lnTo>
                  <a:cubicBezTo>
                    <a:pt x="1198" y="2332"/>
                    <a:pt x="1166" y="2490"/>
                    <a:pt x="1198" y="2616"/>
                  </a:cubicBezTo>
                  <a:lnTo>
                    <a:pt x="1418" y="3340"/>
                  </a:lnTo>
                  <a:cubicBezTo>
                    <a:pt x="1198" y="3750"/>
                    <a:pt x="1040" y="4191"/>
                    <a:pt x="914" y="4601"/>
                  </a:cubicBezTo>
                  <a:lnTo>
                    <a:pt x="221" y="4979"/>
                  </a:lnTo>
                  <a:cubicBezTo>
                    <a:pt x="95" y="5010"/>
                    <a:pt x="1" y="5168"/>
                    <a:pt x="1" y="5294"/>
                  </a:cubicBezTo>
                  <a:lnTo>
                    <a:pt x="1" y="6711"/>
                  </a:lnTo>
                  <a:cubicBezTo>
                    <a:pt x="1" y="6806"/>
                    <a:pt x="95" y="6963"/>
                    <a:pt x="221" y="7026"/>
                  </a:cubicBezTo>
                  <a:lnTo>
                    <a:pt x="914" y="7373"/>
                  </a:lnTo>
                  <a:cubicBezTo>
                    <a:pt x="1040" y="7814"/>
                    <a:pt x="1198" y="8224"/>
                    <a:pt x="1418" y="8633"/>
                  </a:cubicBezTo>
                  <a:lnTo>
                    <a:pt x="1198" y="9389"/>
                  </a:lnTo>
                  <a:cubicBezTo>
                    <a:pt x="1166" y="9484"/>
                    <a:pt x="1198" y="9641"/>
                    <a:pt x="1261" y="9736"/>
                  </a:cubicBezTo>
                  <a:lnTo>
                    <a:pt x="2269" y="10712"/>
                  </a:lnTo>
                  <a:cubicBezTo>
                    <a:pt x="2316" y="10783"/>
                    <a:pt x="2417" y="10819"/>
                    <a:pt x="2517" y="10819"/>
                  </a:cubicBezTo>
                  <a:cubicBezTo>
                    <a:pt x="2551" y="10819"/>
                    <a:pt x="2584" y="10815"/>
                    <a:pt x="2616" y="10807"/>
                  </a:cubicBezTo>
                  <a:lnTo>
                    <a:pt x="3372" y="10555"/>
                  </a:lnTo>
                  <a:cubicBezTo>
                    <a:pt x="3750" y="10807"/>
                    <a:pt x="4191" y="10965"/>
                    <a:pt x="4632" y="11059"/>
                  </a:cubicBezTo>
                  <a:lnTo>
                    <a:pt x="4978" y="11784"/>
                  </a:lnTo>
                  <a:cubicBezTo>
                    <a:pt x="5010" y="11910"/>
                    <a:pt x="5168" y="11973"/>
                    <a:pt x="5294" y="11973"/>
                  </a:cubicBezTo>
                  <a:lnTo>
                    <a:pt x="6711" y="11973"/>
                  </a:lnTo>
                  <a:cubicBezTo>
                    <a:pt x="6837" y="11973"/>
                    <a:pt x="6995" y="11910"/>
                    <a:pt x="7026" y="11784"/>
                  </a:cubicBezTo>
                  <a:lnTo>
                    <a:pt x="7373" y="11059"/>
                  </a:lnTo>
                  <a:cubicBezTo>
                    <a:pt x="7814" y="10965"/>
                    <a:pt x="8255" y="10807"/>
                    <a:pt x="8633" y="10555"/>
                  </a:cubicBezTo>
                  <a:lnTo>
                    <a:pt x="9389" y="10807"/>
                  </a:lnTo>
                  <a:cubicBezTo>
                    <a:pt x="9421" y="10815"/>
                    <a:pt x="9454" y="10819"/>
                    <a:pt x="9488" y="10819"/>
                  </a:cubicBezTo>
                  <a:cubicBezTo>
                    <a:pt x="9588" y="10819"/>
                    <a:pt x="9688" y="10783"/>
                    <a:pt x="9736" y="10712"/>
                  </a:cubicBezTo>
                  <a:lnTo>
                    <a:pt x="10712" y="9736"/>
                  </a:lnTo>
                  <a:cubicBezTo>
                    <a:pt x="10807" y="9641"/>
                    <a:pt x="10838" y="9484"/>
                    <a:pt x="10807" y="9389"/>
                  </a:cubicBezTo>
                  <a:lnTo>
                    <a:pt x="10555" y="8633"/>
                  </a:lnTo>
                  <a:cubicBezTo>
                    <a:pt x="10807" y="8224"/>
                    <a:pt x="10964" y="7814"/>
                    <a:pt x="11059" y="7373"/>
                  </a:cubicBezTo>
                  <a:lnTo>
                    <a:pt x="11784" y="7026"/>
                  </a:lnTo>
                  <a:cubicBezTo>
                    <a:pt x="11910" y="6963"/>
                    <a:pt x="11973" y="6806"/>
                    <a:pt x="11973" y="6711"/>
                  </a:cubicBezTo>
                  <a:lnTo>
                    <a:pt x="11973" y="5294"/>
                  </a:lnTo>
                  <a:cubicBezTo>
                    <a:pt x="11973" y="5168"/>
                    <a:pt x="11910" y="5042"/>
                    <a:pt x="11784" y="4979"/>
                  </a:cubicBezTo>
                  <a:lnTo>
                    <a:pt x="11059" y="4601"/>
                  </a:lnTo>
                  <a:cubicBezTo>
                    <a:pt x="10964" y="4191"/>
                    <a:pt x="10807" y="3750"/>
                    <a:pt x="10555" y="3340"/>
                  </a:cubicBezTo>
                  <a:lnTo>
                    <a:pt x="10807" y="2616"/>
                  </a:lnTo>
                  <a:cubicBezTo>
                    <a:pt x="10838" y="2490"/>
                    <a:pt x="10807" y="2332"/>
                    <a:pt x="10712" y="2238"/>
                  </a:cubicBezTo>
                  <a:lnTo>
                    <a:pt x="9736" y="1261"/>
                  </a:lnTo>
                  <a:cubicBezTo>
                    <a:pt x="9691" y="1217"/>
                    <a:pt x="9584" y="1172"/>
                    <a:pt x="9491" y="1172"/>
                  </a:cubicBezTo>
                  <a:cubicBezTo>
                    <a:pt x="9453" y="1172"/>
                    <a:pt x="9417" y="1180"/>
                    <a:pt x="9389" y="1198"/>
                  </a:cubicBezTo>
                  <a:lnTo>
                    <a:pt x="8633" y="1419"/>
                  </a:lnTo>
                  <a:cubicBezTo>
                    <a:pt x="8255" y="1198"/>
                    <a:pt x="7814" y="1041"/>
                    <a:pt x="7373" y="915"/>
                  </a:cubicBezTo>
                  <a:lnTo>
                    <a:pt x="7026" y="190"/>
                  </a:lnTo>
                  <a:cubicBezTo>
                    <a:pt x="6995" y="64"/>
                    <a:pt x="683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39"/>
            <p:cNvSpPr/>
            <p:nvPr/>
          </p:nvSpPr>
          <p:spPr>
            <a:xfrm>
              <a:off x="-48579600" y="2764950"/>
              <a:ext cx="192975" cy="191400"/>
            </a:xfrm>
            <a:custGeom>
              <a:avLst/>
              <a:gdLst/>
              <a:ahLst/>
              <a:cxnLst/>
              <a:rect l="l" t="t" r="r" b="b"/>
              <a:pathLst>
                <a:path w="7719" h="7656" extrusionOk="0">
                  <a:moveTo>
                    <a:pt x="3844" y="3214"/>
                  </a:moveTo>
                  <a:lnTo>
                    <a:pt x="4442" y="4411"/>
                  </a:lnTo>
                  <a:cubicBezTo>
                    <a:pt x="4237" y="4490"/>
                    <a:pt x="4033" y="4529"/>
                    <a:pt x="3832" y="4529"/>
                  </a:cubicBezTo>
                  <a:cubicBezTo>
                    <a:pt x="3631" y="4529"/>
                    <a:pt x="3434" y="4490"/>
                    <a:pt x="3245" y="4411"/>
                  </a:cubicBezTo>
                  <a:lnTo>
                    <a:pt x="3844" y="3214"/>
                  </a:lnTo>
                  <a:close/>
                  <a:moveTo>
                    <a:pt x="3781" y="693"/>
                  </a:moveTo>
                  <a:cubicBezTo>
                    <a:pt x="5513" y="693"/>
                    <a:pt x="6931" y="2111"/>
                    <a:pt x="6931" y="3844"/>
                  </a:cubicBezTo>
                  <a:cubicBezTo>
                    <a:pt x="6994" y="5104"/>
                    <a:pt x="6301" y="6175"/>
                    <a:pt x="5230" y="6679"/>
                  </a:cubicBezTo>
                  <a:lnTo>
                    <a:pt x="5230" y="4568"/>
                  </a:lnTo>
                  <a:cubicBezTo>
                    <a:pt x="5230" y="4411"/>
                    <a:pt x="5230" y="4442"/>
                    <a:pt x="4127" y="2300"/>
                  </a:cubicBezTo>
                  <a:cubicBezTo>
                    <a:pt x="4033" y="2206"/>
                    <a:pt x="3938" y="2111"/>
                    <a:pt x="3812" y="2111"/>
                  </a:cubicBezTo>
                  <a:cubicBezTo>
                    <a:pt x="3686" y="2111"/>
                    <a:pt x="3560" y="2206"/>
                    <a:pt x="3497" y="2300"/>
                  </a:cubicBezTo>
                  <a:cubicBezTo>
                    <a:pt x="2363" y="4600"/>
                    <a:pt x="2394" y="4442"/>
                    <a:pt x="2394" y="4568"/>
                  </a:cubicBezTo>
                  <a:lnTo>
                    <a:pt x="2394" y="6679"/>
                  </a:lnTo>
                  <a:cubicBezTo>
                    <a:pt x="1355" y="6175"/>
                    <a:pt x="630" y="5104"/>
                    <a:pt x="630" y="3844"/>
                  </a:cubicBezTo>
                  <a:cubicBezTo>
                    <a:pt x="630" y="2111"/>
                    <a:pt x="2048" y="693"/>
                    <a:pt x="3781" y="693"/>
                  </a:cubicBezTo>
                  <a:close/>
                  <a:moveTo>
                    <a:pt x="4568" y="5104"/>
                  </a:moveTo>
                  <a:lnTo>
                    <a:pt x="4568" y="6931"/>
                  </a:lnTo>
                  <a:cubicBezTo>
                    <a:pt x="4316" y="6963"/>
                    <a:pt x="4096" y="6994"/>
                    <a:pt x="3844" y="6994"/>
                  </a:cubicBezTo>
                  <a:cubicBezTo>
                    <a:pt x="3623" y="6994"/>
                    <a:pt x="3371" y="6994"/>
                    <a:pt x="3151" y="6931"/>
                  </a:cubicBezTo>
                  <a:lnTo>
                    <a:pt x="3151" y="5104"/>
                  </a:lnTo>
                  <a:cubicBezTo>
                    <a:pt x="3371" y="5198"/>
                    <a:pt x="3623" y="5230"/>
                    <a:pt x="3844" y="5230"/>
                  </a:cubicBezTo>
                  <a:cubicBezTo>
                    <a:pt x="4096" y="5230"/>
                    <a:pt x="4316" y="5198"/>
                    <a:pt x="4568" y="5104"/>
                  </a:cubicBezTo>
                  <a:close/>
                  <a:moveTo>
                    <a:pt x="3844" y="0"/>
                  </a:moveTo>
                  <a:cubicBezTo>
                    <a:pt x="1733" y="0"/>
                    <a:pt x="0" y="1733"/>
                    <a:pt x="0" y="3844"/>
                  </a:cubicBezTo>
                  <a:cubicBezTo>
                    <a:pt x="0" y="5577"/>
                    <a:pt x="1134" y="7026"/>
                    <a:pt x="2678" y="7498"/>
                  </a:cubicBezTo>
                  <a:lnTo>
                    <a:pt x="2709" y="7498"/>
                  </a:lnTo>
                  <a:cubicBezTo>
                    <a:pt x="3056" y="7624"/>
                    <a:pt x="3466" y="7656"/>
                    <a:pt x="3844" y="7656"/>
                  </a:cubicBezTo>
                  <a:cubicBezTo>
                    <a:pt x="4253" y="7656"/>
                    <a:pt x="4631" y="7593"/>
                    <a:pt x="4978" y="7498"/>
                  </a:cubicBezTo>
                  <a:lnTo>
                    <a:pt x="5041" y="7498"/>
                  </a:lnTo>
                  <a:cubicBezTo>
                    <a:pt x="6616" y="6994"/>
                    <a:pt x="7719" y="5545"/>
                    <a:pt x="7719" y="3844"/>
                  </a:cubicBezTo>
                  <a:cubicBezTo>
                    <a:pt x="7719" y="1733"/>
                    <a:pt x="5986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4" name="Google Shape;5734;p39"/>
          <p:cNvGrpSpPr/>
          <p:nvPr/>
        </p:nvGrpSpPr>
        <p:grpSpPr>
          <a:xfrm>
            <a:off x="5238891" y="1708560"/>
            <a:ext cx="290882" cy="331848"/>
            <a:chOff x="-46753100" y="1965500"/>
            <a:chExt cx="263075" cy="300125"/>
          </a:xfrm>
        </p:grpSpPr>
        <p:sp>
          <p:nvSpPr>
            <p:cNvPr id="5735" name="Google Shape;5735;p39"/>
            <p:cNvSpPr/>
            <p:nvPr/>
          </p:nvSpPr>
          <p:spPr>
            <a:xfrm>
              <a:off x="-46647575" y="203482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756"/>
                  </a:moveTo>
                  <a:cubicBezTo>
                    <a:pt x="1261" y="756"/>
                    <a:pt x="1418" y="914"/>
                    <a:pt x="1418" y="1103"/>
                  </a:cubicBezTo>
                  <a:cubicBezTo>
                    <a:pt x="1418" y="1323"/>
                    <a:pt x="1261" y="1481"/>
                    <a:pt x="1072" y="1481"/>
                  </a:cubicBezTo>
                  <a:cubicBezTo>
                    <a:pt x="883" y="1481"/>
                    <a:pt x="725" y="1323"/>
                    <a:pt x="725" y="1103"/>
                  </a:cubicBezTo>
                  <a:cubicBezTo>
                    <a:pt x="725" y="914"/>
                    <a:pt x="883" y="756"/>
                    <a:pt x="1072" y="756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670" y="2143"/>
                    <a:pt x="2143" y="1670"/>
                    <a:pt x="2143" y="1071"/>
                  </a:cubicBezTo>
                  <a:cubicBezTo>
                    <a:pt x="2143" y="473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39"/>
            <p:cNvSpPr/>
            <p:nvPr/>
          </p:nvSpPr>
          <p:spPr>
            <a:xfrm>
              <a:off x="-46753100" y="1965500"/>
              <a:ext cx="263075" cy="300125"/>
            </a:xfrm>
            <a:custGeom>
              <a:avLst/>
              <a:gdLst/>
              <a:ahLst/>
              <a:cxnLst/>
              <a:rect l="l" t="t" r="r" b="b"/>
              <a:pathLst>
                <a:path w="10523" h="12005" extrusionOk="0">
                  <a:moveTo>
                    <a:pt x="5293" y="694"/>
                  </a:moveTo>
                  <a:cubicBezTo>
                    <a:pt x="5765" y="694"/>
                    <a:pt x="6175" y="977"/>
                    <a:pt x="6270" y="1419"/>
                  </a:cubicBezTo>
                  <a:lnTo>
                    <a:pt x="4316" y="1419"/>
                  </a:lnTo>
                  <a:cubicBezTo>
                    <a:pt x="4442" y="977"/>
                    <a:pt x="4820" y="694"/>
                    <a:pt x="5293" y="694"/>
                  </a:cubicBezTo>
                  <a:close/>
                  <a:moveTo>
                    <a:pt x="3875" y="5766"/>
                  </a:moveTo>
                  <a:lnTo>
                    <a:pt x="5135" y="7026"/>
                  </a:lnTo>
                  <a:lnTo>
                    <a:pt x="2615" y="7026"/>
                  </a:lnTo>
                  <a:lnTo>
                    <a:pt x="3875" y="5766"/>
                  </a:lnTo>
                  <a:close/>
                  <a:moveTo>
                    <a:pt x="6679" y="5766"/>
                  </a:moveTo>
                  <a:lnTo>
                    <a:pt x="7939" y="7026"/>
                  </a:lnTo>
                  <a:lnTo>
                    <a:pt x="6144" y="7026"/>
                  </a:lnTo>
                  <a:lnTo>
                    <a:pt x="5797" y="6711"/>
                  </a:lnTo>
                  <a:lnTo>
                    <a:pt x="6679" y="5766"/>
                  </a:lnTo>
                  <a:close/>
                  <a:moveTo>
                    <a:pt x="8758" y="2112"/>
                  </a:moveTo>
                  <a:cubicBezTo>
                    <a:pt x="8947" y="2112"/>
                    <a:pt x="9105" y="2269"/>
                    <a:pt x="9105" y="2458"/>
                  </a:cubicBezTo>
                  <a:lnTo>
                    <a:pt x="9105" y="7089"/>
                  </a:lnTo>
                  <a:lnTo>
                    <a:pt x="8916" y="7089"/>
                  </a:lnTo>
                  <a:lnTo>
                    <a:pt x="6900" y="5073"/>
                  </a:lnTo>
                  <a:cubicBezTo>
                    <a:pt x="6825" y="4999"/>
                    <a:pt x="6744" y="4966"/>
                    <a:pt x="6662" y="4966"/>
                  </a:cubicBezTo>
                  <a:cubicBezTo>
                    <a:pt x="6571" y="4966"/>
                    <a:pt x="6479" y="5007"/>
                    <a:pt x="6396" y="5073"/>
                  </a:cubicBezTo>
                  <a:lnTo>
                    <a:pt x="5293" y="6239"/>
                  </a:lnTo>
                  <a:lnTo>
                    <a:pt x="4127" y="5073"/>
                  </a:lnTo>
                  <a:cubicBezTo>
                    <a:pt x="4064" y="5010"/>
                    <a:pt x="3970" y="4979"/>
                    <a:pt x="3871" y="4979"/>
                  </a:cubicBezTo>
                  <a:cubicBezTo>
                    <a:pt x="3773" y="4979"/>
                    <a:pt x="3670" y="5010"/>
                    <a:pt x="3592" y="5073"/>
                  </a:cubicBezTo>
                  <a:lnTo>
                    <a:pt x="1607" y="7089"/>
                  </a:lnTo>
                  <a:lnTo>
                    <a:pt x="1386" y="7089"/>
                  </a:lnTo>
                  <a:lnTo>
                    <a:pt x="1386" y="2458"/>
                  </a:lnTo>
                  <a:cubicBezTo>
                    <a:pt x="1449" y="2269"/>
                    <a:pt x="1607" y="2112"/>
                    <a:pt x="1764" y="2112"/>
                  </a:cubicBezTo>
                  <a:close/>
                  <a:moveTo>
                    <a:pt x="9168" y="7751"/>
                  </a:moveTo>
                  <a:lnTo>
                    <a:pt x="9168" y="8444"/>
                  </a:lnTo>
                  <a:lnTo>
                    <a:pt x="1449" y="8444"/>
                  </a:lnTo>
                  <a:lnTo>
                    <a:pt x="1449" y="7751"/>
                  </a:lnTo>
                  <a:close/>
                  <a:moveTo>
                    <a:pt x="7782" y="9137"/>
                  </a:moveTo>
                  <a:lnTo>
                    <a:pt x="7971" y="9830"/>
                  </a:lnTo>
                  <a:lnTo>
                    <a:pt x="2552" y="9830"/>
                  </a:lnTo>
                  <a:lnTo>
                    <a:pt x="2709" y="9137"/>
                  </a:lnTo>
                  <a:close/>
                  <a:moveTo>
                    <a:pt x="5261" y="1"/>
                  </a:moveTo>
                  <a:cubicBezTo>
                    <a:pt x="4411" y="1"/>
                    <a:pt x="3686" y="568"/>
                    <a:pt x="3529" y="1419"/>
                  </a:cubicBezTo>
                  <a:lnTo>
                    <a:pt x="1764" y="1419"/>
                  </a:lnTo>
                  <a:cubicBezTo>
                    <a:pt x="1166" y="1419"/>
                    <a:pt x="693" y="1891"/>
                    <a:pt x="693" y="2458"/>
                  </a:cubicBezTo>
                  <a:lnTo>
                    <a:pt x="693" y="8444"/>
                  </a:lnTo>
                  <a:lnTo>
                    <a:pt x="347" y="8444"/>
                  </a:lnTo>
                  <a:cubicBezTo>
                    <a:pt x="158" y="8444"/>
                    <a:pt x="0" y="8602"/>
                    <a:pt x="0" y="8822"/>
                  </a:cubicBezTo>
                  <a:cubicBezTo>
                    <a:pt x="0" y="9011"/>
                    <a:pt x="158" y="9169"/>
                    <a:pt x="347" y="9169"/>
                  </a:cubicBezTo>
                  <a:lnTo>
                    <a:pt x="1985" y="9169"/>
                  </a:lnTo>
                  <a:cubicBezTo>
                    <a:pt x="1922" y="9484"/>
                    <a:pt x="1481" y="11217"/>
                    <a:pt x="1418" y="11563"/>
                  </a:cubicBezTo>
                  <a:cubicBezTo>
                    <a:pt x="1355" y="11752"/>
                    <a:pt x="1481" y="11973"/>
                    <a:pt x="1670" y="12004"/>
                  </a:cubicBezTo>
                  <a:lnTo>
                    <a:pt x="1764" y="12004"/>
                  </a:lnTo>
                  <a:cubicBezTo>
                    <a:pt x="1922" y="12004"/>
                    <a:pt x="2079" y="11878"/>
                    <a:pt x="2111" y="11721"/>
                  </a:cubicBezTo>
                  <a:lnTo>
                    <a:pt x="2394" y="10586"/>
                  </a:lnTo>
                  <a:lnTo>
                    <a:pt x="8128" y="10586"/>
                  </a:lnTo>
                  <a:lnTo>
                    <a:pt x="8412" y="11721"/>
                  </a:lnTo>
                  <a:cubicBezTo>
                    <a:pt x="8443" y="11878"/>
                    <a:pt x="8601" y="12004"/>
                    <a:pt x="8758" y="12004"/>
                  </a:cubicBezTo>
                  <a:lnTo>
                    <a:pt x="8853" y="12004"/>
                  </a:lnTo>
                  <a:cubicBezTo>
                    <a:pt x="9042" y="11973"/>
                    <a:pt x="9168" y="11752"/>
                    <a:pt x="9105" y="11563"/>
                  </a:cubicBezTo>
                  <a:cubicBezTo>
                    <a:pt x="9042" y="11217"/>
                    <a:pt x="8601" y="9484"/>
                    <a:pt x="8538" y="9169"/>
                  </a:cubicBezTo>
                  <a:lnTo>
                    <a:pt x="10176" y="9169"/>
                  </a:lnTo>
                  <a:cubicBezTo>
                    <a:pt x="10365" y="9169"/>
                    <a:pt x="10523" y="9011"/>
                    <a:pt x="10523" y="8822"/>
                  </a:cubicBezTo>
                  <a:cubicBezTo>
                    <a:pt x="10523" y="8602"/>
                    <a:pt x="10365" y="8444"/>
                    <a:pt x="10176" y="8444"/>
                  </a:cubicBezTo>
                  <a:lnTo>
                    <a:pt x="9830" y="8444"/>
                  </a:lnTo>
                  <a:lnTo>
                    <a:pt x="9830" y="2458"/>
                  </a:lnTo>
                  <a:cubicBezTo>
                    <a:pt x="9830" y="1891"/>
                    <a:pt x="9357" y="1419"/>
                    <a:pt x="8758" y="1419"/>
                  </a:cubicBezTo>
                  <a:lnTo>
                    <a:pt x="6994" y="1419"/>
                  </a:lnTo>
                  <a:cubicBezTo>
                    <a:pt x="6837" y="631"/>
                    <a:pt x="6144" y="1"/>
                    <a:pt x="5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7" name="Google Shape;5737;p39"/>
          <p:cNvGrpSpPr/>
          <p:nvPr/>
        </p:nvGrpSpPr>
        <p:grpSpPr>
          <a:xfrm>
            <a:off x="5217979" y="2134421"/>
            <a:ext cx="332705" cy="292651"/>
            <a:chOff x="-46772025" y="2350650"/>
            <a:chExt cx="300900" cy="264675"/>
          </a:xfrm>
        </p:grpSpPr>
        <p:sp>
          <p:nvSpPr>
            <p:cNvPr id="5738" name="Google Shape;5738;p39"/>
            <p:cNvSpPr/>
            <p:nvPr/>
          </p:nvSpPr>
          <p:spPr>
            <a:xfrm>
              <a:off x="-46772025" y="2350650"/>
              <a:ext cx="300900" cy="264675"/>
            </a:xfrm>
            <a:custGeom>
              <a:avLst/>
              <a:gdLst/>
              <a:ahLst/>
              <a:cxnLst/>
              <a:rect l="l" t="t" r="r" b="b"/>
              <a:pathLst>
                <a:path w="12036" h="10587" extrusionOk="0">
                  <a:moveTo>
                    <a:pt x="6050" y="820"/>
                  </a:moveTo>
                  <a:cubicBezTo>
                    <a:pt x="7184" y="820"/>
                    <a:pt x="8287" y="1229"/>
                    <a:pt x="9169" y="1985"/>
                  </a:cubicBezTo>
                  <a:cubicBezTo>
                    <a:pt x="9326" y="2111"/>
                    <a:pt x="9326" y="2332"/>
                    <a:pt x="9169" y="2458"/>
                  </a:cubicBezTo>
                  <a:lnTo>
                    <a:pt x="9137" y="2490"/>
                  </a:lnTo>
                  <a:cubicBezTo>
                    <a:pt x="9064" y="2533"/>
                    <a:pt x="8978" y="2557"/>
                    <a:pt x="8896" y="2557"/>
                  </a:cubicBezTo>
                  <a:cubicBezTo>
                    <a:pt x="8802" y="2557"/>
                    <a:pt x="8715" y="2526"/>
                    <a:pt x="8665" y="2458"/>
                  </a:cubicBezTo>
                  <a:cubicBezTo>
                    <a:pt x="7940" y="1828"/>
                    <a:pt x="7027" y="1481"/>
                    <a:pt x="6050" y="1481"/>
                  </a:cubicBezTo>
                  <a:cubicBezTo>
                    <a:pt x="5073" y="1481"/>
                    <a:pt x="4160" y="1828"/>
                    <a:pt x="3466" y="2458"/>
                  </a:cubicBezTo>
                  <a:cubicBezTo>
                    <a:pt x="3378" y="2529"/>
                    <a:pt x="3270" y="2570"/>
                    <a:pt x="3175" y="2570"/>
                  </a:cubicBezTo>
                  <a:cubicBezTo>
                    <a:pt x="3101" y="2570"/>
                    <a:pt x="3035" y="2545"/>
                    <a:pt x="2994" y="2490"/>
                  </a:cubicBezTo>
                  <a:lnTo>
                    <a:pt x="2931" y="2458"/>
                  </a:lnTo>
                  <a:cubicBezTo>
                    <a:pt x="2836" y="2301"/>
                    <a:pt x="2836" y="2111"/>
                    <a:pt x="2931" y="1985"/>
                  </a:cubicBezTo>
                  <a:cubicBezTo>
                    <a:pt x="3782" y="1198"/>
                    <a:pt x="4884" y="820"/>
                    <a:pt x="6050" y="820"/>
                  </a:cubicBezTo>
                  <a:close/>
                  <a:moveTo>
                    <a:pt x="1450" y="7152"/>
                  </a:moveTo>
                  <a:lnTo>
                    <a:pt x="1450" y="9106"/>
                  </a:lnTo>
                  <a:cubicBezTo>
                    <a:pt x="1041" y="9011"/>
                    <a:pt x="726" y="8601"/>
                    <a:pt x="726" y="8129"/>
                  </a:cubicBezTo>
                  <a:cubicBezTo>
                    <a:pt x="726" y="7656"/>
                    <a:pt x="1009" y="7278"/>
                    <a:pt x="1450" y="7152"/>
                  </a:cubicBezTo>
                  <a:close/>
                  <a:moveTo>
                    <a:pt x="10618" y="7152"/>
                  </a:moveTo>
                  <a:cubicBezTo>
                    <a:pt x="11028" y="7310"/>
                    <a:pt x="11343" y="7688"/>
                    <a:pt x="11343" y="8129"/>
                  </a:cubicBezTo>
                  <a:cubicBezTo>
                    <a:pt x="11343" y="8601"/>
                    <a:pt x="11059" y="9011"/>
                    <a:pt x="10618" y="9106"/>
                  </a:cubicBezTo>
                  <a:lnTo>
                    <a:pt x="10618" y="7152"/>
                  </a:lnTo>
                  <a:close/>
                  <a:moveTo>
                    <a:pt x="2521" y="6396"/>
                  </a:moveTo>
                  <a:cubicBezTo>
                    <a:pt x="2710" y="6396"/>
                    <a:pt x="2868" y="6554"/>
                    <a:pt x="2868" y="6743"/>
                  </a:cubicBezTo>
                  <a:lnTo>
                    <a:pt x="2868" y="9547"/>
                  </a:lnTo>
                  <a:cubicBezTo>
                    <a:pt x="2868" y="9736"/>
                    <a:pt x="2710" y="9893"/>
                    <a:pt x="2521" y="9893"/>
                  </a:cubicBezTo>
                  <a:cubicBezTo>
                    <a:pt x="2301" y="9893"/>
                    <a:pt x="2175" y="9736"/>
                    <a:pt x="2175" y="9547"/>
                  </a:cubicBezTo>
                  <a:lnTo>
                    <a:pt x="2175" y="6743"/>
                  </a:lnTo>
                  <a:cubicBezTo>
                    <a:pt x="2175" y="6554"/>
                    <a:pt x="2301" y="6396"/>
                    <a:pt x="2521" y="6396"/>
                  </a:cubicBezTo>
                  <a:close/>
                  <a:moveTo>
                    <a:pt x="9547" y="6396"/>
                  </a:moveTo>
                  <a:cubicBezTo>
                    <a:pt x="9767" y="6396"/>
                    <a:pt x="9925" y="6554"/>
                    <a:pt x="9925" y="6743"/>
                  </a:cubicBezTo>
                  <a:lnTo>
                    <a:pt x="9925" y="9547"/>
                  </a:lnTo>
                  <a:cubicBezTo>
                    <a:pt x="9925" y="9736"/>
                    <a:pt x="9767" y="9893"/>
                    <a:pt x="9547" y="9893"/>
                  </a:cubicBezTo>
                  <a:cubicBezTo>
                    <a:pt x="9358" y="9893"/>
                    <a:pt x="9200" y="9736"/>
                    <a:pt x="9200" y="9547"/>
                  </a:cubicBezTo>
                  <a:lnTo>
                    <a:pt x="9200" y="6743"/>
                  </a:lnTo>
                  <a:cubicBezTo>
                    <a:pt x="9200" y="6554"/>
                    <a:pt x="9358" y="6396"/>
                    <a:pt x="9547" y="6396"/>
                  </a:cubicBezTo>
                  <a:close/>
                  <a:moveTo>
                    <a:pt x="6018" y="1"/>
                  </a:moveTo>
                  <a:cubicBezTo>
                    <a:pt x="4664" y="1"/>
                    <a:pt x="3403" y="473"/>
                    <a:pt x="2427" y="1387"/>
                  </a:cubicBezTo>
                  <a:cubicBezTo>
                    <a:pt x="2080" y="1733"/>
                    <a:pt x="1986" y="2269"/>
                    <a:pt x="2238" y="2679"/>
                  </a:cubicBezTo>
                  <a:cubicBezTo>
                    <a:pt x="1671" y="3435"/>
                    <a:pt x="1419" y="4348"/>
                    <a:pt x="1419" y="5293"/>
                  </a:cubicBezTo>
                  <a:lnTo>
                    <a:pt x="1419" y="6396"/>
                  </a:lnTo>
                  <a:cubicBezTo>
                    <a:pt x="631" y="6554"/>
                    <a:pt x="1" y="7247"/>
                    <a:pt x="1" y="8129"/>
                  </a:cubicBezTo>
                  <a:cubicBezTo>
                    <a:pt x="1" y="8980"/>
                    <a:pt x="631" y="9704"/>
                    <a:pt x="1450" y="9862"/>
                  </a:cubicBezTo>
                  <a:cubicBezTo>
                    <a:pt x="1576" y="10303"/>
                    <a:pt x="1986" y="10586"/>
                    <a:pt x="2427" y="10586"/>
                  </a:cubicBezTo>
                  <a:cubicBezTo>
                    <a:pt x="3025" y="10586"/>
                    <a:pt x="3498" y="10114"/>
                    <a:pt x="3498" y="9515"/>
                  </a:cubicBezTo>
                  <a:lnTo>
                    <a:pt x="3498" y="6711"/>
                  </a:lnTo>
                  <a:cubicBezTo>
                    <a:pt x="3498" y="6113"/>
                    <a:pt x="3025" y="5640"/>
                    <a:pt x="2427" y="5640"/>
                  </a:cubicBezTo>
                  <a:cubicBezTo>
                    <a:pt x="2301" y="5640"/>
                    <a:pt x="2206" y="5703"/>
                    <a:pt x="2080" y="5735"/>
                  </a:cubicBezTo>
                  <a:lnTo>
                    <a:pt x="2080" y="5325"/>
                  </a:lnTo>
                  <a:cubicBezTo>
                    <a:pt x="2080" y="4537"/>
                    <a:pt x="2301" y="3844"/>
                    <a:pt x="2710" y="3214"/>
                  </a:cubicBezTo>
                  <a:cubicBezTo>
                    <a:pt x="2827" y="3263"/>
                    <a:pt x="2948" y="3285"/>
                    <a:pt x="3067" y="3285"/>
                  </a:cubicBezTo>
                  <a:cubicBezTo>
                    <a:pt x="3333" y="3285"/>
                    <a:pt x="3596" y="3177"/>
                    <a:pt x="3813" y="3025"/>
                  </a:cubicBezTo>
                  <a:cubicBezTo>
                    <a:pt x="4412" y="2490"/>
                    <a:pt x="5136" y="2238"/>
                    <a:pt x="5924" y="2238"/>
                  </a:cubicBezTo>
                  <a:cubicBezTo>
                    <a:pt x="6711" y="2238"/>
                    <a:pt x="7499" y="2490"/>
                    <a:pt x="8066" y="3025"/>
                  </a:cubicBezTo>
                  <a:cubicBezTo>
                    <a:pt x="8276" y="3193"/>
                    <a:pt x="8542" y="3291"/>
                    <a:pt x="8799" y="3291"/>
                  </a:cubicBezTo>
                  <a:cubicBezTo>
                    <a:pt x="8927" y="3291"/>
                    <a:pt x="9053" y="3267"/>
                    <a:pt x="9169" y="3214"/>
                  </a:cubicBezTo>
                  <a:cubicBezTo>
                    <a:pt x="9610" y="3844"/>
                    <a:pt x="9799" y="4600"/>
                    <a:pt x="9799" y="5325"/>
                  </a:cubicBezTo>
                  <a:lnTo>
                    <a:pt x="9799" y="5735"/>
                  </a:lnTo>
                  <a:cubicBezTo>
                    <a:pt x="9673" y="5703"/>
                    <a:pt x="9547" y="5640"/>
                    <a:pt x="9452" y="5640"/>
                  </a:cubicBezTo>
                  <a:cubicBezTo>
                    <a:pt x="8854" y="5640"/>
                    <a:pt x="8381" y="6113"/>
                    <a:pt x="8381" y="6711"/>
                  </a:cubicBezTo>
                  <a:lnTo>
                    <a:pt x="8381" y="9515"/>
                  </a:lnTo>
                  <a:cubicBezTo>
                    <a:pt x="8381" y="10114"/>
                    <a:pt x="8854" y="10586"/>
                    <a:pt x="9452" y="10586"/>
                  </a:cubicBezTo>
                  <a:cubicBezTo>
                    <a:pt x="9925" y="10586"/>
                    <a:pt x="10303" y="10271"/>
                    <a:pt x="10429" y="9862"/>
                  </a:cubicBezTo>
                  <a:cubicBezTo>
                    <a:pt x="11406" y="9704"/>
                    <a:pt x="12036" y="9011"/>
                    <a:pt x="12036" y="8129"/>
                  </a:cubicBezTo>
                  <a:cubicBezTo>
                    <a:pt x="12036" y="7278"/>
                    <a:pt x="11437" y="6554"/>
                    <a:pt x="10618" y="6396"/>
                  </a:cubicBezTo>
                  <a:lnTo>
                    <a:pt x="10618" y="5293"/>
                  </a:lnTo>
                  <a:cubicBezTo>
                    <a:pt x="10618" y="4348"/>
                    <a:pt x="10335" y="3435"/>
                    <a:pt x="9799" y="2679"/>
                  </a:cubicBezTo>
                  <a:cubicBezTo>
                    <a:pt x="10020" y="2269"/>
                    <a:pt x="9957" y="1733"/>
                    <a:pt x="9610" y="1387"/>
                  </a:cubicBezTo>
                  <a:cubicBezTo>
                    <a:pt x="8602" y="473"/>
                    <a:pt x="7342" y="1"/>
                    <a:pt x="60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39"/>
            <p:cNvSpPr/>
            <p:nvPr/>
          </p:nvSpPr>
          <p:spPr>
            <a:xfrm>
              <a:off x="-46664900" y="2475100"/>
              <a:ext cx="92175" cy="122900"/>
            </a:xfrm>
            <a:custGeom>
              <a:avLst/>
              <a:gdLst/>
              <a:ahLst/>
              <a:cxnLst/>
              <a:rect l="l" t="t" r="r" b="b"/>
              <a:pathLst>
                <a:path w="3687" h="4916" extrusionOk="0">
                  <a:moveTo>
                    <a:pt x="1072" y="3497"/>
                  </a:moveTo>
                  <a:cubicBezTo>
                    <a:pt x="1261" y="3497"/>
                    <a:pt x="1418" y="3655"/>
                    <a:pt x="1418" y="3876"/>
                  </a:cubicBezTo>
                  <a:cubicBezTo>
                    <a:pt x="1418" y="4065"/>
                    <a:pt x="1261" y="4222"/>
                    <a:pt x="1072" y="4222"/>
                  </a:cubicBezTo>
                  <a:cubicBezTo>
                    <a:pt x="851" y="4222"/>
                    <a:pt x="694" y="4065"/>
                    <a:pt x="694" y="3876"/>
                  </a:cubicBezTo>
                  <a:cubicBezTo>
                    <a:pt x="694" y="3655"/>
                    <a:pt x="851" y="3497"/>
                    <a:pt x="1072" y="3497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2867"/>
                  </a:lnTo>
                  <a:cubicBezTo>
                    <a:pt x="1292" y="2836"/>
                    <a:pt x="1166" y="2804"/>
                    <a:pt x="1072" y="2804"/>
                  </a:cubicBezTo>
                  <a:cubicBezTo>
                    <a:pt x="473" y="2804"/>
                    <a:pt x="1" y="3277"/>
                    <a:pt x="1" y="3876"/>
                  </a:cubicBezTo>
                  <a:cubicBezTo>
                    <a:pt x="1" y="4443"/>
                    <a:pt x="473" y="4915"/>
                    <a:pt x="1072" y="4915"/>
                  </a:cubicBezTo>
                  <a:cubicBezTo>
                    <a:pt x="1670" y="4915"/>
                    <a:pt x="2143" y="4443"/>
                    <a:pt x="2143" y="3876"/>
                  </a:cubicBezTo>
                  <a:lnTo>
                    <a:pt x="2143" y="1450"/>
                  </a:lnTo>
                  <a:cubicBezTo>
                    <a:pt x="2363" y="1544"/>
                    <a:pt x="2521" y="1702"/>
                    <a:pt x="2616" y="1828"/>
                  </a:cubicBezTo>
                  <a:cubicBezTo>
                    <a:pt x="2868" y="2143"/>
                    <a:pt x="2962" y="2615"/>
                    <a:pt x="2836" y="3088"/>
                  </a:cubicBezTo>
                  <a:cubicBezTo>
                    <a:pt x="2805" y="3308"/>
                    <a:pt x="2962" y="3497"/>
                    <a:pt x="3183" y="3497"/>
                  </a:cubicBezTo>
                  <a:cubicBezTo>
                    <a:pt x="3340" y="3497"/>
                    <a:pt x="3498" y="3403"/>
                    <a:pt x="3529" y="3245"/>
                  </a:cubicBezTo>
                  <a:cubicBezTo>
                    <a:pt x="3687" y="2552"/>
                    <a:pt x="3592" y="1859"/>
                    <a:pt x="3183" y="1355"/>
                  </a:cubicBezTo>
                  <a:cubicBezTo>
                    <a:pt x="2868" y="1040"/>
                    <a:pt x="2521" y="820"/>
                    <a:pt x="2111" y="757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0" name="Google Shape;5740;p39"/>
          <p:cNvGrpSpPr/>
          <p:nvPr/>
        </p:nvGrpSpPr>
        <p:grpSpPr>
          <a:xfrm>
            <a:off x="5217979" y="2522825"/>
            <a:ext cx="332705" cy="332705"/>
            <a:chOff x="-46772025" y="2701925"/>
            <a:chExt cx="300900" cy="300900"/>
          </a:xfrm>
        </p:grpSpPr>
        <p:sp>
          <p:nvSpPr>
            <p:cNvPr id="5741" name="Google Shape;5741;p39"/>
            <p:cNvSpPr/>
            <p:nvPr/>
          </p:nvSpPr>
          <p:spPr>
            <a:xfrm>
              <a:off x="-46647575" y="28263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418" y="1229"/>
                    <a:pt x="1261" y="1387"/>
                    <a:pt x="1072" y="1387"/>
                  </a:cubicBezTo>
                  <a:cubicBezTo>
                    <a:pt x="883" y="1387"/>
                    <a:pt x="725" y="1229"/>
                    <a:pt x="725" y="1040"/>
                  </a:cubicBez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670" y="2143"/>
                    <a:pt x="2143" y="1670"/>
                    <a:pt x="2143" y="1072"/>
                  </a:cubicBezTo>
                  <a:cubicBezTo>
                    <a:pt x="2112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9"/>
            <p:cNvSpPr/>
            <p:nvPr/>
          </p:nvSpPr>
          <p:spPr>
            <a:xfrm>
              <a:off x="-46772025" y="270192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6365" y="1482"/>
                  </a:moveTo>
                  <a:cubicBezTo>
                    <a:pt x="8602" y="1639"/>
                    <a:pt x="10429" y="3466"/>
                    <a:pt x="10587" y="5672"/>
                  </a:cubicBezTo>
                  <a:lnTo>
                    <a:pt x="9862" y="5672"/>
                  </a:lnTo>
                  <a:cubicBezTo>
                    <a:pt x="9704" y="3813"/>
                    <a:pt x="8224" y="2301"/>
                    <a:pt x="6365" y="2143"/>
                  </a:cubicBezTo>
                  <a:lnTo>
                    <a:pt x="6365" y="1482"/>
                  </a:lnTo>
                  <a:close/>
                  <a:moveTo>
                    <a:pt x="5703" y="1482"/>
                  </a:moveTo>
                  <a:lnTo>
                    <a:pt x="5703" y="2206"/>
                  </a:lnTo>
                  <a:cubicBezTo>
                    <a:pt x="3845" y="2364"/>
                    <a:pt x="2364" y="3844"/>
                    <a:pt x="2206" y="5703"/>
                  </a:cubicBezTo>
                  <a:lnTo>
                    <a:pt x="1482" y="5703"/>
                  </a:lnTo>
                  <a:cubicBezTo>
                    <a:pt x="1639" y="3466"/>
                    <a:pt x="3466" y="1639"/>
                    <a:pt x="5703" y="1482"/>
                  </a:cubicBezTo>
                  <a:close/>
                  <a:moveTo>
                    <a:pt x="6365" y="2868"/>
                  </a:moveTo>
                  <a:cubicBezTo>
                    <a:pt x="7814" y="3025"/>
                    <a:pt x="9011" y="4191"/>
                    <a:pt x="9169" y="5672"/>
                  </a:cubicBezTo>
                  <a:lnTo>
                    <a:pt x="8854" y="5672"/>
                  </a:lnTo>
                  <a:cubicBezTo>
                    <a:pt x="8665" y="5672"/>
                    <a:pt x="8507" y="5829"/>
                    <a:pt x="8507" y="6018"/>
                  </a:cubicBezTo>
                  <a:cubicBezTo>
                    <a:pt x="8507" y="6207"/>
                    <a:pt x="8665" y="6365"/>
                    <a:pt x="8854" y="6365"/>
                  </a:cubicBezTo>
                  <a:lnTo>
                    <a:pt x="9169" y="6365"/>
                  </a:lnTo>
                  <a:cubicBezTo>
                    <a:pt x="9011" y="7814"/>
                    <a:pt x="7846" y="9011"/>
                    <a:pt x="6365" y="9169"/>
                  </a:cubicBezTo>
                  <a:lnTo>
                    <a:pt x="6365" y="8854"/>
                  </a:lnTo>
                  <a:cubicBezTo>
                    <a:pt x="6365" y="8665"/>
                    <a:pt x="6207" y="8507"/>
                    <a:pt x="6018" y="8507"/>
                  </a:cubicBezTo>
                  <a:cubicBezTo>
                    <a:pt x="5829" y="8507"/>
                    <a:pt x="5672" y="8665"/>
                    <a:pt x="5672" y="8854"/>
                  </a:cubicBezTo>
                  <a:lnTo>
                    <a:pt x="5672" y="9169"/>
                  </a:lnTo>
                  <a:cubicBezTo>
                    <a:pt x="4223" y="9011"/>
                    <a:pt x="3025" y="7814"/>
                    <a:pt x="2868" y="6365"/>
                  </a:cubicBezTo>
                  <a:lnTo>
                    <a:pt x="3183" y="6365"/>
                  </a:lnTo>
                  <a:cubicBezTo>
                    <a:pt x="3372" y="6365"/>
                    <a:pt x="3529" y="6207"/>
                    <a:pt x="3529" y="6018"/>
                  </a:cubicBezTo>
                  <a:cubicBezTo>
                    <a:pt x="3529" y="5829"/>
                    <a:pt x="3372" y="5672"/>
                    <a:pt x="3183" y="5672"/>
                  </a:cubicBezTo>
                  <a:lnTo>
                    <a:pt x="2868" y="5672"/>
                  </a:lnTo>
                  <a:cubicBezTo>
                    <a:pt x="3025" y="4191"/>
                    <a:pt x="4191" y="3025"/>
                    <a:pt x="5672" y="2868"/>
                  </a:cubicBezTo>
                  <a:lnTo>
                    <a:pt x="5672" y="3183"/>
                  </a:lnTo>
                  <a:cubicBezTo>
                    <a:pt x="5672" y="3372"/>
                    <a:pt x="5829" y="3529"/>
                    <a:pt x="6018" y="3529"/>
                  </a:cubicBezTo>
                  <a:cubicBezTo>
                    <a:pt x="6207" y="3529"/>
                    <a:pt x="6365" y="3372"/>
                    <a:pt x="6365" y="3183"/>
                  </a:cubicBezTo>
                  <a:lnTo>
                    <a:pt x="6365" y="2868"/>
                  </a:lnTo>
                  <a:close/>
                  <a:moveTo>
                    <a:pt x="2206" y="6365"/>
                  </a:moveTo>
                  <a:cubicBezTo>
                    <a:pt x="2364" y="8224"/>
                    <a:pt x="3845" y="9704"/>
                    <a:pt x="5703" y="9862"/>
                  </a:cubicBezTo>
                  <a:lnTo>
                    <a:pt x="5703" y="10586"/>
                  </a:lnTo>
                  <a:cubicBezTo>
                    <a:pt x="3466" y="10429"/>
                    <a:pt x="1639" y="8602"/>
                    <a:pt x="1482" y="6365"/>
                  </a:cubicBezTo>
                  <a:close/>
                  <a:moveTo>
                    <a:pt x="10618" y="6365"/>
                  </a:moveTo>
                  <a:cubicBezTo>
                    <a:pt x="10429" y="8602"/>
                    <a:pt x="8602" y="10429"/>
                    <a:pt x="6396" y="10586"/>
                  </a:cubicBezTo>
                  <a:lnTo>
                    <a:pt x="6396" y="9862"/>
                  </a:lnTo>
                  <a:cubicBezTo>
                    <a:pt x="8255" y="9704"/>
                    <a:pt x="9767" y="8224"/>
                    <a:pt x="9925" y="6365"/>
                  </a:cubicBezTo>
                  <a:close/>
                  <a:moveTo>
                    <a:pt x="6018" y="1"/>
                  </a:moveTo>
                  <a:cubicBezTo>
                    <a:pt x="5829" y="1"/>
                    <a:pt x="5672" y="158"/>
                    <a:pt x="5672" y="347"/>
                  </a:cubicBezTo>
                  <a:lnTo>
                    <a:pt x="5672" y="725"/>
                  </a:lnTo>
                  <a:cubicBezTo>
                    <a:pt x="4412" y="820"/>
                    <a:pt x="3183" y="1356"/>
                    <a:pt x="2269" y="2269"/>
                  </a:cubicBezTo>
                  <a:cubicBezTo>
                    <a:pt x="1387" y="3183"/>
                    <a:pt x="820" y="4348"/>
                    <a:pt x="757" y="5672"/>
                  </a:cubicBez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07"/>
                    <a:pt x="158" y="6365"/>
                    <a:pt x="347" y="6365"/>
                  </a:cubicBezTo>
                  <a:lnTo>
                    <a:pt x="757" y="6365"/>
                  </a:lnTo>
                  <a:cubicBezTo>
                    <a:pt x="820" y="7625"/>
                    <a:pt x="1387" y="8854"/>
                    <a:pt x="2269" y="9767"/>
                  </a:cubicBezTo>
                  <a:cubicBezTo>
                    <a:pt x="3183" y="10649"/>
                    <a:pt x="4380" y="11217"/>
                    <a:pt x="5672" y="11280"/>
                  </a:cubicBez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1280"/>
                  </a:lnTo>
                  <a:cubicBezTo>
                    <a:pt x="7625" y="11217"/>
                    <a:pt x="8854" y="10649"/>
                    <a:pt x="9767" y="9767"/>
                  </a:cubicBezTo>
                  <a:cubicBezTo>
                    <a:pt x="10681" y="8854"/>
                    <a:pt x="11217" y="7656"/>
                    <a:pt x="11280" y="6365"/>
                  </a:cubicBezTo>
                  <a:lnTo>
                    <a:pt x="11689" y="6365"/>
                  </a:lnTo>
                  <a:cubicBezTo>
                    <a:pt x="11878" y="6365"/>
                    <a:pt x="12036" y="6207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1280" y="5672"/>
                  </a:lnTo>
                  <a:cubicBezTo>
                    <a:pt x="11217" y="4411"/>
                    <a:pt x="10650" y="3183"/>
                    <a:pt x="9767" y="2269"/>
                  </a:cubicBezTo>
                  <a:cubicBezTo>
                    <a:pt x="8854" y="1356"/>
                    <a:pt x="7688" y="820"/>
                    <a:pt x="6365" y="725"/>
                  </a:cubicBez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3" name="Google Shape;5743;p39"/>
          <p:cNvSpPr/>
          <p:nvPr/>
        </p:nvSpPr>
        <p:spPr>
          <a:xfrm>
            <a:off x="7283043" y="1747658"/>
            <a:ext cx="331821" cy="332705"/>
          </a:xfrm>
          <a:custGeom>
            <a:avLst/>
            <a:gdLst/>
            <a:ahLst/>
            <a:cxnLst/>
            <a:rect l="l" t="t" r="r" b="b"/>
            <a:pathLst>
              <a:path w="12004" h="12036" extrusionOk="0">
                <a:moveTo>
                  <a:pt x="10933" y="4947"/>
                </a:moveTo>
                <a:cubicBezTo>
                  <a:pt x="11122" y="4947"/>
                  <a:pt x="11279" y="5104"/>
                  <a:pt x="11279" y="5293"/>
                </a:cubicBezTo>
                <a:lnTo>
                  <a:pt x="11279" y="5671"/>
                </a:lnTo>
                <a:lnTo>
                  <a:pt x="7782" y="5671"/>
                </a:lnTo>
                <a:lnTo>
                  <a:pt x="7782" y="5293"/>
                </a:lnTo>
                <a:cubicBezTo>
                  <a:pt x="7782" y="5104"/>
                  <a:pt x="7940" y="4947"/>
                  <a:pt x="8129" y="4947"/>
                </a:cubicBezTo>
                <a:close/>
                <a:moveTo>
                  <a:pt x="9547" y="694"/>
                </a:moveTo>
                <a:cubicBezTo>
                  <a:pt x="9736" y="694"/>
                  <a:pt x="9893" y="851"/>
                  <a:pt x="9893" y="1040"/>
                </a:cubicBezTo>
                <a:lnTo>
                  <a:pt x="9893" y="4254"/>
                </a:lnTo>
                <a:lnTo>
                  <a:pt x="8129" y="4254"/>
                </a:lnTo>
                <a:cubicBezTo>
                  <a:pt x="7530" y="4254"/>
                  <a:pt x="7058" y="4726"/>
                  <a:pt x="7058" y="5293"/>
                </a:cubicBezTo>
                <a:lnTo>
                  <a:pt x="7058" y="6365"/>
                </a:lnTo>
                <a:lnTo>
                  <a:pt x="694" y="6365"/>
                </a:lnTo>
                <a:lnTo>
                  <a:pt x="694" y="1040"/>
                </a:lnTo>
                <a:cubicBezTo>
                  <a:pt x="725" y="851"/>
                  <a:pt x="883" y="694"/>
                  <a:pt x="1072" y="694"/>
                </a:cubicBezTo>
                <a:close/>
                <a:moveTo>
                  <a:pt x="7121" y="7026"/>
                </a:moveTo>
                <a:lnTo>
                  <a:pt x="7121" y="7751"/>
                </a:lnTo>
                <a:lnTo>
                  <a:pt x="1072" y="7751"/>
                </a:lnTo>
                <a:cubicBezTo>
                  <a:pt x="883" y="7751"/>
                  <a:pt x="725" y="7593"/>
                  <a:pt x="725" y="7404"/>
                </a:cubicBezTo>
                <a:lnTo>
                  <a:pt x="725" y="7026"/>
                </a:lnTo>
                <a:close/>
                <a:moveTo>
                  <a:pt x="5703" y="8444"/>
                </a:moveTo>
                <a:lnTo>
                  <a:pt x="5703" y="9168"/>
                </a:lnTo>
                <a:lnTo>
                  <a:pt x="4947" y="9168"/>
                </a:lnTo>
                <a:lnTo>
                  <a:pt x="4947" y="8444"/>
                </a:lnTo>
                <a:close/>
                <a:moveTo>
                  <a:pt x="7089" y="8444"/>
                </a:moveTo>
                <a:lnTo>
                  <a:pt x="7089" y="9168"/>
                </a:lnTo>
                <a:lnTo>
                  <a:pt x="6365" y="9168"/>
                </a:lnTo>
                <a:lnTo>
                  <a:pt x="6365" y="8444"/>
                </a:lnTo>
                <a:close/>
                <a:moveTo>
                  <a:pt x="11279" y="6333"/>
                </a:moveTo>
                <a:lnTo>
                  <a:pt x="11279" y="9830"/>
                </a:lnTo>
                <a:lnTo>
                  <a:pt x="7782" y="9830"/>
                </a:lnTo>
                <a:lnTo>
                  <a:pt x="7782" y="6333"/>
                </a:lnTo>
                <a:close/>
                <a:moveTo>
                  <a:pt x="11279" y="10523"/>
                </a:moveTo>
                <a:lnTo>
                  <a:pt x="11279" y="10901"/>
                </a:lnTo>
                <a:cubicBezTo>
                  <a:pt x="11279" y="11090"/>
                  <a:pt x="11122" y="11248"/>
                  <a:pt x="10933" y="11248"/>
                </a:cubicBezTo>
                <a:lnTo>
                  <a:pt x="8129" y="11248"/>
                </a:lnTo>
                <a:cubicBezTo>
                  <a:pt x="7940" y="11248"/>
                  <a:pt x="7782" y="11090"/>
                  <a:pt x="7782" y="10901"/>
                </a:cubicBezTo>
                <a:lnTo>
                  <a:pt x="7782" y="10523"/>
                </a:lnTo>
                <a:close/>
                <a:moveTo>
                  <a:pt x="1040" y="1"/>
                </a:moveTo>
                <a:cubicBezTo>
                  <a:pt x="442" y="1"/>
                  <a:pt x="1" y="473"/>
                  <a:pt x="1" y="1040"/>
                </a:cubicBezTo>
                <a:lnTo>
                  <a:pt x="1" y="7436"/>
                </a:lnTo>
                <a:cubicBezTo>
                  <a:pt x="1" y="8034"/>
                  <a:pt x="442" y="8507"/>
                  <a:pt x="1040" y="8507"/>
                </a:cubicBezTo>
                <a:lnTo>
                  <a:pt x="4191" y="8507"/>
                </a:lnTo>
                <a:lnTo>
                  <a:pt x="4191" y="9200"/>
                </a:lnTo>
                <a:lnTo>
                  <a:pt x="3151" y="9200"/>
                </a:lnTo>
                <a:cubicBezTo>
                  <a:pt x="2931" y="9200"/>
                  <a:pt x="2773" y="9357"/>
                  <a:pt x="2773" y="9546"/>
                </a:cubicBezTo>
                <a:cubicBezTo>
                  <a:pt x="2773" y="9767"/>
                  <a:pt x="2931" y="9925"/>
                  <a:pt x="3151" y="9925"/>
                </a:cubicBezTo>
                <a:lnTo>
                  <a:pt x="7026" y="9925"/>
                </a:lnTo>
                <a:lnTo>
                  <a:pt x="7026" y="10964"/>
                </a:lnTo>
                <a:cubicBezTo>
                  <a:pt x="7026" y="11563"/>
                  <a:pt x="7499" y="12035"/>
                  <a:pt x="8097" y="12035"/>
                </a:cubicBezTo>
                <a:lnTo>
                  <a:pt x="10901" y="12035"/>
                </a:lnTo>
                <a:cubicBezTo>
                  <a:pt x="11468" y="12035"/>
                  <a:pt x="11941" y="11563"/>
                  <a:pt x="11941" y="10964"/>
                </a:cubicBezTo>
                <a:lnTo>
                  <a:pt x="11941" y="5356"/>
                </a:lnTo>
                <a:cubicBezTo>
                  <a:pt x="12004" y="4726"/>
                  <a:pt x="11531" y="4254"/>
                  <a:pt x="10933" y="4254"/>
                </a:cubicBezTo>
                <a:lnTo>
                  <a:pt x="10586" y="4254"/>
                </a:lnTo>
                <a:lnTo>
                  <a:pt x="10586" y="1040"/>
                </a:lnTo>
                <a:cubicBezTo>
                  <a:pt x="10586" y="473"/>
                  <a:pt x="10114" y="1"/>
                  <a:pt x="951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4" name="Google Shape;5744;p39"/>
          <p:cNvGrpSpPr/>
          <p:nvPr/>
        </p:nvGrpSpPr>
        <p:grpSpPr>
          <a:xfrm>
            <a:off x="1507602" y="1689404"/>
            <a:ext cx="331821" cy="332705"/>
            <a:chOff x="-50154075" y="1948175"/>
            <a:chExt cx="300100" cy="300900"/>
          </a:xfrm>
        </p:grpSpPr>
        <p:sp>
          <p:nvSpPr>
            <p:cNvPr id="5745" name="Google Shape;5745;p39"/>
            <p:cNvSpPr/>
            <p:nvPr/>
          </p:nvSpPr>
          <p:spPr>
            <a:xfrm>
              <a:off x="-50154075" y="1948175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2805" y="694"/>
                  </a:moveTo>
                  <a:lnTo>
                    <a:pt x="2805" y="2805"/>
                  </a:lnTo>
                  <a:lnTo>
                    <a:pt x="662" y="2805"/>
                  </a:lnTo>
                  <a:lnTo>
                    <a:pt x="662" y="694"/>
                  </a:lnTo>
                  <a:close/>
                  <a:moveTo>
                    <a:pt x="2805" y="3466"/>
                  </a:moveTo>
                  <a:lnTo>
                    <a:pt x="2805" y="5609"/>
                  </a:lnTo>
                  <a:lnTo>
                    <a:pt x="662" y="5609"/>
                  </a:lnTo>
                  <a:lnTo>
                    <a:pt x="662" y="3466"/>
                  </a:lnTo>
                  <a:close/>
                  <a:moveTo>
                    <a:pt x="7908" y="2521"/>
                  </a:moveTo>
                  <a:lnTo>
                    <a:pt x="9421" y="4033"/>
                  </a:lnTo>
                  <a:lnTo>
                    <a:pt x="7782" y="5640"/>
                  </a:lnTo>
                  <a:lnTo>
                    <a:pt x="6302" y="4128"/>
                  </a:lnTo>
                  <a:lnTo>
                    <a:pt x="7908" y="2521"/>
                  </a:lnTo>
                  <a:close/>
                  <a:moveTo>
                    <a:pt x="5798" y="4663"/>
                  </a:moveTo>
                  <a:lnTo>
                    <a:pt x="7278" y="6144"/>
                  </a:lnTo>
                  <a:lnTo>
                    <a:pt x="5766" y="7688"/>
                  </a:lnTo>
                  <a:lnTo>
                    <a:pt x="4254" y="6207"/>
                  </a:lnTo>
                  <a:lnTo>
                    <a:pt x="5798" y="4663"/>
                  </a:lnTo>
                  <a:close/>
                  <a:moveTo>
                    <a:pt x="2805" y="6302"/>
                  </a:moveTo>
                  <a:lnTo>
                    <a:pt x="2805" y="8791"/>
                  </a:lnTo>
                  <a:cubicBezTo>
                    <a:pt x="2521" y="8570"/>
                    <a:pt x="2111" y="8444"/>
                    <a:pt x="1733" y="8444"/>
                  </a:cubicBezTo>
                  <a:cubicBezTo>
                    <a:pt x="1324" y="8444"/>
                    <a:pt x="977" y="8570"/>
                    <a:pt x="662" y="8791"/>
                  </a:cubicBezTo>
                  <a:lnTo>
                    <a:pt x="662" y="6302"/>
                  </a:lnTo>
                  <a:close/>
                  <a:moveTo>
                    <a:pt x="3750" y="6711"/>
                  </a:moveTo>
                  <a:lnTo>
                    <a:pt x="5230" y="8192"/>
                  </a:lnTo>
                  <a:lnTo>
                    <a:pt x="3498" y="9925"/>
                  </a:lnTo>
                  <a:lnTo>
                    <a:pt x="3498" y="6932"/>
                  </a:lnTo>
                  <a:lnTo>
                    <a:pt x="3750" y="6711"/>
                  </a:lnTo>
                  <a:close/>
                  <a:moveTo>
                    <a:pt x="1733" y="9137"/>
                  </a:moveTo>
                  <a:cubicBezTo>
                    <a:pt x="2332" y="9137"/>
                    <a:pt x="2805" y="9610"/>
                    <a:pt x="2805" y="10208"/>
                  </a:cubicBezTo>
                  <a:cubicBezTo>
                    <a:pt x="2805" y="10807"/>
                    <a:pt x="2332" y="11279"/>
                    <a:pt x="1733" y="11279"/>
                  </a:cubicBezTo>
                  <a:cubicBezTo>
                    <a:pt x="1135" y="11279"/>
                    <a:pt x="662" y="10807"/>
                    <a:pt x="662" y="10208"/>
                  </a:cubicBezTo>
                  <a:cubicBezTo>
                    <a:pt x="662" y="9610"/>
                    <a:pt x="1135" y="9137"/>
                    <a:pt x="1733" y="9137"/>
                  </a:cubicBezTo>
                  <a:close/>
                  <a:moveTo>
                    <a:pt x="5640" y="9137"/>
                  </a:moveTo>
                  <a:lnTo>
                    <a:pt x="5640" y="11279"/>
                  </a:lnTo>
                  <a:lnTo>
                    <a:pt x="3183" y="11279"/>
                  </a:lnTo>
                  <a:lnTo>
                    <a:pt x="5262" y="9137"/>
                  </a:lnTo>
                  <a:close/>
                  <a:moveTo>
                    <a:pt x="8412" y="9137"/>
                  </a:moveTo>
                  <a:lnTo>
                    <a:pt x="8412" y="11279"/>
                  </a:lnTo>
                  <a:lnTo>
                    <a:pt x="6333" y="11279"/>
                  </a:lnTo>
                  <a:lnTo>
                    <a:pt x="6333" y="9137"/>
                  </a:lnTo>
                  <a:close/>
                  <a:moveTo>
                    <a:pt x="11248" y="9137"/>
                  </a:moveTo>
                  <a:lnTo>
                    <a:pt x="11248" y="11279"/>
                  </a:lnTo>
                  <a:lnTo>
                    <a:pt x="9106" y="11279"/>
                  </a:lnTo>
                  <a:lnTo>
                    <a:pt x="9106" y="9137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0240"/>
                  </a:lnTo>
                  <a:cubicBezTo>
                    <a:pt x="1" y="11248"/>
                    <a:pt x="788" y="12036"/>
                    <a:pt x="1765" y="12036"/>
                  </a:cubicBezTo>
                  <a:lnTo>
                    <a:pt x="11657" y="12036"/>
                  </a:lnTo>
                  <a:cubicBezTo>
                    <a:pt x="11846" y="12036"/>
                    <a:pt x="12004" y="11878"/>
                    <a:pt x="12004" y="11657"/>
                  </a:cubicBezTo>
                  <a:lnTo>
                    <a:pt x="12004" y="8791"/>
                  </a:lnTo>
                  <a:cubicBezTo>
                    <a:pt x="11973" y="8602"/>
                    <a:pt x="11815" y="8444"/>
                    <a:pt x="11626" y="8444"/>
                  </a:cubicBezTo>
                  <a:lnTo>
                    <a:pt x="5987" y="8444"/>
                  </a:lnTo>
                  <a:lnTo>
                    <a:pt x="10177" y="4254"/>
                  </a:lnTo>
                  <a:cubicBezTo>
                    <a:pt x="10240" y="4191"/>
                    <a:pt x="10271" y="4096"/>
                    <a:pt x="10271" y="4033"/>
                  </a:cubicBezTo>
                  <a:cubicBezTo>
                    <a:pt x="10271" y="3939"/>
                    <a:pt x="10240" y="3844"/>
                    <a:pt x="10177" y="3781"/>
                  </a:cubicBezTo>
                  <a:lnTo>
                    <a:pt x="8192" y="1828"/>
                  </a:lnTo>
                  <a:cubicBezTo>
                    <a:pt x="8129" y="1765"/>
                    <a:pt x="8042" y="1733"/>
                    <a:pt x="7952" y="1733"/>
                  </a:cubicBezTo>
                  <a:cubicBezTo>
                    <a:pt x="7861" y="1733"/>
                    <a:pt x="7767" y="1765"/>
                    <a:pt x="7688" y="1828"/>
                  </a:cubicBezTo>
                  <a:lnTo>
                    <a:pt x="3498" y="5987"/>
                  </a:lnTo>
                  <a:lnTo>
                    <a:pt x="3498" y="379"/>
                  </a:ln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39"/>
            <p:cNvSpPr/>
            <p:nvPr/>
          </p:nvSpPr>
          <p:spPr>
            <a:xfrm>
              <a:off x="-501194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7" name="Google Shape;5747;p39"/>
          <p:cNvGrpSpPr/>
          <p:nvPr/>
        </p:nvGrpSpPr>
        <p:grpSpPr>
          <a:xfrm>
            <a:off x="1507602" y="2096965"/>
            <a:ext cx="331821" cy="331848"/>
            <a:chOff x="-50154850" y="2316775"/>
            <a:chExt cx="300100" cy="300125"/>
          </a:xfrm>
        </p:grpSpPr>
        <p:sp>
          <p:nvSpPr>
            <p:cNvPr id="5748" name="Google Shape;5748;p39"/>
            <p:cNvSpPr/>
            <p:nvPr/>
          </p:nvSpPr>
          <p:spPr>
            <a:xfrm>
              <a:off x="-501548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418" y="694"/>
                  </a:moveTo>
                  <a:lnTo>
                    <a:pt x="1418" y="1419"/>
                  </a:lnTo>
                  <a:lnTo>
                    <a:pt x="693" y="1419"/>
                  </a:lnTo>
                  <a:lnTo>
                    <a:pt x="693" y="694"/>
                  </a:lnTo>
                  <a:close/>
                  <a:moveTo>
                    <a:pt x="11279" y="694"/>
                  </a:moveTo>
                  <a:lnTo>
                    <a:pt x="11279" y="1419"/>
                  </a:lnTo>
                  <a:lnTo>
                    <a:pt x="10586" y="1419"/>
                  </a:lnTo>
                  <a:lnTo>
                    <a:pt x="10586" y="694"/>
                  </a:lnTo>
                  <a:close/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54"/>
                    <a:pt x="10019" y="2112"/>
                    <a:pt x="10239" y="2112"/>
                  </a:cubicBezTo>
                  <a:lnTo>
                    <a:pt x="10586" y="2112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19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11" y="10587"/>
                  </a:lnTo>
                  <a:lnTo>
                    <a:pt x="2111" y="10240"/>
                  </a:lnTo>
                  <a:cubicBezTo>
                    <a:pt x="2111" y="10051"/>
                    <a:pt x="1953" y="9893"/>
                    <a:pt x="1764" y="9893"/>
                  </a:cubicBezTo>
                  <a:lnTo>
                    <a:pt x="1418" y="9893"/>
                  </a:lnTo>
                  <a:lnTo>
                    <a:pt x="1418" y="2112"/>
                  </a:lnTo>
                  <a:lnTo>
                    <a:pt x="1764" y="2112"/>
                  </a:lnTo>
                  <a:cubicBezTo>
                    <a:pt x="1953" y="2112"/>
                    <a:pt x="2111" y="1954"/>
                    <a:pt x="2111" y="1765"/>
                  </a:cubicBezTo>
                  <a:lnTo>
                    <a:pt x="2111" y="1419"/>
                  </a:lnTo>
                  <a:close/>
                  <a:moveTo>
                    <a:pt x="1418" y="10555"/>
                  </a:moveTo>
                  <a:lnTo>
                    <a:pt x="1418" y="11248"/>
                  </a:lnTo>
                  <a:lnTo>
                    <a:pt x="693" y="11248"/>
                  </a:lnTo>
                  <a:lnTo>
                    <a:pt x="693" y="10555"/>
                  </a:lnTo>
                  <a:close/>
                  <a:moveTo>
                    <a:pt x="11279" y="10555"/>
                  </a:moveTo>
                  <a:lnTo>
                    <a:pt x="11279" y="11248"/>
                  </a:lnTo>
                  <a:lnTo>
                    <a:pt x="10586" y="11248"/>
                  </a:lnTo>
                  <a:lnTo>
                    <a:pt x="10586" y="1055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lnTo>
                    <a:pt x="0" y="1765"/>
                  </a:lnTo>
                  <a:cubicBezTo>
                    <a:pt x="0" y="1954"/>
                    <a:pt x="158" y="2112"/>
                    <a:pt x="347" y="2112"/>
                  </a:cubicBezTo>
                  <a:lnTo>
                    <a:pt x="693" y="2112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4" y="12004"/>
                  </a:lnTo>
                  <a:cubicBezTo>
                    <a:pt x="1953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19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12"/>
                  </a:lnTo>
                  <a:lnTo>
                    <a:pt x="11657" y="2112"/>
                  </a:lnTo>
                  <a:lnTo>
                    <a:pt x="11657" y="2080"/>
                  </a:lnTo>
                  <a:cubicBezTo>
                    <a:pt x="11846" y="2080"/>
                    <a:pt x="12004" y="1923"/>
                    <a:pt x="12004" y="1734"/>
                  </a:cubicBezTo>
                  <a:lnTo>
                    <a:pt x="12004" y="348"/>
                  </a:lnTo>
                  <a:cubicBezTo>
                    <a:pt x="12004" y="158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19" y="1"/>
                    <a:pt x="9893" y="158"/>
                    <a:pt x="9893" y="348"/>
                  </a:cubicBezTo>
                  <a:lnTo>
                    <a:pt x="9893" y="694"/>
                  </a:lnTo>
                  <a:lnTo>
                    <a:pt x="2111" y="694"/>
                  </a:lnTo>
                  <a:lnTo>
                    <a:pt x="2111" y="348"/>
                  </a:lnTo>
                  <a:cubicBezTo>
                    <a:pt x="2111" y="158"/>
                    <a:pt x="1953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39"/>
            <p:cNvSpPr/>
            <p:nvPr/>
          </p:nvSpPr>
          <p:spPr>
            <a:xfrm>
              <a:off x="-50083975" y="2368775"/>
              <a:ext cx="158325" cy="193775"/>
            </a:xfrm>
            <a:custGeom>
              <a:avLst/>
              <a:gdLst/>
              <a:ahLst/>
              <a:cxnLst/>
              <a:rect l="l" t="t" r="r" b="b"/>
              <a:pathLst>
                <a:path w="6333" h="7751" extrusionOk="0">
                  <a:moveTo>
                    <a:pt x="5577" y="693"/>
                  </a:moveTo>
                  <a:lnTo>
                    <a:pt x="5577" y="1567"/>
                  </a:lnTo>
                  <a:lnTo>
                    <a:pt x="5577" y="1567"/>
                  </a:lnTo>
                  <a:cubicBezTo>
                    <a:pt x="5492" y="1468"/>
                    <a:pt x="5402" y="1418"/>
                    <a:pt x="5262" y="1418"/>
                  </a:cubicBezTo>
                  <a:lnTo>
                    <a:pt x="3844" y="1418"/>
                  </a:lnTo>
                  <a:cubicBezTo>
                    <a:pt x="3655" y="1418"/>
                    <a:pt x="3498" y="1576"/>
                    <a:pt x="3498" y="1765"/>
                  </a:cubicBezTo>
                  <a:lnTo>
                    <a:pt x="3498" y="6742"/>
                  </a:lnTo>
                  <a:cubicBezTo>
                    <a:pt x="3498" y="6900"/>
                    <a:pt x="3624" y="6963"/>
                    <a:pt x="3687" y="7089"/>
                  </a:cubicBezTo>
                  <a:lnTo>
                    <a:pt x="2584" y="7089"/>
                  </a:lnTo>
                  <a:cubicBezTo>
                    <a:pt x="2710" y="6963"/>
                    <a:pt x="2773" y="6900"/>
                    <a:pt x="2773" y="6742"/>
                  </a:cubicBezTo>
                  <a:lnTo>
                    <a:pt x="2773" y="1765"/>
                  </a:lnTo>
                  <a:cubicBezTo>
                    <a:pt x="2773" y="1576"/>
                    <a:pt x="2647" y="1418"/>
                    <a:pt x="2426" y="1418"/>
                  </a:cubicBezTo>
                  <a:lnTo>
                    <a:pt x="1009" y="1418"/>
                  </a:lnTo>
                  <a:cubicBezTo>
                    <a:pt x="851" y="1418"/>
                    <a:pt x="788" y="1544"/>
                    <a:pt x="662" y="1607"/>
                  </a:cubicBezTo>
                  <a:lnTo>
                    <a:pt x="662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2696"/>
                    <a:pt x="163" y="2835"/>
                    <a:pt x="328" y="2835"/>
                  </a:cubicBezTo>
                  <a:cubicBezTo>
                    <a:pt x="415" y="2835"/>
                    <a:pt x="503" y="2796"/>
                    <a:pt x="568" y="2710"/>
                  </a:cubicBezTo>
                  <a:lnTo>
                    <a:pt x="1166" y="2143"/>
                  </a:lnTo>
                  <a:lnTo>
                    <a:pt x="2080" y="2143"/>
                  </a:lnTo>
                  <a:lnTo>
                    <a:pt x="2080" y="6585"/>
                  </a:lnTo>
                  <a:lnTo>
                    <a:pt x="1481" y="7183"/>
                  </a:lnTo>
                  <a:cubicBezTo>
                    <a:pt x="1261" y="7404"/>
                    <a:pt x="1418" y="7750"/>
                    <a:pt x="1733" y="7750"/>
                  </a:cubicBezTo>
                  <a:lnTo>
                    <a:pt x="4537" y="7750"/>
                  </a:lnTo>
                  <a:cubicBezTo>
                    <a:pt x="4852" y="7750"/>
                    <a:pt x="5010" y="7372"/>
                    <a:pt x="4758" y="7183"/>
                  </a:cubicBezTo>
                  <a:lnTo>
                    <a:pt x="4159" y="6585"/>
                  </a:lnTo>
                  <a:lnTo>
                    <a:pt x="4159" y="2143"/>
                  </a:lnTo>
                  <a:lnTo>
                    <a:pt x="5073" y="2143"/>
                  </a:lnTo>
                  <a:lnTo>
                    <a:pt x="5671" y="2710"/>
                  </a:lnTo>
                  <a:cubicBezTo>
                    <a:pt x="5747" y="2796"/>
                    <a:pt x="5842" y="2835"/>
                    <a:pt x="5933" y="2835"/>
                  </a:cubicBezTo>
                  <a:cubicBezTo>
                    <a:pt x="6107" y="2835"/>
                    <a:pt x="6270" y="2696"/>
                    <a:pt x="6270" y="2489"/>
                  </a:cubicBezTo>
                  <a:lnTo>
                    <a:pt x="6270" y="347"/>
                  </a:lnTo>
                  <a:cubicBezTo>
                    <a:pt x="6333" y="158"/>
                    <a:pt x="6176" y="0"/>
                    <a:pt x="59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0" name="Google Shape;5750;p39"/>
          <p:cNvGrpSpPr/>
          <p:nvPr/>
        </p:nvGrpSpPr>
        <p:grpSpPr>
          <a:xfrm>
            <a:off x="1503690" y="2504112"/>
            <a:ext cx="339643" cy="330300"/>
            <a:chOff x="-50158000" y="2685000"/>
            <a:chExt cx="307175" cy="298725"/>
          </a:xfrm>
        </p:grpSpPr>
        <p:sp>
          <p:nvSpPr>
            <p:cNvPr id="5751" name="Google Shape;5751;p39"/>
            <p:cNvSpPr/>
            <p:nvPr/>
          </p:nvSpPr>
          <p:spPr>
            <a:xfrm>
              <a:off x="-50158000" y="2685000"/>
              <a:ext cx="307175" cy="298725"/>
            </a:xfrm>
            <a:custGeom>
              <a:avLst/>
              <a:gdLst/>
              <a:ahLst/>
              <a:cxnLst/>
              <a:rect l="l" t="t" r="r" b="b"/>
              <a:pathLst>
                <a:path w="12287" h="11949" extrusionOk="0">
                  <a:moveTo>
                    <a:pt x="8054" y="717"/>
                  </a:moveTo>
                  <a:cubicBezTo>
                    <a:pt x="8325" y="717"/>
                    <a:pt x="8601" y="820"/>
                    <a:pt x="8821" y="1024"/>
                  </a:cubicBezTo>
                  <a:lnTo>
                    <a:pt x="11090" y="3293"/>
                  </a:lnTo>
                  <a:cubicBezTo>
                    <a:pt x="11531" y="3702"/>
                    <a:pt x="11531" y="4364"/>
                    <a:pt x="11090" y="4805"/>
                  </a:cubicBezTo>
                  <a:lnTo>
                    <a:pt x="10302" y="5593"/>
                  </a:lnTo>
                  <a:lnTo>
                    <a:pt x="6522" y="1812"/>
                  </a:lnTo>
                  <a:lnTo>
                    <a:pt x="7309" y="1024"/>
                  </a:lnTo>
                  <a:cubicBezTo>
                    <a:pt x="7514" y="820"/>
                    <a:pt x="7782" y="717"/>
                    <a:pt x="8054" y="717"/>
                  </a:cubicBezTo>
                  <a:close/>
                  <a:moveTo>
                    <a:pt x="6018" y="2285"/>
                  </a:moveTo>
                  <a:lnTo>
                    <a:pt x="9798" y="6065"/>
                  </a:lnTo>
                  <a:lnTo>
                    <a:pt x="6144" y="9720"/>
                  </a:lnTo>
                  <a:lnTo>
                    <a:pt x="2363" y="5939"/>
                  </a:lnTo>
                  <a:lnTo>
                    <a:pt x="6018" y="2285"/>
                  </a:lnTo>
                  <a:close/>
                  <a:moveTo>
                    <a:pt x="1890" y="6443"/>
                  </a:moveTo>
                  <a:lnTo>
                    <a:pt x="5671" y="10224"/>
                  </a:lnTo>
                  <a:lnTo>
                    <a:pt x="4915" y="10980"/>
                  </a:lnTo>
                  <a:cubicBezTo>
                    <a:pt x="4726" y="11185"/>
                    <a:pt x="4458" y="11287"/>
                    <a:pt x="4186" y="11287"/>
                  </a:cubicBezTo>
                  <a:cubicBezTo>
                    <a:pt x="3915" y="11287"/>
                    <a:pt x="3639" y="11185"/>
                    <a:pt x="3434" y="10980"/>
                  </a:cubicBezTo>
                  <a:lnTo>
                    <a:pt x="1134" y="8712"/>
                  </a:lnTo>
                  <a:cubicBezTo>
                    <a:pt x="756" y="8302"/>
                    <a:pt x="756" y="7640"/>
                    <a:pt x="1134" y="7199"/>
                  </a:cubicBezTo>
                  <a:lnTo>
                    <a:pt x="1890" y="6443"/>
                  </a:lnTo>
                  <a:close/>
                  <a:moveTo>
                    <a:pt x="8093" y="0"/>
                  </a:moveTo>
                  <a:cubicBezTo>
                    <a:pt x="7640" y="0"/>
                    <a:pt x="7183" y="174"/>
                    <a:pt x="6837" y="520"/>
                  </a:cubicBezTo>
                  <a:lnTo>
                    <a:pt x="662" y="6695"/>
                  </a:lnTo>
                  <a:cubicBezTo>
                    <a:pt x="0" y="7357"/>
                    <a:pt x="0" y="8491"/>
                    <a:pt x="662" y="9184"/>
                  </a:cubicBezTo>
                  <a:lnTo>
                    <a:pt x="2962" y="11452"/>
                  </a:lnTo>
                  <a:cubicBezTo>
                    <a:pt x="3292" y="11783"/>
                    <a:pt x="3741" y="11949"/>
                    <a:pt x="4190" y="11949"/>
                  </a:cubicBezTo>
                  <a:cubicBezTo>
                    <a:pt x="4639" y="11949"/>
                    <a:pt x="5088" y="11783"/>
                    <a:pt x="5419" y="11452"/>
                  </a:cubicBezTo>
                  <a:lnTo>
                    <a:pt x="11625" y="5278"/>
                  </a:lnTo>
                  <a:cubicBezTo>
                    <a:pt x="12287" y="4616"/>
                    <a:pt x="12287" y="3513"/>
                    <a:pt x="11625" y="2789"/>
                  </a:cubicBezTo>
                  <a:lnTo>
                    <a:pt x="9326" y="520"/>
                  </a:lnTo>
                  <a:cubicBezTo>
                    <a:pt x="8995" y="174"/>
                    <a:pt x="8546" y="0"/>
                    <a:pt x="80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39"/>
            <p:cNvSpPr/>
            <p:nvPr/>
          </p:nvSpPr>
          <p:spPr>
            <a:xfrm>
              <a:off x="-50058775" y="2838200"/>
              <a:ext cx="51225" cy="49625"/>
            </a:xfrm>
            <a:custGeom>
              <a:avLst/>
              <a:gdLst/>
              <a:ahLst/>
              <a:cxnLst/>
              <a:rect l="l" t="t" r="r" b="b"/>
              <a:pathLst>
                <a:path w="2049" h="1985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1418" y="1890"/>
                  </a:lnTo>
                  <a:cubicBezTo>
                    <a:pt x="1481" y="1953"/>
                    <a:pt x="1568" y="1985"/>
                    <a:pt x="1659" y="1985"/>
                  </a:cubicBezTo>
                  <a:cubicBezTo>
                    <a:pt x="1749" y="1985"/>
                    <a:pt x="1844" y="1953"/>
                    <a:pt x="1923" y="1890"/>
                  </a:cubicBezTo>
                  <a:cubicBezTo>
                    <a:pt x="2049" y="1733"/>
                    <a:pt x="2049" y="1512"/>
                    <a:pt x="1923" y="1386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3" name="Google Shape;5753;p39"/>
          <p:cNvGrpSpPr/>
          <p:nvPr/>
        </p:nvGrpSpPr>
        <p:grpSpPr>
          <a:xfrm>
            <a:off x="3572048" y="1717268"/>
            <a:ext cx="334419" cy="331848"/>
            <a:chOff x="-48266125" y="1973375"/>
            <a:chExt cx="302450" cy="300125"/>
          </a:xfrm>
        </p:grpSpPr>
        <p:sp>
          <p:nvSpPr>
            <p:cNvPr id="5754" name="Google Shape;5754;p39"/>
            <p:cNvSpPr/>
            <p:nvPr/>
          </p:nvSpPr>
          <p:spPr>
            <a:xfrm>
              <a:off x="-48212575" y="2045050"/>
              <a:ext cx="122900" cy="123700"/>
            </a:xfrm>
            <a:custGeom>
              <a:avLst/>
              <a:gdLst/>
              <a:ahLst/>
              <a:cxnLst/>
              <a:rect l="l" t="t" r="r" b="b"/>
              <a:pathLst>
                <a:path w="4916" h="4948" extrusionOk="0">
                  <a:moveTo>
                    <a:pt x="1765" y="662"/>
                  </a:moveTo>
                  <a:cubicBezTo>
                    <a:pt x="2237" y="662"/>
                    <a:pt x="2647" y="946"/>
                    <a:pt x="2741" y="1387"/>
                  </a:cubicBezTo>
                  <a:lnTo>
                    <a:pt x="1765" y="1387"/>
                  </a:lnTo>
                  <a:cubicBezTo>
                    <a:pt x="1576" y="1387"/>
                    <a:pt x="1418" y="1545"/>
                    <a:pt x="1418" y="1734"/>
                  </a:cubicBezTo>
                  <a:lnTo>
                    <a:pt x="1418" y="2710"/>
                  </a:lnTo>
                  <a:cubicBezTo>
                    <a:pt x="1009" y="2584"/>
                    <a:pt x="725" y="2206"/>
                    <a:pt x="725" y="1734"/>
                  </a:cubicBezTo>
                  <a:cubicBezTo>
                    <a:pt x="725" y="1135"/>
                    <a:pt x="1166" y="662"/>
                    <a:pt x="1765" y="662"/>
                  </a:cubicBezTo>
                  <a:close/>
                  <a:moveTo>
                    <a:pt x="2741" y="2080"/>
                  </a:moveTo>
                  <a:cubicBezTo>
                    <a:pt x="2647" y="2395"/>
                    <a:pt x="2395" y="2616"/>
                    <a:pt x="2111" y="2710"/>
                  </a:cubicBezTo>
                  <a:lnTo>
                    <a:pt x="2111" y="2080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805"/>
                    <a:pt x="3497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616"/>
                    <a:pt x="599" y="3340"/>
                    <a:pt x="1418" y="3498"/>
                  </a:cubicBezTo>
                  <a:lnTo>
                    <a:pt x="1418" y="4601"/>
                  </a:lnTo>
                  <a:cubicBezTo>
                    <a:pt x="1418" y="4790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90"/>
                    <a:pt x="4915" y="4601"/>
                  </a:cubicBezTo>
                  <a:lnTo>
                    <a:pt x="4915" y="1797"/>
                  </a:lnTo>
                  <a:cubicBezTo>
                    <a:pt x="4915" y="1576"/>
                    <a:pt x="4758" y="1419"/>
                    <a:pt x="4600" y="1419"/>
                  </a:cubicBezTo>
                  <a:lnTo>
                    <a:pt x="3497" y="1419"/>
                  </a:lnTo>
                  <a:cubicBezTo>
                    <a:pt x="3340" y="631"/>
                    <a:pt x="2647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9"/>
            <p:cNvSpPr/>
            <p:nvPr/>
          </p:nvSpPr>
          <p:spPr>
            <a:xfrm>
              <a:off x="-48266125" y="1973375"/>
              <a:ext cx="230000" cy="300125"/>
            </a:xfrm>
            <a:custGeom>
              <a:avLst/>
              <a:gdLst/>
              <a:ahLst/>
              <a:cxnLst/>
              <a:rect l="l" t="t" r="r" b="b"/>
              <a:pathLst>
                <a:path w="9200" h="12005" extrusionOk="0">
                  <a:moveTo>
                    <a:pt x="7057" y="1198"/>
                  </a:moveTo>
                  <a:lnTo>
                    <a:pt x="7971" y="2112"/>
                  </a:lnTo>
                  <a:lnTo>
                    <a:pt x="7057" y="2112"/>
                  </a:lnTo>
                  <a:lnTo>
                    <a:pt x="7057" y="1198"/>
                  </a:lnTo>
                  <a:close/>
                  <a:moveTo>
                    <a:pt x="6396" y="694"/>
                  </a:moveTo>
                  <a:lnTo>
                    <a:pt x="6396" y="2458"/>
                  </a:lnTo>
                  <a:cubicBezTo>
                    <a:pt x="6396" y="2679"/>
                    <a:pt x="6553" y="2836"/>
                    <a:pt x="6742" y="2836"/>
                  </a:cubicBezTo>
                  <a:lnTo>
                    <a:pt x="8506" y="2836"/>
                  </a:lnTo>
                  <a:lnTo>
                    <a:pt x="8506" y="11280"/>
                  </a:lnTo>
                  <a:lnTo>
                    <a:pt x="756" y="11280"/>
                  </a:lnTo>
                  <a:lnTo>
                    <a:pt x="756" y="694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78" y="12004"/>
                  </a:cubicBezTo>
                  <a:lnTo>
                    <a:pt x="8790" y="12004"/>
                  </a:lnTo>
                  <a:cubicBezTo>
                    <a:pt x="8979" y="12004"/>
                    <a:pt x="9136" y="11847"/>
                    <a:pt x="9136" y="11658"/>
                  </a:cubicBezTo>
                  <a:lnTo>
                    <a:pt x="9136" y="2458"/>
                  </a:lnTo>
                  <a:cubicBezTo>
                    <a:pt x="9199" y="2395"/>
                    <a:pt x="9168" y="2301"/>
                    <a:pt x="9073" y="2238"/>
                  </a:cubicBezTo>
                  <a:lnTo>
                    <a:pt x="6931" y="95"/>
                  </a:lnTo>
                  <a:cubicBezTo>
                    <a:pt x="6868" y="32"/>
                    <a:pt x="6805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9"/>
            <p:cNvSpPr/>
            <p:nvPr/>
          </p:nvSpPr>
          <p:spPr>
            <a:xfrm>
              <a:off x="-48018025" y="1991500"/>
              <a:ext cx="54350" cy="282000"/>
            </a:xfrm>
            <a:custGeom>
              <a:avLst/>
              <a:gdLst/>
              <a:ahLst/>
              <a:cxnLst/>
              <a:rect l="l" t="t" r="r" b="b"/>
              <a:pathLst>
                <a:path w="2174" h="11280" extrusionOk="0">
                  <a:moveTo>
                    <a:pt x="1071" y="1481"/>
                  </a:moveTo>
                  <a:lnTo>
                    <a:pt x="1260" y="2111"/>
                  </a:lnTo>
                  <a:lnTo>
                    <a:pt x="851" y="2111"/>
                  </a:lnTo>
                  <a:lnTo>
                    <a:pt x="1071" y="1481"/>
                  </a:lnTo>
                  <a:close/>
                  <a:moveTo>
                    <a:pt x="1418" y="2836"/>
                  </a:moveTo>
                  <a:lnTo>
                    <a:pt x="1418" y="7247"/>
                  </a:lnTo>
                  <a:lnTo>
                    <a:pt x="725" y="7247"/>
                  </a:lnTo>
                  <a:lnTo>
                    <a:pt x="725" y="2836"/>
                  </a:lnTo>
                  <a:close/>
                  <a:moveTo>
                    <a:pt x="1418" y="7971"/>
                  </a:moveTo>
                  <a:lnTo>
                    <a:pt x="1418" y="8664"/>
                  </a:lnTo>
                  <a:lnTo>
                    <a:pt x="725" y="8664"/>
                  </a:lnTo>
                  <a:lnTo>
                    <a:pt x="725" y="7971"/>
                  </a:lnTo>
                  <a:close/>
                  <a:moveTo>
                    <a:pt x="1449" y="9357"/>
                  </a:moveTo>
                  <a:lnTo>
                    <a:pt x="1449" y="10208"/>
                  </a:lnTo>
                  <a:cubicBezTo>
                    <a:pt x="1418" y="10397"/>
                    <a:pt x="1260" y="10555"/>
                    <a:pt x="1071" y="10555"/>
                  </a:cubicBezTo>
                  <a:cubicBezTo>
                    <a:pt x="882" y="10555"/>
                    <a:pt x="725" y="10397"/>
                    <a:pt x="725" y="10208"/>
                  </a:cubicBezTo>
                  <a:lnTo>
                    <a:pt x="725" y="9357"/>
                  </a:lnTo>
                  <a:close/>
                  <a:moveTo>
                    <a:pt x="1071" y="0"/>
                  </a:moveTo>
                  <a:cubicBezTo>
                    <a:pt x="945" y="0"/>
                    <a:pt x="788" y="95"/>
                    <a:pt x="756" y="253"/>
                  </a:cubicBezTo>
                  <a:cubicBezTo>
                    <a:pt x="0" y="2489"/>
                    <a:pt x="63" y="2363"/>
                    <a:pt x="63" y="2458"/>
                  </a:cubicBezTo>
                  <a:lnTo>
                    <a:pt x="63" y="10208"/>
                  </a:lnTo>
                  <a:cubicBezTo>
                    <a:pt x="63" y="10807"/>
                    <a:pt x="536" y="11279"/>
                    <a:pt x="1103" y="11279"/>
                  </a:cubicBezTo>
                  <a:cubicBezTo>
                    <a:pt x="1701" y="11279"/>
                    <a:pt x="2174" y="10807"/>
                    <a:pt x="2174" y="1020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21" y="2468"/>
                    <a:pt x="2128" y="2472"/>
                    <a:pt x="2132" y="2472"/>
                  </a:cubicBezTo>
                  <a:cubicBezTo>
                    <a:pt x="2139" y="2472"/>
                    <a:pt x="2132" y="2458"/>
                    <a:pt x="2111" y="245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11" y="2363"/>
                    <a:pt x="2142" y="2584"/>
                    <a:pt x="1386" y="253"/>
                  </a:cubicBezTo>
                  <a:cubicBezTo>
                    <a:pt x="1355" y="95"/>
                    <a:pt x="1197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9"/>
            <p:cNvSpPr/>
            <p:nvPr/>
          </p:nvSpPr>
          <p:spPr>
            <a:xfrm>
              <a:off x="-48211800" y="2221475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884" y="158"/>
                    <a:pt x="4727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39"/>
            <p:cNvSpPr/>
            <p:nvPr/>
          </p:nvSpPr>
          <p:spPr>
            <a:xfrm>
              <a:off x="-48211800" y="2185250"/>
              <a:ext cx="87450" cy="18150"/>
            </a:xfrm>
            <a:custGeom>
              <a:avLst/>
              <a:gdLst/>
              <a:ahLst/>
              <a:cxnLst/>
              <a:rect l="l" t="t" r="r" b="b"/>
              <a:pathLst>
                <a:path w="3498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151" y="725"/>
                  </a:lnTo>
                  <a:cubicBezTo>
                    <a:pt x="3372" y="725"/>
                    <a:pt x="3498" y="568"/>
                    <a:pt x="3498" y="379"/>
                  </a:cubicBezTo>
                  <a:cubicBezTo>
                    <a:pt x="3498" y="158"/>
                    <a:pt x="3372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39"/>
            <p:cNvSpPr/>
            <p:nvPr/>
          </p:nvSpPr>
          <p:spPr>
            <a:xfrm>
              <a:off x="-48106250" y="2185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0" name="Google Shape;5760;p39"/>
          <p:cNvGrpSpPr/>
          <p:nvPr/>
        </p:nvGrpSpPr>
        <p:grpSpPr>
          <a:xfrm>
            <a:off x="3597286" y="2125575"/>
            <a:ext cx="283944" cy="331959"/>
            <a:chOff x="-48237000" y="2342650"/>
            <a:chExt cx="256800" cy="300225"/>
          </a:xfrm>
        </p:grpSpPr>
        <p:sp>
          <p:nvSpPr>
            <p:cNvPr id="5761" name="Google Shape;5761;p39"/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9"/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9"/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4" name="Google Shape;5764;p39"/>
          <p:cNvGrpSpPr/>
          <p:nvPr/>
        </p:nvGrpSpPr>
        <p:grpSpPr>
          <a:xfrm>
            <a:off x="5630194" y="1709224"/>
            <a:ext cx="334447" cy="329443"/>
            <a:chOff x="-46404975" y="1966100"/>
            <a:chExt cx="302475" cy="297950"/>
          </a:xfrm>
        </p:grpSpPr>
        <p:sp>
          <p:nvSpPr>
            <p:cNvPr id="5765" name="Google Shape;5765;p39"/>
            <p:cNvSpPr/>
            <p:nvPr/>
          </p:nvSpPr>
          <p:spPr>
            <a:xfrm>
              <a:off x="-46349850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784" y="0"/>
                  </a:moveTo>
                  <a:cubicBezTo>
                    <a:pt x="686" y="0"/>
                    <a:pt x="583" y="24"/>
                    <a:pt x="505" y="71"/>
                  </a:cubicBezTo>
                  <a:cubicBezTo>
                    <a:pt x="1" y="607"/>
                    <a:pt x="1" y="1458"/>
                    <a:pt x="505" y="1962"/>
                  </a:cubicBezTo>
                  <a:cubicBezTo>
                    <a:pt x="757" y="2214"/>
                    <a:pt x="757" y="2655"/>
                    <a:pt x="505" y="2875"/>
                  </a:cubicBezTo>
                  <a:cubicBezTo>
                    <a:pt x="379" y="3001"/>
                    <a:pt x="379" y="3222"/>
                    <a:pt x="505" y="3379"/>
                  </a:cubicBezTo>
                  <a:cubicBezTo>
                    <a:pt x="568" y="3442"/>
                    <a:pt x="654" y="3474"/>
                    <a:pt x="749" y="3474"/>
                  </a:cubicBezTo>
                  <a:cubicBezTo>
                    <a:pt x="843" y="3474"/>
                    <a:pt x="946" y="3442"/>
                    <a:pt x="1040" y="3379"/>
                  </a:cubicBezTo>
                  <a:cubicBezTo>
                    <a:pt x="1544" y="2875"/>
                    <a:pt x="1544" y="2025"/>
                    <a:pt x="1040" y="1489"/>
                  </a:cubicBezTo>
                  <a:cubicBezTo>
                    <a:pt x="788" y="1269"/>
                    <a:pt x="788" y="827"/>
                    <a:pt x="1040" y="607"/>
                  </a:cubicBezTo>
                  <a:cubicBezTo>
                    <a:pt x="1135" y="481"/>
                    <a:pt x="1135" y="229"/>
                    <a:pt x="1040" y="71"/>
                  </a:cubicBezTo>
                  <a:cubicBezTo>
                    <a:pt x="977" y="24"/>
                    <a:pt x="883" y="0"/>
                    <a:pt x="7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9"/>
            <p:cNvSpPr/>
            <p:nvPr/>
          </p:nvSpPr>
          <p:spPr>
            <a:xfrm>
              <a:off x="-46297875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800" y="0"/>
                  </a:moveTo>
                  <a:cubicBezTo>
                    <a:pt x="710" y="0"/>
                    <a:pt x="615" y="24"/>
                    <a:pt x="537" y="71"/>
                  </a:cubicBezTo>
                  <a:cubicBezTo>
                    <a:pt x="1" y="607"/>
                    <a:pt x="1" y="1458"/>
                    <a:pt x="537" y="1962"/>
                  </a:cubicBezTo>
                  <a:cubicBezTo>
                    <a:pt x="757" y="2214"/>
                    <a:pt x="757" y="2655"/>
                    <a:pt x="537" y="2875"/>
                  </a:cubicBezTo>
                  <a:cubicBezTo>
                    <a:pt x="410" y="3001"/>
                    <a:pt x="410" y="3222"/>
                    <a:pt x="537" y="3379"/>
                  </a:cubicBezTo>
                  <a:cubicBezTo>
                    <a:pt x="584" y="3442"/>
                    <a:pt x="670" y="3474"/>
                    <a:pt x="765" y="3474"/>
                  </a:cubicBezTo>
                  <a:cubicBezTo>
                    <a:pt x="859" y="3474"/>
                    <a:pt x="962" y="3442"/>
                    <a:pt x="1041" y="3379"/>
                  </a:cubicBezTo>
                  <a:cubicBezTo>
                    <a:pt x="1545" y="2875"/>
                    <a:pt x="1545" y="2025"/>
                    <a:pt x="1041" y="1489"/>
                  </a:cubicBezTo>
                  <a:cubicBezTo>
                    <a:pt x="789" y="1269"/>
                    <a:pt x="789" y="827"/>
                    <a:pt x="1041" y="607"/>
                  </a:cubicBezTo>
                  <a:cubicBezTo>
                    <a:pt x="1167" y="481"/>
                    <a:pt x="1167" y="229"/>
                    <a:pt x="1041" y="71"/>
                  </a:cubicBezTo>
                  <a:cubicBezTo>
                    <a:pt x="978" y="24"/>
                    <a:pt x="891" y="0"/>
                    <a:pt x="8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9"/>
            <p:cNvSpPr/>
            <p:nvPr/>
          </p:nvSpPr>
          <p:spPr>
            <a:xfrm>
              <a:off x="-46244300" y="1966100"/>
              <a:ext cx="38600" cy="86850"/>
            </a:xfrm>
            <a:custGeom>
              <a:avLst/>
              <a:gdLst/>
              <a:ahLst/>
              <a:cxnLst/>
              <a:rect l="l" t="t" r="r" b="b"/>
              <a:pathLst>
                <a:path w="1544" h="3474" extrusionOk="0">
                  <a:moveTo>
                    <a:pt x="768" y="0"/>
                  </a:moveTo>
                  <a:cubicBezTo>
                    <a:pt x="678" y="0"/>
                    <a:pt x="583" y="24"/>
                    <a:pt x="504" y="71"/>
                  </a:cubicBezTo>
                  <a:cubicBezTo>
                    <a:pt x="0" y="607"/>
                    <a:pt x="0" y="1458"/>
                    <a:pt x="504" y="1962"/>
                  </a:cubicBezTo>
                  <a:cubicBezTo>
                    <a:pt x="756" y="2214"/>
                    <a:pt x="756" y="2655"/>
                    <a:pt x="504" y="2875"/>
                  </a:cubicBezTo>
                  <a:cubicBezTo>
                    <a:pt x="378" y="3001"/>
                    <a:pt x="378" y="3222"/>
                    <a:pt x="504" y="3379"/>
                  </a:cubicBezTo>
                  <a:cubicBezTo>
                    <a:pt x="567" y="3442"/>
                    <a:pt x="654" y="3474"/>
                    <a:pt x="745" y="3474"/>
                  </a:cubicBezTo>
                  <a:cubicBezTo>
                    <a:pt x="835" y="3474"/>
                    <a:pt x="930" y="3442"/>
                    <a:pt x="1008" y="3379"/>
                  </a:cubicBezTo>
                  <a:cubicBezTo>
                    <a:pt x="1544" y="2875"/>
                    <a:pt x="1544" y="2025"/>
                    <a:pt x="1008" y="1489"/>
                  </a:cubicBezTo>
                  <a:cubicBezTo>
                    <a:pt x="788" y="1269"/>
                    <a:pt x="788" y="827"/>
                    <a:pt x="1008" y="607"/>
                  </a:cubicBezTo>
                  <a:cubicBezTo>
                    <a:pt x="1134" y="481"/>
                    <a:pt x="1134" y="229"/>
                    <a:pt x="1008" y="71"/>
                  </a:cubicBezTo>
                  <a:cubicBezTo>
                    <a:pt x="945" y="24"/>
                    <a:pt x="859" y="0"/>
                    <a:pt x="7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9"/>
            <p:cNvSpPr/>
            <p:nvPr/>
          </p:nvSpPr>
          <p:spPr>
            <a:xfrm>
              <a:off x="-46404975" y="2070250"/>
              <a:ext cx="302475" cy="193800"/>
            </a:xfrm>
            <a:custGeom>
              <a:avLst/>
              <a:gdLst/>
              <a:ahLst/>
              <a:cxnLst/>
              <a:rect l="l" t="t" r="r" b="b"/>
              <a:pathLst>
                <a:path w="12099" h="7752" extrusionOk="0">
                  <a:moveTo>
                    <a:pt x="11058" y="1419"/>
                  </a:moveTo>
                  <a:cubicBezTo>
                    <a:pt x="11248" y="1419"/>
                    <a:pt x="11405" y="1576"/>
                    <a:pt x="11405" y="1797"/>
                  </a:cubicBezTo>
                  <a:cubicBezTo>
                    <a:pt x="11405" y="3088"/>
                    <a:pt x="10397" y="4160"/>
                    <a:pt x="9137" y="4223"/>
                  </a:cubicBezTo>
                  <a:cubicBezTo>
                    <a:pt x="9578" y="3372"/>
                    <a:pt x="9830" y="2395"/>
                    <a:pt x="9956" y="1419"/>
                  </a:cubicBezTo>
                  <a:close/>
                  <a:moveTo>
                    <a:pt x="9294" y="726"/>
                  </a:moveTo>
                  <a:cubicBezTo>
                    <a:pt x="9200" y="2521"/>
                    <a:pt x="8507" y="4569"/>
                    <a:pt x="7057" y="5640"/>
                  </a:cubicBezTo>
                  <a:lnTo>
                    <a:pt x="3056" y="5640"/>
                  </a:lnTo>
                  <a:lnTo>
                    <a:pt x="3056" y="5672"/>
                  </a:lnTo>
                  <a:cubicBezTo>
                    <a:pt x="1765" y="4695"/>
                    <a:pt x="914" y="2805"/>
                    <a:pt x="819" y="726"/>
                  </a:cubicBezTo>
                  <a:close/>
                  <a:moveTo>
                    <a:pt x="8948" y="6396"/>
                  </a:moveTo>
                  <a:cubicBezTo>
                    <a:pt x="8570" y="6837"/>
                    <a:pt x="8003" y="7090"/>
                    <a:pt x="7372" y="7090"/>
                  </a:cubicBezTo>
                  <a:lnTo>
                    <a:pt x="2710" y="7090"/>
                  </a:lnTo>
                  <a:cubicBezTo>
                    <a:pt x="2080" y="7090"/>
                    <a:pt x="1481" y="6837"/>
                    <a:pt x="1103" y="6396"/>
                  </a:cubicBezTo>
                  <a:close/>
                  <a:moveTo>
                    <a:pt x="441" y="1"/>
                  </a:moveTo>
                  <a:cubicBezTo>
                    <a:pt x="252" y="1"/>
                    <a:pt x="95" y="158"/>
                    <a:pt x="95" y="348"/>
                  </a:cubicBezTo>
                  <a:cubicBezTo>
                    <a:pt x="95" y="2301"/>
                    <a:pt x="725" y="4317"/>
                    <a:pt x="1985" y="5640"/>
                  </a:cubicBezTo>
                  <a:lnTo>
                    <a:pt x="441" y="5640"/>
                  </a:lnTo>
                  <a:cubicBezTo>
                    <a:pt x="158" y="5640"/>
                    <a:pt x="0" y="5924"/>
                    <a:pt x="126" y="6144"/>
                  </a:cubicBezTo>
                  <a:cubicBezTo>
                    <a:pt x="347" y="6617"/>
                    <a:pt x="725" y="7027"/>
                    <a:pt x="1197" y="7342"/>
                  </a:cubicBezTo>
                  <a:cubicBezTo>
                    <a:pt x="1670" y="7594"/>
                    <a:pt x="2174" y="7751"/>
                    <a:pt x="2710" y="7751"/>
                  </a:cubicBezTo>
                  <a:lnTo>
                    <a:pt x="7372" y="7751"/>
                  </a:lnTo>
                  <a:cubicBezTo>
                    <a:pt x="8475" y="7751"/>
                    <a:pt x="9452" y="7121"/>
                    <a:pt x="9956" y="6144"/>
                  </a:cubicBezTo>
                  <a:cubicBezTo>
                    <a:pt x="10082" y="5924"/>
                    <a:pt x="9924" y="5640"/>
                    <a:pt x="9641" y="5640"/>
                  </a:cubicBezTo>
                  <a:lnTo>
                    <a:pt x="8129" y="5640"/>
                  </a:lnTo>
                  <a:lnTo>
                    <a:pt x="8696" y="4916"/>
                  </a:lnTo>
                  <a:lnTo>
                    <a:pt x="8948" y="4916"/>
                  </a:lnTo>
                  <a:lnTo>
                    <a:pt x="8948" y="4947"/>
                  </a:lnTo>
                  <a:cubicBezTo>
                    <a:pt x="10680" y="4947"/>
                    <a:pt x="12098" y="3529"/>
                    <a:pt x="12098" y="1797"/>
                  </a:cubicBezTo>
                  <a:cubicBezTo>
                    <a:pt x="12098" y="1198"/>
                    <a:pt x="11626" y="726"/>
                    <a:pt x="11027" y="726"/>
                  </a:cubicBezTo>
                  <a:lnTo>
                    <a:pt x="9956" y="726"/>
                  </a:lnTo>
                  <a:lnTo>
                    <a:pt x="9956" y="348"/>
                  </a:lnTo>
                  <a:cubicBezTo>
                    <a:pt x="9956" y="158"/>
                    <a:pt x="9798" y="1"/>
                    <a:pt x="96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9" name="Google Shape;5769;p39"/>
          <p:cNvGrpSpPr/>
          <p:nvPr/>
        </p:nvGrpSpPr>
        <p:grpSpPr>
          <a:xfrm>
            <a:off x="5631493" y="2115264"/>
            <a:ext cx="331848" cy="331821"/>
            <a:chOff x="-46401050" y="2333325"/>
            <a:chExt cx="300125" cy="300100"/>
          </a:xfrm>
        </p:grpSpPr>
        <p:sp>
          <p:nvSpPr>
            <p:cNvPr id="5770" name="Google Shape;5770;p39"/>
            <p:cNvSpPr/>
            <p:nvPr/>
          </p:nvSpPr>
          <p:spPr>
            <a:xfrm>
              <a:off x="-46401050" y="2333325"/>
              <a:ext cx="300125" cy="300100"/>
            </a:xfrm>
            <a:custGeom>
              <a:avLst/>
              <a:gdLst/>
              <a:ahLst/>
              <a:cxnLst/>
              <a:rect l="l" t="t" r="r" b="b"/>
              <a:pathLst>
                <a:path w="12005" h="12004" extrusionOk="0">
                  <a:moveTo>
                    <a:pt x="7719" y="725"/>
                  </a:moveTo>
                  <a:lnTo>
                    <a:pt x="7719" y="2111"/>
                  </a:lnTo>
                  <a:lnTo>
                    <a:pt x="7026" y="2111"/>
                  </a:lnTo>
                  <a:lnTo>
                    <a:pt x="7026" y="725"/>
                  </a:lnTo>
                  <a:close/>
                  <a:moveTo>
                    <a:pt x="9137" y="725"/>
                  </a:moveTo>
                  <a:lnTo>
                    <a:pt x="9137" y="3498"/>
                  </a:lnTo>
                  <a:lnTo>
                    <a:pt x="2805" y="3498"/>
                  </a:lnTo>
                  <a:lnTo>
                    <a:pt x="2805" y="725"/>
                  </a:lnTo>
                  <a:lnTo>
                    <a:pt x="6302" y="725"/>
                  </a:lnTo>
                  <a:lnTo>
                    <a:pt x="6302" y="2489"/>
                  </a:lnTo>
                  <a:cubicBezTo>
                    <a:pt x="6302" y="2678"/>
                    <a:pt x="6459" y="2836"/>
                    <a:pt x="6648" y="2836"/>
                  </a:cubicBezTo>
                  <a:lnTo>
                    <a:pt x="8066" y="2836"/>
                  </a:lnTo>
                  <a:cubicBezTo>
                    <a:pt x="8255" y="2836"/>
                    <a:pt x="8413" y="2678"/>
                    <a:pt x="8413" y="2489"/>
                  </a:cubicBezTo>
                  <a:lnTo>
                    <a:pt x="8413" y="725"/>
                  </a:lnTo>
                  <a:close/>
                  <a:moveTo>
                    <a:pt x="2080" y="725"/>
                  </a:moveTo>
                  <a:lnTo>
                    <a:pt x="2080" y="3876"/>
                  </a:lnTo>
                  <a:cubicBezTo>
                    <a:pt x="2080" y="4065"/>
                    <a:pt x="2238" y="4222"/>
                    <a:pt x="2427" y="4222"/>
                  </a:cubicBezTo>
                  <a:lnTo>
                    <a:pt x="9452" y="4222"/>
                  </a:lnTo>
                  <a:cubicBezTo>
                    <a:pt x="9641" y="4222"/>
                    <a:pt x="9799" y="4065"/>
                    <a:pt x="9799" y="3876"/>
                  </a:cubicBezTo>
                  <a:lnTo>
                    <a:pt x="9799" y="1166"/>
                  </a:lnTo>
                  <a:lnTo>
                    <a:pt x="11217" y="2584"/>
                  </a:lnTo>
                  <a:lnTo>
                    <a:pt x="11217" y="11311"/>
                  </a:lnTo>
                  <a:lnTo>
                    <a:pt x="662" y="11311"/>
                  </a:lnTo>
                  <a:lnTo>
                    <a:pt x="662" y="725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11658" y="12004"/>
                  </a:lnTo>
                  <a:cubicBezTo>
                    <a:pt x="11847" y="12004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41" y="2395"/>
                    <a:pt x="11878" y="2300"/>
                    <a:pt x="11847" y="2237"/>
                  </a:cubicBezTo>
                  <a:lnTo>
                    <a:pt x="9736" y="127"/>
                  </a:lnTo>
                  <a:cubicBezTo>
                    <a:pt x="9641" y="32"/>
                    <a:pt x="9578" y="1"/>
                    <a:pt x="94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9"/>
            <p:cNvSpPr/>
            <p:nvPr/>
          </p:nvSpPr>
          <p:spPr>
            <a:xfrm>
              <a:off x="-46366400" y="258065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8" y="0"/>
                  </a:moveTo>
                  <a:cubicBezTo>
                    <a:pt x="159" y="0"/>
                    <a:pt x="1" y="158"/>
                    <a:pt x="1" y="347"/>
                  </a:cubicBezTo>
                  <a:cubicBezTo>
                    <a:pt x="1" y="536"/>
                    <a:pt x="159" y="693"/>
                    <a:pt x="348" y="693"/>
                  </a:cubicBezTo>
                  <a:lnTo>
                    <a:pt x="1041" y="693"/>
                  </a:lnTo>
                  <a:cubicBezTo>
                    <a:pt x="1261" y="693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9"/>
            <p:cNvSpPr/>
            <p:nvPr/>
          </p:nvSpPr>
          <p:spPr>
            <a:xfrm>
              <a:off x="-46313625" y="2457775"/>
              <a:ext cx="122900" cy="122100"/>
            </a:xfrm>
            <a:custGeom>
              <a:avLst/>
              <a:gdLst/>
              <a:ahLst/>
              <a:cxnLst/>
              <a:rect l="l" t="t" r="r" b="b"/>
              <a:pathLst>
                <a:path w="4916" h="4884" extrusionOk="0">
                  <a:moveTo>
                    <a:pt x="2458" y="662"/>
                  </a:moveTo>
                  <a:cubicBezTo>
                    <a:pt x="3435" y="662"/>
                    <a:pt x="4222" y="1450"/>
                    <a:pt x="4222" y="2426"/>
                  </a:cubicBezTo>
                  <a:cubicBezTo>
                    <a:pt x="4222" y="3403"/>
                    <a:pt x="3435" y="4190"/>
                    <a:pt x="2458" y="4190"/>
                  </a:cubicBezTo>
                  <a:cubicBezTo>
                    <a:pt x="1450" y="4190"/>
                    <a:pt x="662" y="3403"/>
                    <a:pt x="662" y="2426"/>
                  </a:cubicBezTo>
                  <a:cubicBezTo>
                    <a:pt x="662" y="1450"/>
                    <a:pt x="1450" y="662"/>
                    <a:pt x="2458" y="662"/>
                  </a:cubicBezTo>
                  <a:close/>
                  <a:moveTo>
                    <a:pt x="2458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81"/>
                    <a:pt x="1103" y="4884"/>
                    <a:pt x="2458" y="4884"/>
                  </a:cubicBezTo>
                  <a:cubicBezTo>
                    <a:pt x="3781" y="4884"/>
                    <a:pt x="4884" y="3749"/>
                    <a:pt x="4884" y="2426"/>
                  </a:cubicBezTo>
                  <a:cubicBezTo>
                    <a:pt x="4916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9"/>
            <p:cNvSpPr/>
            <p:nvPr/>
          </p:nvSpPr>
          <p:spPr>
            <a:xfrm>
              <a:off x="-46278950" y="249322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662"/>
                  </a:moveTo>
                  <a:cubicBezTo>
                    <a:pt x="1260" y="662"/>
                    <a:pt x="1418" y="819"/>
                    <a:pt x="1418" y="1008"/>
                  </a:cubicBezTo>
                  <a:cubicBezTo>
                    <a:pt x="1418" y="1197"/>
                    <a:pt x="1260" y="1355"/>
                    <a:pt x="1071" y="1355"/>
                  </a:cubicBezTo>
                  <a:cubicBezTo>
                    <a:pt x="851" y="1355"/>
                    <a:pt x="693" y="1197"/>
                    <a:pt x="693" y="1008"/>
                  </a:cubicBezTo>
                  <a:cubicBezTo>
                    <a:pt x="693" y="819"/>
                    <a:pt x="851" y="662"/>
                    <a:pt x="1071" y="662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38" y="2111"/>
                    <a:pt x="2111" y="1638"/>
                    <a:pt x="2111" y="1040"/>
                  </a:cubicBezTo>
                  <a:cubicBezTo>
                    <a:pt x="2142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4" name="Google Shape;5774;p39"/>
          <p:cNvSpPr/>
          <p:nvPr/>
        </p:nvSpPr>
        <p:spPr>
          <a:xfrm>
            <a:off x="5632801" y="2523575"/>
            <a:ext cx="333590" cy="332705"/>
          </a:xfrm>
          <a:custGeom>
            <a:avLst/>
            <a:gdLst/>
            <a:ahLst/>
            <a:cxnLst/>
            <a:rect l="l" t="t" r="r" b="b"/>
            <a:pathLst>
              <a:path w="12068" h="12036" extrusionOk="0">
                <a:moveTo>
                  <a:pt x="4222" y="630"/>
                </a:moveTo>
                <a:cubicBezTo>
                  <a:pt x="5010" y="630"/>
                  <a:pt x="5640" y="1292"/>
                  <a:pt x="5640" y="2048"/>
                </a:cubicBezTo>
                <a:lnTo>
                  <a:pt x="5640" y="9767"/>
                </a:lnTo>
                <a:cubicBezTo>
                  <a:pt x="5703" y="10617"/>
                  <a:pt x="5073" y="11311"/>
                  <a:pt x="4285" y="11311"/>
                </a:cubicBezTo>
                <a:cubicBezTo>
                  <a:pt x="3498" y="11311"/>
                  <a:pt x="2868" y="10680"/>
                  <a:pt x="2868" y="9893"/>
                </a:cubicBezTo>
                <a:lnTo>
                  <a:pt x="2868" y="9830"/>
                </a:lnTo>
                <a:cubicBezTo>
                  <a:pt x="3403" y="9767"/>
                  <a:pt x="3907" y="9515"/>
                  <a:pt x="4254" y="9137"/>
                </a:cubicBezTo>
                <a:cubicBezTo>
                  <a:pt x="4380" y="9011"/>
                  <a:pt x="4380" y="8790"/>
                  <a:pt x="4254" y="8633"/>
                </a:cubicBezTo>
                <a:cubicBezTo>
                  <a:pt x="4191" y="8570"/>
                  <a:pt x="4104" y="8538"/>
                  <a:pt x="4014" y="8538"/>
                </a:cubicBezTo>
                <a:cubicBezTo>
                  <a:pt x="3923" y="8538"/>
                  <a:pt x="3829" y="8570"/>
                  <a:pt x="3750" y="8633"/>
                </a:cubicBezTo>
                <a:cubicBezTo>
                  <a:pt x="3435" y="8948"/>
                  <a:pt x="2962" y="9137"/>
                  <a:pt x="2490" y="9137"/>
                </a:cubicBezTo>
                <a:cubicBezTo>
                  <a:pt x="1513" y="9137"/>
                  <a:pt x="725" y="8349"/>
                  <a:pt x="725" y="7372"/>
                </a:cubicBezTo>
                <a:cubicBezTo>
                  <a:pt x="725" y="7057"/>
                  <a:pt x="788" y="6742"/>
                  <a:pt x="946" y="6490"/>
                </a:cubicBezTo>
                <a:cubicBezTo>
                  <a:pt x="1387" y="6805"/>
                  <a:pt x="1891" y="6994"/>
                  <a:pt x="2490" y="6994"/>
                </a:cubicBezTo>
                <a:cubicBezTo>
                  <a:pt x="2679" y="6994"/>
                  <a:pt x="2836" y="6837"/>
                  <a:pt x="2836" y="6648"/>
                </a:cubicBezTo>
                <a:cubicBezTo>
                  <a:pt x="2836" y="6459"/>
                  <a:pt x="2679" y="6301"/>
                  <a:pt x="2490" y="6301"/>
                </a:cubicBezTo>
                <a:cubicBezTo>
                  <a:pt x="1513" y="6301"/>
                  <a:pt x="725" y="5514"/>
                  <a:pt x="725" y="4537"/>
                </a:cubicBezTo>
                <a:cubicBezTo>
                  <a:pt x="725" y="3623"/>
                  <a:pt x="1387" y="2899"/>
                  <a:pt x="2238" y="2804"/>
                </a:cubicBezTo>
                <a:cubicBezTo>
                  <a:pt x="2521" y="3623"/>
                  <a:pt x="3309" y="4159"/>
                  <a:pt x="4222" y="4159"/>
                </a:cubicBezTo>
                <a:cubicBezTo>
                  <a:pt x="4411" y="4159"/>
                  <a:pt x="4569" y="4001"/>
                  <a:pt x="4569" y="3812"/>
                </a:cubicBezTo>
                <a:cubicBezTo>
                  <a:pt x="4569" y="3623"/>
                  <a:pt x="4411" y="3466"/>
                  <a:pt x="4222" y="3466"/>
                </a:cubicBezTo>
                <a:cubicBezTo>
                  <a:pt x="3435" y="3466"/>
                  <a:pt x="2805" y="2836"/>
                  <a:pt x="2805" y="2048"/>
                </a:cubicBezTo>
                <a:cubicBezTo>
                  <a:pt x="2805" y="1261"/>
                  <a:pt x="3435" y="630"/>
                  <a:pt x="4222" y="630"/>
                </a:cubicBezTo>
                <a:close/>
                <a:moveTo>
                  <a:pt x="7814" y="788"/>
                </a:moveTo>
                <a:cubicBezTo>
                  <a:pt x="8602" y="788"/>
                  <a:pt x="9232" y="1418"/>
                  <a:pt x="9232" y="2206"/>
                </a:cubicBezTo>
                <a:cubicBezTo>
                  <a:pt x="9232" y="2993"/>
                  <a:pt x="8602" y="3623"/>
                  <a:pt x="7814" y="3623"/>
                </a:cubicBezTo>
                <a:cubicBezTo>
                  <a:pt x="7593" y="3623"/>
                  <a:pt x="7436" y="3781"/>
                  <a:pt x="7436" y="3970"/>
                </a:cubicBezTo>
                <a:cubicBezTo>
                  <a:pt x="7436" y="4159"/>
                  <a:pt x="7593" y="4316"/>
                  <a:pt x="7814" y="4316"/>
                </a:cubicBezTo>
                <a:cubicBezTo>
                  <a:pt x="8696" y="4316"/>
                  <a:pt x="9484" y="3749"/>
                  <a:pt x="9767" y="2962"/>
                </a:cubicBezTo>
                <a:cubicBezTo>
                  <a:pt x="10649" y="3056"/>
                  <a:pt x="11311" y="3812"/>
                  <a:pt x="11311" y="4695"/>
                </a:cubicBezTo>
                <a:cubicBezTo>
                  <a:pt x="11311" y="5671"/>
                  <a:pt x="10523" y="6459"/>
                  <a:pt x="9547" y="6459"/>
                </a:cubicBezTo>
                <a:cubicBezTo>
                  <a:pt x="9326" y="6459"/>
                  <a:pt x="9169" y="6616"/>
                  <a:pt x="9169" y="6805"/>
                </a:cubicBezTo>
                <a:cubicBezTo>
                  <a:pt x="9169" y="6994"/>
                  <a:pt x="9326" y="7152"/>
                  <a:pt x="9547" y="7152"/>
                </a:cubicBezTo>
                <a:cubicBezTo>
                  <a:pt x="10114" y="7152"/>
                  <a:pt x="10649" y="6963"/>
                  <a:pt x="11059" y="6648"/>
                </a:cubicBezTo>
                <a:cubicBezTo>
                  <a:pt x="11217" y="6931"/>
                  <a:pt x="11311" y="7215"/>
                  <a:pt x="11311" y="7530"/>
                </a:cubicBezTo>
                <a:cubicBezTo>
                  <a:pt x="11374" y="8381"/>
                  <a:pt x="10586" y="9168"/>
                  <a:pt x="9610" y="9168"/>
                </a:cubicBezTo>
                <a:cubicBezTo>
                  <a:pt x="9137" y="9168"/>
                  <a:pt x="8696" y="8979"/>
                  <a:pt x="8350" y="8664"/>
                </a:cubicBezTo>
                <a:cubicBezTo>
                  <a:pt x="8287" y="8601"/>
                  <a:pt x="8200" y="8570"/>
                  <a:pt x="8109" y="8570"/>
                </a:cubicBezTo>
                <a:cubicBezTo>
                  <a:pt x="8019" y="8570"/>
                  <a:pt x="7924" y="8601"/>
                  <a:pt x="7845" y="8664"/>
                </a:cubicBezTo>
                <a:cubicBezTo>
                  <a:pt x="7719" y="8790"/>
                  <a:pt x="7719" y="9011"/>
                  <a:pt x="7845" y="9168"/>
                </a:cubicBezTo>
                <a:cubicBezTo>
                  <a:pt x="8224" y="9578"/>
                  <a:pt x="8696" y="9798"/>
                  <a:pt x="9232" y="9893"/>
                </a:cubicBezTo>
                <a:lnTo>
                  <a:pt x="9232" y="9924"/>
                </a:lnTo>
                <a:cubicBezTo>
                  <a:pt x="9232" y="10712"/>
                  <a:pt x="8602" y="11342"/>
                  <a:pt x="7814" y="11342"/>
                </a:cubicBezTo>
                <a:cubicBezTo>
                  <a:pt x="7026" y="11342"/>
                  <a:pt x="6396" y="10680"/>
                  <a:pt x="6396" y="9924"/>
                </a:cubicBezTo>
                <a:lnTo>
                  <a:pt x="6396" y="2206"/>
                </a:lnTo>
                <a:cubicBezTo>
                  <a:pt x="6396" y="1418"/>
                  <a:pt x="7058" y="788"/>
                  <a:pt x="7814" y="788"/>
                </a:cubicBezTo>
                <a:close/>
                <a:moveTo>
                  <a:pt x="4254" y="0"/>
                </a:moveTo>
                <a:cubicBezTo>
                  <a:pt x="3088" y="0"/>
                  <a:pt x="2143" y="977"/>
                  <a:pt x="2143" y="2111"/>
                </a:cubicBezTo>
                <a:lnTo>
                  <a:pt x="2143" y="2174"/>
                </a:lnTo>
                <a:cubicBezTo>
                  <a:pt x="946" y="2332"/>
                  <a:pt x="1" y="3340"/>
                  <a:pt x="1" y="4600"/>
                </a:cubicBezTo>
                <a:cubicBezTo>
                  <a:pt x="1" y="5104"/>
                  <a:pt x="158" y="5640"/>
                  <a:pt x="442" y="6018"/>
                </a:cubicBezTo>
                <a:cubicBezTo>
                  <a:pt x="158" y="6427"/>
                  <a:pt x="1" y="6931"/>
                  <a:pt x="1" y="7435"/>
                </a:cubicBezTo>
                <a:cubicBezTo>
                  <a:pt x="1" y="8696"/>
                  <a:pt x="946" y="9735"/>
                  <a:pt x="2143" y="9861"/>
                </a:cubicBezTo>
                <a:lnTo>
                  <a:pt x="2143" y="9924"/>
                </a:lnTo>
                <a:cubicBezTo>
                  <a:pt x="2143" y="11090"/>
                  <a:pt x="3088" y="12035"/>
                  <a:pt x="4254" y="12035"/>
                </a:cubicBezTo>
                <a:cubicBezTo>
                  <a:pt x="5010" y="12035"/>
                  <a:pt x="5640" y="11657"/>
                  <a:pt x="6050" y="11058"/>
                </a:cubicBezTo>
                <a:cubicBezTo>
                  <a:pt x="6428" y="11657"/>
                  <a:pt x="7089" y="12035"/>
                  <a:pt x="7814" y="12035"/>
                </a:cubicBezTo>
                <a:cubicBezTo>
                  <a:pt x="8980" y="12035"/>
                  <a:pt x="9925" y="11058"/>
                  <a:pt x="9925" y="9924"/>
                </a:cubicBezTo>
                <a:lnTo>
                  <a:pt x="9925" y="9861"/>
                </a:lnTo>
                <a:cubicBezTo>
                  <a:pt x="11122" y="9704"/>
                  <a:pt x="12067" y="8696"/>
                  <a:pt x="12067" y="7435"/>
                </a:cubicBezTo>
                <a:cubicBezTo>
                  <a:pt x="12067" y="6931"/>
                  <a:pt x="11910" y="6459"/>
                  <a:pt x="11626" y="6018"/>
                </a:cubicBezTo>
                <a:cubicBezTo>
                  <a:pt x="11910" y="5577"/>
                  <a:pt x="12067" y="5104"/>
                  <a:pt x="12067" y="4600"/>
                </a:cubicBezTo>
                <a:cubicBezTo>
                  <a:pt x="12067" y="3371"/>
                  <a:pt x="11154" y="2363"/>
                  <a:pt x="9925" y="2174"/>
                </a:cubicBezTo>
                <a:lnTo>
                  <a:pt x="9925" y="2111"/>
                </a:lnTo>
                <a:cubicBezTo>
                  <a:pt x="9925" y="945"/>
                  <a:pt x="8980" y="0"/>
                  <a:pt x="7814" y="0"/>
                </a:cubicBezTo>
                <a:cubicBezTo>
                  <a:pt x="7089" y="0"/>
                  <a:pt x="6428" y="378"/>
                  <a:pt x="6050" y="977"/>
                </a:cubicBezTo>
                <a:cubicBezTo>
                  <a:pt x="5640" y="378"/>
                  <a:pt x="4979" y="0"/>
                  <a:pt x="425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5" name="Google Shape;5775;p39"/>
          <p:cNvGrpSpPr/>
          <p:nvPr/>
        </p:nvGrpSpPr>
        <p:grpSpPr>
          <a:xfrm>
            <a:off x="7280492" y="2124856"/>
            <a:ext cx="332705" cy="332677"/>
            <a:chOff x="-44914800" y="2342000"/>
            <a:chExt cx="300900" cy="300875"/>
          </a:xfrm>
        </p:grpSpPr>
        <p:sp>
          <p:nvSpPr>
            <p:cNvPr id="5776" name="Google Shape;5776;p39"/>
            <p:cNvSpPr/>
            <p:nvPr/>
          </p:nvSpPr>
          <p:spPr>
            <a:xfrm>
              <a:off x="-44914800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1450" y="725"/>
                  </a:moveTo>
                  <a:lnTo>
                    <a:pt x="1450" y="1418"/>
                  </a:ln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11311" y="725"/>
                  </a:moveTo>
                  <a:lnTo>
                    <a:pt x="11311" y="1418"/>
                  </a:lnTo>
                  <a:lnTo>
                    <a:pt x="10618" y="1418"/>
                  </a:lnTo>
                  <a:lnTo>
                    <a:pt x="10618" y="725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1" y="2142"/>
                    <a:pt x="10240" y="2142"/>
                  </a:cubicBezTo>
                  <a:lnTo>
                    <a:pt x="10618" y="2142"/>
                  </a:lnTo>
                  <a:lnTo>
                    <a:pt x="10618" y="9893"/>
                  </a:lnTo>
                  <a:lnTo>
                    <a:pt x="10240" y="9893"/>
                  </a:lnTo>
                  <a:cubicBezTo>
                    <a:pt x="10051" y="9893"/>
                    <a:pt x="9893" y="10050"/>
                    <a:pt x="9893" y="10239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39"/>
                  </a:lnTo>
                  <a:cubicBezTo>
                    <a:pt x="2143" y="10050"/>
                    <a:pt x="1985" y="9893"/>
                    <a:pt x="1796" y="9893"/>
                  </a:cubicBezTo>
                  <a:lnTo>
                    <a:pt x="1450" y="9893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1418" y="10617"/>
                  </a:moveTo>
                  <a:lnTo>
                    <a:pt x="1418" y="11310"/>
                  </a:lnTo>
                  <a:lnTo>
                    <a:pt x="725" y="11310"/>
                  </a:lnTo>
                  <a:lnTo>
                    <a:pt x="725" y="10617"/>
                  </a:lnTo>
                  <a:close/>
                  <a:moveTo>
                    <a:pt x="11311" y="10617"/>
                  </a:moveTo>
                  <a:lnTo>
                    <a:pt x="11311" y="11310"/>
                  </a:lnTo>
                  <a:lnTo>
                    <a:pt x="10618" y="11310"/>
                  </a:lnTo>
                  <a:lnTo>
                    <a:pt x="10618" y="10617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64"/>
                  </a:lnTo>
                  <a:cubicBezTo>
                    <a:pt x="1" y="1985"/>
                    <a:pt x="158" y="2142"/>
                    <a:pt x="379" y="2142"/>
                  </a:cubicBezTo>
                  <a:lnTo>
                    <a:pt x="725" y="2142"/>
                  </a:lnTo>
                  <a:lnTo>
                    <a:pt x="725" y="9893"/>
                  </a:lnTo>
                  <a:lnTo>
                    <a:pt x="379" y="9893"/>
                  </a:lnTo>
                  <a:cubicBezTo>
                    <a:pt x="158" y="9893"/>
                    <a:pt x="1" y="10050"/>
                    <a:pt x="1" y="10239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79" y="12035"/>
                  </a:cubicBezTo>
                  <a:lnTo>
                    <a:pt x="1796" y="12035"/>
                  </a:lnTo>
                  <a:cubicBezTo>
                    <a:pt x="1985" y="12035"/>
                    <a:pt x="2143" y="11877"/>
                    <a:pt x="2143" y="11657"/>
                  </a:cubicBezTo>
                  <a:lnTo>
                    <a:pt x="2143" y="11310"/>
                  </a:lnTo>
                  <a:lnTo>
                    <a:pt x="9893" y="11310"/>
                  </a:lnTo>
                  <a:lnTo>
                    <a:pt x="9893" y="11657"/>
                  </a:lnTo>
                  <a:cubicBezTo>
                    <a:pt x="9893" y="11877"/>
                    <a:pt x="10051" y="12035"/>
                    <a:pt x="10240" y="12035"/>
                  </a:cubicBezTo>
                  <a:lnTo>
                    <a:pt x="11657" y="12035"/>
                  </a:lnTo>
                  <a:cubicBezTo>
                    <a:pt x="11878" y="12035"/>
                    <a:pt x="12036" y="11877"/>
                    <a:pt x="12036" y="11657"/>
                  </a:cubicBezTo>
                  <a:lnTo>
                    <a:pt x="12036" y="10239"/>
                  </a:lnTo>
                  <a:cubicBezTo>
                    <a:pt x="12036" y="10050"/>
                    <a:pt x="11878" y="9893"/>
                    <a:pt x="11657" y="9893"/>
                  </a:cubicBezTo>
                  <a:lnTo>
                    <a:pt x="11311" y="9893"/>
                  </a:lnTo>
                  <a:lnTo>
                    <a:pt x="11311" y="2142"/>
                  </a:lnTo>
                  <a:lnTo>
                    <a:pt x="11657" y="2142"/>
                  </a:lnTo>
                  <a:cubicBezTo>
                    <a:pt x="11878" y="2142"/>
                    <a:pt x="12036" y="1985"/>
                    <a:pt x="12036" y="1764"/>
                  </a:cubicBezTo>
                  <a:lnTo>
                    <a:pt x="12036" y="378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9"/>
            <p:cNvSpPr/>
            <p:nvPr/>
          </p:nvSpPr>
          <p:spPr>
            <a:xfrm>
              <a:off x="-44860450" y="2412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7026" y="694"/>
                  </a:moveTo>
                  <a:lnTo>
                    <a:pt x="7026" y="725"/>
                  </a:lnTo>
                  <a:lnTo>
                    <a:pt x="7026" y="5136"/>
                  </a:lnTo>
                  <a:lnTo>
                    <a:pt x="5514" y="3624"/>
                  </a:lnTo>
                  <a:cubicBezTo>
                    <a:pt x="5451" y="3561"/>
                    <a:pt x="5356" y="3498"/>
                    <a:pt x="5262" y="3498"/>
                  </a:cubicBezTo>
                  <a:cubicBezTo>
                    <a:pt x="5167" y="3498"/>
                    <a:pt x="5041" y="3561"/>
                    <a:pt x="5010" y="3624"/>
                  </a:cubicBezTo>
                  <a:lnTo>
                    <a:pt x="3907" y="4821"/>
                  </a:lnTo>
                  <a:lnTo>
                    <a:pt x="2678" y="3592"/>
                  </a:lnTo>
                  <a:cubicBezTo>
                    <a:pt x="2615" y="3529"/>
                    <a:pt x="2529" y="3498"/>
                    <a:pt x="2438" y="3498"/>
                  </a:cubicBezTo>
                  <a:cubicBezTo>
                    <a:pt x="2348" y="3498"/>
                    <a:pt x="2253" y="3529"/>
                    <a:pt x="2174" y="3592"/>
                  </a:cubicBezTo>
                  <a:lnTo>
                    <a:pt x="662" y="5104"/>
                  </a:lnTo>
                  <a:lnTo>
                    <a:pt x="662" y="694"/>
                  </a:lnTo>
                  <a:close/>
                  <a:moveTo>
                    <a:pt x="2458" y="4380"/>
                  </a:moveTo>
                  <a:lnTo>
                    <a:pt x="3718" y="5640"/>
                  </a:lnTo>
                  <a:lnTo>
                    <a:pt x="1198" y="5640"/>
                  </a:lnTo>
                  <a:lnTo>
                    <a:pt x="2458" y="4380"/>
                  </a:lnTo>
                  <a:close/>
                  <a:moveTo>
                    <a:pt x="5293" y="4411"/>
                  </a:moveTo>
                  <a:lnTo>
                    <a:pt x="6554" y="5671"/>
                  </a:lnTo>
                  <a:lnTo>
                    <a:pt x="4695" y="5671"/>
                  </a:lnTo>
                  <a:lnTo>
                    <a:pt x="4695" y="5640"/>
                  </a:lnTo>
                  <a:lnTo>
                    <a:pt x="4411" y="5356"/>
                  </a:lnTo>
                  <a:lnTo>
                    <a:pt x="5293" y="4411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5986"/>
                  </a:lnTo>
                  <a:cubicBezTo>
                    <a:pt x="0" y="6207"/>
                    <a:pt x="158" y="6365"/>
                    <a:pt x="347" y="6365"/>
                  </a:cubicBezTo>
                  <a:lnTo>
                    <a:pt x="7373" y="6365"/>
                  </a:lnTo>
                  <a:cubicBezTo>
                    <a:pt x="7562" y="6365"/>
                    <a:pt x="7719" y="6207"/>
                    <a:pt x="7719" y="5986"/>
                  </a:cubicBezTo>
                  <a:lnTo>
                    <a:pt x="7719" y="379"/>
                  </a:lnTo>
                  <a:cubicBezTo>
                    <a:pt x="7719" y="158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9"/>
            <p:cNvSpPr/>
            <p:nvPr/>
          </p:nvSpPr>
          <p:spPr>
            <a:xfrm>
              <a:off x="-44791150" y="243965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041" y="725"/>
                  </a:moveTo>
                  <a:cubicBezTo>
                    <a:pt x="1261" y="725"/>
                    <a:pt x="1419" y="883"/>
                    <a:pt x="1419" y="1072"/>
                  </a:cubicBezTo>
                  <a:cubicBezTo>
                    <a:pt x="1419" y="1261"/>
                    <a:pt x="1261" y="1418"/>
                    <a:pt x="1041" y="1418"/>
                  </a:cubicBezTo>
                  <a:cubicBezTo>
                    <a:pt x="852" y="1418"/>
                    <a:pt x="694" y="1261"/>
                    <a:pt x="694" y="1072"/>
                  </a:cubicBezTo>
                  <a:cubicBezTo>
                    <a:pt x="694" y="883"/>
                    <a:pt x="852" y="725"/>
                    <a:pt x="1041" y="725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32" y="1670"/>
                    <a:pt x="505" y="2143"/>
                    <a:pt x="1041" y="2143"/>
                  </a:cubicBezTo>
                  <a:cubicBezTo>
                    <a:pt x="1639" y="2143"/>
                    <a:pt x="2112" y="1670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9" name="Google Shape;5779;p39"/>
          <p:cNvSpPr/>
          <p:nvPr/>
        </p:nvSpPr>
        <p:spPr>
          <a:xfrm>
            <a:off x="1920983" y="1688671"/>
            <a:ext cx="330964" cy="330521"/>
          </a:xfrm>
          <a:custGeom>
            <a:avLst/>
            <a:gdLst/>
            <a:ahLst/>
            <a:cxnLst/>
            <a:rect l="l" t="t" r="r" b="b"/>
            <a:pathLst>
              <a:path w="11973" h="11957" extrusionOk="0">
                <a:moveTo>
                  <a:pt x="5986" y="748"/>
                </a:moveTo>
                <a:lnTo>
                  <a:pt x="8003" y="1756"/>
                </a:lnTo>
                <a:lnTo>
                  <a:pt x="5986" y="2796"/>
                </a:lnTo>
                <a:lnTo>
                  <a:pt x="4002" y="1756"/>
                </a:lnTo>
                <a:lnTo>
                  <a:pt x="5986" y="748"/>
                </a:lnTo>
                <a:close/>
                <a:moveTo>
                  <a:pt x="3561" y="2324"/>
                </a:moveTo>
                <a:lnTo>
                  <a:pt x="5671" y="3395"/>
                </a:lnTo>
                <a:lnTo>
                  <a:pt x="5671" y="6136"/>
                </a:lnTo>
                <a:lnTo>
                  <a:pt x="3561" y="5064"/>
                </a:lnTo>
                <a:lnTo>
                  <a:pt x="3561" y="2324"/>
                </a:lnTo>
                <a:close/>
                <a:moveTo>
                  <a:pt x="8475" y="2324"/>
                </a:moveTo>
                <a:lnTo>
                  <a:pt x="8475" y="5064"/>
                </a:lnTo>
                <a:lnTo>
                  <a:pt x="6364" y="6136"/>
                </a:lnTo>
                <a:lnTo>
                  <a:pt x="6364" y="3395"/>
                </a:lnTo>
                <a:lnTo>
                  <a:pt x="8475" y="2324"/>
                </a:lnTo>
                <a:close/>
                <a:moveTo>
                  <a:pt x="3214" y="5663"/>
                </a:moveTo>
                <a:lnTo>
                  <a:pt x="5230" y="6703"/>
                </a:lnTo>
                <a:lnTo>
                  <a:pt x="3214" y="7711"/>
                </a:lnTo>
                <a:lnTo>
                  <a:pt x="1166" y="6703"/>
                </a:lnTo>
                <a:lnTo>
                  <a:pt x="3214" y="5663"/>
                </a:lnTo>
                <a:close/>
                <a:moveTo>
                  <a:pt x="8822" y="5663"/>
                </a:moveTo>
                <a:lnTo>
                  <a:pt x="10870" y="6703"/>
                </a:lnTo>
                <a:lnTo>
                  <a:pt x="8822" y="7711"/>
                </a:lnTo>
                <a:lnTo>
                  <a:pt x="6837" y="6703"/>
                </a:lnTo>
                <a:lnTo>
                  <a:pt x="8822" y="5663"/>
                </a:lnTo>
                <a:close/>
                <a:moveTo>
                  <a:pt x="5671" y="7238"/>
                </a:moveTo>
                <a:lnTo>
                  <a:pt x="5671" y="9948"/>
                </a:lnTo>
                <a:lnTo>
                  <a:pt x="3561" y="11019"/>
                </a:lnTo>
                <a:lnTo>
                  <a:pt x="3561" y="8309"/>
                </a:lnTo>
                <a:lnTo>
                  <a:pt x="5671" y="7238"/>
                </a:lnTo>
                <a:close/>
                <a:moveTo>
                  <a:pt x="11311" y="7238"/>
                </a:moveTo>
                <a:lnTo>
                  <a:pt x="11311" y="10011"/>
                </a:lnTo>
                <a:lnTo>
                  <a:pt x="9200" y="11050"/>
                </a:lnTo>
                <a:lnTo>
                  <a:pt x="9200" y="8309"/>
                </a:lnTo>
                <a:lnTo>
                  <a:pt x="11311" y="7238"/>
                </a:lnTo>
                <a:close/>
                <a:moveTo>
                  <a:pt x="725" y="7270"/>
                </a:moveTo>
                <a:lnTo>
                  <a:pt x="2836" y="8341"/>
                </a:lnTo>
                <a:lnTo>
                  <a:pt x="2836" y="11082"/>
                </a:lnTo>
                <a:lnTo>
                  <a:pt x="725" y="10042"/>
                </a:lnTo>
                <a:lnTo>
                  <a:pt x="725" y="7270"/>
                </a:lnTo>
                <a:close/>
                <a:moveTo>
                  <a:pt x="6364" y="7270"/>
                </a:moveTo>
                <a:lnTo>
                  <a:pt x="8475" y="8341"/>
                </a:lnTo>
                <a:lnTo>
                  <a:pt x="8475" y="11082"/>
                </a:lnTo>
                <a:lnTo>
                  <a:pt x="6364" y="10042"/>
                </a:lnTo>
                <a:lnTo>
                  <a:pt x="6364" y="7270"/>
                </a:lnTo>
                <a:close/>
                <a:moveTo>
                  <a:pt x="5998" y="0"/>
                </a:moveTo>
                <a:cubicBezTo>
                  <a:pt x="5947" y="0"/>
                  <a:pt x="5892" y="8"/>
                  <a:pt x="5829" y="24"/>
                </a:cubicBezTo>
                <a:lnTo>
                  <a:pt x="3056" y="1441"/>
                </a:lnTo>
                <a:cubicBezTo>
                  <a:pt x="2930" y="1536"/>
                  <a:pt x="2836" y="1662"/>
                  <a:pt x="2836" y="1756"/>
                </a:cubicBezTo>
                <a:lnTo>
                  <a:pt x="2836" y="5064"/>
                </a:lnTo>
                <a:lnTo>
                  <a:pt x="221" y="6388"/>
                </a:lnTo>
                <a:cubicBezTo>
                  <a:pt x="95" y="6451"/>
                  <a:pt x="0" y="6577"/>
                  <a:pt x="0" y="6703"/>
                </a:cubicBezTo>
                <a:lnTo>
                  <a:pt x="0" y="10200"/>
                </a:lnTo>
                <a:cubicBezTo>
                  <a:pt x="0" y="10326"/>
                  <a:pt x="95" y="10420"/>
                  <a:pt x="221" y="10515"/>
                </a:cubicBezTo>
                <a:lnTo>
                  <a:pt x="3056" y="11933"/>
                </a:lnTo>
                <a:cubicBezTo>
                  <a:pt x="3088" y="11948"/>
                  <a:pt x="3135" y="11956"/>
                  <a:pt x="3190" y="11956"/>
                </a:cubicBezTo>
                <a:cubicBezTo>
                  <a:pt x="3245" y="11956"/>
                  <a:pt x="3308" y="11948"/>
                  <a:pt x="3371" y="11933"/>
                </a:cubicBezTo>
                <a:lnTo>
                  <a:pt x="5986" y="10578"/>
                </a:lnTo>
                <a:lnTo>
                  <a:pt x="8633" y="11933"/>
                </a:lnTo>
                <a:cubicBezTo>
                  <a:pt x="8680" y="11948"/>
                  <a:pt x="8727" y="11956"/>
                  <a:pt x="8779" y="11956"/>
                </a:cubicBezTo>
                <a:cubicBezTo>
                  <a:pt x="8830" y="11956"/>
                  <a:pt x="8885" y="11948"/>
                  <a:pt x="8948" y="11933"/>
                </a:cubicBezTo>
                <a:lnTo>
                  <a:pt x="11783" y="10515"/>
                </a:lnTo>
                <a:cubicBezTo>
                  <a:pt x="11909" y="10420"/>
                  <a:pt x="11972" y="10326"/>
                  <a:pt x="11972" y="10200"/>
                </a:cubicBezTo>
                <a:lnTo>
                  <a:pt x="11972" y="6703"/>
                </a:lnTo>
                <a:cubicBezTo>
                  <a:pt x="11972" y="6577"/>
                  <a:pt x="11941" y="6451"/>
                  <a:pt x="11783" y="6388"/>
                </a:cubicBezTo>
                <a:lnTo>
                  <a:pt x="9137" y="5064"/>
                </a:lnTo>
                <a:lnTo>
                  <a:pt x="9137" y="1756"/>
                </a:lnTo>
                <a:cubicBezTo>
                  <a:pt x="9137" y="1662"/>
                  <a:pt x="9074" y="1536"/>
                  <a:pt x="8948" y="1441"/>
                </a:cubicBezTo>
                <a:lnTo>
                  <a:pt x="6144" y="24"/>
                </a:lnTo>
                <a:cubicBezTo>
                  <a:pt x="6097" y="8"/>
                  <a:pt x="6049" y="0"/>
                  <a:pt x="59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0" name="Google Shape;5780;p39"/>
          <p:cNvGrpSpPr/>
          <p:nvPr/>
        </p:nvGrpSpPr>
        <p:grpSpPr>
          <a:xfrm>
            <a:off x="1917775" y="2096827"/>
            <a:ext cx="332705" cy="331102"/>
            <a:chOff x="-49786250" y="2316650"/>
            <a:chExt cx="300900" cy="299450"/>
          </a:xfrm>
        </p:grpSpPr>
        <p:sp>
          <p:nvSpPr>
            <p:cNvPr id="5781" name="Google Shape;5781;p39"/>
            <p:cNvSpPr/>
            <p:nvPr/>
          </p:nvSpPr>
          <p:spPr>
            <a:xfrm>
              <a:off x="-49746875" y="2316650"/>
              <a:ext cx="217400" cy="299450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9"/>
            <p:cNvSpPr/>
            <p:nvPr/>
          </p:nvSpPr>
          <p:spPr>
            <a:xfrm>
              <a:off x="-49786250" y="2422325"/>
              <a:ext cx="36250" cy="17350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9"/>
            <p:cNvSpPr/>
            <p:nvPr/>
          </p:nvSpPr>
          <p:spPr>
            <a:xfrm>
              <a:off x="-49783900" y="2362475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9"/>
            <p:cNvSpPr/>
            <p:nvPr/>
          </p:nvSpPr>
          <p:spPr>
            <a:xfrm>
              <a:off x="-49783900" y="2468800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39"/>
            <p:cNvSpPr/>
            <p:nvPr/>
          </p:nvSpPr>
          <p:spPr>
            <a:xfrm>
              <a:off x="-495208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39"/>
            <p:cNvSpPr/>
            <p:nvPr/>
          </p:nvSpPr>
          <p:spPr>
            <a:xfrm>
              <a:off x="-49519250" y="2362475"/>
              <a:ext cx="31525" cy="31325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9"/>
            <p:cNvSpPr/>
            <p:nvPr/>
          </p:nvSpPr>
          <p:spPr>
            <a:xfrm>
              <a:off x="-49519250" y="2468800"/>
              <a:ext cx="31525" cy="3015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8" name="Google Shape;5788;p39"/>
          <p:cNvSpPr/>
          <p:nvPr/>
        </p:nvSpPr>
        <p:spPr>
          <a:xfrm>
            <a:off x="1913589" y="2503535"/>
            <a:ext cx="345752" cy="332705"/>
          </a:xfrm>
          <a:custGeom>
            <a:avLst/>
            <a:gdLst/>
            <a:ahLst/>
            <a:cxnLst/>
            <a:rect l="l" t="t" r="r" b="b"/>
            <a:pathLst>
              <a:path w="12508" h="12036" extrusionOk="0">
                <a:moveTo>
                  <a:pt x="4600" y="725"/>
                </a:moveTo>
                <a:cubicBezTo>
                  <a:pt x="7026" y="725"/>
                  <a:pt x="8475" y="1387"/>
                  <a:pt x="8475" y="1796"/>
                </a:cubicBezTo>
                <a:cubicBezTo>
                  <a:pt x="8475" y="2143"/>
                  <a:pt x="7058" y="2836"/>
                  <a:pt x="4600" y="2836"/>
                </a:cubicBezTo>
                <a:cubicBezTo>
                  <a:pt x="2111" y="2836"/>
                  <a:pt x="725" y="2143"/>
                  <a:pt x="725" y="1796"/>
                </a:cubicBezTo>
                <a:cubicBezTo>
                  <a:pt x="725" y="1387"/>
                  <a:pt x="2143" y="725"/>
                  <a:pt x="4600" y="725"/>
                </a:cubicBezTo>
                <a:close/>
                <a:moveTo>
                  <a:pt x="694" y="2805"/>
                </a:moveTo>
                <a:cubicBezTo>
                  <a:pt x="1670" y="3403"/>
                  <a:pt x="3371" y="3592"/>
                  <a:pt x="4537" y="3592"/>
                </a:cubicBezTo>
                <a:cubicBezTo>
                  <a:pt x="4915" y="3592"/>
                  <a:pt x="5262" y="3592"/>
                  <a:pt x="5608" y="3561"/>
                </a:cubicBezTo>
                <a:lnTo>
                  <a:pt x="5608" y="4002"/>
                </a:lnTo>
                <a:cubicBezTo>
                  <a:pt x="5608" y="4191"/>
                  <a:pt x="5451" y="4348"/>
                  <a:pt x="5262" y="4348"/>
                </a:cubicBezTo>
                <a:cubicBezTo>
                  <a:pt x="4663" y="4348"/>
                  <a:pt x="4191" y="4821"/>
                  <a:pt x="4191" y="5420"/>
                </a:cubicBezTo>
                <a:lnTo>
                  <a:pt x="4191" y="6113"/>
                </a:lnTo>
                <a:cubicBezTo>
                  <a:pt x="4191" y="6302"/>
                  <a:pt x="4033" y="6459"/>
                  <a:pt x="3844" y="6459"/>
                </a:cubicBezTo>
                <a:cubicBezTo>
                  <a:pt x="3655" y="6459"/>
                  <a:pt x="3497" y="6302"/>
                  <a:pt x="3497" y="6113"/>
                </a:cubicBezTo>
                <a:lnTo>
                  <a:pt x="3497" y="5325"/>
                </a:lnTo>
                <a:cubicBezTo>
                  <a:pt x="3529" y="4726"/>
                  <a:pt x="3056" y="4254"/>
                  <a:pt x="2458" y="4254"/>
                </a:cubicBezTo>
                <a:cubicBezTo>
                  <a:pt x="1859" y="4254"/>
                  <a:pt x="1387" y="4726"/>
                  <a:pt x="1387" y="5325"/>
                </a:cubicBezTo>
                <a:lnTo>
                  <a:pt x="1387" y="6743"/>
                </a:lnTo>
                <a:cubicBezTo>
                  <a:pt x="1387" y="6932"/>
                  <a:pt x="1229" y="7089"/>
                  <a:pt x="1040" y="7089"/>
                </a:cubicBezTo>
                <a:cubicBezTo>
                  <a:pt x="851" y="7089"/>
                  <a:pt x="694" y="6932"/>
                  <a:pt x="694" y="6743"/>
                </a:cubicBezTo>
                <a:lnTo>
                  <a:pt x="694" y="2805"/>
                </a:lnTo>
                <a:close/>
                <a:moveTo>
                  <a:pt x="8475" y="2742"/>
                </a:moveTo>
                <a:lnTo>
                  <a:pt x="8475" y="8192"/>
                </a:lnTo>
                <a:cubicBezTo>
                  <a:pt x="7719" y="8034"/>
                  <a:pt x="7026" y="7625"/>
                  <a:pt x="6553" y="6995"/>
                </a:cubicBezTo>
                <a:lnTo>
                  <a:pt x="5104" y="5010"/>
                </a:lnTo>
                <a:cubicBezTo>
                  <a:pt x="5104" y="5010"/>
                  <a:pt x="5167" y="4978"/>
                  <a:pt x="5293" y="4978"/>
                </a:cubicBezTo>
                <a:cubicBezTo>
                  <a:pt x="5892" y="4978"/>
                  <a:pt x="6364" y="4506"/>
                  <a:pt x="6364" y="3907"/>
                </a:cubicBezTo>
                <a:lnTo>
                  <a:pt x="6364" y="3403"/>
                </a:lnTo>
                <a:cubicBezTo>
                  <a:pt x="7215" y="3277"/>
                  <a:pt x="7971" y="3057"/>
                  <a:pt x="8475" y="2742"/>
                </a:cubicBezTo>
                <a:close/>
                <a:moveTo>
                  <a:pt x="9200" y="3844"/>
                </a:moveTo>
                <a:cubicBezTo>
                  <a:pt x="9925" y="4159"/>
                  <a:pt x="10555" y="4695"/>
                  <a:pt x="10996" y="5325"/>
                </a:cubicBezTo>
                <a:cubicBezTo>
                  <a:pt x="11689" y="6302"/>
                  <a:pt x="11153" y="7782"/>
                  <a:pt x="10019" y="8160"/>
                </a:cubicBezTo>
                <a:cubicBezTo>
                  <a:pt x="9735" y="8223"/>
                  <a:pt x="9452" y="8318"/>
                  <a:pt x="9200" y="8318"/>
                </a:cubicBezTo>
                <a:lnTo>
                  <a:pt x="9200" y="3844"/>
                </a:lnTo>
                <a:close/>
                <a:moveTo>
                  <a:pt x="2489" y="4978"/>
                </a:moveTo>
                <a:cubicBezTo>
                  <a:pt x="2678" y="4978"/>
                  <a:pt x="2836" y="5136"/>
                  <a:pt x="2836" y="5325"/>
                </a:cubicBezTo>
                <a:lnTo>
                  <a:pt x="2836" y="6050"/>
                </a:lnTo>
                <a:cubicBezTo>
                  <a:pt x="2836" y="6617"/>
                  <a:pt x="3308" y="7089"/>
                  <a:pt x="3907" y="7089"/>
                </a:cubicBezTo>
                <a:cubicBezTo>
                  <a:pt x="4474" y="7089"/>
                  <a:pt x="4947" y="6680"/>
                  <a:pt x="4978" y="6081"/>
                </a:cubicBezTo>
                <a:lnTo>
                  <a:pt x="5986" y="7467"/>
                </a:lnTo>
                <a:cubicBezTo>
                  <a:pt x="6459" y="8097"/>
                  <a:pt x="7152" y="8570"/>
                  <a:pt x="7877" y="8822"/>
                </a:cubicBezTo>
                <a:cubicBezTo>
                  <a:pt x="8097" y="8917"/>
                  <a:pt x="8286" y="8948"/>
                  <a:pt x="8507" y="8980"/>
                </a:cubicBezTo>
                <a:lnTo>
                  <a:pt x="8507" y="10303"/>
                </a:lnTo>
                <a:cubicBezTo>
                  <a:pt x="8475" y="10618"/>
                  <a:pt x="7058" y="11311"/>
                  <a:pt x="4600" y="11311"/>
                </a:cubicBezTo>
                <a:cubicBezTo>
                  <a:pt x="2111" y="11311"/>
                  <a:pt x="725" y="10586"/>
                  <a:pt x="725" y="10240"/>
                </a:cubicBezTo>
                <a:lnTo>
                  <a:pt x="725" y="7688"/>
                </a:lnTo>
                <a:cubicBezTo>
                  <a:pt x="851" y="7719"/>
                  <a:pt x="977" y="7782"/>
                  <a:pt x="1072" y="7782"/>
                </a:cubicBezTo>
                <a:cubicBezTo>
                  <a:pt x="1670" y="7782"/>
                  <a:pt x="2143" y="7310"/>
                  <a:pt x="2143" y="6711"/>
                </a:cubicBezTo>
                <a:lnTo>
                  <a:pt x="2143" y="5325"/>
                </a:lnTo>
                <a:cubicBezTo>
                  <a:pt x="2143" y="5136"/>
                  <a:pt x="2300" y="4978"/>
                  <a:pt x="2489" y="4978"/>
                </a:cubicBezTo>
                <a:close/>
                <a:moveTo>
                  <a:pt x="4537" y="1"/>
                </a:moveTo>
                <a:cubicBezTo>
                  <a:pt x="3371" y="1"/>
                  <a:pt x="2300" y="158"/>
                  <a:pt x="1481" y="442"/>
                </a:cubicBezTo>
                <a:cubicBezTo>
                  <a:pt x="252" y="851"/>
                  <a:pt x="0" y="1387"/>
                  <a:pt x="0" y="1796"/>
                </a:cubicBezTo>
                <a:lnTo>
                  <a:pt x="0" y="10240"/>
                </a:lnTo>
                <a:cubicBezTo>
                  <a:pt x="0" y="10649"/>
                  <a:pt x="252" y="11153"/>
                  <a:pt x="1481" y="11594"/>
                </a:cubicBezTo>
                <a:cubicBezTo>
                  <a:pt x="2300" y="11878"/>
                  <a:pt x="3403" y="12036"/>
                  <a:pt x="4537" y="12036"/>
                </a:cubicBezTo>
                <a:cubicBezTo>
                  <a:pt x="6837" y="12036"/>
                  <a:pt x="9137" y="11437"/>
                  <a:pt x="9137" y="10240"/>
                </a:cubicBezTo>
                <a:lnTo>
                  <a:pt x="9137" y="8980"/>
                </a:lnTo>
                <a:cubicBezTo>
                  <a:pt x="9515" y="8980"/>
                  <a:pt x="9862" y="8917"/>
                  <a:pt x="10208" y="8791"/>
                </a:cubicBezTo>
                <a:cubicBezTo>
                  <a:pt x="11815" y="8286"/>
                  <a:pt x="12508" y="6302"/>
                  <a:pt x="11563" y="4884"/>
                </a:cubicBezTo>
                <a:cubicBezTo>
                  <a:pt x="10996" y="4096"/>
                  <a:pt x="10208" y="3435"/>
                  <a:pt x="9137" y="2994"/>
                </a:cubicBezTo>
                <a:lnTo>
                  <a:pt x="9137" y="1796"/>
                </a:lnTo>
                <a:cubicBezTo>
                  <a:pt x="9137" y="631"/>
                  <a:pt x="6837" y="1"/>
                  <a:pt x="45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9"/>
          <p:cNvSpPr/>
          <p:nvPr/>
        </p:nvSpPr>
        <p:spPr>
          <a:xfrm>
            <a:off x="3988517" y="1718054"/>
            <a:ext cx="332705" cy="331821"/>
          </a:xfrm>
          <a:custGeom>
            <a:avLst/>
            <a:gdLst/>
            <a:ahLst/>
            <a:cxnLst/>
            <a:rect l="l" t="t" r="r" b="b"/>
            <a:pathLst>
              <a:path w="12036" h="12004" extrusionOk="0">
                <a:moveTo>
                  <a:pt x="1450" y="693"/>
                </a:moveTo>
                <a:lnTo>
                  <a:pt x="1450" y="1418"/>
                </a:lnTo>
                <a:lnTo>
                  <a:pt x="756" y="1418"/>
                </a:lnTo>
                <a:lnTo>
                  <a:pt x="756" y="693"/>
                </a:lnTo>
                <a:close/>
                <a:moveTo>
                  <a:pt x="11342" y="693"/>
                </a:moveTo>
                <a:lnTo>
                  <a:pt x="11342" y="1418"/>
                </a:lnTo>
                <a:lnTo>
                  <a:pt x="10618" y="1418"/>
                </a:lnTo>
                <a:lnTo>
                  <a:pt x="10618" y="693"/>
                </a:lnTo>
                <a:close/>
                <a:moveTo>
                  <a:pt x="6049" y="4191"/>
                </a:moveTo>
                <a:cubicBezTo>
                  <a:pt x="6270" y="4191"/>
                  <a:pt x="6427" y="4380"/>
                  <a:pt x="6427" y="4569"/>
                </a:cubicBezTo>
                <a:cubicBezTo>
                  <a:pt x="6427" y="4758"/>
                  <a:pt x="6270" y="4915"/>
                  <a:pt x="6049" y="4915"/>
                </a:cubicBezTo>
                <a:cubicBezTo>
                  <a:pt x="5860" y="4915"/>
                  <a:pt x="5703" y="4758"/>
                  <a:pt x="5703" y="4569"/>
                </a:cubicBezTo>
                <a:cubicBezTo>
                  <a:pt x="5703" y="4380"/>
                  <a:pt x="5860" y="4191"/>
                  <a:pt x="6049" y="4191"/>
                </a:cubicBezTo>
                <a:close/>
                <a:moveTo>
                  <a:pt x="6081" y="1040"/>
                </a:moveTo>
                <a:cubicBezTo>
                  <a:pt x="6144" y="1166"/>
                  <a:pt x="8381" y="5167"/>
                  <a:pt x="8475" y="5262"/>
                </a:cubicBezTo>
                <a:lnTo>
                  <a:pt x="7278" y="7026"/>
                </a:lnTo>
                <a:lnTo>
                  <a:pt x="6427" y="7026"/>
                </a:lnTo>
                <a:lnTo>
                  <a:pt x="6427" y="5577"/>
                </a:lnTo>
                <a:cubicBezTo>
                  <a:pt x="6805" y="5419"/>
                  <a:pt x="7120" y="5041"/>
                  <a:pt x="7120" y="4600"/>
                </a:cubicBezTo>
                <a:cubicBezTo>
                  <a:pt x="7120" y="4001"/>
                  <a:pt x="6648" y="3529"/>
                  <a:pt x="6081" y="3529"/>
                </a:cubicBezTo>
                <a:cubicBezTo>
                  <a:pt x="5482" y="3529"/>
                  <a:pt x="5010" y="4001"/>
                  <a:pt x="5010" y="4600"/>
                </a:cubicBezTo>
                <a:cubicBezTo>
                  <a:pt x="5010" y="5073"/>
                  <a:pt x="5293" y="5451"/>
                  <a:pt x="5703" y="5577"/>
                </a:cubicBezTo>
                <a:lnTo>
                  <a:pt x="5703" y="7026"/>
                </a:lnTo>
                <a:lnTo>
                  <a:pt x="4852" y="7026"/>
                </a:lnTo>
                <a:lnTo>
                  <a:pt x="3655" y="5262"/>
                </a:lnTo>
                <a:cubicBezTo>
                  <a:pt x="3749" y="5167"/>
                  <a:pt x="5986" y="1166"/>
                  <a:pt x="6081" y="1040"/>
                </a:cubicBezTo>
                <a:close/>
                <a:moveTo>
                  <a:pt x="3812" y="3529"/>
                </a:moveTo>
                <a:lnTo>
                  <a:pt x="2899" y="5104"/>
                </a:lnTo>
                <a:cubicBezTo>
                  <a:pt x="2836" y="5230"/>
                  <a:pt x="2836" y="5388"/>
                  <a:pt x="2899" y="5451"/>
                </a:cubicBezTo>
                <a:lnTo>
                  <a:pt x="4064" y="7215"/>
                </a:lnTo>
                <a:cubicBezTo>
                  <a:pt x="3749" y="7404"/>
                  <a:pt x="3529" y="7719"/>
                  <a:pt x="3529" y="8097"/>
                </a:cubicBezTo>
                <a:lnTo>
                  <a:pt x="3529" y="8475"/>
                </a:lnTo>
                <a:lnTo>
                  <a:pt x="693" y="8475"/>
                </a:lnTo>
                <a:lnTo>
                  <a:pt x="693" y="3907"/>
                </a:lnTo>
                <a:cubicBezTo>
                  <a:pt x="788" y="3686"/>
                  <a:pt x="945" y="3529"/>
                  <a:pt x="1103" y="3529"/>
                </a:cubicBezTo>
                <a:close/>
                <a:moveTo>
                  <a:pt x="7436" y="7751"/>
                </a:moveTo>
                <a:cubicBezTo>
                  <a:pt x="7625" y="7751"/>
                  <a:pt x="7782" y="7908"/>
                  <a:pt x="7782" y="8097"/>
                </a:cubicBezTo>
                <a:lnTo>
                  <a:pt x="7782" y="8475"/>
                </a:lnTo>
                <a:lnTo>
                  <a:pt x="4285" y="8475"/>
                </a:lnTo>
                <a:lnTo>
                  <a:pt x="4285" y="8097"/>
                </a:lnTo>
                <a:cubicBezTo>
                  <a:pt x="4285" y="7908"/>
                  <a:pt x="4443" y="7751"/>
                  <a:pt x="4632" y="7751"/>
                </a:cubicBezTo>
                <a:close/>
                <a:moveTo>
                  <a:pt x="10996" y="3529"/>
                </a:moveTo>
                <a:cubicBezTo>
                  <a:pt x="11185" y="3529"/>
                  <a:pt x="11342" y="3686"/>
                  <a:pt x="11342" y="3907"/>
                </a:cubicBezTo>
                <a:lnTo>
                  <a:pt x="11342" y="8475"/>
                </a:lnTo>
                <a:lnTo>
                  <a:pt x="8507" y="8475"/>
                </a:lnTo>
                <a:lnTo>
                  <a:pt x="8507" y="8097"/>
                </a:lnTo>
                <a:cubicBezTo>
                  <a:pt x="8507" y="7719"/>
                  <a:pt x="8318" y="7404"/>
                  <a:pt x="8003" y="7215"/>
                </a:cubicBezTo>
                <a:lnTo>
                  <a:pt x="9137" y="5451"/>
                </a:lnTo>
                <a:cubicBezTo>
                  <a:pt x="9200" y="5356"/>
                  <a:pt x="9200" y="5230"/>
                  <a:pt x="9137" y="5104"/>
                </a:cubicBezTo>
                <a:lnTo>
                  <a:pt x="8223" y="3529"/>
                </a:lnTo>
                <a:close/>
                <a:moveTo>
                  <a:pt x="11342" y="9137"/>
                </a:moveTo>
                <a:lnTo>
                  <a:pt x="11342" y="9483"/>
                </a:lnTo>
                <a:cubicBezTo>
                  <a:pt x="11342" y="9672"/>
                  <a:pt x="11185" y="9830"/>
                  <a:pt x="10996" y="9830"/>
                </a:cubicBezTo>
                <a:lnTo>
                  <a:pt x="1103" y="9830"/>
                </a:lnTo>
                <a:cubicBezTo>
                  <a:pt x="914" y="9830"/>
                  <a:pt x="756" y="9672"/>
                  <a:pt x="756" y="9483"/>
                </a:cubicBezTo>
                <a:lnTo>
                  <a:pt x="756" y="9137"/>
                </a:lnTo>
                <a:close/>
                <a:moveTo>
                  <a:pt x="6427" y="10554"/>
                </a:moveTo>
                <a:lnTo>
                  <a:pt x="6427" y="11248"/>
                </a:lnTo>
                <a:lnTo>
                  <a:pt x="5703" y="11248"/>
                </a:lnTo>
                <a:lnTo>
                  <a:pt x="5703" y="10554"/>
                </a:lnTo>
                <a:close/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765"/>
                </a:lnTo>
                <a:cubicBezTo>
                  <a:pt x="0" y="1954"/>
                  <a:pt x="158" y="2111"/>
                  <a:pt x="347" y="2111"/>
                </a:cubicBezTo>
                <a:lnTo>
                  <a:pt x="1765" y="2111"/>
                </a:lnTo>
                <a:cubicBezTo>
                  <a:pt x="1954" y="2111"/>
                  <a:pt x="2111" y="1954"/>
                  <a:pt x="2111" y="1765"/>
                </a:cubicBezTo>
                <a:lnTo>
                  <a:pt x="2111" y="1418"/>
                </a:lnTo>
                <a:lnTo>
                  <a:pt x="5010" y="1418"/>
                </a:lnTo>
                <a:lnTo>
                  <a:pt x="4159" y="2836"/>
                </a:lnTo>
                <a:lnTo>
                  <a:pt x="1072" y="2836"/>
                </a:lnTo>
                <a:cubicBezTo>
                  <a:pt x="473" y="2836"/>
                  <a:pt x="0" y="3308"/>
                  <a:pt x="0" y="3907"/>
                </a:cubicBezTo>
                <a:lnTo>
                  <a:pt x="0" y="9515"/>
                </a:lnTo>
                <a:cubicBezTo>
                  <a:pt x="0" y="10113"/>
                  <a:pt x="473" y="10586"/>
                  <a:pt x="1072" y="10586"/>
                </a:cubicBezTo>
                <a:lnTo>
                  <a:pt x="4947" y="10586"/>
                </a:lnTo>
                <a:lnTo>
                  <a:pt x="4947" y="11311"/>
                </a:lnTo>
                <a:lnTo>
                  <a:pt x="3907" y="11311"/>
                </a:lnTo>
                <a:cubicBezTo>
                  <a:pt x="3686" y="11311"/>
                  <a:pt x="3529" y="11468"/>
                  <a:pt x="3529" y="11657"/>
                </a:cubicBezTo>
                <a:cubicBezTo>
                  <a:pt x="3529" y="11846"/>
                  <a:pt x="3686" y="12004"/>
                  <a:pt x="3907" y="12004"/>
                </a:cubicBezTo>
                <a:lnTo>
                  <a:pt x="8097" y="12004"/>
                </a:lnTo>
                <a:cubicBezTo>
                  <a:pt x="8318" y="12004"/>
                  <a:pt x="8475" y="11846"/>
                  <a:pt x="8475" y="11657"/>
                </a:cubicBezTo>
                <a:cubicBezTo>
                  <a:pt x="8475" y="11468"/>
                  <a:pt x="8318" y="11311"/>
                  <a:pt x="8097" y="11311"/>
                </a:cubicBezTo>
                <a:lnTo>
                  <a:pt x="7057" y="11311"/>
                </a:lnTo>
                <a:lnTo>
                  <a:pt x="7057" y="10586"/>
                </a:lnTo>
                <a:lnTo>
                  <a:pt x="10933" y="10586"/>
                </a:lnTo>
                <a:cubicBezTo>
                  <a:pt x="11531" y="10586"/>
                  <a:pt x="12004" y="10113"/>
                  <a:pt x="12004" y="9515"/>
                </a:cubicBezTo>
                <a:lnTo>
                  <a:pt x="12004" y="3907"/>
                </a:lnTo>
                <a:cubicBezTo>
                  <a:pt x="12035" y="3308"/>
                  <a:pt x="11563" y="2836"/>
                  <a:pt x="10996" y="2836"/>
                </a:cubicBezTo>
                <a:lnTo>
                  <a:pt x="7877" y="2836"/>
                </a:lnTo>
                <a:lnTo>
                  <a:pt x="7057" y="1418"/>
                </a:lnTo>
                <a:lnTo>
                  <a:pt x="9924" y="1418"/>
                </a:lnTo>
                <a:lnTo>
                  <a:pt x="9924" y="1765"/>
                </a:lnTo>
                <a:cubicBezTo>
                  <a:pt x="9924" y="1954"/>
                  <a:pt x="10082" y="2111"/>
                  <a:pt x="10271" y="2111"/>
                </a:cubicBezTo>
                <a:lnTo>
                  <a:pt x="11689" y="2111"/>
                </a:lnTo>
                <a:cubicBezTo>
                  <a:pt x="11878" y="2111"/>
                  <a:pt x="12035" y="1954"/>
                  <a:pt x="12035" y="1765"/>
                </a:cubicBezTo>
                <a:lnTo>
                  <a:pt x="12035" y="347"/>
                </a:lnTo>
                <a:cubicBezTo>
                  <a:pt x="12035" y="158"/>
                  <a:pt x="11878" y="0"/>
                  <a:pt x="11689" y="0"/>
                </a:cubicBezTo>
                <a:lnTo>
                  <a:pt x="10271" y="0"/>
                </a:lnTo>
                <a:cubicBezTo>
                  <a:pt x="10082" y="0"/>
                  <a:pt x="9924" y="158"/>
                  <a:pt x="9924" y="347"/>
                </a:cubicBezTo>
                <a:lnTo>
                  <a:pt x="9924" y="693"/>
                </a:lnTo>
                <a:lnTo>
                  <a:pt x="6648" y="693"/>
                </a:lnTo>
                <a:lnTo>
                  <a:pt x="6333" y="189"/>
                </a:lnTo>
                <a:cubicBezTo>
                  <a:pt x="6270" y="63"/>
                  <a:pt x="6144" y="0"/>
                  <a:pt x="6018" y="0"/>
                </a:cubicBezTo>
                <a:cubicBezTo>
                  <a:pt x="5892" y="0"/>
                  <a:pt x="5797" y="63"/>
                  <a:pt x="5703" y="189"/>
                </a:cubicBezTo>
                <a:lnTo>
                  <a:pt x="5388" y="693"/>
                </a:lnTo>
                <a:lnTo>
                  <a:pt x="2111" y="693"/>
                </a:lnTo>
                <a:lnTo>
                  <a:pt x="2111" y="347"/>
                </a:lnTo>
                <a:cubicBezTo>
                  <a:pt x="2111" y="158"/>
                  <a:pt x="1954" y="0"/>
                  <a:pt x="17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0" name="Google Shape;5790;p39"/>
          <p:cNvGrpSpPr/>
          <p:nvPr/>
        </p:nvGrpSpPr>
        <p:grpSpPr>
          <a:xfrm>
            <a:off x="4045921" y="2124856"/>
            <a:ext cx="213400" cy="332677"/>
            <a:chOff x="-47842400" y="2342000"/>
            <a:chExt cx="193000" cy="300875"/>
          </a:xfrm>
        </p:grpSpPr>
        <p:sp>
          <p:nvSpPr>
            <p:cNvPr id="5791" name="Google Shape;5791;p39"/>
            <p:cNvSpPr/>
            <p:nvPr/>
          </p:nvSpPr>
          <p:spPr>
            <a:xfrm>
              <a:off x="-47809325" y="2412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1828" y="725"/>
                  </a:moveTo>
                  <a:cubicBezTo>
                    <a:pt x="2301" y="725"/>
                    <a:pt x="2679" y="1009"/>
                    <a:pt x="2805" y="1418"/>
                  </a:cubicBezTo>
                  <a:lnTo>
                    <a:pt x="1828" y="1418"/>
                  </a:lnTo>
                  <a:cubicBezTo>
                    <a:pt x="1639" y="1418"/>
                    <a:pt x="1482" y="1576"/>
                    <a:pt x="1482" y="1796"/>
                  </a:cubicBezTo>
                  <a:lnTo>
                    <a:pt x="1482" y="2773"/>
                  </a:lnTo>
                  <a:cubicBezTo>
                    <a:pt x="1072" y="2647"/>
                    <a:pt x="757" y="2269"/>
                    <a:pt x="757" y="1796"/>
                  </a:cubicBezTo>
                  <a:cubicBezTo>
                    <a:pt x="757" y="1198"/>
                    <a:pt x="1230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86" y="2111"/>
                  </a:moveTo>
                  <a:lnTo>
                    <a:pt x="4286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9"/>
                    <a:pt x="3372" y="2804"/>
                    <a:pt x="3529" y="2111"/>
                  </a:cubicBezTo>
                  <a:close/>
                  <a:moveTo>
                    <a:pt x="1797" y="1"/>
                  </a:moveTo>
                  <a:cubicBezTo>
                    <a:pt x="789" y="1"/>
                    <a:pt x="1" y="788"/>
                    <a:pt x="1" y="1796"/>
                  </a:cubicBezTo>
                  <a:cubicBezTo>
                    <a:pt x="1" y="2647"/>
                    <a:pt x="599" y="3372"/>
                    <a:pt x="1450" y="3529"/>
                  </a:cubicBezTo>
                  <a:lnTo>
                    <a:pt x="1450" y="4632"/>
                  </a:lnTo>
                  <a:cubicBezTo>
                    <a:pt x="1450" y="4821"/>
                    <a:pt x="1576" y="4978"/>
                    <a:pt x="1797" y="4978"/>
                  </a:cubicBezTo>
                  <a:lnTo>
                    <a:pt x="4601" y="4978"/>
                  </a:lnTo>
                  <a:cubicBezTo>
                    <a:pt x="4790" y="4978"/>
                    <a:pt x="4947" y="4821"/>
                    <a:pt x="4947" y="4632"/>
                  </a:cubicBezTo>
                  <a:lnTo>
                    <a:pt x="4947" y="1828"/>
                  </a:lnTo>
                  <a:cubicBezTo>
                    <a:pt x="4979" y="1576"/>
                    <a:pt x="4821" y="1418"/>
                    <a:pt x="4632" y="1418"/>
                  </a:cubicBezTo>
                  <a:lnTo>
                    <a:pt x="3529" y="1418"/>
                  </a:lnTo>
                  <a:cubicBezTo>
                    <a:pt x="3372" y="631"/>
                    <a:pt x="2647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9"/>
            <p:cNvSpPr/>
            <p:nvPr/>
          </p:nvSpPr>
          <p:spPr>
            <a:xfrm>
              <a:off x="-47842400" y="2342000"/>
              <a:ext cx="193000" cy="300875"/>
            </a:xfrm>
            <a:custGeom>
              <a:avLst/>
              <a:gdLst/>
              <a:ahLst/>
              <a:cxnLst/>
              <a:rect l="l" t="t" r="r" b="b"/>
              <a:pathLst>
                <a:path w="7720" h="12035" extrusionOk="0">
                  <a:moveTo>
                    <a:pt x="6995" y="725"/>
                  </a:moveTo>
                  <a:lnTo>
                    <a:pt x="6995" y="1418"/>
                  </a:lnTo>
                  <a:lnTo>
                    <a:pt x="662" y="1418"/>
                  </a:lnTo>
                  <a:lnTo>
                    <a:pt x="662" y="725"/>
                  </a:lnTo>
                  <a:close/>
                  <a:moveTo>
                    <a:pt x="7058" y="2142"/>
                  </a:moveTo>
                  <a:lnTo>
                    <a:pt x="7058" y="8506"/>
                  </a:lnTo>
                  <a:lnTo>
                    <a:pt x="694" y="8506"/>
                  </a:lnTo>
                  <a:lnTo>
                    <a:pt x="694" y="2142"/>
                  </a:lnTo>
                  <a:close/>
                  <a:moveTo>
                    <a:pt x="7058" y="9200"/>
                  </a:moveTo>
                  <a:lnTo>
                    <a:pt x="7058" y="11310"/>
                  </a:lnTo>
                  <a:lnTo>
                    <a:pt x="694" y="11310"/>
                  </a:lnTo>
                  <a:lnTo>
                    <a:pt x="694" y="9200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47" y="12035"/>
                  </a:cubicBezTo>
                  <a:lnTo>
                    <a:pt x="7373" y="12035"/>
                  </a:lnTo>
                  <a:cubicBezTo>
                    <a:pt x="7562" y="12035"/>
                    <a:pt x="7719" y="11877"/>
                    <a:pt x="7719" y="11657"/>
                  </a:cubicBezTo>
                  <a:lnTo>
                    <a:pt x="7719" y="378"/>
                  </a:lnTo>
                  <a:cubicBezTo>
                    <a:pt x="7719" y="158"/>
                    <a:pt x="7562" y="0"/>
                    <a:pt x="7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9"/>
            <p:cNvSpPr/>
            <p:nvPr/>
          </p:nvSpPr>
          <p:spPr>
            <a:xfrm>
              <a:off x="-47772300" y="258930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1" y="568"/>
                    <a:pt x="2111" y="347"/>
                  </a:cubicBez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4" name="Google Shape;5794;p39"/>
          <p:cNvGrpSpPr/>
          <p:nvPr/>
        </p:nvGrpSpPr>
        <p:grpSpPr>
          <a:xfrm>
            <a:off x="3986697" y="2532417"/>
            <a:ext cx="331848" cy="332705"/>
            <a:chOff x="-47896750" y="2710600"/>
            <a:chExt cx="300125" cy="300900"/>
          </a:xfrm>
        </p:grpSpPr>
        <p:sp>
          <p:nvSpPr>
            <p:cNvPr id="5795" name="Google Shape;5795;p39"/>
            <p:cNvSpPr/>
            <p:nvPr/>
          </p:nvSpPr>
          <p:spPr>
            <a:xfrm>
              <a:off x="-47896750" y="2710600"/>
              <a:ext cx="300125" cy="300900"/>
            </a:xfrm>
            <a:custGeom>
              <a:avLst/>
              <a:gdLst/>
              <a:ahLst/>
              <a:cxnLst/>
              <a:rect l="l" t="t" r="r" b="b"/>
              <a:pathLst>
                <a:path w="12005" h="12036" extrusionOk="0">
                  <a:moveTo>
                    <a:pt x="2836" y="756"/>
                  </a:moveTo>
                  <a:cubicBezTo>
                    <a:pt x="3246" y="756"/>
                    <a:pt x="3561" y="1072"/>
                    <a:pt x="3561" y="1450"/>
                  </a:cubicBezTo>
                  <a:lnTo>
                    <a:pt x="3561" y="2237"/>
                  </a:lnTo>
                  <a:cubicBezTo>
                    <a:pt x="3309" y="2206"/>
                    <a:pt x="3088" y="2174"/>
                    <a:pt x="2836" y="2174"/>
                  </a:cubicBezTo>
                  <a:cubicBezTo>
                    <a:pt x="2616" y="2174"/>
                    <a:pt x="2364" y="2206"/>
                    <a:pt x="2143" y="2237"/>
                  </a:cubicBezTo>
                  <a:lnTo>
                    <a:pt x="2143" y="1450"/>
                  </a:lnTo>
                  <a:cubicBezTo>
                    <a:pt x="2143" y="1072"/>
                    <a:pt x="2458" y="756"/>
                    <a:pt x="2836" y="756"/>
                  </a:cubicBezTo>
                  <a:close/>
                  <a:moveTo>
                    <a:pt x="5231" y="1450"/>
                  </a:moveTo>
                  <a:cubicBezTo>
                    <a:pt x="7026" y="1450"/>
                    <a:pt x="8539" y="2584"/>
                    <a:pt x="9106" y="4254"/>
                  </a:cubicBezTo>
                  <a:cubicBezTo>
                    <a:pt x="8854" y="4254"/>
                    <a:pt x="8633" y="4317"/>
                    <a:pt x="8444" y="4474"/>
                  </a:cubicBezTo>
                  <a:cubicBezTo>
                    <a:pt x="8003" y="3119"/>
                    <a:pt x="6743" y="2174"/>
                    <a:pt x="5231" y="2174"/>
                  </a:cubicBezTo>
                  <a:lnTo>
                    <a:pt x="4254" y="2174"/>
                  </a:lnTo>
                  <a:lnTo>
                    <a:pt x="4254" y="1450"/>
                  </a:lnTo>
                  <a:close/>
                  <a:moveTo>
                    <a:pt x="2868" y="2836"/>
                  </a:moveTo>
                  <a:cubicBezTo>
                    <a:pt x="4033" y="2836"/>
                    <a:pt x="4979" y="3781"/>
                    <a:pt x="4979" y="4947"/>
                  </a:cubicBezTo>
                  <a:lnTo>
                    <a:pt x="4979" y="5671"/>
                  </a:lnTo>
                  <a:lnTo>
                    <a:pt x="757" y="5671"/>
                  </a:lnTo>
                  <a:lnTo>
                    <a:pt x="757" y="4947"/>
                  </a:lnTo>
                  <a:cubicBezTo>
                    <a:pt x="757" y="3781"/>
                    <a:pt x="1702" y="2836"/>
                    <a:pt x="2868" y="2836"/>
                  </a:cubicBezTo>
                  <a:close/>
                  <a:moveTo>
                    <a:pt x="9169" y="4947"/>
                  </a:moveTo>
                  <a:cubicBezTo>
                    <a:pt x="9578" y="4947"/>
                    <a:pt x="9893" y="5262"/>
                    <a:pt x="9893" y="5671"/>
                  </a:cubicBezTo>
                  <a:cubicBezTo>
                    <a:pt x="9893" y="6049"/>
                    <a:pt x="9578" y="6364"/>
                    <a:pt x="9169" y="6364"/>
                  </a:cubicBezTo>
                  <a:cubicBezTo>
                    <a:pt x="8791" y="6364"/>
                    <a:pt x="8476" y="6049"/>
                    <a:pt x="8476" y="5671"/>
                  </a:cubicBezTo>
                  <a:cubicBezTo>
                    <a:pt x="8476" y="5262"/>
                    <a:pt x="8791" y="4947"/>
                    <a:pt x="9169" y="4947"/>
                  </a:cubicBezTo>
                  <a:close/>
                  <a:moveTo>
                    <a:pt x="9547" y="6994"/>
                  </a:moveTo>
                  <a:lnTo>
                    <a:pt x="9547" y="9924"/>
                  </a:lnTo>
                  <a:lnTo>
                    <a:pt x="8822" y="9924"/>
                  </a:lnTo>
                  <a:lnTo>
                    <a:pt x="8822" y="6994"/>
                  </a:lnTo>
                  <a:cubicBezTo>
                    <a:pt x="8948" y="7057"/>
                    <a:pt x="9074" y="7057"/>
                    <a:pt x="9169" y="7057"/>
                  </a:cubicBezTo>
                  <a:cubicBezTo>
                    <a:pt x="9295" y="7057"/>
                    <a:pt x="9421" y="7057"/>
                    <a:pt x="9547" y="6994"/>
                  </a:cubicBezTo>
                  <a:close/>
                  <a:moveTo>
                    <a:pt x="10208" y="10617"/>
                  </a:moveTo>
                  <a:cubicBezTo>
                    <a:pt x="10681" y="10617"/>
                    <a:pt x="11059" y="10933"/>
                    <a:pt x="11217" y="11342"/>
                  </a:cubicBezTo>
                  <a:lnTo>
                    <a:pt x="5703" y="11342"/>
                  </a:lnTo>
                  <a:cubicBezTo>
                    <a:pt x="5861" y="10933"/>
                    <a:pt x="6270" y="10617"/>
                    <a:pt x="6711" y="10617"/>
                  </a:cubicBezTo>
                  <a:close/>
                  <a:moveTo>
                    <a:pt x="2836" y="0"/>
                  </a:moveTo>
                  <a:cubicBezTo>
                    <a:pt x="2049" y="0"/>
                    <a:pt x="1419" y="630"/>
                    <a:pt x="1419" y="1418"/>
                  </a:cubicBezTo>
                  <a:lnTo>
                    <a:pt x="1419" y="2458"/>
                  </a:lnTo>
                  <a:cubicBezTo>
                    <a:pt x="599" y="2930"/>
                    <a:pt x="1" y="3844"/>
                    <a:pt x="1" y="4915"/>
                  </a:cubicBezTo>
                  <a:lnTo>
                    <a:pt x="1" y="5986"/>
                  </a:lnTo>
                  <a:cubicBezTo>
                    <a:pt x="1" y="6175"/>
                    <a:pt x="158" y="6333"/>
                    <a:pt x="347" y="6333"/>
                  </a:cubicBezTo>
                  <a:lnTo>
                    <a:pt x="5294" y="6333"/>
                  </a:lnTo>
                  <a:cubicBezTo>
                    <a:pt x="5483" y="6333"/>
                    <a:pt x="5640" y="6175"/>
                    <a:pt x="5640" y="5986"/>
                  </a:cubicBezTo>
                  <a:lnTo>
                    <a:pt x="5640" y="4915"/>
                  </a:lnTo>
                  <a:cubicBezTo>
                    <a:pt x="5640" y="4096"/>
                    <a:pt x="5294" y="3340"/>
                    <a:pt x="4695" y="2773"/>
                  </a:cubicBezTo>
                  <a:lnTo>
                    <a:pt x="5231" y="2773"/>
                  </a:lnTo>
                  <a:cubicBezTo>
                    <a:pt x="6585" y="2773"/>
                    <a:pt x="7688" y="3781"/>
                    <a:pt x="7877" y="5104"/>
                  </a:cubicBezTo>
                  <a:cubicBezTo>
                    <a:pt x="7846" y="5262"/>
                    <a:pt x="7814" y="5419"/>
                    <a:pt x="7814" y="5608"/>
                  </a:cubicBezTo>
                  <a:cubicBezTo>
                    <a:pt x="7814" y="5986"/>
                    <a:pt x="7909" y="6301"/>
                    <a:pt x="8161" y="6553"/>
                  </a:cubicBezTo>
                  <a:lnTo>
                    <a:pt x="8161" y="9924"/>
                  </a:lnTo>
                  <a:lnTo>
                    <a:pt x="7436" y="9924"/>
                  </a:lnTo>
                  <a:lnTo>
                    <a:pt x="7436" y="9546"/>
                  </a:lnTo>
                  <a:cubicBezTo>
                    <a:pt x="7436" y="9357"/>
                    <a:pt x="7278" y="9200"/>
                    <a:pt x="7089" y="9200"/>
                  </a:cubicBezTo>
                  <a:cubicBezTo>
                    <a:pt x="6900" y="9200"/>
                    <a:pt x="6743" y="9357"/>
                    <a:pt x="6743" y="9546"/>
                  </a:cubicBezTo>
                  <a:lnTo>
                    <a:pt x="6743" y="9924"/>
                  </a:lnTo>
                  <a:cubicBezTo>
                    <a:pt x="5766" y="9924"/>
                    <a:pt x="4979" y="10712"/>
                    <a:pt x="4979" y="11689"/>
                  </a:cubicBezTo>
                  <a:cubicBezTo>
                    <a:pt x="4979" y="11878"/>
                    <a:pt x="5136" y="12035"/>
                    <a:pt x="5325" y="12035"/>
                  </a:cubicBezTo>
                  <a:lnTo>
                    <a:pt x="11658" y="12035"/>
                  </a:lnTo>
                  <a:cubicBezTo>
                    <a:pt x="11847" y="12035"/>
                    <a:pt x="12004" y="11878"/>
                    <a:pt x="12004" y="11689"/>
                  </a:cubicBezTo>
                  <a:cubicBezTo>
                    <a:pt x="12004" y="11216"/>
                    <a:pt x="11815" y="10743"/>
                    <a:pt x="11500" y="10428"/>
                  </a:cubicBezTo>
                  <a:cubicBezTo>
                    <a:pt x="11154" y="10113"/>
                    <a:pt x="10713" y="9924"/>
                    <a:pt x="10240" y="9924"/>
                  </a:cubicBezTo>
                  <a:lnTo>
                    <a:pt x="10240" y="6585"/>
                  </a:lnTo>
                  <a:cubicBezTo>
                    <a:pt x="10492" y="6333"/>
                    <a:pt x="10587" y="5986"/>
                    <a:pt x="10587" y="5608"/>
                  </a:cubicBezTo>
                  <a:cubicBezTo>
                    <a:pt x="10587" y="5104"/>
                    <a:pt x="10334" y="4632"/>
                    <a:pt x="9893" y="4411"/>
                  </a:cubicBezTo>
                  <a:cubicBezTo>
                    <a:pt x="9641" y="3371"/>
                    <a:pt x="9106" y="2458"/>
                    <a:pt x="8287" y="1796"/>
                  </a:cubicBezTo>
                  <a:cubicBezTo>
                    <a:pt x="7405" y="1103"/>
                    <a:pt x="6333" y="693"/>
                    <a:pt x="5231" y="693"/>
                  </a:cubicBezTo>
                  <a:lnTo>
                    <a:pt x="4065" y="693"/>
                  </a:lnTo>
                  <a:cubicBezTo>
                    <a:pt x="3813" y="284"/>
                    <a:pt x="3340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9"/>
            <p:cNvSpPr/>
            <p:nvPr/>
          </p:nvSpPr>
          <p:spPr>
            <a:xfrm>
              <a:off x="-47834525" y="29043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5"/>
                    <a:pt x="347" y="1765"/>
                  </a:cubicBezTo>
                  <a:cubicBezTo>
                    <a:pt x="568" y="1765"/>
                    <a:pt x="694" y="1607"/>
                    <a:pt x="694" y="1418"/>
                  </a:cubicBezTo>
                  <a:lnTo>
                    <a:pt x="694" y="347"/>
                  </a:lnTo>
                  <a:cubicBezTo>
                    <a:pt x="694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9"/>
            <p:cNvSpPr/>
            <p:nvPr/>
          </p:nvSpPr>
          <p:spPr>
            <a:xfrm>
              <a:off x="-47790400" y="2884475"/>
              <a:ext cx="38600" cy="36450"/>
            </a:xfrm>
            <a:custGeom>
              <a:avLst/>
              <a:gdLst/>
              <a:ahLst/>
              <a:cxnLst/>
              <a:rect l="l" t="t" r="r" b="b"/>
              <a:pathLst>
                <a:path w="1544" h="1458" extrusionOk="0">
                  <a:moveTo>
                    <a:pt x="437" y="0"/>
                  </a:moveTo>
                  <a:cubicBezTo>
                    <a:pt x="339" y="0"/>
                    <a:pt x="236" y="24"/>
                    <a:pt x="158" y="71"/>
                  </a:cubicBezTo>
                  <a:cubicBezTo>
                    <a:pt x="0" y="197"/>
                    <a:pt x="32" y="449"/>
                    <a:pt x="158" y="607"/>
                  </a:cubicBezTo>
                  <a:lnTo>
                    <a:pt x="914" y="1363"/>
                  </a:lnTo>
                  <a:cubicBezTo>
                    <a:pt x="1040" y="1457"/>
                    <a:pt x="1103" y="1457"/>
                    <a:pt x="1197" y="1457"/>
                  </a:cubicBezTo>
                  <a:cubicBezTo>
                    <a:pt x="1260" y="1457"/>
                    <a:pt x="1386" y="1426"/>
                    <a:pt x="1418" y="1363"/>
                  </a:cubicBezTo>
                  <a:cubicBezTo>
                    <a:pt x="1544" y="1237"/>
                    <a:pt x="1544" y="985"/>
                    <a:pt x="1418" y="827"/>
                  </a:cubicBezTo>
                  <a:lnTo>
                    <a:pt x="693" y="71"/>
                  </a:lnTo>
                  <a:cubicBezTo>
                    <a:pt x="630" y="24"/>
                    <a:pt x="536" y="0"/>
                    <a:pt x="4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9"/>
            <p:cNvSpPr/>
            <p:nvPr/>
          </p:nvSpPr>
          <p:spPr>
            <a:xfrm>
              <a:off x="-47896750" y="2885150"/>
              <a:ext cx="37050" cy="37350"/>
            </a:xfrm>
            <a:custGeom>
              <a:avLst/>
              <a:gdLst/>
              <a:ahLst/>
              <a:cxnLst/>
              <a:rect l="l" t="t" r="r" b="b"/>
              <a:pathLst>
                <a:path w="1482" h="1494" extrusionOk="0">
                  <a:moveTo>
                    <a:pt x="1122" y="0"/>
                  </a:moveTo>
                  <a:cubicBezTo>
                    <a:pt x="1027" y="0"/>
                    <a:pt x="933" y="40"/>
                    <a:pt x="883" y="107"/>
                  </a:cubicBezTo>
                  <a:lnTo>
                    <a:pt x="127" y="863"/>
                  </a:lnTo>
                  <a:cubicBezTo>
                    <a:pt x="1" y="958"/>
                    <a:pt x="1" y="1210"/>
                    <a:pt x="127" y="1367"/>
                  </a:cubicBezTo>
                  <a:cubicBezTo>
                    <a:pt x="221" y="1430"/>
                    <a:pt x="284" y="1493"/>
                    <a:pt x="379" y="1493"/>
                  </a:cubicBezTo>
                  <a:cubicBezTo>
                    <a:pt x="442" y="1493"/>
                    <a:pt x="568" y="1430"/>
                    <a:pt x="599" y="1367"/>
                  </a:cubicBezTo>
                  <a:lnTo>
                    <a:pt x="1356" y="611"/>
                  </a:lnTo>
                  <a:cubicBezTo>
                    <a:pt x="1482" y="485"/>
                    <a:pt x="1482" y="264"/>
                    <a:pt x="1356" y="107"/>
                  </a:cubicBezTo>
                  <a:cubicBezTo>
                    <a:pt x="1296" y="33"/>
                    <a:pt x="1208" y="0"/>
                    <a:pt x="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9" name="Google Shape;5799;p39"/>
          <p:cNvGrpSpPr/>
          <p:nvPr/>
        </p:nvGrpSpPr>
        <p:grpSpPr>
          <a:xfrm>
            <a:off x="6041972" y="1727717"/>
            <a:ext cx="332705" cy="291794"/>
            <a:chOff x="-46033225" y="1982825"/>
            <a:chExt cx="300900" cy="263900"/>
          </a:xfrm>
        </p:grpSpPr>
        <p:sp>
          <p:nvSpPr>
            <p:cNvPr id="5800" name="Google Shape;5800;p39"/>
            <p:cNvSpPr/>
            <p:nvPr/>
          </p:nvSpPr>
          <p:spPr>
            <a:xfrm>
              <a:off x="-45962325" y="2053725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25"/>
                  </a:moveTo>
                  <a:cubicBezTo>
                    <a:pt x="4505" y="725"/>
                    <a:pt x="5608" y="1828"/>
                    <a:pt x="5608" y="3151"/>
                  </a:cubicBezTo>
                  <a:cubicBezTo>
                    <a:pt x="5608" y="4506"/>
                    <a:pt x="4505" y="5608"/>
                    <a:pt x="3151" y="5608"/>
                  </a:cubicBezTo>
                  <a:cubicBezTo>
                    <a:pt x="1827" y="5608"/>
                    <a:pt x="725" y="4474"/>
                    <a:pt x="725" y="3151"/>
                  </a:cubicBezTo>
                  <a:cubicBezTo>
                    <a:pt x="725" y="1828"/>
                    <a:pt x="1827" y="725"/>
                    <a:pt x="3151" y="725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4"/>
                    <a:pt x="1418" y="6301"/>
                    <a:pt x="3151" y="6301"/>
                  </a:cubicBezTo>
                  <a:cubicBezTo>
                    <a:pt x="4883" y="6301"/>
                    <a:pt x="6301" y="4884"/>
                    <a:pt x="6301" y="3151"/>
                  </a:cubicBezTo>
                  <a:cubicBezTo>
                    <a:pt x="6301" y="1418"/>
                    <a:pt x="4883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9"/>
            <p:cNvSpPr/>
            <p:nvPr/>
          </p:nvSpPr>
          <p:spPr>
            <a:xfrm>
              <a:off x="-45927675" y="2088375"/>
              <a:ext cx="89025" cy="88250"/>
            </a:xfrm>
            <a:custGeom>
              <a:avLst/>
              <a:gdLst/>
              <a:ahLst/>
              <a:cxnLst/>
              <a:rect l="l" t="t" r="r" b="b"/>
              <a:pathLst>
                <a:path w="3561" h="3530" extrusionOk="0">
                  <a:moveTo>
                    <a:pt x="1765" y="694"/>
                  </a:moveTo>
                  <a:cubicBezTo>
                    <a:pt x="2363" y="694"/>
                    <a:pt x="2836" y="1166"/>
                    <a:pt x="2836" y="1765"/>
                  </a:cubicBezTo>
                  <a:cubicBezTo>
                    <a:pt x="2804" y="2363"/>
                    <a:pt x="2332" y="2836"/>
                    <a:pt x="1765" y="2836"/>
                  </a:cubicBezTo>
                  <a:cubicBezTo>
                    <a:pt x="1197" y="2836"/>
                    <a:pt x="725" y="2363"/>
                    <a:pt x="725" y="1765"/>
                  </a:cubicBezTo>
                  <a:cubicBezTo>
                    <a:pt x="725" y="1166"/>
                    <a:pt x="1197" y="694"/>
                    <a:pt x="1765" y="694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5"/>
                  </a:cubicBezTo>
                  <a:cubicBezTo>
                    <a:pt x="3497" y="788"/>
                    <a:pt x="2710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9"/>
            <p:cNvSpPr/>
            <p:nvPr/>
          </p:nvSpPr>
          <p:spPr>
            <a:xfrm>
              <a:off x="-46033225" y="1982825"/>
              <a:ext cx="300900" cy="263900"/>
            </a:xfrm>
            <a:custGeom>
              <a:avLst/>
              <a:gdLst/>
              <a:ahLst/>
              <a:cxnLst/>
              <a:rect l="l" t="t" r="r" b="b"/>
              <a:pathLst>
                <a:path w="12036" h="10556" extrusionOk="0">
                  <a:moveTo>
                    <a:pt x="7184" y="726"/>
                  </a:moveTo>
                  <a:lnTo>
                    <a:pt x="7530" y="1419"/>
                  </a:lnTo>
                  <a:lnTo>
                    <a:pt x="4474" y="1419"/>
                  </a:lnTo>
                  <a:lnTo>
                    <a:pt x="4821" y="726"/>
                  </a:lnTo>
                  <a:close/>
                  <a:moveTo>
                    <a:pt x="694" y="3750"/>
                  </a:moveTo>
                  <a:lnTo>
                    <a:pt x="1387" y="4097"/>
                  </a:lnTo>
                  <a:lnTo>
                    <a:pt x="1387" y="7877"/>
                  </a:lnTo>
                  <a:lnTo>
                    <a:pt x="694" y="8224"/>
                  </a:lnTo>
                  <a:lnTo>
                    <a:pt x="694" y="3750"/>
                  </a:lnTo>
                  <a:close/>
                  <a:moveTo>
                    <a:pt x="11279" y="3750"/>
                  </a:moveTo>
                  <a:lnTo>
                    <a:pt x="11279" y="8224"/>
                  </a:lnTo>
                  <a:lnTo>
                    <a:pt x="10555" y="7877"/>
                  </a:lnTo>
                  <a:lnTo>
                    <a:pt x="10555" y="4097"/>
                  </a:lnTo>
                  <a:lnTo>
                    <a:pt x="11279" y="3750"/>
                  </a:lnTo>
                  <a:close/>
                  <a:moveTo>
                    <a:pt x="10933" y="2175"/>
                  </a:moveTo>
                  <a:cubicBezTo>
                    <a:pt x="11122" y="2175"/>
                    <a:pt x="11279" y="2332"/>
                    <a:pt x="11279" y="2521"/>
                  </a:cubicBezTo>
                  <a:lnTo>
                    <a:pt x="11279" y="2994"/>
                  </a:lnTo>
                  <a:lnTo>
                    <a:pt x="10051" y="3592"/>
                  </a:lnTo>
                  <a:cubicBezTo>
                    <a:pt x="9925" y="3655"/>
                    <a:pt x="9862" y="3781"/>
                    <a:pt x="9862" y="3908"/>
                  </a:cubicBezTo>
                  <a:lnTo>
                    <a:pt x="9862" y="8098"/>
                  </a:lnTo>
                  <a:cubicBezTo>
                    <a:pt x="9862" y="8224"/>
                    <a:pt x="9925" y="8350"/>
                    <a:pt x="10051" y="8444"/>
                  </a:cubicBezTo>
                  <a:lnTo>
                    <a:pt x="11279" y="9011"/>
                  </a:lnTo>
                  <a:lnTo>
                    <a:pt x="11279" y="9484"/>
                  </a:lnTo>
                  <a:cubicBezTo>
                    <a:pt x="11279" y="9704"/>
                    <a:pt x="11122" y="9830"/>
                    <a:pt x="10933" y="9830"/>
                  </a:cubicBezTo>
                  <a:lnTo>
                    <a:pt x="1040" y="9830"/>
                  </a:lnTo>
                  <a:cubicBezTo>
                    <a:pt x="851" y="9830"/>
                    <a:pt x="694" y="9673"/>
                    <a:pt x="694" y="9484"/>
                  </a:cubicBezTo>
                  <a:lnTo>
                    <a:pt x="694" y="9011"/>
                  </a:lnTo>
                  <a:lnTo>
                    <a:pt x="1891" y="8444"/>
                  </a:lnTo>
                  <a:cubicBezTo>
                    <a:pt x="2017" y="8350"/>
                    <a:pt x="2111" y="8224"/>
                    <a:pt x="2111" y="8098"/>
                  </a:cubicBezTo>
                  <a:lnTo>
                    <a:pt x="2111" y="3908"/>
                  </a:lnTo>
                  <a:cubicBezTo>
                    <a:pt x="2111" y="3781"/>
                    <a:pt x="2017" y="3655"/>
                    <a:pt x="1891" y="3592"/>
                  </a:cubicBezTo>
                  <a:lnTo>
                    <a:pt x="694" y="2994"/>
                  </a:lnTo>
                  <a:lnTo>
                    <a:pt x="694" y="2521"/>
                  </a:lnTo>
                  <a:cubicBezTo>
                    <a:pt x="694" y="2332"/>
                    <a:pt x="851" y="2175"/>
                    <a:pt x="1040" y="2175"/>
                  </a:cubicBezTo>
                  <a:close/>
                  <a:moveTo>
                    <a:pt x="4632" y="1"/>
                  </a:moveTo>
                  <a:cubicBezTo>
                    <a:pt x="4506" y="1"/>
                    <a:pt x="4380" y="95"/>
                    <a:pt x="4317" y="190"/>
                  </a:cubicBezTo>
                  <a:lnTo>
                    <a:pt x="3718" y="1419"/>
                  </a:lnTo>
                  <a:lnTo>
                    <a:pt x="2143" y="1419"/>
                  </a:lnTo>
                  <a:lnTo>
                    <a:pt x="2143" y="1072"/>
                  </a:lnTo>
                  <a:cubicBezTo>
                    <a:pt x="2143" y="883"/>
                    <a:pt x="1985" y="694"/>
                    <a:pt x="1796" y="694"/>
                  </a:cubicBezTo>
                  <a:cubicBezTo>
                    <a:pt x="1576" y="694"/>
                    <a:pt x="1418" y="883"/>
                    <a:pt x="1418" y="1072"/>
                  </a:cubicBezTo>
                  <a:lnTo>
                    <a:pt x="1418" y="1419"/>
                  </a:lnTo>
                  <a:lnTo>
                    <a:pt x="1072" y="1419"/>
                  </a:lnTo>
                  <a:cubicBezTo>
                    <a:pt x="473" y="1419"/>
                    <a:pt x="1" y="1891"/>
                    <a:pt x="1" y="249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64" y="10555"/>
                  </a:lnTo>
                  <a:cubicBezTo>
                    <a:pt x="11563" y="10555"/>
                    <a:pt x="12035" y="10082"/>
                    <a:pt x="12035" y="9484"/>
                  </a:cubicBezTo>
                  <a:lnTo>
                    <a:pt x="12035" y="2490"/>
                  </a:lnTo>
                  <a:cubicBezTo>
                    <a:pt x="12004" y="1891"/>
                    <a:pt x="11500" y="1419"/>
                    <a:pt x="10933" y="1419"/>
                  </a:cubicBezTo>
                  <a:lnTo>
                    <a:pt x="8318" y="1419"/>
                  </a:lnTo>
                  <a:lnTo>
                    <a:pt x="7719" y="190"/>
                  </a:lnTo>
                  <a:cubicBezTo>
                    <a:pt x="7656" y="95"/>
                    <a:pt x="7530" y="1"/>
                    <a:pt x="74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3" name="Google Shape;5803;p39"/>
          <p:cNvGrpSpPr/>
          <p:nvPr/>
        </p:nvGrpSpPr>
        <p:grpSpPr>
          <a:xfrm>
            <a:off x="6038932" y="2116564"/>
            <a:ext cx="338786" cy="302133"/>
            <a:chOff x="-46034000" y="2334500"/>
            <a:chExt cx="306400" cy="273250"/>
          </a:xfrm>
        </p:grpSpPr>
        <p:sp>
          <p:nvSpPr>
            <p:cNvPr id="5804" name="Google Shape;5804;p39"/>
            <p:cNvSpPr/>
            <p:nvPr/>
          </p:nvSpPr>
          <p:spPr>
            <a:xfrm>
              <a:off x="-46034000" y="2334500"/>
              <a:ext cx="306400" cy="273250"/>
            </a:xfrm>
            <a:custGeom>
              <a:avLst/>
              <a:gdLst/>
              <a:ahLst/>
              <a:cxnLst/>
              <a:rect l="l" t="t" r="r" b="b"/>
              <a:pathLst>
                <a:path w="12256" h="10930" extrusionOk="0">
                  <a:moveTo>
                    <a:pt x="9519" y="718"/>
                  </a:moveTo>
                  <a:cubicBezTo>
                    <a:pt x="9971" y="718"/>
                    <a:pt x="10428" y="883"/>
                    <a:pt x="10775" y="1214"/>
                  </a:cubicBezTo>
                  <a:cubicBezTo>
                    <a:pt x="11499" y="1875"/>
                    <a:pt x="11499" y="2978"/>
                    <a:pt x="10806" y="3640"/>
                  </a:cubicBezTo>
                  <a:lnTo>
                    <a:pt x="5734" y="8743"/>
                  </a:lnTo>
                  <a:lnTo>
                    <a:pt x="3403" y="8113"/>
                  </a:lnTo>
                  <a:lnTo>
                    <a:pt x="3214" y="6286"/>
                  </a:lnTo>
                  <a:lnTo>
                    <a:pt x="8286" y="1214"/>
                  </a:lnTo>
                  <a:cubicBezTo>
                    <a:pt x="8617" y="883"/>
                    <a:pt x="9066" y="718"/>
                    <a:pt x="9519" y="718"/>
                  </a:cubicBezTo>
                  <a:close/>
                  <a:moveTo>
                    <a:pt x="2678" y="7830"/>
                  </a:moveTo>
                  <a:lnTo>
                    <a:pt x="2773" y="8460"/>
                  </a:lnTo>
                  <a:cubicBezTo>
                    <a:pt x="2773" y="8617"/>
                    <a:pt x="2867" y="8743"/>
                    <a:pt x="3025" y="8775"/>
                  </a:cubicBezTo>
                  <a:lnTo>
                    <a:pt x="4411" y="9121"/>
                  </a:lnTo>
                  <a:lnTo>
                    <a:pt x="3277" y="10224"/>
                  </a:lnTo>
                  <a:lnTo>
                    <a:pt x="1040" y="9500"/>
                  </a:lnTo>
                  <a:lnTo>
                    <a:pt x="2678" y="7830"/>
                  </a:lnTo>
                  <a:close/>
                  <a:moveTo>
                    <a:pt x="9578" y="1"/>
                  </a:moveTo>
                  <a:cubicBezTo>
                    <a:pt x="8947" y="1"/>
                    <a:pt x="8317" y="237"/>
                    <a:pt x="7845" y="710"/>
                  </a:cubicBezTo>
                  <a:lnTo>
                    <a:pt x="2647" y="5908"/>
                  </a:lnTo>
                  <a:cubicBezTo>
                    <a:pt x="2583" y="5971"/>
                    <a:pt x="2520" y="6097"/>
                    <a:pt x="2520" y="6160"/>
                  </a:cubicBezTo>
                  <a:lnTo>
                    <a:pt x="2615" y="6885"/>
                  </a:lnTo>
                  <a:lnTo>
                    <a:pt x="126" y="9373"/>
                  </a:lnTo>
                  <a:cubicBezTo>
                    <a:pt x="32" y="9437"/>
                    <a:pt x="0" y="9563"/>
                    <a:pt x="32" y="9689"/>
                  </a:cubicBezTo>
                  <a:cubicBezTo>
                    <a:pt x="95" y="9815"/>
                    <a:pt x="158" y="9878"/>
                    <a:pt x="284" y="9909"/>
                  </a:cubicBezTo>
                  <a:lnTo>
                    <a:pt x="3277" y="10917"/>
                  </a:lnTo>
                  <a:cubicBezTo>
                    <a:pt x="3308" y="10925"/>
                    <a:pt x="3342" y="10929"/>
                    <a:pt x="3375" y="10929"/>
                  </a:cubicBezTo>
                  <a:cubicBezTo>
                    <a:pt x="3475" y="10929"/>
                    <a:pt x="3576" y="10894"/>
                    <a:pt x="3623" y="10823"/>
                  </a:cubicBezTo>
                  <a:lnTo>
                    <a:pt x="5198" y="9247"/>
                  </a:lnTo>
                  <a:lnTo>
                    <a:pt x="5797" y="9405"/>
                  </a:lnTo>
                  <a:cubicBezTo>
                    <a:pt x="5831" y="9413"/>
                    <a:pt x="5865" y="9417"/>
                    <a:pt x="5898" y="9417"/>
                  </a:cubicBezTo>
                  <a:cubicBezTo>
                    <a:pt x="5988" y="9417"/>
                    <a:pt x="6074" y="9388"/>
                    <a:pt x="6144" y="9342"/>
                  </a:cubicBezTo>
                  <a:lnTo>
                    <a:pt x="11342" y="4144"/>
                  </a:lnTo>
                  <a:cubicBezTo>
                    <a:pt x="12256" y="3230"/>
                    <a:pt x="12256" y="1655"/>
                    <a:pt x="11310" y="710"/>
                  </a:cubicBezTo>
                  <a:cubicBezTo>
                    <a:pt x="10838" y="237"/>
                    <a:pt x="10208" y="1"/>
                    <a:pt x="9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9"/>
            <p:cNvSpPr/>
            <p:nvPr/>
          </p:nvSpPr>
          <p:spPr>
            <a:xfrm>
              <a:off x="-45879625" y="2374275"/>
              <a:ext cx="105550" cy="104000"/>
            </a:xfrm>
            <a:custGeom>
              <a:avLst/>
              <a:gdLst/>
              <a:ahLst/>
              <a:cxnLst/>
              <a:rect l="l" t="t" r="r" b="b"/>
              <a:pathLst>
                <a:path w="4222" h="4160" extrusionOk="0">
                  <a:moveTo>
                    <a:pt x="2899" y="788"/>
                  </a:moveTo>
                  <a:lnTo>
                    <a:pt x="3403" y="1324"/>
                  </a:lnTo>
                  <a:lnTo>
                    <a:pt x="2899" y="1828"/>
                  </a:lnTo>
                  <a:lnTo>
                    <a:pt x="2363" y="1324"/>
                  </a:lnTo>
                  <a:lnTo>
                    <a:pt x="2899" y="788"/>
                  </a:lnTo>
                  <a:close/>
                  <a:moveTo>
                    <a:pt x="1859" y="1828"/>
                  </a:moveTo>
                  <a:lnTo>
                    <a:pt x="2363" y="2332"/>
                  </a:lnTo>
                  <a:lnTo>
                    <a:pt x="1386" y="3340"/>
                  </a:lnTo>
                  <a:lnTo>
                    <a:pt x="882" y="2805"/>
                  </a:lnTo>
                  <a:lnTo>
                    <a:pt x="1859" y="1828"/>
                  </a:lnTo>
                  <a:close/>
                  <a:moveTo>
                    <a:pt x="2879" y="1"/>
                  </a:moveTo>
                  <a:cubicBezTo>
                    <a:pt x="2788" y="1"/>
                    <a:pt x="2694" y="32"/>
                    <a:pt x="2615" y="95"/>
                  </a:cubicBezTo>
                  <a:lnTo>
                    <a:pt x="126" y="2584"/>
                  </a:lnTo>
                  <a:cubicBezTo>
                    <a:pt x="0" y="2710"/>
                    <a:pt x="0" y="2931"/>
                    <a:pt x="126" y="3088"/>
                  </a:cubicBezTo>
                  <a:lnTo>
                    <a:pt x="1103" y="4065"/>
                  </a:lnTo>
                  <a:cubicBezTo>
                    <a:pt x="1166" y="4128"/>
                    <a:pt x="1260" y="4159"/>
                    <a:pt x="1359" y="4159"/>
                  </a:cubicBezTo>
                  <a:cubicBezTo>
                    <a:pt x="1457" y="4159"/>
                    <a:pt x="1560" y="4128"/>
                    <a:pt x="1638" y="4065"/>
                  </a:cubicBezTo>
                  <a:lnTo>
                    <a:pt x="4096" y="1608"/>
                  </a:lnTo>
                  <a:cubicBezTo>
                    <a:pt x="4222" y="1482"/>
                    <a:pt x="4222" y="1229"/>
                    <a:pt x="4096" y="1072"/>
                  </a:cubicBezTo>
                  <a:lnTo>
                    <a:pt x="3119" y="95"/>
                  </a:lnTo>
                  <a:cubicBezTo>
                    <a:pt x="3056" y="32"/>
                    <a:pt x="2969" y="1"/>
                    <a:pt x="28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9"/>
            <p:cNvSpPr/>
            <p:nvPr/>
          </p:nvSpPr>
          <p:spPr>
            <a:xfrm>
              <a:off x="-45922950" y="2474125"/>
              <a:ext cx="49625" cy="47475"/>
            </a:xfrm>
            <a:custGeom>
              <a:avLst/>
              <a:gdLst/>
              <a:ahLst/>
              <a:cxnLst/>
              <a:rect l="l" t="t" r="r" b="b"/>
              <a:pathLst>
                <a:path w="1985" h="1899" extrusionOk="0">
                  <a:moveTo>
                    <a:pt x="1607" y="0"/>
                  </a:moveTo>
                  <a:cubicBezTo>
                    <a:pt x="1520" y="0"/>
                    <a:pt x="1434" y="24"/>
                    <a:pt x="1355" y="71"/>
                  </a:cubicBezTo>
                  <a:lnTo>
                    <a:pt x="126" y="1300"/>
                  </a:lnTo>
                  <a:cubicBezTo>
                    <a:pt x="0" y="1426"/>
                    <a:pt x="0" y="1646"/>
                    <a:pt x="126" y="1804"/>
                  </a:cubicBezTo>
                  <a:cubicBezTo>
                    <a:pt x="189" y="1867"/>
                    <a:pt x="276" y="1898"/>
                    <a:pt x="367" y="1898"/>
                  </a:cubicBezTo>
                  <a:cubicBezTo>
                    <a:pt x="457" y="1898"/>
                    <a:pt x="552" y="1867"/>
                    <a:pt x="630" y="1804"/>
                  </a:cubicBezTo>
                  <a:lnTo>
                    <a:pt x="1859" y="607"/>
                  </a:lnTo>
                  <a:cubicBezTo>
                    <a:pt x="1985" y="480"/>
                    <a:pt x="1985" y="228"/>
                    <a:pt x="1859" y="71"/>
                  </a:cubicBezTo>
                  <a:cubicBezTo>
                    <a:pt x="1780" y="24"/>
                    <a:pt x="1694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7" name="Google Shape;5807;p39"/>
          <p:cNvGrpSpPr/>
          <p:nvPr/>
        </p:nvGrpSpPr>
        <p:grpSpPr>
          <a:xfrm>
            <a:off x="6081598" y="2523599"/>
            <a:ext cx="253454" cy="330190"/>
            <a:chOff x="-45998575" y="2702625"/>
            <a:chExt cx="229225" cy="298625"/>
          </a:xfrm>
        </p:grpSpPr>
        <p:sp>
          <p:nvSpPr>
            <p:cNvPr id="5808" name="Google Shape;5808;p39"/>
            <p:cNvSpPr/>
            <p:nvPr/>
          </p:nvSpPr>
          <p:spPr>
            <a:xfrm>
              <a:off x="-45944225" y="2702625"/>
              <a:ext cx="125250" cy="298625"/>
            </a:xfrm>
            <a:custGeom>
              <a:avLst/>
              <a:gdLst/>
              <a:ahLst/>
              <a:cxnLst/>
              <a:rect l="l" t="t" r="r" b="b"/>
              <a:pathLst>
                <a:path w="5010" h="11945" extrusionOk="0">
                  <a:moveTo>
                    <a:pt x="2427" y="682"/>
                  </a:moveTo>
                  <a:cubicBezTo>
                    <a:pt x="2860" y="682"/>
                    <a:pt x="3308" y="817"/>
                    <a:pt x="3624" y="1107"/>
                  </a:cubicBezTo>
                  <a:cubicBezTo>
                    <a:pt x="4033" y="1454"/>
                    <a:pt x="4254" y="1926"/>
                    <a:pt x="4254" y="2430"/>
                  </a:cubicBezTo>
                  <a:cubicBezTo>
                    <a:pt x="4159" y="2745"/>
                    <a:pt x="4096" y="3060"/>
                    <a:pt x="3939" y="3344"/>
                  </a:cubicBezTo>
                  <a:cubicBezTo>
                    <a:pt x="3844" y="3470"/>
                    <a:pt x="3813" y="3533"/>
                    <a:pt x="3750" y="3659"/>
                  </a:cubicBezTo>
                  <a:cubicBezTo>
                    <a:pt x="3498" y="4005"/>
                    <a:pt x="3214" y="4446"/>
                    <a:pt x="3151" y="4919"/>
                  </a:cubicBezTo>
                  <a:lnTo>
                    <a:pt x="2805" y="4919"/>
                  </a:lnTo>
                  <a:lnTo>
                    <a:pt x="2805" y="2808"/>
                  </a:lnTo>
                  <a:lnTo>
                    <a:pt x="3151" y="2808"/>
                  </a:lnTo>
                  <a:cubicBezTo>
                    <a:pt x="3340" y="2808"/>
                    <a:pt x="3498" y="2651"/>
                    <a:pt x="3498" y="2430"/>
                  </a:cubicBezTo>
                  <a:cubicBezTo>
                    <a:pt x="3498" y="2241"/>
                    <a:pt x="3340" y="2084"/>
                    <a:pt x="3151" y="2084"/>
                  </a:cubicBezTo>
                  <a:lnTo>
                    <a:pt x="1733" y="2084"/>
                  </a:lnTo>
                  <a:cubicBezTo>
                    <a:pt x="1544" y="2084"/>
                    <a:pt x="1387" y="2241"/>
                    <a:pt x="1387" y="2430"/>
                  </a:cubicBezTo>
                  <a:cubicBezTo>
                    <a:pt x="1387" y="2651"/>
                    <a:pt x="1544" y="2808"/>
                    <a:pt x="1733" y="2808"/>
                  </a:cubicBezTo>
                  <a:lnTo>
                    <a:pt x="2080" y="2808"/>
                  </a:lnTo>
                  <a:lnTo>
                    <a:pt x="2080" y="4919"/>
                  </a:lnTo>
                  <a:lnTo>
                    <a:pt x="1733" y="4919"/>
                  </a:lnTo>
                  <a:cubicBezTo>
                    <a:pt x="1639" y="4478"/>
                    <a:pt x="1418" y="4100"/>
                    <a:pt x="1166" y="3690"/>
                  </a:cubicBezTo>
                  <a:cubicBezTo>
                    <a:pt x="1072" y="3533"/>
                    <a:pt x="977" y="3375"/>
                    <a:pt x="914" y="3218"/>
                  </a:cubicBezTo>
                  <a:cubicBezTo>
                    <a:pt x="757" y="2871"/>
                    <a:pt x="662" y="2525"/>
                    <a:pt x="757" y="2115"/>
                  </a:cubicBezTo>
                  <a:cubicBezTo>
                    <a:pt x="883" y="1422"/>
                    <a:pt x="1450" y="823"/>
                    <a:pt x="2174" y="697"/>
                  </a:cubicBezTo>
                  <a:cubicBezTo>
                    <a:pt x="2257" y="687"/>
                    <a:pt x="2342" y="682"/>
                    <a:pt x="2427" y="682"/>
                  </a:cubicBezTo>
                  <a:close/>
                  <a:moveTo>
                    <a:pt x="3151" y="5644"/>
                  </a:moveTo>
                  <a:lnTo>
                    <a:pt x="3151" y="6337"/>
                  </a:lnTo>
                  <a:lnTo>
                    <a:pt x="1733" y="6337"/>
                  </a:lnTo>
                  <a:lnTo>
                    <a:pt x="1733" y="5644"/>
                  </a:lnTo>
                  <a:close/>
                  <a:moveTo>
                    <a:pt x="3151" y="7061"/>
                  </a:moveTo>
                  <a:lnTo>
                    <a:pt x="3151" y="8983"/>
                  </a:lnTo>
                  <a:cubicBezTo>
                    <a:pt x="2915" y="8904"/>
                    <a:pt x="2671" y="8865"/>
                    <a:pt x="2430" y="8865"/>
                  </a:cubicBezTo>
                  <a:cubicBezTo>
                    <a:pt x="2190" y="8865"/>
                    <a:pt x="1954" y="8904"/>
                    <a:pt x="1733" y="8983"/>
                  </a:cubicBezTo>
                  <a:lnTo>
                    <a:pt x="1733" y="7061"/>
                  </a:lnTo>
                  <a:close/>
                  <a:moveTo>
                    <a:pt x="2442" y="9558"/>
                  </a:moveTo>
                  <a:cubicBezTo>
                    <a:pt x="2639" y="9558"/>
                    <a:pt x="2836" y="9598"/>
                    <a:pt x="3025" y="9676"/>
                  </a:cubicBezTo>
                  <a:lnTo>
                    <a:pt x="2427" y="10873"/>
                  </a:lnTo>
                  <a:lnTo>
                    <a:pt x="1859" y="9676"/>
                  </a:lnTo>
                  <a:cubicBezTo>
                    <a:pt x="2048" y="9598"/>
                    <a:pt x="2245" y="9558"/>
                    <a:pt x="2442" y="9558"/>
                  </a:cubicBezTo>
                  <a:close/>
                  <a:moveTo>
                    <a:pt x="2441" y="1"/>
                  </a:moveTo>
                  <a:cubicBezTo>
                    <a:pt x="2309" y="1"/>
                    <a:pt x="2178" y="12"/>
                    <a:pt x="2048" y="36"/>
                  </a:cubicBezTo>
                  <a:cubicBezTo>
                    <a:pt x="1072" y="193"/>
                    <a:pt x="221" y="1012"/>
                    <a:pt x="64" y="1989"/>
                  </a:cubicBezTo>
                  <a:cubicBezTo>
                    <a:pt x="1" y="2556"/>
                    <a:pt x="64" y="3060"/>
                    <a:pt x="316" y="3533"/>
                  </a:cubicBezTo>
                  <a:cubicBezTo>
                    <a:pt x="379" y="3753"/>
                    <a:pt x="505" y="3911"/>
                    <a:pt x="631" y="4068"/>
                  </a:cubicBezTo>
                  <a:cubicBezTo>
                    <a:pt x="820" y="4320"/>
                    <a:pt x="977" y="4604"/>
                    <a:pt x="1072" y="4888"/>
                  </a:cubicBezTo>
                  <a:lnTo>
                    <a:pt x="410" y="4888"/>
                  </a:lnTo>
                  <a:cubicBezTo>
                    <a:pt x="190" y="4888"/>
                    <a:pt x="32" y="5045"/>
                    <a:pt x="32" y="5234"/>
                  </a:cubicBezTo>
                  <a:cubicBezTo>
                    <a:pt x="32" y="5423"/>
                    <a:pt x="190" y="5581"/>
                    <a:pt x="410" y="5581"/>
                  </a:cubicBezTo>
                  <a:lnTo>
                    <a:pt x="1103" y="5581"/>
                  </a:lnTo>
                  <a:lnTo>
                    <a:pt x="1103" y="9487"/>
                  </a:lnTo>
                  <a:cubicBezTo>
                    <a:pt x="1103" y="9645"/>
                    <a:pt x="1103" y="9582"/>
                    <a:pt x="2206" y="11724"/>
                  </a:cubicBezTo>
                  <a:cubicBezTo>
                    <a:pt x="2301" y="11850"/>
                    <a:pt x="2395" y="11945"/>
                    <a:pt x="2521" y="11945"/>
                  </a:cubicBezTo>
                  <a:cubicBezTo>
                    <a:pt x="2647" y="11945"/>
                    <a:pt x="2773" y="11850"/>
                    <a:pt x="2836" y="11724"/>
                  </a:cubicBezTo>
                  <a:cubicBezTo>
                    <a:pt x="3939" y="9519"/>
                    <a:pt x="3939" y="9613"/>
                    <a:pt x="3939" y="9487"/>
                  </a:cubicBezTo>
                  <a:lnTo>
                    <a:pt x="3939" y="5581"/>
                  </a:lnTo>
                  <a:lnTo>
                    <a:pt x="4663" y="5581"/>
                  </a:lnTo>
                  <a:cubicBezTo>
                    <a:pt x="4852" y="5581"/>
                    <a:pt x="5010" y="5423"/>
                    <a:pt x="5010" y="5234"/>
                  </a:cubicBezTo>
                  <a:cubicBezTo>
                    <a:pt x="5010" y="5045"/>
                    <a:pt x="4852" y="4888"/>
                    <a:pt x="4663" y="4888"/>
                  </a:cubicBezTo>
                  <a:lnTo>
                    <a:pt x="3970" y="4888"/>
                  </a:lnTo>
                  <a:cubicBezTo>
                    <a:pt x="4065" y="4604"/>
                    <a:pt x="4254" y="4289"/>
                    <a:pt x="4443" y="4005"/>
                  </a:cubicBezTo>
                  <a:cubicBezTo>
                    <a:pt x="4411" y="3942"/>
                    <a:pt x="4506" y="3816"/>
                    <a:pt x="4569" y="3690"/>
                  </a:cubicBezTo>
                  <a:cubicBezTo>
                    <a:pt x="4821" y="3344"/>
                    <a:pt x="4915" y="2903"/>
                    <a:pt x="4915" y="2493"/>
                  </a:cubicBezTo>
                  <a:cubicBezTo>
                    <a:pt x="4915" y="1769"/>
                    <a:pt x="4600" y="1075"/>
                    <a:pt x="4065" y="603"/>
                  </a:cubicBezTo>
                  <a:cubicBezTo>
                    <a:pt x="3603" y="218"/>
                    <a:pt x="3017" y="1"/>
                    <a:pt x="2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9"/>
            <p:cNvSpPr/>
            <p:nvPr/>
          </p:nvSpPr>
          <p:spPr>
            <a:xfrm>
              <a:off x="-45804025" y="2755500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387" y="567"/>
                    <a:pt x="1387" y="378"/>
                  </a:cubicBezTo>
                  <a:cubicBezTo>
                    <a:pt x="1387" y="158"/>
                    <a:pt x="1261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9"/>
            <p:cNvSpPr/>
            <p:nvPr/>
          </p:nvSpPr>
          <p:spPr>
            <a:xfrm>
              <a:off x="-45998575" y="27555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693"/>
                    <a:pt x="1419" y="536"/>
                    <a:pt x="1419" y="378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9"/>
            <p:cNvSpPr/>
            <p:nvPr/>
          </p:nvSpPr>
          <p:spPr>
            <a:xfrm>
              <a:off x="-45818200" y="2703175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991" y="1"/>
                  </a:moveTo>
                  <a:cubicBezTo>
                    <a:pt x="930" y="1"/>
                    <a:pt x="870" y="15"/>
                    <a:pt x="820" y="45"/>
                  </a:cubicBezTo>
                  <a:lnTo>
                    <a:pt x="252" y="423"/>
                  </a:lnTo>
                  <a:cubicBezTo>
                    <a:pt x="95" y="486"/>
                    <a:pt x="0" y="738"/>
                    <a:pt x="126" y="896"/>
                  </a:cubicBezTo>
                  <a:cubicBezTo>
                    <a:pt x="205" y="994"/>
                    <a:pt x="309" y="1044"/>
                    <a:pt x="414" y="1044"/>
                  </a:cubicBezTo>
                  <a:cubicBezTo>
                    <a:pt x="476" y="1044"/>
                    <a:pt x="540" y="1026"/>
                    <a:pt x="599" y="990"/>
                  </a:cubicBezTo>
                  <a:lnTo>
                    <a:pt x="1166" y="644"/>
                  </a:lnTo>
                  <a:cubicBezTo>
                    <a:pt x="1324" y="581"/>
                    <a:pt x="1418" y="329"/>
                    <a:pt x="1292" y="171"/>
                  </a:cubicBezTo>
                  <a:cubicBezTo>
                    <a:pt x="1249" y="64"/>
                    <a:pt x="1119" y="1"/>
                    <a:pt x="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9"/>
            <p:cNvSpPr/>
            <p:nvPr/>
          </p:nvSpPr>
          <p:spPr>
            <a:xfrm>
              <a:off x="-45984400" y="2799050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1014" y="1"/>
                  </a:moveTo>
                  <a:cubicBezTo>
                    <a:pt x="947" y="1"/>
                    <a:pt x="879" y="18"/>
                    <a:pt x="820" y="54"/>
                  </a:cubicBezTo>
                  <a:lnTo>
                    <a:pt x="221" y="400"/>
                  </a:lnTo>
                  <a:cubicBezTo>
                    <a:pt x="64" y="463"/>
                    <a:pt x="1" y="716"/>
                    <a:pt x="95" y="873"/>
                  </a:cubicBezTo>
                  <a:cubicBezTo>
                    <a:pt x="160" y="980"/>
                    <a:pt x="282" y="1043"/>
                    <a:pt x="403" y="1043"/>
                  </a:cubicBezTo>
                  <a:cubicBezTo>
                    <a:pt x="461" y="1043"/>
                    <a:pt x="517" y="1029"/>
                    <a:pt x="568" y="999"/>
                  </a:cubicBezTo>
                  <a:lnTo>
                    <a:pt x="1167" y="621"/>
                  </a:lnTo>
                  <a:cubicBezTo>
                    <a:pt x="1324" y="558"/>
                    <a:pt x="1419" y="306"/>
                    <a:pt x="1293" y="148"/>
                  </a:cubicBezTo>
                  <a:cubicBezTo>
                    <a:pt x="1234" y="50"/>
                    <a:pt x="1125" y="1"/>
                    <a:pt x="10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9"/>
            <p:cNvSpPr/>
            <p:nvPr/>
          </p:nvSpPr>
          <p:spPr>
            <a:xfrm>
              <a:off x="-45815850" y="2799050"/>
              <a:ext cx="33900" cy="25750"/>
            </a:xfrm>
            <a:custGeom>
              <a:avLst/>
              <a:gdLst/>
              <a:ahLst/>
              <a:cxnLst/>
              <a:rect l="l" t="t" r="r" b="b"/>
              <a:pathLst>
                <a:path w="1356" h="1030" extrusionOk="0">
                  <a:moveTo>
                    <a:pt x="343" y="1"/>
                  </a:moveTo>
                  <a:cubicBezTo>
                    <a:pt x="231" y="1"/>
                    <a:pt x="123" y="50"/>
                    <a:pt x="64" y="148"/>
                  </a:cubicBezTo>
                  <a:cubicBezTo>
                    <a:pt x="1" y="306"/>
                    <a:pt x="32" y="558"/>
                    <a:pt x="190" y="621"/>
                  </a:cubicBezTo>
                  <a:lnTo>
                    <a:pt x="789" y="999"/>
                  </a:lnTo>
                  <a:cubicBezTo>
                    <a:pt x="838" y="1019"/>
                    <a:pt x="895" y="1029"/>
                    <a:pt x="951" y="1029"/>
                  </a:cubicBezTo>
                  <a:cubicBezTo>
                    <a:pt x="1073" y="1029"/>
                    <a:pt x="1197" y="981"/>
                    <a:pt x="1261" y="873"/>
                  </a:cubicBezTo>
                  <a:cubicBezTo>
                    <a:pt x="1356" y="716"/>
                    <a:pt x="1293" y="526"/>
                    <a:pt x="1135" y="400"/>
                  </a:cubicBezTo>
                  <a:lnTo>
                    <a:pt x="537" y="54"/>
                  </a:lnTo>
                  <a:cubicBezTo>
                    <a:pt x="477" y="18"/>
                    <a:pt x="410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9"/>
            <p:cNvSpPr/>
            <p:nvPr/>
          </p:nvSpPr>
          <p:spPr>
            <a:xfrm>
              <a:off x="-45983600" y="2702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98" y="0"/>
                  </a:moveTo>
                  <a:cubicBezTo>
                    <a:pt x="269" y="0"/>
                    <a:pt x="138" y="49"/>
                    <a:pt x="95" y="157"/>
                  </a:cubicBezTo>
                  <a:cubicBezTo>
                    <a:pt x="0" y="314"/>
                    <a:pt x="32" y="535"/>
                    <a:pt x="189" y="629"/>
                  </a:cubicBezTo>
                  <a:lnTo>
                    <a:pt x="788" y="976"/>
                  </a:lnTo>
                  <a:cubicBezTo>
                    <a:pt x="839" y="1006"/>
                    <a:pt x="899" y="1020"/>
                    <a:pt x="959" y="1020"/>
                  </a:cubicBezTo>
                  <a:cubicBezTo>
                    <a:pt x="1088" y="1020"/>
                    <a:pt x="1218" y="957"/>
                    <a:pt x="1261" y="850"/>
                  </a:cubicBezTo>
                  <a:cubicBezTo>
                    <a:pt x="1387" y="692"/>
                    <a:pt x="1292" y="503"/>
                    <a:pt x="1135" y="377"/>
                  </a:cubicBezTo>
                  <a:lnTo>
                    <a:pt x="567" y="31"/>
                  </a:lnTo>
                  <a:cubicBezTo>
                    <a:pt x="518" y="11"/>
                    <a:pt x="458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5" name="Google Shape;5815;p39"/>
          <p:cNvSpPr/>
          <p:nvPr/>
        </p:nvSpPr>
        <p:spPr>
          <a:xfrm>
            <a:off x="7303069" y="2543173"/>
            <a:ext cx="291767" cy="331821"/>
          </a:xfrm>
          <a:custGeom>
            <a:avLst/>
            <a:gdLst/>
            <a:ahLst/>
            <a:cxnLst/>
            <a:rect l="l" t="t" r="r" b="b"/>
            <a:pathLst>
              <a:path w="10555" h="12004" extrusionOk="0">
                <a:moveTo>
                  <a:pt x="5262" y="709"/>
                </a:moveTo>
                <a:lnTo>
                  <a:pt x="9420" y="2788"/>
                </a:lnTo>
                <a:lnTo>
                  <a:pt x="8066" y="3450"/>
                </a:lnTo>
                <a:lnTo>
                  <a:pt x="5451" y="2127"/>
                </a:lnTo>
                <a:cubicBezTo>
                  <a:pt x="5403" y="2111"/>
                  <a:pt x="5348" y="2103"/>
                  <a:pt x="5293" y="2103"/>
                </a:cubicBezTo>
                <a:cubicBezTo>
                  <a:pt x="5238" y="2103"/>
                  <a:pt x="5183" y="2111"/>
                  <a:pt x="5136" y="2127"/>
                </a:cubicBezTo>
                <a:lnTo>
                  <a:pt x="2489" y="3450"/>
                </a:lnTo>
                <a:lnTo>
                  <a:pt x="1197" y="2788"/>
                </a:lnTo>
                <a:lnTo>
                  <a:pt x="5262" y="709"/>
                </a:lnTo>
                <a:close/>
                <a:moveTo>
                  <a:pt x="4915" y="3040"/>
                </a:moveTo>
                <a:lnTo>
                  <a:pt x="4915" y="6222"/>
                </a:lnTo>
                <a:lnTo>
                  <a:pt x="2804" y="7294"/>
                </a:lnTo>
                <a:lnTo>
                  <a:pt x="2804" y="4080"/>
                </a:lnTo>
                <a:lnTo>
                  <a:pt x="4915" y="3040"/>
                </a:lnTo>
                <a:close/>
                <a:moveTo>
                  <a:pt x="5640" y="3040"/>
                </a:moveTo>
                <a:lnTo>
                  <a:pt x="7750" y="4080"/>
                </a:lnTo>
                <a:lnTo>
                  <a:pt x="7750" y="7294"/>
                </a:lnTo>
                <a:lnTo>
                  <a:pt x="5640" y="6222"/>
                </a:lnTo>
                <a:lnTo>
                  <a:pt x="5640" y="3040"/>
                </a:lnTo>
                <a:close/>
                <a:moveTo>
                  <a:pt x="5262" y="6758"/>
                </a:moveTo>
                <a:lnTo>
                  <a:pt x="7278" y="7798"/>
                </a:lnTo>
                <a:lnTo>
                  <a:pt x="5262" y="8806"/>
                </a:lnTo>
                <a:lnTo>
                  <a:pt x="3277" y="7798"/>
                </a:lnTo>
                <a:lnTo>
                  <a:pt x="5262" y="6758"/>
                </a:lnTo>
                <a:close/>
                <a:moveTo>
                  <a:pt x="725" y="3372"/>
                </a:moveTo>
                <a:lnTo>
                  <a:pt x="2111" y="4080"/>
                </a:lnTo>
                <a:lnTo>
                  <a:pt x="2111" y="7829"/>
                </a:lnTo>
                <a:cubicBezTo>
                  <a:pt x="2111" y="7955"/>
                  <a:pt x="2206" y="8081"/>
                  <a:pt x="2332" y="8113"/>
                </a:cubicBezTo>
                <a:lnTo>
                  <a:pt x="4915" y="9404"/>
                </a:lnTo>
                <a:lnTo>
                  <a:pt x="4915" y="10980"/>
                </a:lnTo>
                <a:lnTo>
                  <a:pt x="725" y="8869"/>
                </a:lnTo>
                <a:lnTo>
                  <a:pt x="725" y="3372"/>
                </a:lnTo>
                <a:close/>
                <a:moveTo>
                  <a:pt x="9861" y="3387"/>
                </a:moveTo>
                <a:lnTo>
                  <a:pt x="9861" y="8932"/>
                </a:lnTo>
                <a:lnTo>
                  <a:pt x="5640" y="11011"/>
                </a:lnTo>
                <a:lnTo>
                  <a:pt x="5640" y="9436"/>
                </a:lnTo>
                <a:lnTo>
                  <a:pt x="8223" y="8144"/>
                </a:lnTo>
                <a:cubicBezTo>
                  <a:pt x="8349" y="8113"/>
                  <a:pt x="8412" y="7987"/>
                  <a:pt x="8412" y="7829"/>
                </a:cubicBezTo>
                <a:lnTo>
                  <a:pt x="8412" y="4080"/>
                </a:lnTo>
                <a:lnTo>
                  <a:pt x="9861" y="3387"/>
                </a:lnTo>
                <a:close/>
                <a:moveTo>
                  <a:pt x="5262" y="0"/>
                </a:moveTo>
                <a:cubicBezTo>
                  <a:pt x="5206" y="0"/>
                  <a:pt x="5151" y="16"/>
                  <a:pt x="5104" y="47"/>
                </a:cubicBezTo>
                <a:lnTo>
                  <a:pt x="284" y="2473"/>
                </a:lnTo>
                <a:cubicBezTo>
                  <a:pt x="63" y="2536"/>
                  <a:pt x="0" y="2662"/>
                  <a:pt x="0" y="2820"/>
                </a:cubicBezTo>
                <a:lnTo>
                  <a:pt x="0" y="9152"/>
                </a:lnTo>
                <a:cubicBezTo>
                  <a:pt x="0" y="9278"/>
                  <a:pt x="63" y="9404"/>
                  <a:pt x="189" y="9499"/>
                </a:cubicBezTo>
                <a:lnTo>
                  <a:pt x="5104" y="11956"/>
                </a:lnTo>
                <a:cubicBezTo>
                  <a:pt x="5151" y="11988"/>
                  <a:pt x="5206" y="12003"/>
                  <a:pt x="5262" y="12003"/>
                </a:cubicBezTo>
                <a:cubicBezTo>
                  <a:pt x="5317" y="12003"/>
                  <a:pt x="5372" y="11988"/>
                  <a:pt x="5419" y="11956"/>
                </a:cubicBezTo>
                <a:lnTo>
                  <a:pt x="10365" y="9499"/>
                </a:lnTo>
                <a:cubicBezTo>
                  <a:pt x="10460" y="9404"/>
                  <a:pt x="10554" y="9278"/>
                  <a:pt x="10554" y="9152"/>
                </a:cubicBezTo>
                <a:lnTo>
                  <a:pt x="10554" y="2788"/>
                </a:lnTo>
                <a:cubicBezTo>
                  <a:pt x="10554" y="2662"/>
                  <a:pt x="10460" y="2568"/>
                  <a:pt x="10365" y="2505"/>
                </a:cubicBezTo>
                <a:lnTo>
                  <a:pt x="5419" y="47"/>
                </a:lnTo>
                <a:cubicBezTo>
                  <a:pt x="5372" y="16"/>
                  <a:pt x="5317" y="0"/>
                  <a:pt x="526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6" name="Google Shape;5816;p39"/>
          <p:cNvSpPr/>
          <p:nvPr/>
        </p:nvSpPr>
        <p:spPr>
          <a:xfrm>
            <a:off x="2332159" y="1698014"/>
            <a:ext cx="333562" cy="311807"/>
          </a:xfrm>
          <a:custGeom>
            <a:avLst/>
            <a:gdLst/>
            <a:ahLst/>
            <a:cxnLst/>
            <a:rect l="l" t="t" r="r" b="b"/>
            <a:pathLst>
              <a:path w="12067" h="11280" extrusionOk="0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7" name="Google Shape;5817;p39"/>
          <p:cNvSpPr/>
          <p:nvPr/>
        </p:nvSpPr>
        <p:spPr>
          <a:xfrm>
            <a:off x="2481948" y="2096850"/>
            <a:ext cx="19184" cy="57524"/>
          </a:xfrm>
          <a:custGeom>
            <a:avLst/>
            <a:gdLst/>
            <a:ahLst/>
            <a:cxnLst/>
            <a:rect l="l" t="t" r="r" b="b"/>
            <a:pathLst>
              <a:path w="694" h="2081" extrusionOk="0">
                <a:moveTo>
                  <a:pt x="347" y="1"/>
                </a:moveTo>
                <a:cubicBezTo>
                  <a:pt x="158" y="1"/>
                  <a:pt x="1" y="158"/>
                  <a:pt x="1" y="348"/>
                </a:cubicBezTo>
                <a:lnTo>
                  <a:pt x="1" y="1765"/>
                </a:lnTo>
                <a:cubicBezTo>
                  <a:pt x="1" y="1923"/>
                  <a:pt x="158" y="2080"/>
                  <a:pt x="347" y="2080"/>
                </a:cubicBezTo>
                <a:cubicBezTo>
                  <a:pt x="536" y="2080"/>
                  <a:pt x="694" y="1923"/>
                  <a:pt x="694" y="1734"/>
                </a:cubicBezTo>
                <a:lnTo>
                  <a:pt x="694" y="348"/>
                </a:lnTo>
                <a:cubicBezTo>
                  <a:pt x="694" y="158"/>
                  <a:pt x="536" y="1"/>
                  <a:pt x="34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8" name="Google Shape;5818;p39"/>
          <p:cNvSpPr/>
          <p:nvPr/>
        </p:nvSpPr>
        <p:spPr>
          <a:xfrm>
            <a:off x="2407924" y="2121367"/>
            <a:ext cx="51415" cy="36488"/>
          </a:xfrm>
          <a:custGeom>
            <a:avLst/>
            <a:gdLst/>
            <a:ahLst/>
            <a:cxnLst/>
            <a:rect l="l" t="t" r="r" b="b"/>
            <a:pathLst>
              <a:path w="1860" h="1320" extrusionOk="0">
                <a:moveTo>
                  <a:pt x="465" y="1"/>
                </a:moveTo>
                <a:cubicBezTo>
                  <a:pt x="344" y="1"/>
                  <a:pt x="222" y="78"/>
                  <a:pt x="158" y="185"/>
                </a:cubicBezTo>
                <a:cubicBezTo>
                  <a:pt x="1" y="311"/>
                  <a:pt x="64" y="563"/>
                  <a:pt x="253" y="658"/>
                </a:cubicBezTo>
                <a:lnTo>
                  <a:pt x="1229" y="1288"/>
                </a:lnTo>
                <a:cubicBezTo>
                  <a:pt x="1261" y="1319"/>
                  <a:pt x="1355" y="1319"/>
                  <a:pt x="1418" y="1319"/>
                </a:cubicBezTo>
                <a:cubicBezTo>
                  <a:pt x="1544" y="1319"/>
                  <a:pt x="1671" y="1288"/>
                  <a:pt x="1734" y="1162"/>
                </a:cubicBezTo>
                <a:cubicBezTo>
                  <a:pt x="1860" y="1004"/>
                  <a:pt x="1765" y="752"/>
                  <a:pt x="1607" y="689"/>
                </a:cubicBezTo>
                <a:lnTo>
                  <a:pt x="631" y="59"/>
                </a:lnTo>
                <a:cubicBezTo>
                  <a:pt x="580" y="18"/>
                  <a:pt x="523" y="1"/>
                  <a:pt x="4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9" name="Google Shape;5819;p39"/>
          <p:cNvSpPr/>
          <p:nvPr/>
        </p:nvSpPr>
        <p:spPr>
          <a:xfrm>
            <a:off x="2526367" y="2123026"/>
            <a:ext cx="47932" cy="35686"/>
          </a:xfrm>
          <a:custGeom>
            <a:avLst/>
            <a:gdLst/>
            <a:ahLst/>
            <a:cxnLst/>
            <a:rect l="l" t="t" r="r" b="b"/>
            <a:pathLst>
              <a:path w="1734" h="1291" extrusionOk="0">
                <a:moveTo>
                  <a:pt x="1354" y="0"/>
                </a:moveTo>
                <a:cubicBezTo>
                  <a:pt x="1301" y="0"/>
                  <a:pt x="1247" y="11"/>
                  <a:pt x="1198" y="31"/>
                </a:cubicBezTo>
                <a:lnTo>
                  <a:pt x="221" y="661"/>
                </a:lnTo>
                <a:cubicBezTo>
                  <a:pt x="63" y="787"/>
                  <a:pt x="0" y="976"/>
                  <a:pt x="95" y="1133"/>
                </a:cubicBezTo>
                <a:cubicBezTo>
                  <a:pt x="126" y="1228"/>
                  <a:pt x="252" y="1291"/>
                  <a:pt x="347" y="1291"/>
                </a:cubicBezTo>
                <a:cubicBezTo>
                  <a:pt x="441" y="1291"/>
                  <a:pt x="473" y="1291"/>
                  <a:pt x="568" y="1259"/>
                </a:cubicBezTo>
                <a:lnTo>
                  <a:pt x="1544" y="629"/>
                </a:lnTo>
                <a:cubicBezTo>
                  <a:pt x="1702" y="503"/>
                  <a:pt x="1733" y="314"/>
                  <a:pt x="1670" y="157"/>
                </a:cubicBezTo>
                <a:cubicBezTo>
                  <a:pt x="1584" y="49"/>
                  <a:pt x="1469" y="0"/>
                  <a:pt x="135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0" name="Google Shape;5820;p39"/>
          <p:cNvGrpSpPr/>
          <p:nvPr/>
        </p:nvGrpSpPr>
        <p:grpSpPr>
          <a:xfrm>
            <a:off x="2350737" y="2503669"/>
            <a:ext cx="291767" cy="334447"/>
            <a:chOff x="-49398750" y="2684600"/>
            <a:chExt cx="263875" cy="302475"/>
          </a:xfrm>
        </p:grpSpPr>
        <p:sp>
          <p:nvSpPr>
            <p:cNvPr id="5821" name="Google Shape;5821;p39"/>
            <p:cNvSpPr/>
            <p:nvPr/>
          </p:nvSpPr>
          <p:spPr>
            <a:xfrm>
              <a:off x="-49294775" y="2684600"/>
              <a:ext cx="73275" cy="299325"/>
            </a:xfrm>
            <a:custGeom>
              <a:avLst/>
              <a:gdLst/>
              <a:ahLst/>
              <a:cxnLst/>
              <a:rect l="l" t="t" r="r" b="b"/>
              <a:pathLst>
                <a:path w="2931" h="11973" extrusionOk="0">
                  <a:moveTo>
                    <a:pt x="1481" y="1387"/>
                  </a:moveTo>
                  <a:lnTo>
                    <a:pt x="2017" y="2836"/>
                  </a:lnTo>
                  <a:lnTo>
                    <a:pt x="914" y="2836"/>
                  </a:lnTo>
                  <a:lnTo>
                    <a:pt x="1481" y="1387"/>
                  </a:lnTo>
                  <a:close/>
                  <a:moveTo>
                    <a:pt x="2174" y="3529"/>
                  </a:moveTo>
                  <a:lnTo>
                    <a:pt x="2174" y="9893"/>
                  </a:lnTo>
                  <a:lnTo>
                    <a:pt x="757" y="9893"/>
                  </a:lnTo>
                  <a:lnTo>
                    <a:pt x="757" y="3529"/>
                  </a:lnTo>
                  <a:close/>
                  <a:moveTo>
                    <a:pt x="2174" y="10586"/>
                  </a:moveTo>
                  <a:lnTo>
                    <a:pt x="2174" y="10964"/>
                  </a:lnTo>
                  <a:cubicBezTo>
                    <a:pt x="2143" y="11153"/>
                    <a:pt x="1985" y="11311"/>
                    <a:pt x="1828" y="11311"/>
                  </a:cubicBezTo>
                  <a:lnTo>
                    <a:pt x="1103" y="11311"/>
                  </a:lnTo>
                  <a:cubicBezTo>
                    <a:pt x="914" y="11311"/>
                    <a:pt x="757" y="11153"/>
                    <a:pt x="757" y="10964"/>
                  </a:cubicBezTo>
                  <a:lnTo>
                    <a:pt x="757" y="10586"/>
                  </a:lnTo>
                  <a:close/>
                  <a:moveTo>
                    <a:pt x="1450" y="1"/>
                  </a:moveTo>
                  <a:cubicBezTo>
                    <a:pt x="1355" y="1"/>
                    <a:pt x="1198" y="95"/>
                    <a:pt x="1135" y="253"/>
                  </a:cubicBezTo>
                  <a:cubicBezTo>
                    <a:pt x="1" y="3246"/>
                    <a:pt x="95" y="3088"/>
                    <a:pt x="95" y="3151"/>
                  </a:cubicBezTo>
                  <a:lnTo>
                    <a:pt x="95" y="10933"/>
                  </a:lnTo>
                  <a:cubicBezTo>
                    <a:pt x="95" y="11500"/>
                    <a:pt x="568" y="11973"/>
                    <a:pt x="1135" y="11973"/>
                  </a:cubicBezTo>
                  <a:lnTo>
                    <a:pt x="1859" y="11973"/>
                  </a:lnTo>
                  <a:cubicBezTo>
                    <a:pt x="2458" y="11973"/>
                    <a:pt x="2931" y="11500"/>
                    <a:pt x="2931" y="10933"/>
                  </a:cubicBezTo>
                  <a:lnTo>
                    <a:pt x="2931" y="3120"/>
                  </a:lnTo>
                  <a:cubicBezTo>
                    <a:pt x="2836" y="3088"/>
                    <a:pt x="2931" y="3277"/>
                    <a:pt x="1765" y="253"/>
                  </a:cubicBezTo>
                  <a:cubicBezTo>
                    <a:pt x="1733" y="127"/>
                    <a:pt x="1576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9"/>
            <p:cNvSpPr/>
            <p:nvPr/>
          </p:nvSpPr>
          <p:spPr>
            <a:xfrm>
              <a:off x="-49398750" y="2684600"/>
              <a:ext cx="87450" cy="300900"/>
            </a:xfrm>
            <a:custGeom>
              <a:avLst/>
              <a:gdLst/>
              <a:ahLst/>
              <a:cxnLst/>
              <a:rect l="l" t="t" r="r" b="b"/>
              <a:pathLst>
                <a:path w="3498" h="12036" extrusionOk="0">
                  <a:moveTo>
                    <a:pt x="2773" y="662"/>
                  </a:moveTo>
                  <a:lnTo>
                    <a:pt x="2773" y="11311"/>
                  </a:lnTo>
                  <a:lnTo>
                    <a:pt x="662" y="11311"/>
                  </a:lnTo>
                  <a:lnTo>
                    <a:pt x="662" y="10586"/>
                  </a:lnTo>
                  <a:lnTo>
                    <a:pt x="1734" y="10586"/>
                  </a:lnTo>
                  <a:cubicBezTo>
                    <a:pt x="1923" y="10586"/>
                    <a:pt x="2080" y="10429"/>
                    <a:pt x="2080" y="10240"/>
                  </a:cubicBezTo>
                  <a:cubicBezTo>
                    <a:pt x="2080" y="10051"/>
                    <a:pt x="1923" y="9893"/>
                    <a:pt x="1734" y="9893"/>
                  </a:cubicBezTo>
                  <a:lnTo>
                    <a:pt x="662" y="9893"/>
                  </a:lnTo>
                  <a:lnTo>
                    <a:pt x="662" y="9169"/>
                  </a:lnTo>
                  <a:lnTo>
                    <a:pt x="1009" y="9169"/>
                  </a:lnTo>
                  <a:cubicBezTo>
                    <a:pt x="1198" y="9169"/>
                    <a:pt x="1356" y="9011"/>
                    <a:pt x="1356" y="8822"/>
                  </a:cubicBezTo>
                  <a:cubicBezTo>
                    <a:pt x="1356" y="8633"/>
                    <a:pt x="1198" y="8475"/>
                    <a:pt x="1009" y="8475"/>
                  </a:cubicBezTo>
                  <a:lnTo>
                    <a:pt x="662" y="8475"/>
                  </a:lnTo>
                  <a:lnTo>
                    <a:pt x="662" y="7751"/>
                  </a:lnTo>
                  <a:lnTo>
                    <a:pt x="1734" y="7751"/>
                  </a:lnTo>
                  <a:cubicBezTo>
                    <a:pt x="1923" y="7751"/>
                    <a:pt x="2080" y="7593"/>
                    <a:pt x="2080" y="7404"/>
                  </a:cubicBezTo>
                  <a:cubicBezTo>
                    <a:pt x="2080" y="7215"/>
                    <a:pt x="1923" y="7058"/>
                    <a:pt x="1734" y="7058"/>
                  </a:cubicBezTo>
                  <a:lnTo>
                    <a:pt x="662" y="7058"/>
                  </a:lnTo>
                  <a:lnTo>
                    <a:pt x="662" y="6333"/>
                  </a:lnTo>
                  <a:lnTo>
                    <a:pt x="1009" y="6333"/>
                  </a:lnTo>
                  <a:cubicBezTo>
                    <a:pt x="1198" y="6333"/>
                    <a:pt x="1356" y="6176"/>
                    <a:pt x="1356" y="5987"/>
                  </a:cubicBezTo>
                  <a:cubicBezTo>
                    <a:pt x="1356" y="5798"/>
                    <a:pt x="1198" y="5640"/>
                    <a:pt x="1009" y="5640"/>
                  </a:cubicBezTo>
                  <a:lnTo>
                    <a:pt x="662" y="5640"/>
                  </a:lnTo>
                  <a:lnTo>
                    <a:pt x="662" y="4947"/>
                  </a:lnTo>
                  <a:lnTo>
                    <a:pt x="1734" y="4947"/>
                  </a:lnTo>
                  <a:cubicBezTo>
                    <a:pt x="1923" y="4947"/>
                    <a:pt x="2080" y="4789"/>
                    <a:pt x="2080" y="4569"/>
                  </a:cubicBezTo>
                  <a:cubicBezTo>
                    <a:pt x="2080" y="4380"/>
                    <a:pt x="1923" y="4222"/>
                    <a:pt x="1734" y="4222"/>
                  </a:cubicBezTo>
                  <a:lnTo>
                    <a:pt x="662" y="4222"/>
                  </a:lnTo>
                  <a:lnTo>
                    <a:pt x="662" y="3498"/>
                  </a:lnTo>
                  <a:lnTo>
                    <a:pt x="1009" y="3498"/>
                  </a:lnTo>
                  <a:cubicBezTo>
                    <a:pt x="1198" y="3498"/>
                    <a:pt x="1356" y="3340"/>
                    <a:pt x="1356" y="3151"/>
                  </a:cubicBezTo>
                  <a:cubicBezTo>
                    <a:pt x="1356" y="2962"/>
                    <a:pt x="1198" y="2805"/>
                    <a:pt x="1009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734" y="2080"/>
                  </a:lnTo>
                  <a:cubicBezTo>
                    <a:pt x="1923" y="2080"/>
                    <a:pt x="2080" y="1922"/>
                    <a:pt x="2080" y="1733"/>
                  </a:cubicBezTo>
                  <a:cubicBezTo>
                    <a:pt x="2080" y="1544"/>
                    <a:pt x="1923" y="1387"/>
                    <a:pt x="1734" y="1387"/>
                  </a:cubicBezTo>
                  <a:lnTo>
                    <a:pt x="662" y="1387"/>
                  </a:lnTo>
                  <a:lnTo>
                    <a:pt x="662" y="662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1657"/>
                  </a:lnTo>
                  <a:cubicBezTo>
                    <a:pt x="1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8" y="11878"/>
                    <a:pt x="3498" y="11657"/>
                  </a:cubicBezTo>
                  <a:lnTo>
                    <a:pt x="3498" y="379"/>
                  </a:ln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9"/>
            <p:cNvSpPr/>
            <p:nvPr/>
          </p:nvSpPr>
          <p:spPr>
            <a:xfrm>
              <a:off x="-49207350" y="2686175"/>
              <a:ext cx="72475" cy="300900"/>
            </a:xfrm>
            <a:custGeom>
              <a:avLst/>
              <a:gdLst/>
              <a:ahLst/>
              <a:cxnLst/>
              <a:rect l="l" t="t" r="r" b="b"/>
              <a:pathLst>
                <a:path w="2899" h="12036" extrusionOk="0">
                  <a:moveTo>
                    <a:pt x="1859" y="694"/>
                  </a:moveTo>
                  <a:lnTo>
                    <a:pt x="1859" y="694"/>
                  </a:lnTo>
                  <a:cubicBezTo>
                    <a:pt x="1828" y="820"/>
                    <a:pt x="1796" y="946"/>
                    <a:pt x="1796" y="1040"/>
                  </a:cubicBezTo>
                  <a:cubicBezTo>
                    <a:pt x="1733" y="1418"/>
                    <a:pt x="1828" y="1765"/>
                    <a:pt x="2111" y="2112"/>
                  </a:cubicBezTo>
                  <a:cubicBezTo>
                    <a:pt x="2143" y="2143"/>
                    <a:pt x="2174" y="2238"/>
                    <a:pt x="2143" y="2301"/>
                  </a:cubicBezTo>
                  <a:cubicBezTo>
                    <a:pt x="2017" y="2584"/>
                    <a:pt x="1796" y="2773"/>
                    <a:pt x="1481" y="2773"/>
                  </a:cubicBezTo>
                  <a:cubicBezTo>
                    <a:pt x="1072" y="2773"/>
                    <a:pt x="757" y="2458"/>
                    <a:pt x="757" y="2080"/>
                  </a:cubicBezTo>
                  <a:cubicBezTo>
                    <a:pt x="757" y="1670"/>
                    <a:pt x="914" y="1324"/>
                    <a:pt x="1166" y="1103"/>
                  </a:cubicBezTo>
                  <a:cubicBezTo>
                    <a:pt x="1387" y="851"/>
                    <a:pt x="1576" y="788"/>
                    <a:pt x="1859" y="694"/>
                  </a:cubicBezTo>
                  <a:close/>
                  <a:moveTo>
                    <a:pt x="1450" y="3466"/>
                  </a:moveTo>
                  <a:cubicBezTo>
                    <a:pt x="1513" y="3529"/>
                    <a:pt x="1702" y="3781"/>
                    <a:pt x="1859" y="4600"/>
                  </a:cubicBezTo>
                  <a:cubicBezTo>
                    <a:pt x="1954" y="4726"/>
                    <a:pt x="1954" y="4789"/>
                    <a:pt x="1954" y="4884"/>
                  </a:cubicBezTo>
                  <a:lnTo>
                    <a:pt x="946" y="4884"/>
                  </a:lnTo>
                  <a:cubicBezTo>
                    <a:pt x="946" y="4789"/>
                    <a:pt x="1009" y="4726"/>
                    <a:pt x="1009" y="4600"/>
                  </a:cubicBezTo>
                  <a:cubicBezTo>
                    <a:pt x="1198" y="3781"/>
                    <a:pt x="1355" y="3529"/>
                    <a:pt x="1450" y="3466"/>
                  </a:cubicBezTo>
                  <a:close/>
                  <a:moveTo>
                    <a:pt x="2111" y="5546"/>
                  </a:moveTo>
                  <a:cubicBezTo>
                    <a:pt x="2174" y="6081"/>
                    <a:pt x="2237" y="6680"/>
                    <a:pt x="2237" y="7310"/>
                  </a:cubicBezTo>
                  <a:cubicBezTo>
                    <a:pt x="2174" y="9389"/>
                    <a:pt x="1796" y="10901"/>
                    <a:pt x="1481" y="11216"/>
                  </a:cubicBezTo>
                  <a:cubicBezTo>
                    <a:pt x="1387" y="11122"/>
                    <a:pt x="1198" y="10901"/>
                    <a:pt x="1040" y="10082"/>
                  </a:cubicBezTo>
                  <a:cubicBezTo>
                    <a:pt x="883" y="9326"/>
                    <a:pt x="757" y="8349"/>
                    <a:pt x="757" y="7310"/>
                  </a:cubicBezTo>
                  <a:cubicBezTo>
                    <a:pt x="757" y="6680"/>
                    <a:pt x="788" y="6081"/>
                    <a:pt x="883" y="5546"/>
                  </a:cubicBezTo>
                  <a:close/>
                  <a:moveTo>
                    <a:pt x="2489" y="1"/>
                  </a:moveTo>
                  <a:cubicBezTo>
                    <a:pt x="1796" y="1"/>
                    <a:pt x="1229" y="32"/>
                    <a:pt x="662" y="631"/>
                  </a:cubicBezTo>
                  <a:cubicBezTo>
                    <a:pt x="253" y="1009"/>
                    <a:pt x="1" y="1576"/>
                    <a:pt x="1" y="2112"/>
                  </a:cubicBezTo>
                  <a:cubicBezTo>
                    <a:pt x="1" y="2616"/>
                    <a:pt x="284" y="3088"/>
                    <a:pt x="725" y="3340"/>
                  </a:cubicBezTo>
                  <a:cubicBezTo>
                    <a:pt x="190" y="4285"/>
                    <a:pt x="1" y="6302"/>
                    <a:pt x="1" y="7436"/>
                  </a:cubicBezTo>
                  <a:cubicBezTo>
                    <a:pt x="1" y="8539"/>
                    <a:pt x="127" y="10555"/>
                    <a:pt x="725" y="11531"/>
                  </a:cubicBezTo>
                  <a:cubicBezTo>
                    <a:pt x="914" y="11878"/>
                    <a:pt x="1166" y="12036"/>
                    <a:pt x="1450" y="12036"/>
                  </a:cubicBezTo>
                  <a:cubicBezTo>
                    <a:pt x="1702" y="12036"/>
                    <a:pt x="1954" y="11878"/>
                    <a:pt x="2143" y="11531"/>
                  </a:cubicBezTo>
                  <a:cubicBezTo>
                    <a:pt x="2710" y="10586"/>
                    <a:pt x="2868" y="8570"/>
                    <a:pt x="2868" y="7436"/>
                  </a:cubicBezTo>
                  <a:cubicBezTo>
                    <a:pt x="2836" y="6239"/>
                    <a:pt x="2742" y="4254"/>
                    <a:pt x="2174" y="3309"/>
                  </a:cubicBezTo>
                  <a:cubicBezTo>
                    <a:pt x="2458" y="3151"/>
                    <a:pt x="2710" y="2868"/>
                    <a:pt x="2773" y="2553"/>
                  </a:cubicBezTo>
                  <a:cubicBezTo>
                    <a:pt x="2899" y="2238"/>
                    <a:pt x="2805" y="1923"/>
                    <a:pt x="2616" y="1670"/>
                  </a:cubicBezTo>
                  <a:cubicBezTo>
                    <a:pt x="2426" y="1450"/>
                    <a:pt x="2300" y="1135"/>
                    <a:pt x="2773" y="536"/>
                  </a:cubicBezTo>
                  <a:cubicBezTo>
                    <a:pt x="2836" y="410"/>
                    <a:pt x="2899" y="316"/>
                    <a:pt x="2805" y="190"/>
                  </a:cubicBezTo>
                  <a:cubicBezTo>
                    <a:pt x="2773" y="64"/>
                    <a:pt x="261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4" name="Google Shape;5824;p39"/>
          <p:cNvGrpSpPr/>
          <p:nvPr/>
        </p:nvGrpSpPr>
        <p:grpSpPr>
          <a:xfrm>
            <a:off x="4419244" y="1718152"/>
            <a:ext cx="290882" cy="332705"/>
            <a:chOff x="-47509225" y="1974175"/>
            <a:chExt cx="263075" cy="300900"/>
          </a:xfrm>
        </p:grpSpPr>
        <p:sp>
          <p:nvSpPr>
            <p:cNvPr id="5825" name="Google Shape;5825;p39"/>
            <p:cNvSpPr/>
            <p:nvPr/>
          </p:nvSpPr>
          <p:spPr>
            <a:xfrm>
              <a:off x="-47439925" y="2026950"/>
              <a:ext cx="124475" cy="124450"/>
            </a:xfrm>
            <a:custGeom>
              <a:avLst/>
              <a:gdLst/>
              <a:ahLst/>
              <a:cxnLst/>
              <a:rect l="l" t="t" r="r" b="b"/>
              <a:pathLst>
                <a:path w="4979" h="4978" extrusionOk="0">
                  <a:moveTo>
                    <a:pt x="1828" y="725"/>
                  </a:moveTo>
                  <a:cubicBezTo>
                    <a:pt x="2301" y="725"/>
                    <a:pt x="2679" y="1008"/>
                    <a:pt x="2805" y="1418"/>
                  </a:cubicBezTo>
                  <a:lnTo>
                    <a:pt x="1828" y="1418"/>
                  </a:lnTo>
                  <a:cubicBezTo>
                    <a:pt x="1607" y="1418"/>
                    <a:pt x="1450" y="1575"/>
                    <a:pt x="1450" y="1796"/>
                  </a:cubicBezTo>
                  <a:lnTo>
                    <a:pt x="1450" y="2773"/>
                  </a:lnTo>
                  <a:cubicBezTo>
                    <a:pt x="1040" y="2615"/>
                    <a:pt x="757" y="2206"/>
                    <a:pt x="757" y="1796"/>
                  </a:cubicBezTo>
                  <a:cubicBezTo>
                    <a:pt x="757" y="1197"/>
                    <a:pt x="1229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54" y="2111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8"/>
                    <a:pt x="3372" y="2804"/>
                    <a:pt x="3529" y="2111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cubicBezTo>
                    <a:pt x="1" y="2647"/>
                    <a:pt x="599" y="3340"/>
                    <a:pt x="1418" y="3529"/>
                  </a:cubicBezTo>
                  <a:lnTo>
                    <a:pt x="1418" y="4631"/>
                  </a:lnTo>
                  <a:cubicBezTo>
                    <a:pt x="1418" y="4820"/>
                    <a:pt x="1576" y="4978"/>
                    <a:pt x="1765" y="4978"/>
                  </a:cubicBezTo>
                  <a:lnTo>
                    <a:pt x="4569" y="4978"/>
                  </a:lnTo>
                  <a:cubicBezTo>
                    <a:pt x="4789" y="4978"/>
                    <a:pt x="4916" y="4820"/>
                    <a:pt x="4916" y="4631"/>
                  </a:cubicBezTo>
                  <a:lnTo>
                    <a:pt x="4916" y="1827"/>
                  </a:lnTo>
                  <a:cubicBezTo>
                    <a:pt x="4979" y="1575"/>
                    <a:pt x="4821" y="1418"/>
                    <a:pt x="4600" y="1418"/>
                  </a:cubicBezTo>
                  <a:lnTo>
                    <a:pt x="3498" y="1418"/>
                  </a:lnTo>
                  <a:cubicBezTo>
                    <a:pt x="3340" y="630"/>
                    <a:pt x="2647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9"/>
            <p:cNvSpPr/>
            <p:nvPr/>
          </p:nvSpPr>
          <p:spPr>
            <a:xfrm>
              <a:off x="-47439125" y="2184475"/>
              <a:ext cx="88225" cy="18125"/>
            </a:xfrm>
            <a:custGeom>
              <a:avLst/>
              <a:gdLst/>
              <a:ahLst/>
              <a:cxnLst/>
              <a:rect l="l" t="t" r="r" b="b"/>
              <a:pathLst>
                <a:path w="3529" h="725" extrusionOk="0">
                  <a:moveTo>
                    <a:pt x="378" y="0"/>
                  </a:moveTo>
                  <a:cubicBezTo>
                    <a:pt x="158" y="0"/>
                    <a:pt x="32" y="158"/>
                    <a:pt x="32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3182" y="725"/>
                  </a:lnTo>
                  <a:cubicBezTo>
                    <a:pt x="3371" y="725"/>
                    <a:pt x="3529" y="567"/>
                    <a:pt x="3529" y="378"/>
                  </a:cubicBezTo>
                  <a:cubicBezTo>
                    <a:pt x="3529" y="158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9"/>
            <p:cNvSpPr/>
            <p:nvPr/>
          </p:nvSpPr>
          <p:spPr>
            <a:xfrm>
              <a:off x="-47438350" y="2219900"/>
              <a:ext cx="122900" cy="18150"/>
            </a:xfrm>
            <a:custGeom>
              <a:avLst/>
              <a:gdLst/>
              <a:ahLst/>
              <a:cxnLst/>
              <a:rect l="l" t="t" r="r" b="b"/>
              <a:pathLst>
                <a:path w="4916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4537" y="725"/>
                  </a:lnTo>
                  <a:cubicBezTo>
                    <a:pt x="4758" y="725"/>
                    <a:pt x="4916" y="568"/>
                    <a:pt x="4916" y="379"/>
                  </a:cubicBezTo>
                  <a:cubicBezTo>
                    <a:pt x="4916" y="158"/>
                    <a:pt x="4758" y="1"/>
                    <a:pt x="45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39"/>
            <p:cNvSpPr/>
            <p:nvPr/>
          </p:nvSpPr>
          <p:spPr>
            <a:xfrm>
              <a:off x="-47333600" y="21860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26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39"/>
            <p:cNvSpPr/>
            <p:nvPr/>
          </p:nvSpPr>
          <p:spPr>
            <a:xfrm>
              <a:off x="-47509225" y="1974175"/>
              <a:ext cx="263075" cy="300900"/>
            </a:xfrm>
            <a:custGeom>
              <a:avLst/>
              <a:gdLst/>
              <a:ahLst/>
              <a:cxnLst/>
              <a:rect l="l" t="t" r="r" b="b"/>
              <a:pathLst>
                <a:path w="10523" h="12036" extrusionOk="0">
                  <a:moveTo>
                    <a:pt x="9483" y="2111"/>
                  </a:moveTo>
                  <a:cubicBezTo>
                    <a:pt x="9672" y="2111"/>
                    <a:pt x="9830" y="2269"/>
                    <a:pt x="9830" y="2489"/>
                  </a:cubicBezTo>
                  <a:lnTo>
                    <a:pt x="9830" y="3529"/>
                  </a:lnTo>
                  <a:lnTo>
                    <a:pt x="9105" y="3529"/>
                  </a:lnTo>
                  <a:lnTo>
                    <a:pt x="9105" y="2111"/>
                  </a:lnTo>
                  <a:close/>
                  <a:moveTo>
                    <a:pt x="9830" y="4222"/>
                  </a:moveTo>
                  <a:lnTo>
                    <a:pt x="9830" y="5640"/>
                  </a:lnTo>
                  <a:lnTo>
                    <a:pt x="9105" y="5640"/>
                  </a:lnTo>
                  <a:lnTo>
                    <a:pt x="9105" y="4222"/>
                  </a:lnTo>
                  <a:close/>
                  <a:moveTo>
                    <a:pt x="9861" y="6333"/>
                  </a:moveTo>
                  <a:lnTo>
                    <a:pt x="9861" y="7751"/>
                  </a:lnTo>
                  <a:lnTo>
                    <a:pt x="9168" y="7751"/>
                  </a:lnTo>
                  <a:lnTo>
                    <a:pt x="9168" y="6333"/>
                  </a:lnTo>
                  <a:close/>
                  <a:moveTo>
                    <a:pt x="9830" y="8412"/>
                  </a:moveTo>
                  <a:lnTo>
                    <a:pt x="9830" y="9483"/>
                  </a:lnTo>
                  <a:cubicBezTo>
                    <a:pt x="9830" y="9672"/>
                    <a:pt x="9672" y="9830"/>
                    <a:pt x="9483" y="9830"/>
                  </a:cubicBezTo>
                  <a:lnTo>
                    <a:pt x="9137" y="9830"/>
                  </a:lnTo>
                  <a:lnTo>
                    <a:pt x="9137" y="8412"/>
                  </a:lnTo>
                  <a:close/>
                  <a:moveTo>
                    <a:pt x="8444" y="630"/>
                  </a:moveTo>
                  <a:lnTo>
                    <a:pt x="8444" y="11248"/>
                  </a:lnTo>
                  <a:lnTo>
                    <a:pt x="1450" y="11248"/>
                  </a:lnTo>
                  <a:lnTo>
                    <a:pt x="1450" y="10554"/>
                  </a:lnTo>
                  <a:lnTo>
                    <a:pt x="1796" y="10554"/>
                  </a:lnTo>
                  <a:cubicBezTo>
                    <a:pt x="1985" y="10554"/>
                    <a:pt x="2143" y="10397"/>
                    <a:pt x="2143" y="10176"/>
                  </a:cubicBezTo>
                  <a:cubicBezTo>
                    <a:pt x="2143" y="9987"/>
                    <a:pt x="1985" y="9830"/>
                    <a:pt x="1796" y="9830"/>
                  </a:cubicBezTo>
                  <a:lnTo>
                    <a:pt x="1450" y="9830"/>
                  </a:lnTo>
                  <a:lnTo>
                    <a:pt x="1450" y="8412"/>
                  </a:lnTo>
                  <a:lnTo>
                    <a:pt x="1796" y="8412"/>
                  </a:lnTo>
                  <a:cubicBezTo>
                    <a:pt x="1985" y="8412"/>
                    <a:pt x="2143" y="8255"/>
                    <a:pt x="2143" y="8066"/>
                  </a:cubicBezTo>
                  <a:cubicBezTo>
                    <a:pt x="2143" y="7877"/>
                    <a:pt x="1985" y="7719"/>
                    <a:pt x="1796" y="7719"/>
                  </a:cubicBezTo>
                  <a:lnTo>
                    <a:pt x="1450" y="7719"/>
                  </a:lnTo>
                  <a:lnTo>
                    <a:pt x="1450" y="6301"/>
                  </a:lnTo>
                  <a:lnTo>
                    <a:pt x="1796" y="6301"/>
                  </a:lnTo>
                  <a:cubicBezTo>
                    <a:pt x="1985" y="6301"/>
                    <a:pt x="2143" y="6144"/>
                    <a:pt x="2143" y="5923"/>
                  </a:cubicBezTo>
                  <a:cubicBezTo>
                    <a:pt x="2143" y="5734"/>
                    <a:pt x="1985" y="5577"/>
                    <a:pt x="1796" y="5577"/>
                  </a:cubicBezTo>
                  <a:lnTo>
                    <a:pt x="1450" y="5577"/>
                  </a:lnTo>
                  <a:lnTo>
                    <a:pt x="1450" y="4159"/>
                  </a:lnTo>
                  <a:lnTo>
                    <a:pt x="1796" y="4159"/>
                  </a:lnTo>
                  <a:cubicBezTo>
                    <a:pt x="1985" y="4159"/>
                    <a:pt x="2143" y="4001"/>
                    <a:pt x="2143" y="3812"/>
                  </a:cubicBezTo>
                  <a:cubicBezTo>
                    <a:pt x="2143" y="3623"/>
                    <a:pt x="1985" y="3466"/>
                    <a:pt x="1796" y="3466"/>
                  </a:cubicBezTo>
                  <a:lnTo>
                    <a:pt x="1450" y="3466"/>
                  </a:lnTo>
                  <a:lnTo>
                    <a:pt x="1450" y="2048"/>
                  </a:lnTo>
                  <a:lnTo>
                    <a:pt x="1796" y="2048"/>
                  </a:lnTo>
                  <a:cubicBezTo>
                    <a:pt x="1985" y="2048"/>
                    <a:pt x="2143" y="1891"/>
                    <a:pt x="2143" y="1670"/>
                  </a:cubicBezTo>
                  <a:cubicBezTo>
                    <a:pt x="2143" y="1481"/>
                    <a:pt x="1985" y="1324"/>
                    <a:pt x="1796" y="1324"/>
                  </a:cubicBezTo>
                  <a:lnTo>
                    <a:pt x="1450" y="1324"/>
                  </a:lnTo>
                  <a:lnTo>
                    <a:pt x="1450" y="630"/>
                  </a:lnTo>
                  <a:close/>
                  <a:moveTo>
                    <a:pt x="1040" y="0"/>
                  </a:moveTo>
                  <a:cubicBezTo>
                    <a:pt x="851" y="0"/>
                    <a:pt x="693" y="158"/>
                    <a:pt x="693" y="347"/>
                  </a:cubicBezTo>
                  <a:lnTo>
                    <a:pt x="693" y="1418"/>
                  </a:lnTo>
                  <a:lnTo>
                    <a:pt x="347" y="1418"/>
                  </a:lnTo>
                  <a:cubicBezTo>
                    <a:pt x="158" y="1418"/>
                    <a:pt x="0" y="1576"/>
                    <a:pt x="0" y="1765"/>
                  </a:cubicBezTo>
                  <a:cubicBezTo>
                    <a:pt x="0" y="1954"/>
                    <a:pt x="158" y="2111"/>
                    <a:pt x="347" y="2111"/>
                  </a:cubicBezTo>
                  <a:lnTo>
                    <a:pt x="693" y="2111"/>
                  </a:lnTo>
                  <a:lnTo>
                    <a:pt x="693" y="3529"/>
                  </a:lnTo>
                  <a:lnTo>
                    <a:pt x="347" y="3529"/>
                  </a:lnTo>
                  <a:cubicBezTo>
                    <a:pt x="158" y="3529"/>
                    <a:pt x="0" y="3686"/>
                    <a:pt x="0" y="3907"/>
                  </a:cubicBezTo>
                  <a:cubicBezTo>
                    <a:pt x="0" y="4096"/>
                    <a:pt x="158" y="4254"/>
                    <a:pt x="347" y="4254"/>
                  </a:cubicBezTo>
                  <a:lnTo>
                    <a:pt x="693" y="4254"/>
                  </a:lnTo>
                  <a:lnTo>
                    <a:pt x="693" y="5671"/>
                  </a:lnTo>
                  <a:lnTo>
                    <a:pt x="347" y="5671"/>
                  </a:lnTo>
                  <a:cubicBezTo>
                    <a:pt x="158" y="5671"/>
                    <a:pt x="0" y="5829"/>
                    <a:pt x="0" y="6018"/>
                  </a:cubicBezTo>
                  <a:cubicBezTo>
                    <a:pt x="0" y="6207"/>
                    <a:pt x="158" y="6364"/>
                    <a:pt x="347" y="6364"/>
                  </a:cubicBezTo>
                  <a:lnTo>
                    <a:pt x="693" y="6364"/>
                  </a:lnTo>
                  <a:lnTo>
                    <a:pt x="693" y="7782"/>
                  </a:lnTo>
                  <a:lnTo>
                    <a:pt x="347" y="7782"/>
                  </a:lnTo>
                  <a:cubicBezTo>
                    <a:pt x="158" y="7782"/>
                    <a:pt x="0" y="7940"/>
                    <a:pt x="0" y="8160"/>
                  </a:cubicBezTo>
                  <a:cubicBezTo>
                    <a:pt x="0" y="8349"/>
                    <a:pt x="158" y="8507"/>
                    <a:pt x="347" y="8507"/>
                  </a:cubicBezTo>
                  <a:lnTo>
                    <a:pt x="693" y="8507"/>
                  </a:lnTo>
                  <a:lnTo>
                    <a:pt x="693" y="9924"/>
                  </a:lnTo>
                  <a:lnTo>
                    <a:pt x="347" y="9924"/>
                  </a:lnTo>
                  <a:cubicBezTo>
                    <a:pt x="158" y="9924"/>
                    <a:pt x="0" y="10082"/>
                    <a:pt x="0" y="10271"/>
                  </a:cubicBezTo>
                  <a:cubicBezTo>
                    <a:pt x="0" y="10460"/>
                    <a:pt x="158" y="10617"/>
                    <a:pt x="347" y="10617"/>
                  </a:cubicBezTo>
                  <a:lnTo>
                    <a:pt x="693" y="10617"/>
                  </a:lnTo>
                  <a:lnTo>
                    <a:pt x="693" y="11689"/>
                  </a:lnTo>
                  <a:cubicBezTo>
                    <a:pt x="693" y="11878"/>
                    <a:pt x="851" y="12035"/>
                    <a:pt x="1040" y="12035"/>
                  </a:cubicBezTo>
                  <a:lnTo>
                    <a:pt x="8759" y="12035"/>
                  </a:lnTo>
                  <a:cubicBezTo>
                    <a:pt x="8979" y="12035"/>
                    <a:pt x="9137" y="11878"/>
                    <a:pt x="9137" y="11689"/>
                  </a:cubicBezTo>
                  <a:lnTo>
                    <a:pt x="9137" y="10617"/>
                  </a:lnTo>
                  <a:lnTo>
                    <a:pt x="9483" y="10617"/>
                  </a:lnTo>
                  <a:cubicBezTo>
                    <a:pt x="10050" y="10617"/>
                    <a:pt x="10523" y="10145"/>
                    <a:pt x="10523" y="9578"/>
                  </a:cubicBezTo>
                  <a:lnTo>
                    <a:pt x="10523" y="2552"/>
                  </a:lnTo>
                  <a:cubicBezTo>
                    <a:pt x="10523" y="1891"/>
                    <a:pt x="10050" y="1418"/>
                    <a:pt x="9483" y="1418"/>
                  </a:cubicBezTo>
                  <a:lnTo>
                    <a:pt x="9137" y="1418"/>
                  </a:lnTo>
                  <a:lnTo>
                    <a:pt x="9137" y="347"/>
                  </a:lnTo>
                  <a:cubicBezTo>
                    <a:pt x="9137" y="158"/>
                    <a:pt x="8979" y="0"/>
                    <a:pt x="87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0" name="Google Shape;5830;p39"/>
          <p:cNvGrpSpPr/>
          <p:nvPr/>
        </p:nvGrpSpPr>
        <p:grpSpPr>
          <a:xfrm>
            <a:off x="4397476" y="2124856"/>
            <a:ext cx="334419" cy="331599"/>
            <a:chOff x="-47529700" y="2342000"/>
            <a:chExt cx="302450" cy="299900"/>
          </a:xfrm>
        </p:grpSpPr>
        <p:sp>
          <p:nvSpPr>
            <p:cNvPr id="5831" name="Google Shape;5831;p39"/>
            <p:cNvSpPr/>
            <p:nvPr/>
          </p:nvSpPr>
          <p:spPr>
            <a:xfrm>
              <a:off x="-47529700" y="2342000"/>
              <a:ext cx="302450" cy="299900"/>
            </a:xfrm>
            <a:custGeom>
              <a:avLst/>
              <a:gdLst/>
              <a:ahLst/>
              <a:cxnLst/>
              <a:rect l="l" t="t" r="r" b="b"/>
              <a:pathLst>
                <a:path w="12098" h="11996" extrusionOk="0">
                  <a:moveTo>
                    <a:pt x="7530" y="725"/>
                  </a:moveTo>
                  <a:cubicBezTo>
                    <a:pt x="9672" y="725"/>
                    <a:pt x="11405" y="2457"/>
                    <a:pt x="11405" y="4568"/>
                  </a:cubicBezTo>
                  <a:cubicBezTo>
                    <a:pt x="11405" y="6711"/>
                    <a:pt x="9672" y="8443"/>
                    <a:pt x="7530" y="8443"/>
                  </a:cubicBezTo>
                  <a:cubicBezTo>
                    <a:pt x="5419" y="8443"/>
                    <a:pt x="3686" y="6711"/>
                    <a:pt x="3686" y="4568"/>
                  </a:cubicBezTo>
                  <a:cubicBezTo>
                    <a:pt x="3686" y="2457"/>
                    <a:pt x="5419" y="725"/>
                    <a:pt x="7530" y="725"/>
                  </a:cubicBezTo>
                  <a:close/>
                  <a:moveTo>
                    <a:pt x="4064" y="7530"/>
                  </a:moveTo>
                  <a:cubicBezTo>
                    <a:pt x="4222" y="7719"/>
                    <a:pt x="4379" y="7876"/>
                    <a:pt x="4568" y="8034"/>
                  </a:cubicBezTo>
                  <a:lnTo>
                    <a:pt x="3686" y="8947"/>
                  </a:lnTo>
                  <a:lnTo>
                    <a:pt x="3151" y="8443"/>
                  </a:lnTo>
                  <a:lnTo>
                    <a:pt x="4064" y="7530"/>
                  </a:lnTo>
                  <a:close/>
                  <a:moveTo>
                    <a:pt x="2647" y="8916"/>
                  </a:moveTo>
                  <a:lnTo>
                    <a:pt x="3151" y="9420"/>
                  </a:lnTo>
                  <a:lnTo>
                    <a:pt x="1386" y="11184"/>
                  </a:lnTo>
                  <a:cubicBezTo>
                    <a:pt x="1323" y="11247"/>
                    <a:pt x="1237" y="11279"/>
                    <a:pt x="1146" y="11279"/>
                  </a:cubicBezTo>
                  <a:cubicBezTo>
                    <a:pt x="1056" y="11279"/>
                    <a:pt x="961" y="11247"/>
                    <a:pt x="882" y="11184"/>
                  </a:cubicBezTo>
                  <a:cubicBezTo>
                    <a:pt x="756" y="11090"/>
                    <a:pt x="756" y="10838"/>
                    <a:pt x="882" y="10680"/>
                  </a:cubicBezTo>
                  <a:lnTo>
                    <a:pt x="2647" y="8916"/>
                  </a:lnTo>
                  <a:close/>
                  <a:moveTo>
                    <a:pt x="7530" y="0"/>
                  </a:moveTo>
                  <a:cubicBezTo>
                    <a:pt x="5009" y="0"/>
                    <a:pt x="2962" y="2048"/>
                    <a:pt x="2962" y="4568"/>
                  </a:cubicBezTo>
                  <a:cubicBezTo>
                    <a:pt x="2962" y="5450"/>
                    <a:pt x="3214" y="6270"/>
                    <a:pt x="3623" y="6963"/>
                  </a:cubicBezTo>
                  <a:lnTo>
                    <a:pt x="410" y="10208"/>
                  </a:lnTo>
                  <a:cubicBezTo>
                    <a:pt x="0" y="10586"/>
                    <a:pt x="0" y="11279"/>
                    <a:pt x="410" y="11688"/>
                  </a:cubicBezTo>
                  <a:cubicBezTo>
                    <a:pt x="599" y="11893"/>
                    <a:pt x="867" y="11996"/>
                    <a:pt x="1138" y="11996"/>
                  </a:cubicBezTo>
                  <a:cubicBezTo>
                    <a:pt x="1410" y="11996"/>
                    <a:pt x="1686" y="11893"/>
                    <a:pt x="1890" y="11688"/>
                  </a:cubicBezTo>
                  <a:lnTo>
                    <a:pt x="5135" y="8475"/>
                  </a:lnTo>
                  <a:cubicBezTo>
                    <a:pt x="5829" y="8916"/>
                    <a:pt x="6679" y="9137"/>
                    <a:pt x="7530" y="9137"/>
                  </a:cubicBezTo>
                  <a:cubicBezTo>
                    <a:pt x="10050" y="9137"/>
                    <a:pt x="12098" y="7089"/>
                    <a:pt x="12098" y="4568"/>
                  </a:cubicBezTo>
                  <a:cubicBezTo>
                    <a:pt x="12098" y="2048"/>
                    <a:pt x="10050" y="0"/>
                    <a:pt x="75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39"/>
            <p:cNvSpPr/>
            <p:nvPr/>
          </p:nvSpPr>
          <p:spPr>
            <a:xfrm>
              <a:off x="-47404475" y="23955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804" y="2080"/>
                  </a:moveTo>
                  <a:cubicBezTo>
                    <a:pt x="2678" y="2395"/>
                    <a:pt x="2458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8" y="694"/>
                  </a:moveTo>
                  <a:cubicBezTo>
                    <a:pt x="2300" y="694"/>
                    <a:pt x="2678" y="977"/>
                    <a:pt x="2804" y="1418"/>
                  </a:cubicBezTo>
                  <a:lnTo>
                    <a:pt x="1828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41"/>
                  </a:lnTo>
                  <a:cubicBezTo>
                    <a:pt x="1072" y="2584"/>
                    <a:pt x="757" y="2206"/>
                    <a:pt x="757" y="1765"/>
                  </a:cubicBezTo>
                  <a:cubicBezTo>
                    <a:pt x="757" y="1166"/>
                    <a:pt x="1229" y="694"/>
                    <a:pt x="1828" y="694"/>
                  </a:cubicBezTo>
                  <a:close/>
                  <a:moveTo>
                    <a:pt x="4254" y="2080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4" y="3308"/>
                    <a:pt x="3371" y="2804"/>
                    <a:pt x="3498" y="2080"/>
                  </a:cubicBezTo>
                  <a:close/>
                  <a:moveTo>
                    <a:pt x="1796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15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96" y="4947"/>
                  </a:cubicBezTo>
                  <a:lnTo>
                    <a:pt x="4569" y="4947"/>
                  </a:lnTo>
                  <a:cubicBezTo>
                    <a:pt x="4789" y="4947"/>
                    <a:pt x="4947" y="4789"/>
                    <a:pt x="4947" y="4600"/>
                  </a:cubicBezTo>
                  <a:lnTo>
                    <a:pt x="4947" y="1796"/>
                  </a:lnTo>
                  <a:cubicBezTo>
                    <a:pt x="4978" y="1576"/>
                    <a:pt x="4821" y="1418"/>
                    <a:pt x="4632" y="1418"/>
                  </a:cubicBezTo>
                  <a:lnTo>
                    <a:pt x="3498" y="1418"/>
                  </a:lnTo>
                  <a:cubicBezTo>
                    <a:pt x="3371" y="631"/>
                    <a:pt x="2647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3" name="Google Shape;5833;p39"/>
          <p:cNvGrpSpPr/>
          <p:nvPr/>
        </p:nvGrpSpPr>
        <p:grpSpPr>
          <a:xfrm>
            <a:off x="4398775" y="2573356"/>
            <a:ext cx="331821" cy="252570"/>
            <a:chOff x="-47527350" y="2747625"/>
            <a:chExt cx="300100" cy="228425"/>
          </a:xfrm>
        </p:grpSpPr>
        <p:sp>
          <p:nvSpPr>
            <p:cNvPr id="5834" name="Google Shape;5834;p39"/>
            <p:cNvSpPr/>
            <p:nvPr/>
          </p:nvSpPr>
          <p:spPr>
            <a:xfrm>
              <a:off x="-47475350" y="2782275"/>
              <a:ext cx="124450" cy="124475"/>
            </a:xfrm>
            <a:custGeom>
              <a:avLst/>
              <a:gdLst/>
              <a:ahLst/>
              <a:cxnLst/>
              <a:rect l="l" t="t" r="r" b="b"/>
              <a:pathLst>
                <a:path w="4978" h="4979" extrusionOk="0">
                  <a:moveTo>
                    <a:pt x="2804" y="2080"/>
                  </a:moveTo>
                  <a:cubicBezTo>
                    <a:pt x="2678" y="2395"/>
                    <a:pt x="2457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7" y="725"/>
                  </a:moveTo>
                  <a:cubicBezTo>
                    <a:pt x="2300" y="725"/>
                    <a:pt x="2678" y="977"/>
                    <a:pt x="2804" y="1418"/>
                  </a:cubicBezTo>
                  <a:lnTo>
                    <a:pt x="1827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73"/>
                  </a:lnTo>
                  <a:cubicBezTo>
                    <a:pt x="1071" y="2615"/>
                    <a:pt x="756" y="2206"/>
                    <a:pt x="756" y="1765"/>
                  </a:cubicBezTo>
                  <a:cubicBezTo>
                    <a:pt x="756" y="1197"/>
                    <a:pt x="1229" y="725"/>
                    <a:pt x="1827" y="725"/>
                  </a:cubicBezTo>
                  <a:close/>
                  <a:moveTo>
                    <a:pt x="4253" y="2080"/>
                  </a:moveTo>
                  <a:lnTo>
                    <a:pt x="4253" y="4222"/>
                  </a:lnTo>
                  <a:lnTo>
                    <a:pt x="2142" y="4222"/>
                  </a:lnTo>
                  <a:lnTo>
                    <a:pt x="2142" y="3466"/>
                  </a:lnTo>
                  <a:cubicBezTo>
                    <a:pt x="2804" y="3308"/>
                    <a:pt x="3371" y="2804"/>
                    <a:pt x="3529" y="2080"/>
                  </a:cubicBezTo>
                  <a:close/>
                  <a:moveTo>
                    <a:pt x="1764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821"/>
                    <a:pt x="1575" y="4978"/>
                    <a:pt x="1764" y="4978"/>
                  </a:cubicBezTo>
                  <a:lnTo>
                    <a:pt x="4568" y="4978"/>
                  </a:lnTo>
                  <a:cubicBezTo>
                    <a:pt x="4757" y="4978"/>
                    <a:pt x="4915" y="4821"/>
                    <a:pt x="4915" y="4600"/>
                  </a:cubicBezTo>
                  <a:lnTo>
                    <a:pt x="4915" y="1828"/>
                  </a:lnTo>
                  <a:cubicBezTo>
                    <a:pt x="4978" y="1576"/>
                    <a:pt x="4820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46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39"/>
            <p:cNvSpPr/>
            <p:nvPr/>
          </p:nvSpPr>
          <p:spPr>
            <a:xfrm>
              <a:off x="-47333600" y="278227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39"/>
            <p:cNvSpPr/>
            <p:nvPr/>
          </p:nvSpPr>
          <p:spPr>
            <a:xfrm>
              <a:off x="-47333600" y="281772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39"/>
            <p:cNvSpPr/>
            <p:nvPr/>
          </p:nvSpPr>
          <p:spPr>
            <a:xfrm>
              <a:off x="-47333600" y="2852375"/>
              <a:ext cx="53600" cy="17350"/>
            </a:xfrm>
            <a:custGeom>
              <a:avLst/>
              <a:gdLst/>
              <a:ahLst/>
              <a:cxnLst/>
              <a:rect l="l" t="t" r="r" b="b"/>
              <a:pathLst>
                <a:path w="214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97" y="693"/>
                  </a:lnTo>
                  <a:cubicBezTo>
                    <a:pt x="1986" y="693"/>
                    <a:pt x="2143" y="536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39"/>
            <p:cNvSpPr/>
            <p:nvPr/>
          </p:nvSpPr>
          <p:spPr>
            <a:xfrm>
              <a:off x="-47333600" y="2887800"/>
              <a:ext cx="53600" cy="17375"/>
            </a:xfrm>
            <a:custGeom>
              <a:avLst/>
              <a:gdLst/>
              <a:ahLst/>
              <a:cxnLst/>
              <a:rect l="l" t="t" r="r" b="b"/>
              <a:pathLst>
                <a:path w="2144" h="6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1797" y="694"/>
                  </a:lnTo>
                  <a:cubicBezTo>
                    <a:pt x="1986" y="694"/>
                    <a:pt x="2143" y="537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39"/>
            <p:cNvSpPr/>
            <p:nvPr/>
          </p:nvSpPr>
          <p:spPr>
            <a:xfrm>
              <a:off x="-47527350" y="2747625"/>
              <a:ext cx="300100" cy="228425"/>
            </a:xfrm>
            <a:custGeom>
              <a:avLst/>
              <a:gdLst/>
              <a:ahLst/>
              <a:cxnLst/>
              <a:rect l="l" t="t" r="r" b="b"/>
              <a:pathLst>
                <a:path w="12004" h="9137" extrusionOk="0">
                  <a:moveTo>
                    <a:pt x="10586" y="693"/>
                  </a:moveTo>
                  <a:lnTo>
                    <a:pt x="10586" y="7026"/>
                  </a:lnTo>
                  <a:lnTo>
                    <a:pt x="1418" y="7026"/>
                  </a:lnTo>
                  <a:lnTo>
                    <a:pt x="1418" y="693"/>
                  </a:lnTo>
                  <a:close/>
                  <a:moveTo>
                    <a:pt x="11311" y="7687"/>
                  </a:moveTo>
                  <a:lnTo>
                    <a:pt x="11311" y="8412"/>
                  </a:lnTo>
                  <a:lnTo>
                    <a:pt x="725" y="8412"/>
                  </a:lnTo>
                  <a:lnTo>
                    <a:pt x="725" y="7687"/>
                  </a:lnTo>
                  <a:close/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026"/>
                  </a:lnTo>
                  <a:lnTo>
                    <a:pt x="347" y="7026"/>
                  </a:lnTo>
                  <a:cubicBezTo>
                    <a:pt x="158" y="7026"/>
                    <a:pt x="1" y="7183"/>
                    <a:pt x="1" y="7372"/>
                  </a:cubicBezTo>
                  <a:lnTo>
                    <a:pt x="1" y="8790"/>
                  </a:lnTo>
                  <a:cubicBezTo>
                    <a:pt x="1" y="8979"/>
                    <a:pt x="158" y="9136"/>
                    <a:pt x="347" y="9136"/>
                  </a:cubicBezTo>
                  <a:lnTo>
                    <a:pt x="11658" y="9136"/>
                  </a:lnTo>
                  <a:cubicBezTo>
                    <a:pt x="11847" y="9136"/>
                    <a:pt x="12004" y="8979"/>
                    <a:pt x="12004" y="8790"/>
                  </a:cubicBezTo>
                  <a:lnTo>
                    <a:pt x="12004" y="7372"/>
                  </a:lnTo>
                  <a:cubicBezTo>
                    <a:pt x="12004" y="7183"/>
                    <a:pt x="11847" y="7026"/>
                    <a:pt x="11658" y="7026"/>
                  </a:cubicBezTo>
                  <a:lnTo>
                    <a:pt x="11311" y="7026"/>
                  </a:lnTo>
                  <a:lnTo>
                    <a:pt x="11311" y="378"/>
                  </a:lnTo>
                  <a:cubicBezTo>
                    <a:pt x="11311" y="158"/>
                    <a:pt x="11153" y="0"/>
                    <a:pt x="109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0" name="Google Shape;5840;p39"/>
          <p:cNvSpPr/>
          <p:nvPr/>
        </p:nvSpPr>
        <p:spPr>
          <a:xfrm>
            <a:off x="6461002" y="1706500"/>
            <a:ext cx="330079" cy="334225"/>
          </a:xfrm>
          <a:custGeom>
            <a:avLst/>
            <a:gdLst/>
            <a:ahLst/>
            <a:cxnLst/>
            <a:rect l="l" t="t" r="r" b="b"/>
            <a:pathLst>
              <a:path w="11941" h="12091" extrusionOk="0">
                <a:moveTo>
                  <a:pt x="5955" y="796"/>
                </a:moveTo>
                <a:lnTo>
                  <a:pt x="10933" y="3915"/>
                </a:lnTo>
                <a:lnTo>
                  <a:pt x="5955" y="7034"/>
                </a:lnTo>
                <a:lnTo>
                  <a:pt x="977" y="3915"/>
                </a:lnTo>
                <a:lnTo>
                  <a:pt x="5955" y="796"/>
                </a:lnTo>
                <a:close/>
                <a:moveTo>
                  <a:pt x="9924" y="5428"/>
                </a:moveTo>
                <a:lnTo>
                  <a:pt x="10964" y="6058"/>
                </a:lnTo>
                <a:lnTo>
                  <a:pt x="5955" y="9145"/>
                </a:lnTo>
                <a:lnTo>
                  <a:pt x="977" y="6058"/>
                </a:lnTo>
                <a:lnTo>
                  <a:pt x="2017" y="5428"/>
                </a:lnTo>
                <a:lnTo>
                  <a:pt x="5797" y="7790"/>
                </a:lnTo>
                <a:cubicBezTo>
                  <a:pt x="5860" y="7822"/>
                  <a:pt x="5931" y="7838"/>
                  <a:pt x="5994" y="7838"/>
                </a:cubicBezTo>
                <a:cubicBezTo>
                  <a:pt x="6057" y="7838"/>
                  <a:pt x="6112" y="7822"/>
                  <a:pt x="6144" y="7790"/>
                </a:cubicBezTo>
                <a:lnTo>
                  <a:pt x="9924" y="5428"/>
                </a:lnTo>
                <a:close/>
                <a:moveTo>
                  <a:pt x="9956" y="7538"/>
                </a:moveTo>
                <a:lnTo>
                  <a:pt x="10964" y="8169"/>
                </a:lnTo>
                <a:lnTo>
                  <a:pt x="5986" y="11288"/>
                </a:lnTo>
                <a:lnTo>
                  <a:pt x="1040" y="8169"/>
                </a:lnTo>
                <a:lnTo>
                  <a:pt x="2048" y="7538"/>
                </a:lnTo>
                <a:lnTo>
                  <a:pt x="5829" y="9901"/>
                </a:lnTo>
                <a:cubicBezTo>
                  <a:pt x="5892" y="9949"/>
                  <a:pt x="5963" y="9972"/>
                  <a:pt x="6026" y="9972"/>
                </a:cubicBezTo>
                <a:cubicBezTo>
                  <a:pt x="6089" y="9972"/>
                  <a:pt x="6144" y="9949"/>
                  <a:pt x="6175" y="9901"/>
                </a:cubicBezTo>
                <a:lnTo>
                  <a:pt x="9956" y="7538"/>
                </a:lnTo>
                <a:close/>
                <a:moveTo>
                  <a:pt x="5959" y="1"/>
                </a:moveTo>
                <a:cubicBezTo>
                  <a:pt x="5900" y="1"/>
                  <a:pt x="5845" y="25"/>
                  <a:pt x="5797" y="72"/>
                </a:cubicBezTo>
                <a:lnTo>
                  <a:pt x="158" y="3600"/>
                </a:lnTo>
                <a:cubicBezTo>
                  <a:pt x="32" y="3695"/>
                  <a:pt x="0" y="3758"/>
                  <a:pt x="0" y="3915"/>
                </a:cubicBezTo>
                <a:cubicBezTo>
                  <a:pt x="0" y="4073"/>
                  <a:pt x="95" y="4136"/>
                  <a:pt x="158" y="4230"/>
                </a:cubicBezTo>
                <a:lnTo>
                  <a:pt x="1387" y="4987"/>
                </a:lnTo>
                <a:lnTo>
                  <a:pt x="158" y="5743"/>
                </a:lnTo>
                <a:cubicBezTo>
                  <a:pt x="32" y="5806"/>
                  <a:pt x="0" y="5869"/>
                  <a:pt x="0" y="6058"/>
                </a:cubicBezTo>
                <a:cubicBezTo>
                  <a:pt x="0" y="6152"/>
                  <a:pt x="95" y="6278"/>
                  <a:pt x="158" y="6373"/>
                </a:cubicBezTo>
                <a:lnTo>
                  <a:pt x="1387" y="7097"/>
                </a:lnTo>
                <a:lnTo>
                  <a:pt x="158" y="7854"/>
                </a:lnTo>
                <a:cubicBezTo>
                  <a:pt x="32" y="7948"/>
                  <a:pt x="0" y="8011"/>
                  <a:pt x="0" y="8169"/>
                </a:cubicBezTo>
                <a:cubicBezTo>
                  <a:pt x="0" y="8295"/>
                  <a:pt x="95" y="8421"/>
                  <a:pt x="158" y="8484"/>
                </a:cubicBezTo>
                <a:lnTo>
                  <a:pt x="5797" y="12044"/>
                </a:lnTo>
                <a:cubicBezTo>
                  <a:pt x="5860" y="12075"/>
                  <a:pt x="5931" y="12091"/>
                  <a:pt x="5994" y="12091"/>
                </a:cubicBezTo>
                <a:cubicBezTo>
                  <a:pt x="6057" y="12091"/>
                  <a:pt x="6112" y="12075"/>
                  <a:pt x="6144" y="12044"/>
                </a:cubicBezTo>
                <a:lnTo>
                  <a:pt x="11783" y="8484"/>
                </a:lnTo>
                <a:cubicBezTo>
                  <a:pt x="11909" y="8421"/>
                  <a:pt x="11941" y="8326"/>
                  <a:pt x="11941" y="8169"/>
                </a:cubicBezTo>
                <a:cubicBezTo>
                  <a:pt x="11941" y="8043"/>
                  <a:pt x="11846" y="7948"/>
                  <a:pt x="11783" y="7854"/>
                </a:cubicBezTo>
                <a:lnTo>
                  <a:pt x="10555" y="7097"/>
                </a:lnTo>
                <a:lnTo>
                  <a:pt x="11783" y="6373"/>
                </a:lnTo>
                <a:cubicBezTo>
                  <a:pt x="11909" y="6278"/>
                  <a:pt x="11941" y="6152"/>
                  <a:pt x="11941" y="6058"/>
                </a:cubicBezTo>
                <a:cubicBezTo>
                  <a:pt x="11941" y="5932"/>
                  <a:pt x="11846" y="5806"/>
                  <a:pt x="11783" y="5743"/>
                </a:cubicBezTo>
                <a:lnTo>
                  <a:pt x="10555" y="4987"/>
                </a:lnTo>
                <a:lnTo>
                  <a:pt x="11783" y="4230"/>
                </a:lnTo>
                <a:cubicBezTo>
                  <a:pt x="11909" y="4136"/>
                  <a:pt x="11941" y="4073"/>
                  <a:pt x="11941" y="3915"/>
                </a:cubicBezTo>
                <a:cubicBezTo>
                  <a:pt x="11941" y="3758"/>
                  <a:pt x="11846" y="3695"/>
                  <a:pt x="11783" y="3600"/>
                </a:cubicBezTo>
                <a:lnTo>
                  <a:pt x="6144" y="72"/>
                </a:lnTo>
                <a:cubicBezTo>
                  <a:pt x="6081" y="25"/>
                  <a:pt x="6018" y="1"/>
                  <a:pt x="595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1" name="Google Shape;5841;p39"/>
          <p:cNvGrpSpPr/>
          <p:nvPr/>
        </p:nvGrpSpPr>
        <p:grpSpPr>
          <a:xfrm>
            <a:off x="6457973" y="2136162"/>
            <a:ext cx="331848" cy="291767"/>
            <a:chOff x="-45664625" y="2352225"/>
            <a:chExt cx="300125" cy="263875"/>
          </a:xfrm>
        </p:grpSpPr>
        <p:sp>
          <p:nvSpPr>
            <p:cNvPr id="5842" name="Google Shape;5842;p39"/>
            <p:cNvSpPr/>
            <p:nvPr/>
          </p:nvSpPr>
          <p:spPr>
            <a:xfrm>
              <a:off x="-45664625" y="2352225"/>
              <a:ext cx="300125" cy="263875"/>
            </a:xfrm>
            <a:custGeom>
              <a:avLst/>
              <a:gdLst/>
              <a:ahLst/>
              <a:cxnLst/>
              <a:rect l="l" t="t" r="r" b="b"/>
              <a:pathLst>
                <a:path w="12005" h="10555" extrusionOk="0">
                  <a:moveTo>
                    <a:pt x="10965" y="694"/>
                  </a:moveTo>
                  <a:cubicBezTo>
                    <a:pt x="11154" y="694"/>
                    <a:pt x="11311" y="851"/>
                    <a:pt x="11311" y="1072"/>
                  </a:cubicBezTo>
                  <a:lnTo>
                    <a:pt x="11311" y="2836"/>
                  </a:lnTo>
                  <a:lnTo>
                    <a:pt x="726" y="2836"/>
                  </a:lnTo>
                  <a:lnTo>
                    <a:pt x="726" y="1072"/>
                  </a:lnTo>
                  <a:cubicBezTo>
                    <a:pt x="694" y="851"/>
                    <a:pt x="852" y="694"/>
                    <a:pt x="1072" y="694"/>
                  </a:cubicBezTo>
                  <a:close/>
                  <a:moveTo>
                    <a:pt x="11311" y="3498"/>
                  </a:moveTo>
                  <a:lnTo>
                    <a:pt x="11311" y="9484"/>
                  </a:lnTo>
                  <a:cubicBezTo>
                    <a:pt x="11311" y="9673"/>
                    <a:pt x="11154" y="9830"/>
                    <a:pt x="10933" y="9830"/>
                  </a:cubicBezTo>
                  <a:lnTo>
                    <a:pt x="1072" y="9830"/>
                  </a:lnTo>
                  <a:cubicBezTo>
                    <a:pt x="852" y="9830"/>
                    <a:pt x="694" y="9673"/>
                    <a:pt x="694" y="9484"/>
                  </a:cubicBezTo>
                  <a:lnTo>
                    <a:pt x="694" y="3498"/>
                  </a:ln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33" y="10555"/>
                  </a:lnTo>
                  <a:cubicBezTo>
                    <a:pt x="11532" y="10555"/>
                    <a:pt x="12004" y="10082"/>
                    <a:pt x="12004" y="9484"/>
                  </a:cubicBezTo>
                  <a:lnTo>
                    <a:pt x="12004" y="1040"/>
                  </a:lnTo>
                  <a:cubicBezTo>
                    <a:pt x="11973" y="473"/>
                    <a:pt x="11500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39"/>
            <p:cNvSpPr/>
            <p:nvPr/>
          </p:nvSpPr>
          <p:spPr>
            <a:xfrm>
              <a:off x="-45612625" y="2475100"/>
              <a:ext cx="55150" cy="88225"/>
            </a:xfrm>
            <a:custGeom>
              <a:avLst/>
              <a:gdLst/>
              <a:ahLst/>
              <a:cxnLst/>
              <a:rect l="l" t="t" r="r" b="b"/>
              <a:pathLst>
                <a:path w="2206" h="3529" extrusionOk="0">
                  <a:moveTo>
                    <a:pt x="1808" y="0"/>
                  </a:moveTo>
                  <a:cubicBezTo>
                    <a:pt x="1717" y="0"/>
                    <a:pt x="1623" y="32"/>
                    <a:pt x="1544" y="95"/>
                  </a:cubicBezTo>
                  <a:lnTo>
                    <a:pt x="126" y="1513"/>
                  </a:lnTo>
                  <a:cubicBezTo>
                    <a:pt x="0" y="1607"/>
                    <a:pt x="0" y="1859"/>
                    <a:pt x="126" y="2017"/>
                  </a:cubicBezTo>
                  <a:lnTo>
                    <a:pt x="1544" y="3434"/>
                  </a:lnTo>
                  <a:cubicBezTo>
                    <a:pt x="1607" y="3497"/>
                    <a:pt x="1694" y="3529"/>
                    <a:pt x="1784" y="3529"/>
                  </a:cubicBezTo>
                  <a:cubicBezTo>
                    <a:pt x="1875" y="3529"/>
                    <a:pt x="1969" y="3497"/>
                    <a:pt x="2048" y="3434"/>
                  </a:cubicBezTo>
                  <a:cubicBezTo>
                    <a:pt x="2174" y="3308"/>
                    <a:pt x="2174" y="3088"/>
                    <a:pt x="2048" y="2930"/>
                  </a:cubicBezTo>
                  <a:lnTo>
                    <a:pt x="914" y="1765"/>
                  </a:lnTo>
                  <a:lnTo>
                    <a:pt x="2048" y="631"/>
                  </a:lnTo>
                  <a:cubicBezTo>
                    <a:pt x="2206" y="473"/>
                    <a:pt x="2206" y="252"/>
                    <a:pt x="2048" y="95"/>
                  </a:cubicBezTo>
                  <a:cubicBezTo>
                    <a:pt x="1985" y="32"/>
                    <a:pt x="1898" y="0"/>
                    <a:pt x="18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39"/>
            <p:cNvSpPr/>
            <p:nvPr/>
          </p:nvSpPr>
          <p:spPr>
            <a:xfrm>
              <a:off x="-45471650" y="2475100"/>
              <a:ext cx="54375" cy="86850"/>
            </a:xfrm>
            <a:custGeom>
              <a:avLst/>
              <a:gdLst/>
              <a:ahLst/>
              <a:cxnLst/>
              <a:rect l="l" t="t" r="r" b="b"/>
              <a:pathLst>
                <a:path w="2175" h="3474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189"/>
                    <a:pt x="1" y="441"/>
                    <a:pt x="127" y="599"/>
                  </a:cubicBezTo>
                  <a:lnTo>
                    <a:pt x="1261" y="1733"/>
                  </a:lnTo>
                  <a:lnTo>
                    <a:pt x="127" y="2867"/>
                  </a:lnTo>
                  <a:cubicBezTo>
                    <a:pt x="1" y="2993"/>
                    <a:pt x="1" y="3245"/>
                    <a:pt x="127" y="3403"/>
                  </a:cubicBezTo>
                  <a:cubicBezTo>
                    <a:pt x="174" y="3450"/>
                    <a:pt x="261" y="3474"/>
                    <a:pt x="355" y="3474"/>
                  </a:cubicBezTo>
                  <a:cubicBezTo>
                    <a:pt x="450" y="3474"/>
                    <a:pt x="552" y="3450"/>
                    <a:pt x="631" y="3403"/>
                  </a:cubicBezTo>
                  <a:lnTo>
                    <a:pt x="2048" y="1985"/>
                  </a:lnTo>
                  <a:cubicBezTo>
                    <a:pt x="2174" y="1859"/>
                    <a:pt x="2174" y="1607"/>
                    <a:pt x="2048" y="1450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39"/>
            <p:cNvSpPr/>
            <p:nvPr/>
          </p:nvSpPr>
          <p:spPr>
            <a:xfrm>
              <a:off x="-45542525" y="2456975"/>
              <a:ext cx="55150" cy="123300"/>
            </a:xfrm>
            <a:custGeom>
              <a:avLst/>
              <a:gdLst/>
              <a:ahLst/>
              <a:cxnLst/>
              <a:rect l="l" t="t" r="r" b="b"/>
              <a:pathLst>
                <a:path w="2206" h="4932" extrusionOk="0">
                  <a:moveTo>
                    <a:pt x="1791" y="0"/>
                  </a:moveTo>
                  <a:cubicBezTo>
                    <a:pt x="1651" y="0"/>
                    <a:pt x="1529" y="108"/>
                    <a:pt x="1481" y="253"/>
                  </a:cubicBezTo>
                  <a:lnTo>
                    <a:pt x="63" y="4474"/>
                  </a:lnTo>
                  <a:cubicBezTo>
                    <a:pt x="0" y="4664"/>
                    <a:pt x="126" y="4853"/>
                    <a:pt x="315" y="4916"/>
                  </a:cubicBezTo>
                  <a:cubicBezTo>
                    <a:pt x="349" y="4927"/>
                    <a:pt x="382" y="4932"/>
                    <a:pt x="415" y="4932"/>
                  </a:cubicBezTo>
                  <a:cubicBezTo>
                    <a:pt x="567" y="4932"/>
                    <a:pt x="704" y="4819"/>
                    <a:pt x="756" y="4664"/>
                  </a:cubicBezTo>
                  <a:lnTo>
                    <a:pt x="2174" y="442"/>
                  </a:lnTo>
                  <a:cubicBezTo>
                    <a:pt x="2206" y="284"/>
                    <a:pt x="2111" y="95"/>
                    <a:pt x="1922" y="32"/>
                  </a:cubicBezTo>
                  <a:cubicBezTo>
                    <a:pt x="1878" y="10"/>
                    <a:pt x="1834" y="0"/>
                    <a:pt x="17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39"/>
            <p:cNvSpPr/>
            <p:nvPr/>
          </p:nvSpPr>
          <p:spPr>
            <a:xfrm>
              <a:off x="-45541750" y="23861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32" y="567"/>
                    <a:pt x="221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39"/>
            <p:cNvSpPr/>
            <p:nvPr/>
          </p:nvSpPr>
          <p:spPr>
            <a:xfrm>
              <a:off x="-45488175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89"/>
                    <a:pt x="1260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39"/>
            <p:cNvSpPr/>
            <p:nvPr/>
          </p:nvSpPr>
          <p:spPr>
            <a:xfrm>
              <a:off x="-45436200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32" y="567"/>
                    <a:pt x="189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9" name="Google Shape;5849;p39"/>
          <p:cNvGrpSpPr/>
          <p:nvPr/>
        </p:nvGrpSpPr>
        <p:grpSpPr>
          <a:xfrm>
            <a:off x="6457213" y="2524291"/>
            <a:ext cx="333369" cy="331240"/>
            <a:chOff x="-45665400" y="2703250"/>
            <a:chExt cx="301500" cy="299575"/>
          </a:xfrm>
        </p:grpSpPr>
        <p:sp>
          <p:nvSpPr>
            <p:cNvPr id="5850" name="Google Shape;5850;p39"/>
            <p:cNvSpPr/>
            <p:nvPr/>
          </p:nvSpPr>
          <p:spPr>
            <a:xfrm>
              <a:off x="-45664625" y="2703250"/>
              <a:ext cx="300725" cy="299575"/>
            </a:xfrm>
            <a:custGeom>
              <a:avLst/>
              <a:gdLst/>
              <a:ahLst/>
              <a:cxnLst/>
              <a:rect l="l" t="t" r="r" b="b"/>
              <a:pathLst>
                <a:path w="12029" h="11983" extrusionOk="0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39"/>
            <p:cNvSpPr/>
            <p:nvPr/>
          </p:nvSpPr>
          <p:spPr>
            <a:xfrm>
              <a:off x="-45663825" y="28791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39"/>
            <p:cNvSpPr/>
            <p:nvPr/>
          </p:nvSpPr>
          <p:spPr>
            <a:xfrm>
              <a:off x="-45613425" y="29297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39"/>
            <p:cNvSpPr/>
            <p:nvPr/>
          </p:nvSpPr>
          <p:spPr>
            <a:xfrm>
              <a:off x="-45665400" y="2923050"/>
              <a:ext cx="81150" cy="79000"/>
            </a:xfrm>
            <a:custGeom>
              <a:avLst/>
              <a:gdLst/>
              <a:ahLst/>
              <a:cxnLst/>
              <a:rect l="l" t="t" r="r" b="b"/>
              <a:pathLst>
                <a:path w="3246" h="3160" extrusionOk="0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4" name="Google Shape;5854;p39"/>
          <p:cNvGrpSpPr/>
          <p:nvPr/>
        </p:nvGrpSpPr>
        <p:grpSpPr>
          <a:xfrm>
            <a:off x="7727678" y="1727717"/>
            <a:ext cx="332705" cy="333590"/>
            <a:chOff x="-44528075" y="1982825"/>
            <a:chExt cx="300900" cy="301700"/>
          </a:xfrm>
        </p:grpSpPr>
        <p:sp>
          <p:nvSpPr>
            <p:cNvPr id="5855" name="Google Shape;5855;p39"/>
            <p:cNvSpPr/>
            <p:nvPr/>
          </p:nvSpPr>
          <p:spPr>
            <a:xfrm>
              <a:off x="-44528075" y="1982825"/>
              <a:ext cx="300900" cy="301700"/>
            </a:xfrm>
            <a:custGeom>
              <a:avLst/>
              <a:gdLst/>
              <a:ahLst/>
              <a:cxnLst/>
              <a:rect l="l" t="t" r="r" b="b"/>
              <a:pathLst>
                <a:path w="12036" h="12068" extrusionOk="0">
                  <a:moveTo>
                    <a:pt x="9547" y="2175"/>
                  </a:moveTo>
                  <a:cubicBezTo>
                    <a:pt x="9736" y="2175"/>
                    <a:pt x="9893" y="2332"/>
                    <a:pt x="9893" y="2521"/>
                  </a:cubicBezTo>
                  <a:lnTo>
                    <a:pt x="9893" y="9547"/>
                  </a:lnTo>
                  <a:cubicBezTo>
                    <a:pt x="9893" y="9736"/>
                    <a:pt x="9736" y="9893"/>
                    <a:pt x="9547" y="9893"/>
                  </a:cubicBezTo>
                  <a:lnTo>
                    <a:pt x="2552" y="9893"/>
                  </a:lnTo>
                  <a:cubicBezTo>
                    <a:pt x="2332" y="9893"/>
                    <a:pt x="2206" y="9736"/>
                    <a:pt x="2206" y="9547"/>
                  </a:cubicBezTo>
                  <a:lnTo>
                    <a:pt x="2206" y="2521"/>
                  </a:lnTo>
                  <a:cubicBezTo>
                    <a:pt x="2206" y="2332"/>
                    <a:pt x="2332" y="2175"/>
                    <a:pt x="2552" y="21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9"/>
                  </a:lnTo>
                  <a:lnTo>
                    <a:pt x="2458" y="1419"/>
                  </a:lnTo>
                  <a:cubicBezTo>
                    <a:pt x="1891" y="1419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2"/>
                    <a:pt x="1" y="4601"/>
                  </a:cubicBezTo>
                  <a:cubicBezTo>
                    <a:pt x="1" y="4821"/>
                    <a:pt x="158" y="4979"/>
                    <a:pt x="347" y="4979"/>
                  </a:cubicBezTo>
                  <a:lnTo>
                    <a:pt x="1418" y="4979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90"/>
                  </a:lnTo>
                  <a:lnTo>
                    <a:pt x="347" y="7090"/>
                  </a:lnTo>
                  <a:cubicBezTo>
                    <a:pt x="158" y="7090"/>
                    <a:pt x="1" y="7247"/>
                    <a:pt x="1" y="7436"/>
                  </a:cubicBezTo>
                  <a:cubicBezTo>
                    <a:pt x="1" y="7657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50"/>
                    <a:pt x="2458" y="10650"/>
                  </a:cubicBezTo>
                  <a:lnTo>
                    <a:pt x="2836" y="10650"/>
                  </a:lnTo>
                  <a:lnTo>
                    <a:pt x="2836" y="11689"/>
                  </a:lnTo>
                  <a:cubicBezTo>
                    <a:pt x="2836" y="11910"/>
                    <a:pt x="2994" y="12067"/>
                    <a:pt x="3183" y="12067"/>
                  </a:cubicBezTo>
                  <a:cubicBezTo>
                    <a:pt x="3372" y="12067"/>
                    <a:pt x="3529" y="11910"/>
                    <a:pt x="3529" y="11689"/>
                  </a:cubicBezTo>
                  <a:lnTo>
                    <a:pt x="3529" y="10555"/>
                  </a:lnTo>
                  <a:lnTo>
                    <a:pt x="4254" y="10555"/>
                  </a:lnTo>
                  <a:lnTo>
                    <a:pt x="4254" y="11626"/>
                  </a:lnTo>
                  <a:cubicBezTo>
                    <a:pt x="4254" y="11815"/>
                    <a:pt x="4411" y="11973"/>
                    <a:pt x="4600" y="11973"/>
                  </a:cubicBezTo>
                  <a:cubicBezTo>
                    <a:pt x="4789" y="11973"/>
                    <a:pt x="4947" y="11815"/>
                    <a:pt x="4947" y="11626"/>
                  </a:cubicBezTo>
                  <a:lnTo>
                    <a:pt x="4947" y="10555"/>
                  </a:lnTo>
                  <a:lnTo>
                    <a:pt x="5671" y="10555"/>
                  </a:lnTo>
                  <a:lnTo>
                    <a:pt x="5671" y="11626"/>
                  </a:lnTo>
                  <a:cubicBezTo>
                    <a:pt x="5671" y="11815"/>
                    <a:pt x="5829" y="11973"/>
                    <a:pt x="6018" y="11973"/>
                  </a:cubicBezTo>
                  <a:cubicBezTo>
                    <a:pt x="6207" y="11973"/>
                    <a:pt x="6365" y="11815"/>
                    <a:pt x="6365" y="11626"/>
                  </a:cubicBezTo>
                  <a:lnTo>
                    <a:pt x="6365" y="10555"/>
                  </a:lnTo>
                  <a:lnTo>
                    <a:pt x="7089" y="10555"/>
                  </a:lnTo>
                  <a:lnTo>
                    <a:pt x="7089" y="11626"/>
                  </a:lnTo>
                  <a:cubicBezTo>
                    <a:pt x="7089" y="11815"/>
                    <a:pt x="7247" y="11973"/>
                    <a:pt x="7436" y="11973"/>
                  </a:cubicBezTo>
                  <a:cubicBezTo>
                    <a:pt x="7625" y="11973"/>
                    <a:pt x="7782" y="11815"/>
                    <a:pt x="7782" y="11626"/>
                  </a:cubicBezTo>
                  <a:lnTo>
                    <a:pt x="7782" y="10555"/>
                  </a:lnTo>
                  <a:lnTo>
                    <a:pt x="8507" y="10555"/>
                  </a:lnTo>
                  <a:lnTo>
                    <a:pt x="8507" y="11626"/>
                  </a:lnTo>
                  <a:cubicBezTo>
                    <a:pt x="8507" y="11815"/>
                    <a:pt x="8664" y="11973"/>
                    <a:pt x="8853" y="11973"/>
                  </a:cubicBezTo>
                  <a:cubicBezTo>
                    <a:pt x="9042" y="11973"/>
                    <a:pt x="9200" y="11815"/>
                    <a:pt x="9200" y="11626"/>
                  </a:cubicBezTo>
                  <a:lnTo>
                    <a:pt x="9200" y="10555"/>
                  </a:lnTo>
                  <a:lnTo>
                    <a:pt x="9547" y="10555"/>
                  </a:lnTo>
                  <a:cubicBezTo>
                    <a:pt x="10145" y="10555"/>
                    <a:pt x="10618" y="10082"/>
                    <a:pt x="10618" y="9484"/>
                  </a:cubicBezTo>
                  <a:lnTo>
                    <a:pt x="10618" y="9137"/>
                  </a:lnTo>
                  <a:lnTo>
                    <a:pt x="11689" y="9137"/>
                  </a:lnTo>
                  <a:cubicBezTo>
                    <a:pt x="11878" y="9137"/>
                    <a:pt x="12035" y="8980"/>
                    <a:pt x="12035" y="8791"/>
                  </a:cubicBezTo>
                  <a:cubicBezTo>
                    <a:pt x="12035" y="8602"/>
                    <a:pt x="11878" y="8444"/>
                    <a:pt x="11689" y="8444"/>
                  </a:cubicBezTo>
                  <a:lnTo>
                    <a:pt x="10618" y="8444"/>
                  </a:lnTo>
                  <a:lnTo>
                    <a:pt x="10618" y="7720"/>
                  </a:lnTo>
                  <a:lnTo>
                    <a:pt x="11689" y="7720"/>
                  </a:lnTo>
                  <a:cubicBezTo>
                    <a:pt x="11878" y="7720"/>
                    <a:pt x="12035" y="7562"/>
                    <a:pt x="12035" y="7373"/>
                  </a:cubicBezTo>
                  <a:cubicBezTo>
                    <a:pt x="12035" y="7153"/>
                    <a:pt x="11878" y="6995"/>
                    <a:pt x="11689" y="6995"/>
                  </a:cubicBezTo>
                  <a:lnTo>
                    <a:pt x="10618" y="6995"/>
                  </a:lnTo>
                  <a:lnTo>
                    <a:pt x="10618" y="6302"/>
                  </a:lnTo>
                  <a:lnTo>
                    <a:pt x="11689" y="6302"/>
                  </a:lnTo>
                  <a:cubicBezTo>
                    <a:pt x="11878" y="6302"/>
                    <a:pt x="12035" y="6144"/>
                    <a:pt x="12035" y="5955"/>
                  </a:cubicBezTo>
                  <a:cubicBezTo>
                    <a:pt x="12035" y="5735"/>
                    <a:pt x="11878" y="5577"/>
                    <a:pt x="11689" y="5577"/>
                  </a:cubicBezTo>
                  <a:lnTo>
                    <a:pt x="10618" y="5577"/>
                  </a:lnTo>
                  <a:lnTo>
                    <a:pt x="10618" y="4884"/>
                  </a:lnTo>
                  <a:lnTo>
                    <a:pt x="11689" y="4884"/>
                  </a:lnTo>
                  <a:lnTo>
                    <a:pt x="11689" y="4979"/>
                  </a:lnTo>
                  <a:cubicBezTo>
                    <a:pt x="11878" y="4979"/>
                    <a:pt x="12035" y="4821"/>
                    <a:pt x="12035" y="4601"/>
                  </a:cubicBezTo>
                  <a:cubicBezTo>
                    <a:pt x="12035" y="4412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5" y="3372"/>
                    <a:pt x="12035" y="3183"/>
                  </a:cubicBezTo>
                  <a:cubicBezTo>
                    <a:pt x="12035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9"/>
                    <a:pt x="9547" y="1419"/>
                  </a:cubicBezTo>
                  <a:lnTo>
                    <a:pt x="9200" y="1419"/>
                  </a:lnTo>
                  <a:lnTo>
                    <a:pt x="9200" y="347"/>
                  </a:lnTo>
                  <a:cubicBezTo>
                    <a:pt x="9200" y="158"/>
                    <a:pt x="9042" y="1"/>
                    <a:pt x="8853" y="1"/>
                  </a:cubicBezTo>
                  <a:cubicBezTo>
                    <a:pt x="8664" y="1"/>
                    <a:pt x="8507" y="158"/>
                    <a:pt x="8507" y="347"/>
                  </a:cubicBezTo>
                  <a:lnTo>
                    <a:pt x="8507" y="1419"/>
                  </a:lnTo>
                  <a:lnTo>
                    <a:pt x="7782" y="1419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9"/>
                  </a:lnTo>
                  <a:lnTo>
                    <a:pt x="6365" y="1419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1" y="158"/>
                    <a:pt x="5671" y="347"/>
                  </a:cubicBezTo>
                  <a:lnTo>
                    <a:pt x="5671" y="1419"/>
                  </a:lnTo>
                  <a:lnTo>
                    <a:pt x="4947" y="1419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9"/>
                  </a:lnTo>
                  <a:lnTo>
                    <a:pt x="3529" y="1419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39"/>
            <p:cNvSpPr/>
            <p:nvPr/>
          </p:nvSpPr>
          <p:spPr>
            <a:xfrm>
              <a:off x="-4445560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9"/>
            <p:cNvSpPr/>
            <p:nvPr/>
          </p:nvSpPr>
          <p:spPr>
            <a:xfrm>
              <a:off x="-44455600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39"/>
            <p:cNvSpPr/>
            <p:nvPr/>
          </p:nvSpPr>
          <p:spPr>
            <a:xfrm>
              <a:off x="-443146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39"/>
            <p:cNvSpPr/>
            <p:nvPr/>
          </p:nvSpPr>
          <p:spPr>
            <a:xfrm>
              <a:off x="-44314625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39"/>
            <p:cNvSpPr/>
            <p:nvPr/>
          </p:nvSpPr>
          <p:spPr>
            <a:xfrm>
              <a:off x="-44447725" y="2062375"/>
              <a:ext cx="143350" cy="140225"/>
            </a:xfrm>
            <a:custGeom>
              <a:avLst/>
              <a:gdLst/>
              <a:ahLst/>
              <a:cxnLst/>
              <a:rect l="l" t="t" r="r" b="b"/>
              <a:pathLst>
                <a:path w="5734" h="5609" extrusionOk="0">
                  <a:moveTo>
                    <a:pt x="3182" y="757"/>
                  </a:moveTo>
                  <a:lnTo>
                    <a:pt x="3182" y="883"/>
                  </a:lnTo>
                  <a:cubicBezTo>
                    <a:pt x="3182" y="1041"/>
                    <a:pt x="3277" y="1167"/>
                    <a:pt x="3434" y="1198"/>
                  </a:cubicBezTo>
                  <a:cubicBezTo>
                    <a:pt x="3623" y="1261"/>
                    <a:pt x="3812" y="1387"/>
                    <a:pt x="3970" y="1513"/>
                  </a:cubicBezTo>
                  <a:cubicBezTo>
                    <a:pt x="4049" y="1553"/>
                    <a:pt x="4142" y="1593"/>
                    <a:pt x="4231" y="1593"/>
                  </a:cubicBezTo>
                  <a:cubicBezTo>
                    <a:pt x="4282" y="1593"/>
                    <a:pt x="4333" y="1579"/>
                    <a:pt x="4379" y="1545"/>
                  </a:cubicBezTo>
                  <a:lnTo>
                    <a:pt x="4505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00" y="2206"/>
                    <a:pt x="4537" y="2364"/>
                    <a:pt x="4568" y="2490"/>
                  </a:cubicBezTo>
                  <a:cubicBezTo>
                    <a:pt x="4600" y="2710"/>
                    <a:pt x="4600" y="2899"/>
                    <a:pt x="4568" y="3120"/>
                  </a:cubicBezTo>
                  <a:cubicBezTo>
                    <a:pt x="4537" y="3277"/>
                    <a:pt x="4600" y="3403"/>
                    <a:pt x="4726" y="3466"/>
                  </a:cubicBezTo>
                  <a:lnTo>
                    <a:pt x="4852" y="3561"/>
                  </a:lnTo>
                  <a:lnTo>
                    <a:pt x="4505" y="4128"/>
                  </a:lnTo>
                  <a:lnTo>
                    <a:pt x="4379" y="4065"/>
                  </a:lnTo>
                  <a:cubicBezTo>
                    <a:pt x="4323" y="4037"/>
                    <a:pt x="4260" y="4021"/>
                    <a:pt x="4196" y="4021"/>
                  </a:cubicBezTo>
                  <a:cubicBezTo>
                    <a:pt x="4118" y="4021"/>
                    <a:pt x="4039" y="4044"/>
                    <a:pt x="3970" y="4097"/>
                  </a:cubicBezTo>
                  <a:cubicBezTo>
                    <a:pt x="3812" y="4254"/>
                    <a:pt x="3623" y="4349"/>
                    <a:pt x="3434" y="4412"/>
                  </a:cubicBezTo>
                  <a:cubicBezTo>
                    <a:pt x="3277" y="4475"/>
                    <a:pt x="3182" y="4632"/>
                    <a:pt x="3182" y="4727"/>
                  </a:cubicBezTo>
                  <a:lnTo>
                    <a:pt x="3182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394" y="4475"/>
                    <a:pt x="2237" y="4412"/>
                  </a:cubicBezTo>
                  <a:cubicBezTo>
                    <a:pt x="2048" y="4349"/>
                    <a:pt x="1859" y="4223"/>
                    <a:pt x="1701" y="4097"/>
                  </a:cubicBezTo>
                  <a:cubicBezTo>
                    <a:pt x="1622" y="4057"/>
                    <a:pt x="1529" y="4017"/>
                    <a:pt x="1440" y="4017"/>
                  </a:cubicBezTo>
                  <a:cubicBezTo>
                    <a:pt x="1389" y="4017"/>
                    <a:pt x="1338" y="4030"/>
                    <a:pt x="1292" y="4065"/>
                  </a:cubicBezTo>
                  <a:lnTo>
                    <a:pt x="1166" y="4128"/>
                  </a:lnTo>
                  <a:lnTo>
                    <a:pt x="819" y="3561"/>
                  </a:lnTo>
                  <a:lnTo>
                    <a:pt x="945" y="3466"/>
                  </a:lnTo>
                  <a:cubicBezTo>
                    <a:pt x="1071" y="3403"/>
                    <a:pt x="1134" y="3246"/>
                    <a:pt x="1103" y="3120"/>
                  </a:cubicBezTo>
                  <a:cubicBezTo>
                    <a:pt x="1071" y="2899"/>
                    <a:pt x="1071" y="2710"/>
                    <a:pt x="1103" y="2490"/>
                  </a:cubicBezTo>
                  <a:cubicBezTo>
                    <a:pt x="1134" y="2332"/>
                    <a:pt x="1071" y="2206"/>
                    <a:pt x="945" y="2143"/>
                  </a:cubicBezTo>
                  <a:lnTo>
                    <a:pt x="819" y="2049"/>
                  </a:lnTo>
                  <a:lnTo>
                    <a:pt x="1166" y="1482"/>
                  </a:lnTo>
                  <a:lnTo>
                    <a:pt x="1292" y="1545"/>
                  </a:lnTo>
                  <a:cubicBezTo>
                    <a:pt x="1350" y="1589"/>
                    <a:pt x="1416" y="1612"/>
                    <a:pt x="1481" y="1612"/>
                  </a:cubicBezTo>
                  <a:cubicBezTo>
                    <a:pt x="1557" y="1612"/>
                    <a:pt x="1634" y="1581"/>
                    <a:pt x="1701" y="1513"/>
                  </a:cubicBezTo>
                  <a:cubicBezTo>
                    <a:pt x="1859" y="1356"/>
                    <a:pt x="2048" y="1261"/>
                    <a:pt x="2237" y="1198"/>
                  </a:cubicBezTo>
                  <a:cubicBezTo>
                    <a:pt x="2394" y="1167"/>
                    <a:pt x="2489" y="1009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53" y="1"/>
                    <a:pt x="1796" y="158"/>
                    <a:pt x="1796" y="347"/>
                  </a:cubicBezTo>
                  <a:lnTo>
                    <a:pt x="1796" y="599"/>
                  </a:lnTo>
                  <a:cubicBezTo>
                    <a:pt x="1701" y="631"/>
                    <a:pt x="1575" y="726"/>
                    <a:pt x="1481" y="789"/>
                  </a:cubicBezTo>
                  <a:lnTo>
                    <a:pt x="1292" y="663"/>
                  </a:lnTo>
                  <a:cubicBezTo>
                    <a:pt x="1242" y="643"/>
                    <a:pt x="1186" y="632"/>
                    <a:pt x="1129" y="632"/>
                  </a:cubicBezTo>
                  <a:cubicBezTo>
                    <a:pt x="1007" y="632"/>
                    <a:pt x="884" y="681"/>
                    <a:pt x="819" y="789"/>
                  </a:cubicBezTo>
                  <a:lnTo>
                    <a:pt x="126" y="2017"/>
                  </a:lnTo>
                  <a:cubicBezTo>
                    <a:pt x="32" y="2175"/>
                    <a:pt x="63" y="2395"/>
                    <a:pt x="221" y="2490"/>
                  </a:cubicBezTo>
                  <a:lnTo>
                    <a:pt x="441" y="2616"/>
                  </a:lnTo>
                  <a:lnTo>
                    <a:pt x="441" y="2994"/>
                  </a:lnTo>
                  <a:lnTo>
                    <a:pt x="221" y="3120"/>
                  </a:lnTo>
                  <a:cubicBezTo>
                    <a:pt x="95" y="3183"/>
                    <a:pt x="0" y="3435"/>
                    <a:pt x="126" y="3592"/>
                  </a:cubicBezTo>
                  <a:lnTo>
                    <a:pt x="819" y="4821"/>
                  </a:lnTo>
                  <a:cubicBezTo>
                    <a:pt x="879" y="4921"/>
                    <a:pt x="989" y="4983"/>
                    <a:pt x="1102" y="4983"/>
                  </a:cubicBezTo>
                  <a:cubicBezTo>
                    <a:pt x="1168" y="4983"/>
                    <a:pt x="1234" y="4962"/>
                    <a:pt x="1292" y="4916"/>
                  </a:cubicBezTo>
                  <a:lnTo>
                    <a:pt x="1481" y="4821"/>
                  </a:lnTo>
                  <a:cubicBezTo>
                    <a:pt x="1607" y="4884"/>
                    <a:pt x="1733" y="4979"/>
                    <a:pt x="1796" y="5010"/>
                  </a:cubicBezTo>
                  <a:lnTo>
                    <a:pt x="1796" y="5231"/>
                  </a:lnTo>
                  <a:cubicBezTo>
                    <a:pt x="1796" y="5451"/>
                    <a:pt x="1953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8" y="5451"/>
                    <a:pt x="3938" y="5231"/>
                  </a:cubicBezTo>
                  <a:lnTo>
                    <a:pt x="3938" y="5010"/>
                  </a:lnTo>
                  <a:cubicBezTo>
                    <a:pt x="4064" y="4979"/>
                    <a:pt x="4159" y="4884"/>
                    <a:pt x="4253" y="4821"/>
                  </a:cubicBezTo>
                  <a:lnTo>
                    <a:pt x="4442" y="4916"/>
                  </a:lnTo>
                  <a:cubicBezTo>
                    <a:pt x="4501" y="4951"/>
                    <a:pt x="4574" y="4969"/>
                    <a:pt x="4644" y="4969"/>
                  </a:cubicBezTo>
                  <a:cubicBezTo>
                    <a:pt x="4762" y="4969"/>
                    <a:pt x="4875" y="4920"/>
                    <a:pt x="4915" y="4821"/>
                  </a:cubicBezTo>
                  <a:lnTo>
                    <a:pt x="5639" y="3592"/>
                  </a:lnTo>
                  <a:cubicBezTo>
                    <a:pt x="5702" y="3435"/>
                    <a:pt x="5671" y="3246"/>
                    <a:pt x="5513" y="3120"/>
                  </a:cubicBezTo>
                  <a:lnTo>
                    <a:pt x="5324" y="2994"/>
                  </a:lnTo>
                  <a:lnTo>
                    <a:pt x="5324" y="2616"/>
                  </a:lnTo>
                  <a:lnTo>
                    <a:pt x="5513" y="2490"/>
                  </a:lnTo>
                  <a:cubicBezTo>
                    <a:pt x="5671" y="2395"/>
                    <a:pt x="5734" y="2175"/>
                    <a:pt x="5639" y="2017"/>
                  </a:cubicBezTo>
                  <a:lnTo>
                    <a:pt x="4915" y="789"/>
                  </a:lnTo>
                  <a:cubicBezTo>
                    <a:pt x="4872" y="681"/>
                    <a:pt x="4742" y="618"/>
                    <a:pt x="4614" y="618"/>
                  </a:cubicBezTo>
                  <a:cubicBezTo>
                    <a:pt x="4553" y="618"/>
                    <a:pt x="4493" y="632"/>
                    <a:pt x="4442" y="663"/>
                  </a:cubicBezTo>
                  <a:lnTo>
                    <a:pt x="4253" y="789"/>
                  </a:lnTo>
                  <a:cubicBezTo>
                    <a:pt x="4127" y="726"/>
                    <a:pt x="4001" y="631"/>
                    <a:pt x="3938" y="599"/>
                  </a:cubicBezTo>
                  <a:lnTo>
                    <a:pt x="3938" y="347"/>
                  </a:lnTo>
                  <a:cubicBezTo>
                    <a:pt x="3938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39"/>
            <p:cNvSpPr/>
            <p:nvPr/>
          </p:nvSpPr>
          <p:spPr>
            <a:xfrm>
              <a:off x="-44403625" y="2107275"/>
              <a:ext cx="53575" cy="52800"/>
            </a:xfrm>
            <a:custGeom>
              <a:avLst/>
              <a:gdLst/>
              <a:ahLst/>
              <a:cxnLst/>
              <a:rect l="l" t="t" r="r" b="b"/>
              <a:pathLst>
                <a:path w="2143" h="2112" extrusionOk="0">
                  <a:moveTo>
                    <a:pt x="1072" y="662"/>
                  </a:moveTo>
                  <a:cubicBezTo>
                    <a:pt x="1261" y="662"/>
                    <a:pt x="1418" y="820"/>
                    <a:pt x="1418" y="1009"/>
                  </a:cubicBezTo>
                  <a:cubicBezTo>
                    <a:pt x="1418" y="1198"/>
                    <a:pt x="1261" y="1355"/>
                    <a:pt x="1072" y="1355"/>
                  </a:cubicBezTo>
                  <a:cubicBezTo>
                    <a:pt x="882" y="1355"/>
                    <a:pt x="725" y="1198"/>
                    <a:pt x="725" y="1009"/>
                  </a:cubicBezTo>
                  <a:cubicBezTo>
                    <a:pt x="725" y="820"/>
                    <a:pt x="882" y="662"/>
                    <a:pt x="1072" y="662"/>
                  </a:cubicBezTo>
                  <a:close/>
                  <a:moveTo>
                    <a:pt x="1072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2"/>
                    <a:pt x="1072" y="2112"/>
                  </a:cubicBezTo>
                  <a:cubicBezTo>
                    <a:pt x="1670" y="2112"/>
                    <a:pt x="2143" y="1639"/>
                    <a:pt x="2143" y="1040"/>
                  </a:cubicBezTo>
                  <a:cubicBezTo>
                    <a:pt x="2143" y="473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2" name="Google Shape;5862;p39"/>
          <p:cNvSpPr/>
          <p:nvPr/>
        </p:nvSpPr>
        <p:spPr>
          <a:xfrm>
            <a:off x="2744635" y="1688450"/>
            <a:ext cx="331821" cy="331821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3" name="Google Shape;5863;p39"/>
          <p:cNvGrpSpPr/>
          <p:nvPr/>
        </p:nvGrpSpPr>
        <p:grpSpPr>
          <a:xfrm>
            <a:off x="2742332" y="2096965"/>
            <a:ext cx="331821" cy="331848"/>
            <a:chOff x="-49048250" y="2316775"/>
            <a:chExt cx="300100" cy="300125"/>
          </a:xfrm>
        </p:grpSpPr>
        <p:sp>
          <p:nvSpPr>
            <p:cNvPr id="5864" name="Google Shape;5864;p39"/>
            <p:cNvSpPr/>
            <p:nvPr/>
          </p:nvSpPr>
          <p:spPr>
            <a:xfrm>
              <a:off x="-490482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0933" y="663"/>
                  </a:moveTo>
                  <a:cubicBezTo>
                    <a:pt x="11122" y="694"/>
                    <a:pt x="11311" y="852"/>
                    <a:pt x="11311" y="1009"/>
                  </a:cubicBezTo>
                  <a:lnTo>
                    <a:pt x="11311" y="1734"/>
                  </a:lnTo>
                  <a:lnTo>
                    <a:pt x="10366" y="1734"/>
                  </a:lnTo>
                  <a:lnTo>
                    <a:pt x="9106" y="663"/>
                  </a:lnTo>
                  <a:close/>
                  <a:moveTo>
                    <a:pt x="5136" y="694"/>
                  </a:moveTo>
                  <a:lnTo>
                    <a:pt x="6396" y="1765"/>
                  </a:lnTo>
                  <a:lnTo>
                    <a:pt x="4726" y="1765"/>
                  </a:lnTo>
                  <a:lnTo>
                    <a:pt x="3466" y="694"/>
                  </a:lnTo>
                  <a:close/>
                  <a:moveTo>
                    <a:pt x="7971" y="694"/>
                  </a:moveTo>
                  <a:lnTo>
                    <a:pt x="9232" y="1765"/>
                  </a:lnTo>
                  <a:lnTo>
                    <a:pt x="7562" y="1765"/>
                  </a:lnTo>
                  <a:lnTo>
                    <a:pt x="6302" y="694"/>
                  </a:lnTo>
                  <a:close/>
                  <a:moveTo>
                    <a:pt x="2363" y="663"/>
                  </a:moveTo>
                  <a:lnTo>
                    <a:pt x="4033" y="2080"/>
                  </a:lnTo>
                  <a:lnTo>
                    <a:pt x="2363" y="3498"/>
                  </a:lnTo>
                  <a:lnTo>
                    <a:pt x="694" y="3498"/>
                  </a:lnTo>
                  <a:lnTo>
                    <a:pt x="694" y="1009"/>
                  </a:lnTo>
                  <a:cubicBezTo>
                    <a:pt x="694" y="820"/>
                    <a:pt x="851" y="663"/>
                    <a:pt x="1040" y="663"/>
                  </a:cubicBezTo>
                  <a:close/>
                  <a:moveTo>
                    <a:pt x="6396" y="2427"/>
                  </a:moveTo>
                  <a:lnTo>
                    <a:pt x="5136" y="3498"/>
                  </a:lnTo>
                  <a:lnTo>
                    <a:pt x="3466" y="3498"/>
                  </a:lnTo>
                  <a:lnTo>
                    <a:pt x="4726" y="2427"/>
                  </a:lnTo>
                  <a:close/>
                  <a:moveTo>
                    <a:pt x="9200" y="2427"/>
                  </a:moveTo>
                  <a:lnTo>
                    <a:pt x="7940" y="3498"/>
                  </a:lnTo>
                  <a:lnTo>
                    <a:pt x="6239" y="3498"/>
                  </a:lnTo>
                  <a:lnTo>
                    <a:pt x="7499" y="2427"/>
                  </a:lnTo>
                  <a:close/>
                  <a:moveTo>
                    <a:pt x="11248" y="2427"/>
                  </a:moveTo>
                  <a:lnTo>
                    <a:pt x="11248" y="3498"/>
                  </a:lnTo>
                  <a:lnTo>
                    <a:pt x="9043" y="3498"/>
                  </a:lnTo>
                  <a:lnTo>
                    <a:pt x="10303" y="2427"/>
                  </a:lnTo>
                  <a:close/>
                  <a:moveTo>
                    <a:pt x="11311" y="4160"/>
                  </a:moveTo>
                  <a:lnTo>
                    <a:pt x="11311" y="10902"/>
                  </a:lnTo>
                  <a:cubicBezTo>
                    <a:pt x="11311" y="11091"/>
                    <a:pt x="11153" y="11248"/>
                    <a:pt x="10933" y="11248"/>
                  </a:cubicBezTo>
                  <a:lnTo>
                    <a:pt x="1072" y="11248"/>
                  </a:lnTo>
                  <a:cubicBezTo>
                    <a:pt x="851" y="11248"/>
                    <a:pt x="694" y="11091"/>
                    <a:pt x="694" y="10902"/>
                  </a:cubicBezTo>
                  <a:lnTo>
                    <a:pt x="694" y="4160"/>
                  </a:ln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lnTo>
                    <a:pt x="1" y="10933"/>
                  </a:lnTo>
                  <a:cubicBezTo>
                    <a:pt x="1" y="11532"/>
                    <a:pt x="473" y="12004"/>
                    <a:pt x="1040" y="12004"/>
                  </a:cubicBezTo>
                  <a:lnTo>
                    <a:pt x="10933" y="12004"/>
                  </a:lnTo>
                  <a:cubicBezTo>
                    <a:pt x="11531" y="12004"/>
                    <a:pt x="12004" y="11532"/>
                    <a:pt x="12004" y="10933"/>
                  </a:cubicBezTo>
                  <a:lnTo>
                    <a:pt x="12004" y="3845"/>
                  </a:lnTo>
                  <a:lnTo>
                    <a:pt x="12004" y="1041"/>
                  </a:lnTo>
                  <a:cubicBezTo>
                    <a:pt x="11972" y="474"/>
                    <a:pt x="11500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39"/>
            <p:cNvSpPr/>
            <p:nvPr/>
          </p:nvSpPr>
          <p:spPr>
            <a:xfrm>
              <a:off x="-49004150" y="2360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39"/>
            <p:cNvSpPr/>
            <p:nvPr/>
          </p:nvSpPr>
          <p:spPr>
            <a:xfrm>
              <a:off x="-48925375" y="2465650"/>
              <a:ext cx="71700" cy="86650"/>
            </a:xfrm>
            <a:custGeom>
              <a:avLst/>
              <a:gdLst/>
              <a:ahLst/>
              <a:cxnLst/>
              <a:rect l="l" t="t" r="r" b="b"/>
              <a:pathLst>
                <a:path w="2868" h="3466" extrusionOk="0">
                  <a:moveTo>
                    <a:pt x="693" y="1040"/>
                  </a:moveTo>
                  <a:lnTo>
                    <a:pt x="1859" y="1796"/>
                  </a:lnTo>
                  <a:lnTo>
                    <a:pt x="693" y="2552"/>
                  </a:lnTo>
                  <a:lnTo>
                    <a:pt x="693" y="1040"/>
                  </a:lnTo>
                  <a:close/>
                  <a:moveTo>
                    <a:pt x="343" y="1"/>
                  </a:moveTo>
                  <a:cubicBezTo>
                    <a:pt x="167" y="1"/>
                    <a:pt x="0" y="141"/>
                    <a:pt x="0" y="347"/>
                  </a:cubicBezTo>
                  <a:lnTo>
                    <a:pt x="0" y="3151"/>
                  </a:lnTo>
                  <a:cubicBezTo>
                    <a:pt x="0" y="3333"/>
                    <a:pt x="165" y="3466"/>
                    <a:pt x="340" y="3466"/>
                  </a:cubicBezTo>
                  <a:cubicBezTo>
                    <a:pt x="407" y="3466"/>
                    <a:pt x="475" y="3446"/>
                    <a:pt x="536" y="3403"/>
                  </a:cubicBezTo>
                  <a:lnTo>
                    <a:pt x="2678" y="1985"/>
                  </a:lnTo>
                  <a:cubicBezTo>
                    <a:pt x="2867" y="1922"/>
                    <a:pt x="2867" y="1639"/>
                    <a:pt x="2678" y="1481"/>
                  </a:cubicBezTo>
                  <a:lnTo>
                    <a:pt x="536" y="63"/>
                  </a:lnTo>
                  <a:cubicBezTo>
                    <a:pt x="476" y="20"/>
                    <a:pt x="409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39"/>
            <p:cNvSpPr/>
            <p:nvPr/>
          </p:nvSpPr>
          <p:spPr>
            <a:xfrm>
              <a:off x="-48977350" y="2431000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56"/>
                  </a:moveTo>
                  <a:cubicBezTo>
                    <a:pt x="4474" y="756"/>
                    <a:pt x="5576" y="1859"/>
                    <a:pt x="5576" y="3182"/>
                  </a:cubicBezTo>
                  <a:cubicBezTo>
                    <a:pt x="5608" y="4537"/>
                    <a:pt x="4537" y="5640"/>
                    <a:pt x="3151" y="5640"/>
                  </a:cubicBezTo>
                  <a:cubicBezTo>
                    <a:pt x="1796" y="5640"/>
                    <a:pt x="693" y="4537"/>
                    <a:pt x="693" y="3182"/>
                  </a:cubicBezTo>
                  <a:cubicBezTo>
                    <a:pt x="693" y="1859"/>
                    <a:pt x="1796" y="756"/>
                    <a:pt x="3151" y="756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3"/>
                    <a:pt x="1418" y="6301"/>
                    <a:pt x="3151" y="6301"/>
                  </a:cubicBezTo>
                  <a:cubicBezTo>
                    <a:pt x="4883" y="6301"/>
                    <a:pt x="6301" y="4883"/>
                    <a:pt x="6301" y="3151"/>
                  </a:cubicBezTo>
                  <a:cubicBezTo>
                    <a:pt x="6301" y="1418"/>
                    <a:pt x="4915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8" name="Google Shape;5868;p39"/>
          <p:cNvSpPr/>
          <p:nvPr/>
        </p:nvSpPr>
        <p:spPr>
          <a:xfrm>
            <a:off x="2743336" y="2504724"/>
            <a:ext cx="334419" cy="331517"/>
          </a:xfrm>
          <a:custGeom>
            <a:avLst/>
            <a:gdLst/>
            <a:ahLst/>
            <a:cxnLst/>
            <a:rect l="l" t="t" r="r" b="b"/>
            <a:pathLst>
              <a:path w="12098" h="11993" extrusionOk="0">
                <a:moveTo>
                  <a:pt x="9042" y="4337"/>
                </a:moveTo>
                <a:lnTo>
                  <a:pt x="10208" y="4935"/>
                </a:lnTo>
                <a:lnTo>
                  <a:pt x="8695" y="4935"/>
                </a:lnTo>
                <a:lnTo>
                  <a:pt x="9042" y="4337"/>
                </a:lnTo>
                <a:close/>
                <a:moveTo>
                  <a:pt x="5167" y="1753"/>
                </a:moveTo>
                <a:lnTo>
                  <a:pt x="7593" y="5534"/>
                </a:lnTo>
                <a:lnTo>
                  <a:pt x="7026" y="6574"/>
                </a:lnTo>
                <a:lnTo>
                  <a:pt x="5356" y="4022"/>
                </a:lnTo>
                <a:lnTo>
                  <a:pt x="5167" y="1753"/>
                </a:lnTo>
                <a:close/>
                <a:moveTo>
                  <a:pt x="9105" y="5629"/>
                </a:moveTo>
                <a:lnTo>
                  <a:pt x="8664" y="9189"/>
                </a:lnTo>
                <a:lnTo>
                  <a:pt x="7435" y="7298"/>
                </a:lnTo>
                <a:cubicBezTo>
                  <a:pt x="7593" y="7015"/>
                  <a:pt x="8223" y="5849"/>
                  <a:pt x="8349" y="5629"/>
                </a:cubicBezTo>
                <a:close/>
                <a:moveTo>
                  <a:pt x="3088" y="1753"/>
                </a:moveTo>
                <a:lnTo>
                  <a:pt x="8034" y="9504"/>
                </a:lnTo>
                <a:lnTo>
                  <a:pt x="3623" y="7834"/>
                </a:lnTo>
                <a:lnTo>
                  <a:pt x="3088" y="1753"/>
                </a:lnTo>
                <a:close/>
                <a:moveTo>
                  <a:pt x="1355" y="9378"/>
                </a:moveTo>
                <a:lnTo>
                  <a:pt x="4096" y="10134"/>
                </a:lnTo>
                <a:lnTo>
                  <a:pt x="4757" y="11268"/>
                </a:lnTo>
                <a:lnTo>
                  <a:pt x="2773" y="11268"/>
                </a:lnTo>
                <a:lnTo>
                  <a:pt x="1355" y="9378"/>
                </a:lnTo>
                <a:close/>
                <a:moveTo>
                  <a:pt x="4064" y="8748"/>
                </a:moveTo>
                <a:lnTo>
                  <a:pt x="8380" y="10354"/>
                </a:lnTo>
                <a:lnTo>
                  <a:pt x="7971" y="11268"/>
                </a:lnTo>
                <a:lnTo>
                  <a:pt x="5545" y="11268"/>
                </a:lnTo>
                <a:cubicBezTo>
                  <a:pt x="5387" y="10984"/>
                  <a:pt x="4253" y="9063"/>
                  <a:pt x="4064" y="8748"/>
                </a:cubicBezTo>
                <a:close/>
                <a:moveTo>
                  <a:pt x="2485" y="1"/>
                </a:moveTo>
                <a:cubicBezTo>
                  <a:pt x="2453" y="1"/>
                  <a:pt x="2422" y="7"/>
                  <a:pt x="2394" y="21"/>
                </a:cubicBezTo>
                <a:cubicBezTo>
                  <a:pt x="2237" y="52"/>
                  <a:pt x="2174" y="210"/>
                  <a:pt x="2174" y="367"/>
                </a:cubicBezTo>
                <a:cubicBezTo>
                  <a:pt x="2930" y="8527"/>
                  <a:pt x="2836" y="8117"/>
                  <a:pt x="2930" y="8243"/>
                </a:cubicBezTo>
                <a:lnTo>
                  <a:pt x="3497" y="9252"/>
                </a:lnTo>
                <a:lnTo>
                  <a:pt x="473" y="8432"/>
                </a:lnTo>
                <a:cubicBezTo>
                  <a:pt x="437" y="8425"/>
                  <a:pt x="402" y="8422"/>
                  <a:pt x="368" y="8422"/>
                </a:cubicBezTo>
                <a:cubicBezTo>
                  <a:pt x="249" y="8422"/>
                  <a:pt x="143" y="8468"/>
                  <a:pt x="95" y="8590"/>
                </a:cubicBezTo>
                <a:cubicBezTo>
                  <a:pt x="0" y="8716"/>
                  <a:pt x="0" y="8874"/>
                  <a:pt x="95" y="9000"/>
                </a:cubicBezTo>
                <a:lnTo>
                  <a:pt x="2205" y="11835"/>
                </a:lnTo>
                <a:cubicBezTo>
                  <a:pt x="2300" y="11898"/>
                  <a:pt x="2363" y="11993"/>
                  <a:pt x="2489" y="11993"/>
                </a:cubicBezTo>
                <a:lnTo>
                  <a:pt x="8128" y="11993"/>
                </a:lnTo>
                <a:cubicBezTo>
                  <a:pt x="8223" y="11993"/>
                  <a:pt x="8380" y="11898"/>
                  <a:pt x="8443" y="11772"/>
                </a:cubicBezTo>
                <a:lnTo>
                  <a:pt x="9137" y="10354"/>
                </a:lnTo>
                <a:cubicBezTo>
                  <a:pt x="9137" y="10323"/>
                  <a:pt x="9168" y="10291"/>
                  <a:pt x="9168" y="10260"/>
                </a:cubicBezTo>
                <a:lnTo>
                  <a:pt x="9735" y="5629"/>
                </a:lnTo>
                <a:lnTo>
                  <a:pt x="11657" y="5629"/>
                </a:lnTo>
                <a:cubicBezTo>
                  <a:pt x="11814" y="5629"/>
                  <a:pt x="11972" y="5534"/>
                  <a:pt x="12003" y="5377"/>
                </a:cubicBezTo>
                <a:cubicBezTo>
                  <a:pt x="12098" y="5219"/>
                  <a:pt x="12003" y="4998"/>
                  <a:pt x="11846" y="4967"/>
                </a:cubicBezTo>
                <a:lnTo>
                  <a:pt x="9042" y="3549"/>
                </a:lnTo>
                <a:cubicBezTo>
                  <a:pt x="9001" y="3533"/>
                  <a:pt x="8954" y="3525"/>
                  <a:pt x="8906" y="3525"/>
                </a:cubicBezTo>
                <a:cubicBezTo>
                  <a:pt x="8767" y="3525"/>
                  <a:pt x="8616" y="3590"/>
                  <a:pt x="8569" y="3707"/>
                </a:cubicBezTo>
                <a:lnTo>
                  <a:pt x="7908" y="4841"/>
                </a:lnTo>
                <a:lnTo>
                  <a:pt x="4915" y="178"/>
                </a:lnTo>
                <a:cubicBezTo>
                  <a:pt x="4866" y="80"/>
                  <a:pt x="4740" y="1"/>
                  <a:pt x="4627" y="1"/>
                </a:cubicBezTo>
                <a:cubicBezTo>
                  <a:pt x="4595" y="1"/>
                  <a:pt x="4564" y="7"/>
                  <a:pt x="4537" y="21"/>
                </a:cubicBezTo>
                <a:cubicBezTo>
                  <a:pt x="4411" y="52"/>
                  <a:pt x="4285" y="210"/>
                  <a:pt x="4285" y="367"/>
                </a:cubicBezTo>
                <a:lnTo>
                  <a:pt x="4505" y="2762"/>
                </a:lnTo>
                <a:lnTo>
                  <a:pt x="2804" y="178"/>
                </a:lnTo>
                <a:cubicBezTo>
                  <a:pt x="2730" y="80"/>
                  <a:pt x="2599" y="1"/>
                  <a:pt x="248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9" name="Google Shape;5869;p39"/>
          <p:cNvGrpSpPr/>
          <p:nvPr/>
        </p:nvGrpSpPr>
        <p:grpSpPr>
          <a:xfrm>
            <a:off x="4805880" y="1718152"/>
            <a:ext cx="333590" cy="331821"/>
            <a:chOff x="-47160325" y="1974175"/>
            <a:chExt cx="301700" cy="300100"/>
          </a:xfrm>
        </p:grpSpPr>
        <p:sp>
          <p:nvSpPr>
            <p:cNvPr id="5870" name="Google Shape;5870;p39"/>
            <p:cNvSpPr/>
            <p:nvPr/>
          </p:nvSpPr>
          <p:spPr>
            <a:xfrm>
              <a:off x="-47160325" y="1974175"/>
              <a:ext cx="301700" cy="300100"/>
            </a:xfrm>
            <a:custGeom>
              <a:avLst/>
              <a:gdLst/>
              <a:ahLst/>
              <a:cxnLst/>
              <a:rect l="l" t="t" r="r" b="b"/>
              <a:pathLst>
                <a:path w="12068" h="12004" extrusionOk="0">
                  <a:moveTo>
                    <a:pt x="8539" y="1166"/>
                  </a:moveTo>
                  <a:lnTo>
                    <a:pt x="9452" y="2080"/>
                  </a:lnTo>
                  <a:lnTo>
                    <a:pt x="8539" y="2080"/>
                  </a:lnTo>
                  <a:lnTo>
                    <a:pt x="8539" y="1166"/>
                  </a:lnTo>
                  <a:close/>
                  <a:moveTo>
                    <a:pt x="7846" y="693"/>
                  </a:moveTo>
                  <a:lnTo>
                    <a:pt x="7846" y="2489"/>
                  </a:lnTo>
                  <a:cubicBezTo>
                    <a:pt x="7846" y="2678"/>
                    <a:pt x="8003" y="2836"/>
                    <a:pt x="8192" y="2836"/>
                  </a:cubicBezTo>
                  <a:lnTo>
                    <a:pt x="9957" y="2836"/>
                  </a:lnTo>
                  <a:lnTo>
                    <a:pt x="9957" y="4254"/>
                  </a:lnTo>
                  <a:lnTo>
                    <a:pt x="4916" y="4254"/>
                  </a:lnTo>
                  <a:lnTo>
                    <a:pt x="4538" y="3434"/>
                  </a:lnTo>
                  <a:cubicBezTo>
                    <a:pt x="4349" y="3056"/>
                    <a:pt x="3971" y="2836"/>
                    <a:pt x="3593" y="2836"/>
                  </a:cubicBezTo>
                  <a:lnTo>
                    <a:pt x="2206" y="2836"/>
                  </a:lnTo>
                  <a:lnTo>
                    <a:pt x="2206" y="693"/>
                  </a:lnTo>
                  <a:close/>
                  <a:moveTo>
                    <a:pt x="3561" y="3529"/>
                  </a:moveTo>
                  <a:cubicBezTo>
                    <a:pt x="3656" y="3529"/>
                    <a:pt x="3782" y="3623"/>
                    <a:pt x="3876" y="3718"/>
                  </a:cubicBezTo>
                  <a:lnTo>
                    <a:pt x="4380" y="4758"/>
                  </a:lnTo>
                  <a:cubicBezTo>
                    <a:pt x="4443" y="4884"/>
                    <a:pt x="4569" y="4947"/>
                    <a:pt x="4695" y="4947"/>
                  </a:cubicBezTo>
                  <a:lnTo>
                    <a:pt x="11028" y="4947"/>
                  </a:lnTo>
                  <a:cubicBezTo>
                    <a:pt x="11248" y="4947"/>
                    <a:pt x="11406" y="5104"/>
                    <a:pt x="11406" y="5293"/>
                  </a:cubicBezTo>
                  <a:lnTo>
                    <a:pt x="11406" y="10933"/>
                  </a:lnTo>
                  <a:lnTo>
                    <a:pt x="11343" y="10933"/>
                  </a:lnTo>
                  <a:cubicBezTo>
                    <a:pt x="11343" y="11153"/>
                    <a:pt x="11185" y="11311"/>
                    <a:pt x="10996" y="11311"/>
                  </a:cubicBezTo>
                  <a:lnTo>
                    <a:pt x="1104" y="11311"/>
                  </a:lnTo>
                  <a:cubicBezTo>
                    <a:pt x="915" y="11311"/>
                    <a:pt x="757" y="11153"/>
                    <a:pt x="757" y="10933"/>
                  </a:cubicBezTo>
                  <a:lnTo>
                    <a:pt x="757" y="3875"/>
                  </a:lnTo>
                  <a:cubicBezTo>
                    <a:pt x="757" y="3686"/>
                    <a:pt x="915" y="3529"/>
                    <a:pt x="1104" y="3529"/>
                  </a:cubicBezTo>
                  <a:close/>
                  <a:moveTo>
                    <a:pt x="1797" y="0"/>
                  </a:moveTo>
                  <a:cubicBezTo>
                    <a:pt x="1576" y="0"/>
                    <a:pt x="1419" y="158"/>
                    <a:pt x="1419" y="347"/>
                  </a:cubicBezTo>
                  <a:lnTo>
                    <a:pt x="1419" y="2836"/>
                  </a:lnTo>
                  <a:lnTo>
                    <a:pt x="1072" y="2836"/>
                  </a:lnTo>
                  <a:cubicBezTo>
                    <a:pt x="474" y="2836"/>
                    <a:pt x="1" y="3308"/>
                    <a:pt x="1" y="3907"/>
                  </a:cubicBezTo>
                  <a:lnTo>
                    <a:pt x="1" y="10933"/>
                  </a:lnTo>
                  <a:cubicBezTo>
                    <a:pt x="1" y="11531"/>
                    <a:pt x="474" y="12004"/>
                    <a:pt x="1072" y="12004"/>
                  </a:cubicBezTo>
                  <a:lnTo>
                    <a:pt x="10965" y="12004"/>
                  </a:lnTo>
                  <a:cubicBezTo>
                    <a:pt x="11563" y="12004"/>
                    <a:pt x="12036" y="11531"/>
                    <a:pt x="12036" y="10933"/>
                  </a:cubicBezTo>
                  <a:lnTo>
                    <a:pt x="12036" y="5325"/>
                  </a:lnTo>
                  <a:cubicBezTo>
                    <a:pt x="12067" y="4726"/>
                    <a:pt x="11595" y="4254"/>
                    <a:pt x="10996" y="4254"/>
                  </a:cubicBezTo>
                  <a:lnTo>
                    <a:pt x="10650" y="4254"/>
                  </a:lnTo>
                  <a:lnTo>
                    <a:pt x="10650" y="2489"/>
                  </a:lnTo>
                  <a:cubicBezTo>
                    <a:pt x="10650" y="2395"/>
                    <a:pt x="10618" y="2269"/>
                    <a:pt x="10524" y="2237"/>
                  </a:cubicBezTo>
                  <a:lnTo>
                    <a:pt x="8413" y="126"/>
                  </a:lnTo>
                  <a:cubicBezTo>
                    <a:pt x="8318" y="32"/>
                    <a:pt x="8255" y="0"/>
                    <a:pt x="81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39"/>
            <p:cNvSpPr/>
            <p:nvPr/>
          </p:nvSpPr>
          <p:spPr>
            <a:xfrm>
              <a:off x="-47070525" y="2115150"/>
              <a:ext cx="123675" cy="123675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1796" y="694"/>
                  </a:moveTo>
                  <a:cubicBezTo>
                    <a:pt x="2269" y="694"/>
                    <a:pt x="2678" y="977"/>
                    <a:pt x="2804" y="1418"/>
                  </a:cubicBezTo>
                  <a:lnTo>
                    <a:pt x="1796" y="1418"/>
                  </a:lnTo>
                  <a:cubicBezTo>
                    <a:pt x="1607" y="1418"/>
                    <a:pt x="1450" y="1576"/>
                    <a:pt x="1450" y="1765"/>
                  </a:cubicBezTo>
                  <a:lnTo>
                    <a:pt x="1450" y="2742"/>
                  </a:lnTo>
                  <a:cubicBezTo>
                    <a:pt x="1009" y="2584"/>
                    <a:pt x="757" y="2175"/>
                    <a:pt x="757" y="1765"/>
                  </a:cubicBezTo>
                  <a:cubicBezTo>
                    <a:pt x="757" y="1166"/>
                    <a:pt x="1229" y="694"/>
                    <a:pt x="1796" y="694"/>
                  </a:cubicBezTo>
                  <a:close/>
                  <a:moveTo>
                    <a:pt x="2804" y="2112"/>
                  </a:moveTo>
                  <a:cubicBezTo>
                    <a:pt x="2678" y="2427"/>
                    <a:pt x="2426" y="2679"/>
                    <a:pt x="2174" y="2742"/>
                  </a:cubicBezTo>
                  <a:lnTo>
                    <a:pt x="2174" y="2112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773"/>
                    <a:pt x="3498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1" y="788"/>
                    <a:pt x="1" y="1765"/>
                  </a:cubicBezTo>
                  <a:cubicBezTo>
                    <a:pt x="1" y="2616"/>
                    <a:pt x="599" y="3340"/>
                    <a:pt x="1418" y="3498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89"/>
                    <a:pt x="4915" y="4600"/>
                  </a:cubicBezTo>
                  <a:lnTo>
                    <a:pt x="4915" y="1797"/>
                  </a:lnTo>
                  <a:cubicBezTo>
                    <a:pt x="4947" y="1576"/>
                    <a:pt x="4789" y="1387"/>
                    <a:pt x="4600" y="1387"/>
                  </a:cubicBezTo>
                  <a:lnTo>
                    <a:pt x="3498" y="1387"/>
                  </a:lnTo>
                  <a:cubicBezTo>
                    <a:pt x="3340" y="599"/>
                    <a:pt x="2647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2" name="Google Shape;5872;p39"/>
          <p:cNvGrpSpPr/>
          <p:nvPr/>
        </p:nvGrpSpPr>
        <p:grpSpPr>
          <a:xfrm>
            <a:off x="4806322" y="2124856"/>
            <a:ext cx="332705" cy="332677"/>
            <a:chOff x="-47159525" y="2342000"/>
            <a:chExt cx="300900" cy="300875"/>
          </a:xfrm>
        </p:grpSpPr>
        <p:sp>
          <p:nvSpPr>
            <p:cNvPr id="5873" name="Google Shape;5873;p39"/>
            <p:cNvSpPr/>
            <p:nvPr/>
          </p:nvSpPr>
          <p:spPr>
            <a:xfrm>
              <a:off x="-47122500" y="2376650"/>
              <a:ext cx="123675" cy="125250"/>
            </a:xfrm>
            <a:custGeom>
              <a:avLst/>
              <a:gdLst/>
              <a:ahLst/>
              <a:cxnLst/>
              <a:rect l="l" t="t" r="r" b="b"/>
              <a:pathLst>
                <a:path w="4947" h="5010" extrusionOk="0">
                  <a:moveTo>
                    <a:pt x="1765" y="756"/>
                  </a:moveTo>
                  <a:cubicBezTo>
                    <a:pt x="2237" y="756"/>
                    <a:pt x="2615" y="1008"/>
                    <a:pt x="2741" y="1450"/>
                  </a:cubicBezTo>
                  <a:lnTo>
                    <a:pt x="1765" y="1450"/>
                  </a:lnTo>
                  <a:cubicBezTo>
                    <a:pt x="1575" y="1450"/>
                    <a:pt x="1418" y="1607"/>
                    <a:pt x="1418" y="1828"/>
                  </a:cubicBezTo>
                  <a:lnTo>
                    <a:pt x="1418" y="2804"/>
                  </a:lnTo>
                  <a:cubicBezTo>
                    <a:pt x="1008" y="2647"/>
                    <a:pt x="693" y="2237"/>
                    <a:pt x="693" y="1828"/>
                  </a:cubicBezTo>
                  <a:cubicBezTo>
                    <a:pt x="693" y="1229"/>
                    <a:pt x="1166" y="756"/>
                    <a:pt x="1765" y="756"/>
                  </a:cubicBezTo>
                  <a:close/>
                  <a:moveTo>
                    <a:pt x="2741" y="2174"/>
                  </a:moveTo>
                  <a:cubicBezTo>
                    <a:pt x="2615" y="2458"/>
                    <a:pt x="2395" y="2678"/>
                    <a:pt x="2111" y="2804"/>
                  </a:cubicBezTo>
                  <a:lnTo>
                    <a:pt x="2111" y="2174"/>
                  </a:lnTo>
                  <a:close/>
                  <a:moveTo>
                    <a:pt x="4253" y="2143"/>
                  </a:moveTo>
                  <a:lnTo>
                    <a:pt x="4253" y="4285"/>
                  </a:lnTo>
                  <a:lnTo>
                    <a:pt x="2111" y="4285"/>
                  </a:lnTo>
                  <a:lnTo>
                    <a:pt x="2111" y="3497"/>
                  </a:lnTo>
                  <a:cubicBezTo>
                    <a:pt x="2804" y="3340"/>
                    <a:pt x="3340" y="2836"/>
                    <a:pt x="3497" y="2143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67" y="3340"/>
                    <a:pt x="1418" y="3497"/>
                  </a:cubicBezTo>
                  <a:lnTo>
                    <a:pt x="1418" y="4663"/>
                  </a:lnTo>
                  <a:cubicBezTo>
                    <a:pt x="1418" y="4852"/>
                    <a:pt x="1575" y="5010"/>
                    <a:pt x="1765" y="5010"/>
                  </a:cubicBezTo>
                  <a:lnTo>
                    <a:pt x="4600" y="5010"/>
                  </a:lnTo>
                  <a:cubicBezTo>
                    <a:pt x="4789" y="5010"/>
                    <a:pt x="4947" y="4852"/>
                    <a:pt x="4947" y="4663"/>
                  </a:cubicBezTo>
                  <a:lnTo>
                    <a:pt x="4947" y="1765"/>
                  </a:lnTo>
                  <a:cubicBezTo>
                    <a:pt x="4947" y="1576"/>
                    <a:pt x="4789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1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39"/>
            <p:cNvSpPr/>
            <p:nvPr/>
          </p:nvSpPr>
          <p:spPr>
            <a:xfrm>
              <a:off x="-47159525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7089" y="1229"/>
                  </a:moveTo>
                  <a:lnTo>
                    <a:pt x="8003" y="2142"/>
                  </a:lnTo>
                  <a:lnTo>
                    <a:pt x="7089" y="2142"/>
                  </a:lnTo>
                  <a:lnTo>
                    <a:pt x="7089" y="1229"/>
                  </a:lnTo>
                  <a:close/>
                  <a:moveTo>
                    <a:pt x="8538" y="6396"/>
                  </a:moveTo>
                  <a:lnTo>
                    <a:pt x="8538" y="6711"/>
                  </a:lnTo>
                  <a:cubicBezTo>
                    <a:pt x="8538" y="6900"/>
                    <a:pt x="8664" y="7057"/>
                    <a:pt x="8885" y="7057"/>
                  </a:cubicBezTo>
                  <a:cubicBezTo>
                    <a:pt x="9074" y="7057"/>
                    <a:pt x="9231" y="6900"/>
                    <a:pt x="9231" y="6711"/>
                  </a:cubicBezTo>
                  <a:lnTo>
                    <a:pt x="9231" y="6427"/>
                  </a:lnTo>
                  <a:cubicBezTo>
                    <a:pt x="10303" y="6585"/>
                    <a:pt x="11153" y="7467"/>
                    <a:pt x="11311" y="8506"/>
                  </a:cubicBezTo>
                  <a:lnTo>
                    <a:pt x="10996" y="8506"/>
                  </a:lnTo>
                  <a:cubicBezTo>
                    <a:pt x="10807" y="8506"/>
                    <a:pt x="10649" y="8664"/>
                    <a:pt x="10649" y="8884"/>
                  </a:cubicBezTo>
                  <a:cubicBezTo>
                    <a:pt x="10649" y="9073"/>
                    <a:pt x="10807" y="9231"/>
                    <a:pt x="10996" y="9231"/>
                  </a:cubicBezTo>
                  <a:lnTo>
                    <a:pt x="11311" y="9231"/>
                  </a:lnTo>
                  <a:cubicBezTo>
                    <a:pt x="11153" y="10302"/>
                    <a:pt x="10303" y="11121"/>
                    <a:pt x="9231" y="11279"/>
                  </a:cubicBezTo>
                  <a:lnTo>
                    <a:pt x="9231" y="10964"/>
                  </a:lnTo>
                  <a:cubicBezTo>
                    <a:pt x="9231" y="10775"/>
                    <a:pt x="9074" y="10617"/>
                    <a:pt x="8885" y="10617"/>
                  </a:cubicBezTo>
                  <a:cubicBezTo>
                    <a:pt x="8664" y="10617"/>
                    <a:pt x="8538" y="10775"/>
                    <a:pt x="8538" y="10964"/>
                  </a:cubicBezTo>
                  <a:lnTo>
                    <a:pt x="8538" y="11279"/>
                  </a:lnTo>
                  <a:cubicBezTo>
                    <a:pt x="7467" y="11121"/>
                    <a:pt x="6585" y="10239"/>
                    <a:pt x="6428" y="9200"/>
                  </a:cubicBezTo>
                  <a:lnTo>
                    <a:pt x="6743" y="9200"/>
                  </a:lnTo>
                  <a:cubicBezTo>
                    <a:pt x="6963" y="9200"/>
                    <a:pt x="7089" y="9042"/>
                    <a:pt x="7089" y="8821"/>
                  </a:cubicBezTo>
                  <a:cubicBezTo>
                    <a:pt x="7089" y="8632"/>
                    <a:pt x="6963" y="8475"/>
                    <a:pt x="6743" y="8475"/>
                  </a:cubicBezTo>
                  <a:lnTo>
                    <a:pt x="6428" y="8475"/>
                  </a:lnTo>
                  <a:cubicBezTo>
                    <a:pt x="6585" y="7404"/>
                    <a:pt x="7467" y="6553"/>
                    <a:pt x="8538" y="6396"/>
                  </a:cubicBezTo>
                  <a:close/>
                  <a:moveTo>
                    <a:pt x="6428" y="725"/>
                  </a:moveTo>
                  <a:lnTo>
                    <a:pt x="6428" y="2489"/>
                  </a:lnTo>
                  <a:cubicBezTo>
                    <a:pt x="6428" y="2678"/>
                    <a:pt x="6585" y="2836"/>
                    <a:pt x="6774" y="2836"/>
                  </a:cubicBezTo>
                  <a:lnTo>
                    <a:pt x="8570" y="2836"/>
                  </a:lnTo>
                  <a:lnTo>
                    <a:pt x="8570" y="5734"/>
                  </a:lnTo>
                  <a:cubicBezTo>
                    <a:pt x="6995" y="5892"/>
                    <a:pt x="5766" y="7246"/>
                    <a:pt x="5766" y="8884"/>
                  </a:cubicBezTo>
                  <a:cubicBezTo>
                    <a:pt x="5766" y="9861"/>
                    <a:pt x="6238" y="10775"/>
                    <a:pt x="6932" y="11310"/>
                  </a:cubicBezTo>
                  <a:lnTo>
                    <a:pt x="757" y="11310"/>
                  </a:lnTo>
                  <a:lnTo>
                    <a:pt x="757" y="725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1657"/>
                  </a:lnTo>
                  <a:cubicBezTo>
                    <a:pt x="0" y="11877"/>
                    <a:pt x="158" y="12035"/>
                    <a:pt x="379" y="12035"/>
                  </a:cubicBezTo>
                  <a:lnTo>
                    <a:pt x="8822" y="12035"/>
                  </a:lnTo>
                  <a:cubicBezTo>
                    <a:pt x="10555" y="12035"/>
                    <a:pt x="11972" y="10617"/>
                    <a:pt x="11972" y="8884"/>
                  </a:cubicBezTo>
                  <a:cubicBezTo>
                    <a:pt x="12035" y="7215"/>
                    <a:pt x="10807" y="5892"/>
                    <a:pt x="9231" y="5734"/>
                  </a:cubicBezTo>
                  <a:lnTo>
                    <a:pt x="9231" y="2489"/>
                  </a:lnTo>
                  <a:cubicBezTo>
                    <a:pt x="9231" y="2426"/>
                    <a:pt x="9200" y="2300"/>
                    <a:pt x="9105" y="2268"/>
                  </a:cubicBezTo>
                  <a:lnTo>
                    <a:pt x="6995" y="126"/>
                  </a:lnTo>
                  <a:cubicBezTo>
                    <a:pt x="6900" y="63"/>
                    <a:pt x="6837" y="0"/>
                    <a:pt x="67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39"/>
            <p:cNvSpPr/>
            <p:nvPr/>
          </p:nvSpPr>
          <p:spPr>
            <a:xfrm>
              <a:off x="-46946075" y="25373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lnTo>
                    <a:pt x="1040" y="1418"/>
                  </a:lnTo>
                  <a:cubicBezTo>
                    <a:pt x="1261" y="1418"/>
                    <a:pt x="1418" y="1260"/>
                    <a:pt x="1418" y="1071"/>
                  </a:cubicBezTo>
                  <a:cubicBezTo>
                    <a:pt x="1387" y="851"/>
                    <a:pt x="1261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39"/>
            <p:cNvSpPr/>
            <p:nvPr/>
          </p:nvSpPr>
          <p:spPr>
            <a:xfrm>
              <a:off x="-47122500" y="253732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39"/>
            <p:cNvSpPr/>
            <p:nvPr/>
          </p:nvSpPr>
          <p:spPr>
            <a:xfrm>
              <a:off x="-47122500" y="257277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8" name="Google Shape;5878;p39"/>
          <p:cNvGrpSpPr/>
          <p:nvPr/>
        </p:nvGrpSpPr>
        <p:grpSpPr>
          <a:xfrm>
            <a:off x="4806765" y="2534159"/>
            <a:ext cx="331821" cy="332705"/>
            <a:chOff x="-47157950" y="2712175"/>
            <a:chExt cx="300100" cy="300900"/>
          </a:xfrm>
        </p:grpSpPr>
        <p:sp>
          <p:nvSpPr>
            <p:cNvPr id="5879" name="Google Shape;5879;p39"/>
            <p:cNvSpPr/>
            <p:nvPr/>
          </p:nvSpPr>
          <p:spPr>
            <a:xfrm>
              <a:off x="-47157950" y="2712175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7026" y="1166"/>
                  </a:moveTo>
                  <a:lnTo>
                    <a:pt x="7940" y="2048"/>
                  </a:lnTo>
                  <a:lnTo>
                    <a:pt x="7026" y="2048"/>
                  </a:lnTo>
                  <a:lnTo>
                    <a:pt x="7026" y="1166"/>
                  </a:lnTo>
                  <a:close/>
                  <a:moveTo>
                    <a:pt x="6333" y="693"/>
                  </a:moveTo>
                  <a:lnTo>
                    <a:pt x="6333" y="2458"/>
                  </a:lnTo>
                  <a:cubicBezTo>
                    <a:pt x="6333" y="2647"/>
                    <a:pt x="6491" y="2804"/>
                    <a:pt x="6680" y="2804"/>
                  </a:cubicBezTo>
                  <a:lnTo>
                    <a:pt x="8444" y="2804"/>
                  </a:lnTo>
                  <a:lnTo>
                    <a:pt x="8444" y="4222"/>
                  </a:lnTo>
                  <a:lnTo>
                    <a:pt x="3529" y="4222"/>
                  </a:lnTo>
                  <a:lnTo>
                    <a:pt x="3529" y="693"/>
                  </a:lnTo>
                  <a:close/>
                  <a:moveTo>
                    <a:pt x="10933" y="4222"/>
                  </a:moveTo>
                  <a:cubicBezTo>
                    <a:pt x="11122" y="4222"/>
                    <a:pt x="11279" y="4380"/>
                    <a:pt x="11279" y="4569"/>
                  </a:cubicBezTo>
                  <a:lnTo>
                    <a:pt x="11279" y="8097"/>
                  </a:lnTo>
                  <a:lnTo>
                    <a:pt x="11248" y="8097"/>
                  </a:lnTo>
                  <a:cubicBezTo>
                    <a:pt x="11248" y="8286"/>
                    <a:pt x="11090" y="8444"/>
                    <a:pt x="10901" y="8444"/>
                  </a:cubicBezTo>
                  <a:lnTo>
                    <a:pt x="9137" y="8444"/>
                  </a:lnTo>
                  <a:lnTo>
                    <a:pt x="9137" y="7719"/>
                  </a:lnTo>
                  <a:lnTo>
                    <a:pt x="9483" y="7719"/>
                  </a:lnTo>
                  <a:cubicBezTo>
                    <a:pt x="9673" y="7719"/>
                    <a:pt x="9830" y="7562"/>
                    <a:pt x="9830" y="7372"/>
                  </a:cubicBezTo>
                  <a:cubicBezTo>
                    <a:pt x="9830" y="7183"/>
                    <a:pt x="9673" y="7026"/>
                    <a:pt x="9483" y="7026"/>
                  </a:cubicBezTo>
                  <a:lnTo>
                    <a:pt x="2458" y="7026"/>
                  </a:lnTo>
                  <a:cubicBezTo>
                    <a:pt x="2269" y="7026"/>
                    <a:pt x="2111" y="7183"/>
                    <a:pt x="2111" y="7372"/>
                  </a:cubicBezTo>
                  <a:cubicBezTo>
                    <a:pt x="2111" y="7562"/>
                    <a:pt x="2269" y="7719"/>
                    <a:pt x="2458" y="7719"/>
                  </a:cubicBezTo>
                  <a:lnTo>
                    <a:pt x="2836" y="7719"/>
                  </a:lnTo>
                  <a:lnTo>
                    <a:pt x="2836" y="8444"/>
                  </a:lnTo>
                  <a:lnTo>
                    <a:pt x="1040" y="8444"/>
                  </a:lnTo>
                  <a:cubicBezTo>
                    <a:pt x="851" y="8444"/>
                    <a:pt x="694" y="8286"/>
                    <a:pt x="694" y="8097"/>
                  </a:cubicBezTo>
                  <a:lnTo>
                    <a:pt x="694" y="4569"/>
                  </a:lnTo>
                  <a:cubicBezTo>
                    <a:pt x="694" y="4380"/>
                    <a:pt x="851" y="4222"/>
                    <a:pt x="1040" y="4222"/>
                  </a:cubicBezTo>
                  <a:lnTo>
                    <a:pt x="2836" y="4222"/>
                  </a:lnTo>
                  <a:lnTo>
                    <a:pt x="2836" y="4569"/>
                  </a:lnTo>
                  <a:cubicBezTo>
                    <a:pt x="2836" y="4789"/>
                    <a:pt x="2993" y="4947"/>
                    <a:pt x="3183" y="4947"/>
                  </a:cubicBezTo>
                  <a:lnTo>
                    <a:pt x="8822" y="4947"/>
                  </a:lnTo>
                  <a:cubicBezTo>
                    <a:pt x="9011" y="4947"/>
                    <a:pt x="9168" y="4789"/>
                    <a:pt x="9168" y="4569"/>
                  </a:cubicBezTo>
                  <a:lnTo>
                    <a:pt x="9168" y="4222"/>
                  </a:lnTo>
                  <a:close/>
                  <a:moveTo>
                    <a:pt x="8412" y="7719"/>
                  </a:moveTo>
                  <a:lnTo>
                    <a:pt x="8412" y="11279"/>
                  </a:lnTo>
                  <a:lnTo>
                    <a:pt x="3498" y="11279"/>
                  </a:lnTo>
                  <a:lnTo>
                    <a:pt x="3498" y="7719"/>
                  </a:lnTo>
                  <a:close/>
                  <a:moveTo>
                    <a:pt x="3183" y="0"/>
                  </a:moveTo>
                  <a:cubicBezTo>
                    <a:pt x="2993" y="0"/>
                    <a:pt x="2836" y="158"/>
                    <a:pt x="2836" y="378"/>
                  </a:cubicBezTo>
                  <a:lnTo>
                    <a:pt x="2836" y="3560"/>
                  </a:lnTo>
                  <a:lnTo>
                    <a:pt x="1072" y="3560"/>
                  </a:lnTo>
                  <a:cubicBezTo>
                    <a:pt x="473" y="3560"/>
                    <a:pt x="1" y="4033"/>
                    <a:pt x="1" y="4600"/>
                  </a:cubicBezTo>
                  <a:lnTo>
                    <a:pt x="1" y="8129"/>
                  </a:lnTo>
                  <a:cubicBezTo>
                    <a:pt x="1" y="8696"/>
                    <a:pt x="473" y="9168"/>
                    <a:pt x="1072" y="9168"/>
                  </a:cubicBezTo>
                  <a:lnTo>
                    <a:pt x="2836" y="9168"/>
                  </a:lnTo>
                  <a:lnTo>
                    <a:pt x="2836" y="11657"/>
                  </a:lnTo>
                  <a:cubicBezTo>
                    <a:pt x="2836" y="11846"/>
                    <a:pt x="2993" y="12035"/>
                    <a:pt x="3183" y="12035"/>
                  </a:cubicBezTo>
                  <a:lnTo>
                    <a:pt x="8822" y="12035"/>
                  </a:lnTo>
                  <a:cubicBezTo>
                    <a:pt x="9011" y="12035"/>
                    <a:pt x="9168" y="11846"/>
                    <a:pt x="9168" y="11657"/>
                  </a:cubicBezTo>
                  <a:lnTo>
                    <a:pt x="9168" y="9168"/>
                  </a:lnTo>
                  <a:lnTo>
                    <a:pt x="10933" y="9168"/>
                  </a:lnTo>
                  <a:cubicBezTo>
                    <a:pt x="11531" y="9168"/>
                    <a:pt x="12004" y="8696"/>
                    <a:pt x="12004" y="8129"/>
                  </a:cubicBezTo>
                  <a:lnTo>
                    <a:pt x="12004" y="4600"/>
                  </a:lnTo>
                  <a:cubicBezTo>
                    <a:pt x="11972" y="4001"/>
                    <a:pt x="11500" y="3529"/>
                    <a:pt x="10901" y="3529"/>
                  </a:cubicBezTo>
                  <a:lnTo>
                    <a:pt x="9137" y="3529"/>
                  </a:lnTo>
                  <a:lnTo>
                    <a:pt x="9137" y="2458"/>
                  </a:lnTo>
                  <a:cubicBezTo>
                    <a:pt x="9137" y="2363"/>
                    <a:pt x="9074" y="2269"/>
                    <a:pt x="9011" y="2206"/>
                  </a:cubicBezTo>
                  <a:lnTo>
                    <a:pt x="6932" y="126"/>
                  </a:lnTo>
                  <a:cubicBezTo>
                    <a:pt x="6837" y="63"/>
                    <a:pt x="6774" y="0"/>
                    <a:pt x="6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39"/>
            <p:cNvSpPr/>
            <p:nvPr/>
          </p:nvSpPr>
          <p:spPr>
            <a:xfrm>
              <a:off x="-47087075" y="28523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37" y="693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39"/>
            <p:cNvSpPr/>
            <p:nvPr/>
          </p:nvSpPr>
          <p:spPr>
            <a:xfrm>
              <a:off x="-47052400" y="28523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6" y="0"/>
                    <a:pt x="0" y="158"/>
                    <a:pt x="0" y="347"/>
                  </a:cubicBezTo>
                  <a:cubicBezTo>
                    <a:pt x="0" y="536"/>
                    <a:pt x="126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39"/>
            <p:cNvSpPr/>
            <p:nvPr/>
          </p:nvSpPr>
          <p:spPr>
            <a:xfrm>
              <a:off x="-47051625" y="29579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9"/>
            <p:cNvSpPr/>
            <p:nvPr/>
          </p:nvSpPr>
          <p:spPr>
            <a:xfrm>
              <a:off x="-47051625" y="29232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9"/>
            <p:cNvSpPr/>
            <p:nvPr/>
          </p:nvSpPr>
          <p:spPr>
            <a:xfrm>
              <a:off x="-47017750" y="2852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9"/>
            <p:cNvSpPr/>
            <p:nvPr/>
          </p:nvSpPr>
          <p:spPr>
            <a:xfrm>
              <a:off x="-46964975" y="2852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40" y="693"/>
                  </a:lnTo>
                  <a:cubicBezTo>
                    <a:pt x="1260" y="693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6" name="Google Shape;5886;p39"/>
          <p:cNvSpPr/>
          <p:nvPr/>
        </p:nvSpPr>
        <p:spPr>
          <a:xfrm>
            <a:off x="6887812" y="1708462"/>
            <a:ext cx="291767" cy="330964"/>
          </a:xfrm>
          <a:custGeom>
            <a:avLst/>
            <a:gdLst/>
            <a:ahLst/>
            <a:cxnLst/>
            <a:rect l="l" t="t" r="r" b="b"/>
            <a:pathLst>
              <a:path w="10555" h="11973" extrusionOk="0">
                <a:moveTo>
                  <a:pt x="3151" y="2836"/>
                </a:moveTo>
                <a:cubicBezTo>
                  <a:pt x="3340" y="2836"/>
                  <a:pt x="3498" y="2994"/>
                  <a:pt x="3498" y="3183"/>
                </a:cubicBezTo>
                <a:lnTo>
                  <a:pt x="3498" y="3529"/>
                </a:lnTo>
                <a:lnTo>
                  <a:pt x="2805" y="3529"/>
                </a:lnTo>
                <a:lnTo>
                  <a:pt x="2805" y="3183"/>
                </a:lnTo>
                <a:cubicBezTo>
                  <a:pt x="2805" y="2994"/>
                  <a:pt x="2962" y="2836"/>
                  <a:pt x="3151" y="2836"/>
                </a:cubicBezTo>
                <a:close/>
                <a:moveTo>
                  <a:pt x="9862" y="4191"/>
                </a:moveTo>
                <a:lnTo>
                  <a:pt x="9862" y="5262"/>
                </a:lnTo>
                <a:cubicBezTo>
                  <a:pt x="9862" y="5451"/>
                  <a:pt x="9704" y="5609"/>
                  <a:pt x="9484" y="5609"/>
                </a:cubicBezTo>
                <a:cubicBezTo>
                  <a:pt x="9295" y="5609"/>
                  <a:pt x="9137" y="5451"/>
                  <a:pt x="9137" y="5262"/>
                </a:cubicBezTo>
                <a:lnTo>
                  <a:pt x="9137" y="4191"/>
                </a:lnTo>
                <a:close/>
                <a:moveTo>
                  <a:pt x="3151" y="5609"/>
                </a:moveTo>
                <a:cubicBezTo>
                  <a:pt x="3340" y="5609"/>
                  <a:pt x="3498" y="5766"/>
                  <a:pt x="3498" y="5987"/>
                </a:cubicBezTo>
                <a:cubicBezTo>
                  <a:pt x="3498" y="6176"/>
                  <a:pt x="3340" y="6333"/>
                  <a:pt x="3151" y="6333"/>
                </a:cubicBezTo>
                <a:cubicBezTo>
                  <a:pt x="2962" y="6333"/>
                  <a:pt x="2805" y="6176"/>
                  <a:pt x="2805" y="5987"/>
                </a:cubicBezTo>
                <a:cubicBezTo>
                  <a:pt x="2805" y="5766"/>
                  <a:pt x="2962" y="5609"/>
                  <a:pt x="3151" y="5609"/>
                </a:cubicBezTo>
                <a:close/>
                <a:moveTo>
                  <a:pt x="3592" y="4254"/>
                </a:moveTo>
                <a:cubicBezTo>
                  <a:pt x="4695" y="4443"/>
                  <a:pt x="5640" y="5451"/>
                  <a:pt x="5640" y="6680"/>
                </a:cubicBezTo>
                <a:lnTo>
                  <a:pt x="5640" y="8822"/>
                </a:lnTo>
                <a:cubicBezTo>
                  <a:pt x="5640" y="10145"/>
                  <a:pt x="4538" y="11248"/>
                  <a:pt x="3183" y="11248"/>
                </a:cubicBezTo>
                <a:cubicBezTo>
                  <a:pt x="1860" y="11248"/>
                  <a:pt x="757" y="10145"/>
                  <a:pt x="757" y="8822"/>
                </a:cubicBezTo>
                <a:lnTo>
                  <a:pt x="757" y="6680"/>
                </a:lnTo>
                <a:cubicBezTo>
                  <a:pt x="757" y="5451"/>
                  <a:pt x="1671" y="4443"/>
                  <a:pt x="2868" y="4254"/>
                </a:cubicBezTo>
                <a:lnTo>
                  <a:pt x="2868" y="4979"/>
                </a:lnTo>
                <a:cubicBezTo>
                  <a:pt x="2490" y="5136"/>
                  <a:pt x="2175" y="5546"/>
                  <a:pt x="2175" y="5987"/>
                </a:cubicBezTo>
                <a:cubicBezTo>
                  <a:pt x="2175" y="6396"/>
                  <a:pt x="2458" y="6837"/>
                  <a:pt x="2868" y="6963"/>
                </a:cubicBezTo>
                <a:lnTo>
                  <a:pt x="2868" y="7341"/>
                </a:lnTo>
                <a:cubicBezTo>
                  <a:pt x="2868" y="7562"/>
                  <a:pt x="3025" y="7719"/>
                  <a:pt x="3246" y="7719"/>
                </a:cubicBezTo>
                <a:cubicBezTo>
                  <a:pt x="3435" y="7719"/>
                  <a:pt x="3592" y="7562"/>
                  <a:pt x="3592" y="7341"/>
                </a:cubicBezTo>
                <a:lnTo>
                  <a:pt x="3592" y="6963"/>
                </a:lnTo>
                <a:cubicBezTo>
                  <a:pt x="3970" y="6806"/>
                  <a:pt x="4286" y="6396"/>
                  <a:pt x="4286" y="5987"/>
                </a:cubicBezTo>
                <a:cubicBezTo>
                  <a:pt x="4286" y="5546"/>
                  <a:pt x="4033" y="5105"/>
                  <a:pt x="3592" y="4979"/>
                </a:cubicBezTo>
                <a:lnTo>
                  <a:pt x="3592" y="4254"/>
                </a:lnTo>
                <a:close/>
                <a:moveTo>
                  <a:pt x="5294" y="1"/>
                </a:moveTo>
                <a:cubicBezTo>
                  <a:pt x="4033" y="1"/>
                  <a:pt x="2994" y="946"/>
                  <a:pt x="2836" y="2143"/>
                </a:cubicBezTo>
                <a:cubicBezTo>
                  <a:pt x="2427" y="2301"/>
                  <a:pt x="2143" y="2710"/>
                  <a:pt x="2143" y="3151"/>
                </a:cubicBezTo>
                <a:lnTo>
                  <a:pt x="2143" y="3687"/>
                </a:lnTo>
                <a:cubicBezTo>
                  <a:pt x="914" y="4128"/>
                  <a:pt x="1" y="5294"/>
                  <a:pt x="1" y="6680"/>
                </a:cubicBezTo>
                <a:lnTo>
                  <a:pt x="1" y="8822"/>
                </a:lnTo>
                <a:cubicBezTo>
                  <a:pt x="1" y="10555"/>
                  <a:pt x="1419" y="11973"/>
                  <a:pt x="3151" y="11973"/>
                </a:cubicBezTo>
                <a:cubicBezTo>
                  <a:pt x="4884" y="11973"/>
                  <a:pt x="6302" y="10555"/>
                  <a:pt x="6302" y="8822"/>
                </a:cubicBezTo>
                <a:lnTo>
                  <a:pt x="6302" y="6680"/>
                </a:lnTo>
                <a:cubicBezTo>
                  <a:pt x="6302" y="5294"/>
                  <a:pt x="5451" y="4128"/>
                  <a:pt x="4191" y="3687"/>
                </a:cubicBezTo>
                <a:lnTo>
                  <a:pt x="4191" y="3151"/>
                </a:lnTo>
                <a:cubicBezTo>
                  <a:pt x="4191" y="2710"/>
                  <a:pt x="3907" y="2301"/>
                  <a:pt x="3529" y="2143"/>
                </a:cubicBezTo>
                <a:cubicBezTo>
                  <a:pt x="3624" y="1293"/>
                  <a:pt x="4380" y="662"/>
                  <a:pt x="5262" y="662"/>
                </a:cubicBezTo>
                <a:cubicBezTo>
                  <a:pt x="6239" y="662"/>
                  <a:pt x="7026" y="1450"/>
                  <a:pt x="7026" y="2427"/>
                </a:cubicBezTo>
                <a:lnTo>
                  <a:pt x="7026" y="8413"/>
                </a:lnTo>
                <a:cubicBezTo>
                  <a:pt x="7026" y="9200"/>
                  <a:pt x="7657" y="9830"/>
                  <a:pt x="8444" y="9830"/>
                </a:cubicBezTo>
                <a:cubicBezTo>
                  <a:pt x="9232" y="9830"/>
                  <a:pt x="9862" y="9200"/>
                  <a:pt x="9862" y="8413"/>
                </a:cubicBezTo>
                <a:lnTo>
                  <a:pt x="9862" y="6239"/>
                </a:lnTo>
                <a:cubicBezTo>
                  <a:pt x="10240" y="6081"/>
                  <a:pt x="10555" y="5703"/>
                  <a:pt x="10555" y="5262"/>
                </a:cubicBezTo>
                <a:lnTo>
                  <a:pt x="10555" y="3844"/>
                </a:lnTo>
                <a:cubicBezTo>
                  <a:pt x="10555" y="3687"/>
                  <a:pt x="10397" y="3529"/>
                  <a:pt x="10208" y="3529"/>
                </a:cubicBezTo>
                <a:lnTo>
                  <a:pt x="9862" y="3529"/>
                </a:lnTo>
                <a:lnTo>
                  <a:pt x="9862" y="2458"/>
                </a:lnTo>
                <a:cubicBezTo>
                  <a:pt x="9862" y="2269"/>
                  <a:pt x="9704" y="2112"/>
                  <a:pt x="9515" y="2112"/>
                </a:cubicBezTo>
                <a:cubicBezTo>
                  <a:pt x="9295" y="2112"/>
                  <a:pt x="9137" y="2269"/>
                  <a:pt x="9137" y="2458"/>
                </a:cubicBezTo>
                <a:lnTo>
                  <a:pt x="9137" y="3529"/>
                </a:lnTo>
                <a:lnTo>
                  <a:pt x="8791" y="3529"/>
                </a:lnTo>
                <a:cubicBezTo>
                  <a:pt x="8602" y="3529"/>
                  <a:pt x="8444" y="3687"/>
                  <a:pt x="8444" y="3876"/>
                </a:cubicBezTo>
                <a:lnTo>
                  <a:pt x="8444" y="5294"/>
                </a:lnTo>
                <a:cubicBezTo>
                  <a:pt x="8444" y="5766"/>
                  <a:pt x="8728" y="6176"/>
                  <a:pt x="9137" y="6302"/>
                </a:cubicBezTo>
                <a:lnTo>
                  <a:pt x="9137" y="8444"/>
                </a:lnTo>
                <a:cubicBezTo>
                  <a:pt x="9137" y="8854"/>
                  <a:pt x="8822" y="9169"/>
                  <a:pt x="8444" y="9169"/>
                </a:cubicBezTo>
                <a:cubicBezTo>
                  <a:pt x="8035" y="9169"/>
                  <a:pt x="7720" y="8854"/>
                  <a:pt x="7720" y="8444"/>
                </a:cubicBezTo>
                <a:lnTo>
                  <a:pt x="7720" y="2458"/>
                </a:lnTo>
                <a:cubicBezTo>
                  <a:pt x="7720" y="1103"/>
                  <a:pt x="6617" y="1"/>
                  <a:pt x="5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7" name="Google Shape;5887;p39"/>
          <p:cNvGrpSpPr/>
          <p:nvPr/>
        </p:nvGrpSpPr>
        <p:grpSpPr>
          <a:xfrm>
            <a:off x="6885257" y="2115264"/>
            <a:ext cx="292624" cy="331821"/>
            <a:chOff x="-45278675" y="2333325"/>
            <a:chExt cx="264650" cy="300100"/>
          </a:xfrm>
        </p:grpSpPr>
        <p:sp>
          <p:nvSpPr>
            <p:cNvPr id="5888" name="Google Shape;5888;p39"/>
            <p:cNvSpPr/>
            <p:nvPr/>
          </p:nvSpPr>
          <p:spPr>
            <a:xfrm>
              <a:off x="-45243225" y="247510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1071" y="725"/>
                  </a:moveTo>
                  <a:cubicBezTo>
                    <a:pt x="1260" y="725"/>
                    <a:pt x="1418" y="883"/>
                    <a:pt x="1418" y="1072"/>
                  </a:cubicBezTo>
                  <a:cubicBezTo>
                    <a:pt x="1418" y="1261"/>
                    <a:pt x="1260" y="1418"/>
                    <a:pt x="1071" y="1418"/>
                  </a:cubicBez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2080"/>
                  </a:lnTo>
                  <a:lnTo>
                    <a:pt x="1071" y="2080"/>
                  </a:lnTo>
                  <a:cubicBezTo>
                    <a:pt x="1638" y="2080"/>
                    <a:pt x="2111" y="1607"/>
                    <a:pt x="2111" y="1040"/>
                  </a:cubicBezTo>
                  <a:cubicBezTo>
                    <a:pt x="2111" y="473"/>
                    <a:pt x="167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9"/>
            <p:cNvSpPr/>
            <p:nvPr/>
          </p:nvSpPr>
          <p:spPr>
            <a:xfrm>
              <a:off x="-45172350" y="2475100"/>
              <a:ext cx="52800" cy="89025"/>
            </a:xfrm>
            <a:custGeom>
              <a:avLst/>
              <a:gdLst/>
              <a:ahLst/>
              <a:cxnLst/>
              <a:rect l="l" t="t" r="r" b="b"/>
              <a:pathLst>
                <a:path w="2112" h="3561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261" y="2143"/>
                    <a:pt x="1418" y="2300"/>
                    <a:pt x="1418" y="2489"/>
                  </a:cubicBezTo>
                  <a:cubicBezTo>
                    <a:pt x="1418" y="2678"/>
                    <a:pt x="1261" y="2836"/>
                    <a:pt x="1072" y="2836"/>
                  </a:cubicBezTo>
                  <a:cubicBezTo>
                    <a:pt x="851" y="2836"/>
                    <a:pt x="694" y="2678"/>
                    <a:pt x="694" y="2489"/>
                  </a:cubicBezTo>
                  <a:cubicBezTo>
                    <a:pt x="694" y="2300"/>
                    <a:pt x="536" y="2143"/>
                    <a:pt x="347" y="2143"/>
                  </a:cubicBezTo>
                  <a:cubicBezTo>
                    <a:pt x="158" y="2143"/>
                    <a:pt x="1" y="2300"/>
                    <a:pt x="1" y="2489"/>
                  </a:cubicBezTo>
                  <a:cubicBezTo>
                    <a:pt x="1" y="3088"/>
                    <a:pt x="473" y="3560"/>
                    <a:pt x="1072" y="3560"/>
                  </a:cubicBezTo>
                  <a:cubicBezTo>
                    <a:pt x="1639" y="3560"/>
                    <a:pt x="2111" y="3088"/>
                    <a:pt x="2111" y="2489"/>
                  </a:cubicBezTo>
                  <a:cubicBezTo>
                    <a:pt x="2111" y="1891"/>
                    <a:pt x="1639" y="1418"/>
                    <a:pt x="1072" y="1418"/>
                  </a:cubicBezTo>
                  <a:cubicBezTo>
                    <a:pt x="851" y="1418"/>
                    <a:pt x="725" y="1261"/>
                    <a:pt x="725" y="1072"/>
                  </a:cubicBezTo>
                  <a:cubicBezTo>
                    <a:pt x="725" y="883"/>
                    <a:pt x="851" y="725"/>
                    <a:pt x="1072" y="725"/>
                  </a:cubicBezTo>
                  <a:cubicBezTo>
                    <a:pt x="1261" y="725"/>
                    <a:pt x="1418" y="883"/>
                    <a:pt x="1418" y="1072"/>
                  </a:cubicBezTo>
                  <a:cubicBezTo>
                    <a:pt x="1418" y="1261"/>
                    <a:pt x="1576" y="1418"/>
                    <a:pt x="1765" y="1418"/>
                  </a:cubicBezTo>
                  <a:cubicBezTo>
                    <a:pt x="1954" y="1418"/>
                    <a:pt x="2111" y="1261"/>
                    <a:pt x="2111" y="1072"/>
                  </a:cubicBezTo>
                  <a:cubicBezTo>
                    <a:pt x="2111" y="473"/>
                    <a:pt x="1639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9"/>
            <p:cNvSpPr/>
            <p:nvPr/>
          </p:nvSpPr>
          <p:spPr>
            <a:xfrm>
              <a:off x="-45102250" y="2475100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072" y="725"/>
                  </a:moveTo>
                  <a:cubicBezTo>
                    <a:pt x="1261" y="725"/>
                    <a:pt x="1418" y="883"/>
                    <a:pt x="1418" y="1072"/>
                  </a:cubicBezTo>
                  <a:lnTo>
                    <a:pt x="1418" y="2458"/>
                  </a:lnTo>
                  <a:cubicBezTo>
                    <a:pt x="1418" y="2647"/>
                    <a:pt x="1261" y="2804"/>
                    <a:pt x="1072" y="2804"/>
                  </a:cubicBezTo>
                  <a:lnTo>
                    <a:pt x="694" y="2804"/>
                  </a:lnTo>
                  <a:lnTo>
                    <a:pt x="694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lnTo>
                    <a:pt x="1040" y="3497"/>
                  </a:lnTo>
                  <a:cubicBezTo>
                    <a:pt x="1639" y="3497"/>
                    <a:pt x="2111" y="3025"/>
                    <a:pt x="2111" y="2458"/>
                  </a:cubicBezTo>
                  <a:lnTo>
                    <a:pt x="2111" y="1040"/>
                  </a:lnTo>
                  <a:cubicBezTo>
                    <a:pt x="2111" y="473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9"/>
            <p:cNvSpPr/>
            <p:nvPr/>
          </p:nvSpPr>
          <p:spPr>
            <a:xfrm>
              <a:off x="-45278675" y="2333325"/>
              <a:ext cx="264650" cy="300100"/>
            </a:xfrm>
            <a:custGeom>
              <a:avLst/>
              <a:gdLst/>
              <a:ahLst/>
              <a:cxnLst/>
              <a:rect l="l" t="t" r="r" b="b"/>
              <a:pathLst>
                <a:path w="10586" h="12004" extrusionOk="0">
                  <a:moveTo>
                    <a:pt x="7751" y="1229"/>
                  </a:moveTo>
                  <a:lnTo>
                    <a:pt x="8664" y="2143"/>
                  </a:lnTo>
                  <a:lnTo>
                    <a:pt x="7751" y="2143"/>
                  </a:lnTo>
                  <a:lnTo>
                    <a:pt x="7751" y="1229"/>
                  </a:lnTo>
                  <a:close/>
                  <a:moveTo>
                    <a:pt x="7089" y="725"/>
                  </a:moveTo>
                  <a:lnTo>
                    <a:pt x="7089" y="2489"/>
                  </a:lnTo>
                  <a:cubicBezTo>
                    <a:pt x="7089" y="2678"/>
                    <a:pt x="7246" y="2836"/>
                    <a:pt x="7436" y="2836"/>
                  </a:cubicBezTo>
                  <a:lnTo>
                    <a:pt x="9200" y="2836"/>
                  </a:lnTo>
                  <a:lnTo>
                    <a:pt x="9200" y="4254"/>
                  </a:lnTo>
                  <a:lnTo>
                    <a:pt x="1481" y="4254"/>
                  </a:lnTo>
                  <a:lnTo>
                    <a:pt x="1481" y="725"/>
                  </a:lnTo>
                  <a:close/>
                  <a:moveTo>
                    <a:pt x="9893" y="4978"/>
                  </a:moveTo>
                  <a:lnTo>
                    <a:pt x="9893" y="9893"/>
                  </a:lnTo>
                  <a:lnTo>
                    <a:pt x="756" y="9893"/>
                  </a:lnTo>
                  <a:lnTo>
                    <a:pt x="756" y="4978"/>
                  </a:lnTo>
                  <a:close/>
                  <a:moveTo>
                    <a:pt x="9168" y="10586"/>
                  </a:moveTo>
                  <a:lnTo>
                    <a:pt x="9168" y="11311"/>
                  </a:lnTo>
                  <a:lnTo>
                    <a:pt x="1450" y="11311"/>
                  </a:lnTo>
                  <a:lnTo>
                    <a:pt x="1450" y="10586"/>
                  </a:lnTo>
                  <a:close/>
                  <a:moveTo>
                    <a:pt x="1072" y="1"/>
                  </a:moveTo>
                  <a:cubicBezTo>
                    <a:pt x="851" y="1"/>
                    <a:pt x="725" y="158"/>
                    <a:pt x="725" y="347"/>
                  </a:cubicBezTo>
                  <a:lnTo>
                    <a:pt x="725" y="4254"/>
                  </a:lnTo>
                  <a:lnTo>
                    <a:pt x="347" y="4254"/>
                  </a:lnTo>
                  <a:cubicBezTo>
                    <a:pt x="158" y="4254"/>
                    <a:pt x="0" y="4411"/>
                    <a:pt x="0" y="4600"/>
                  </a:cubicBezTo>
                  <a:lnTo>
                    <a:pt x="0" y="10240"/>
                  </a:lnTo>
                  <a:cubicBezTo>
                    <a:pt x="0" y="10429"/>
                    <a:pt x="158" y="10586"/>
                    <a:pt x="347" y="10586"/>
                  </a:cubicBezTo>
                  <a:lnTo>
                    <a:pt x="725" y="10586"/>
                  </a:lnTo>
                  <a:lnTo>
                    <a:pt x="725" y="11657"/>
                  </a:lnTo>
                  <a:cubicBezTo>
                    <a:pt x="725" y="11846"/>
                    <a:pt x="851" y="12004"/>
                    <a:pt x="1072" y="12004"/>
                  </a:cubicBezTo>
                  <a:lnTo>
                    <a:pt x="9483" y="12004"/>
                  </a:lnTo>
                  <a:cubicBezTo>
                    <a:pt x="9672" y="12004"/>
                    <a:pt x="9830" y="11846"/>
                    <a:pt x="9830" y="11657"/>
                  </a:cubicBezTo>
                  <a:lnTo>
                    <a:pt x="9830" y="10586"/>
                  </a:lnTo>
                  <a:lnTo>
                    <a:pt x="10208" y="10586"/>
                  </a:lnTo>
                  <a:cubicBezTo>
                    <a:pt x="10397" y="10586"/>
                    <a:pt x="10555" y="10429"/>
                    <a:pt x="10555" y="10240"/>
                  </a:cubicBezTo>
                  <a:lnTo>
                    <a:pt x="10555" y="4600"/>
                  </a:lnTo>
                  <a:cubicBezTo>
                    <a:pt x="10586" y="4411"/>
                    <a:pt x="10428" y="4254"/>
                    <a:pt x="10239" y="4254"/>
                  </a:cubicBezTo>
                  <a:lnTo>
                    <a:pt x="9893" y="4254"/>
                  </a:lnTo>
                  <a:lnTo>
                    <a:pt x="9893" y="2489"/>
                  </a:lnTo>
                  <a:cubicBezTo>
                    <a:pt x="9893" y="2395"/>
                    <a:pt x="9830" y="2300"/>
                    <a:pt x="9767" y="2237"/>
                  </a:cubicBezTo>
                  <a:lnTo>
                    <a:pt x="7656" y="127"/>
                  </a:lnTo>
                  <a:cubicBezTo>
                    <a:pt x="7562" y="32"/>
                    <a:pt x="7499" y="1"/>
                    <a:pt x="74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2" name="Google Shape;5892;p39"/>
          <p:cNvGrpSpPr/>
          <p:nvPr/>
        </p:nvGrpSpPr>
        <p:grpSpPr>
          <a:xfrm>
            <a:off x="6894821" y="2522825"/>
            <a:ext cx="273495" cy="331848"/>
            <a:chOff x="-45270025" y="2701925"/>
            <a:chExt cx="247350" cy="300125"/>
          </a:xfrm>
        </p:grpSpPr>
        <p:sp>
          <p:nvSpPr>
            <p:cNvPr id="5893" name="Google Shape;5893;p39"/>
            <p:cNvSpPr/>
            <p:nvPr/>
          </p:nvSpPr>
          <p:spPr>
            <a:xfrm>
              <a:off x="-45128250" y="28437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9"/>
            <p:cNvSpPr/>
            <p:nvPr/>
          </p:nvSpPr>
          <p:spPr>
            <a:xfrm>
              <a:off x="-45270025" y="2701925"/>
              <a:ext cx="247350" cy="300125"/>
            </a:xfrm>
            <a:custGeom>
              <a:avLst/>
              <a:gdLst/>
              <a:ahLst/>
              <a:cxnLst/>
              <a:rect l="l" t="t" r="r" b="b"/>
              <a:pathLst>
                <a:path w="9894" h="12005" extrusionOk="0">
                  <a:moveTo>
                    <a:pt x="7751" y="1261"/>
                  </a:moveTo>
                  <a:lnTo>
                    <a:pt x="8665" y="2143"/>
                  </a:lnTo>
                  <a:lnTo>
                    <a:pt x="7751" y="2143"/>
                  </a:lnTo>
                  <a:lnTo>
                    <a:pt x="7751" y="1261"/>
                  </a:lnTo>
                  <a:close/>
                  <a:moveTo>
                    <a:pt x="7090" y="4979"/>
                  </a:moveTo>
                  <a:lnTo>
                    <a:pt x="7090" y="9925"/>
                  </a:lnTo>
                  <a:lnTo>
                    <a:pt x="757" y="9925"/>
                  </a:lnTo>
                  <a:lnTo>
                    <a:pt x="757" y="4979"/>
                  </a:lnTo>
                  <a:close/>
                  <a:moveTo>
                    <a:pt x="7090" y="725"/>
                  </a:moveTo>
                  <a:lnTo>
                    <a:pt x="7090" y="2521"/>
                  </a:lnTo>
                  <a:cubicBezTo>
                    <a:pt x="7090" y="2710"/>
                    <a:pt x="7247" y="2868"/>
                    <a:pt x="7436" y="2868"/>
                  </a:cubicBezTo>
                  <a:lnTo>
                    <a:pt x="9232" y="2868"/>
                  </a:lnTo>
                  <a:lnTo>
                    <a:pt x="9232" y="11343"/>
                  </a:lnTo>
                  <a:lnTo>
                    <a:pt x="1450" y="11343"/>
                  </a:lnTo>
                  <a:lnTo>
                    <a:pt x="1450" y="10618"/>
                  </a:lnTo>
                  <a:lnTo>
                    <a:pt x="7436" y="10618"/>
                  </a:lnTo>
                  <a:cubicBezTo>
                    <a:pt x="7657" y="10618"/>
                    <a:pt x="7814" y="10460"/>
                    <a:pt x="7814" y="10271"/>
                  </a:cubicBezTo>
                  <a:lnTo>
                    <a:pt x="7814" y="4632"/>
                  </a:lnTo>
                  <a:cubicBezTo>
                    <a:pt x="7814" y="4443"/>
                    <a:pt x="7657" y="4285"/>
                    <a:pt x="7436" y="4285"/>
                  </a:cubicBezTo>
                  <a:lnTo>
                    <a:pt x="1450" y="4285"/>
                  </a:lnTo>
                  <a:lnTo>
                    <a:pt x="1450" y="725"/>
                  </a:lnTo>
                  <a:close/>
                  <a:moveTo>
                    <a:pt x="1072" y="1"/>
                  </a:moveTo>
                  <a:cubicBezTo>
                    <a:pt x="883" y="1"/>
                    <a:pt x="726" y="158"/>
                    <a:pt x="726" y="347"/>
                  </a:cubicBezTo>
                  <a:lnTo>
                    <a:pt x="726" y="4254"/>
                  </a:lnTo>
                  <a:lnTo>
                    <a:pt x="379" y="4254"/>
                  </a:lnTo>
                  <a:cubicBezTo>
                    <a:pt x="158" y="4254"/>
                    <a:pt x="1" y="4411"/>
                    <a:pt x="1" y="4601"/>
                  </a:cubicBezTo>
                  <a:lnTo>
                    <a:pt x="1" y="10240"/>
                  </a:lnTo>
                  <a:cubicBezTo>
                    <a:pt x="1" y="10429"/>
                    <a:pt x="158" y="10586"/>
                    <a:pt x="379" y="10586"/>
                  </a:cubicBezTo>
                  <a:lnTo>
                    <a:pt x="726" y="10586"/>
                  </a:lnTo>
                  <a:lnTo>
                    <a:pt x="726" y="11658"/>
                  </a:lnTo>
                  <a:cubicBezTo>
                    <a:pt x="726" y="11847"/>
                    <a:pt x="883" y="12004"/>
                    <a:pt x="1072" y="12004"/>
                  </a:cubicBezTo>
                  <a:lnTo>
                    <a:pt x="9484" y="12004"/>
                  </a:lnTo>
                  <a:cubicBezTo>
                    <a:pt x="9704" y="12004"/>
                    <a:pt x="9862" y="11847"/>
                    <a:pt x="9862" y="11658"/>
                  </a:cubicBezTo>
                  <a:lnTo>
                    <a:pt x="9893" y="2458"/>
                  </a:lnTo>
                  <a:cubicBezTo>
                    <a:pt x="9893" y="2395"/>
                    <a:pt x="9862" y="2269"/>
                    <a:pt x="9767" y="2238"/>
                  </a:cubicBezTo>
                  <a:lnTo>
                    <a:pt x="7657" y="95"/>
                  </a:lnTo>
                  <a:cubicBezTo>
                    <a:pt x="7562" y="32"/>
                    <a:pt x="7499" y="1"/>
                    <a:pt x="74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9"/>
            <p:cNvSpPr/>
            <p:nvPr/>
          </p:nvSpPr>
          <p:spPr>
            <a:xfrm>
              <a:off x="-45235350" y="2844500"/>
              <a:ext cx="89800" cy="87450"/>
            </a:xfrm>
            <a:custGeom>
              <a:avLst/>
              <a:gdLst/>
              <a:ahLst/>
              <a:cxnLst/>
              <a:rect l="l" t="t" r="r" b="b"/>
              <a:pathLst>
                <a:path w="3592" h="3498" extrusionOk="0">
                  <a:moveTo>
                    <a:pt x="1796" y="1103"/>
                  </a:moveTo>
                  <a:lnTo>
                    <a:pt x="2268" y="2079"/>
                  </a:lnTo>
                  <a:lnTo>
                    <a:pt x="1292" y="2079"/>
                  </a:lnTo>
                  <a:lnTo>
                    <a:pt x="1796" y="1103"/>
                  </a:lnTo>
                  <a:close/>
                  <a:moveTo>
                    <a:pt x="1764" y="0"/>
                  </a:moveTo>
                  <a:cubicBezTo>
                    <a:pt x="1638" y="0"/>
                    <a:pt x="1544" y="63"/>
                    <a:pt x="1449" y="189"/>
                  </a:cubicBezTo>
                  <a:lnTo>
                    <a:pt x="32" y="2993"/>
                  </a:lnTo>
                  <a:cubicBezTo>
                    <a:pt x="0" y="3151"/>
                    <a:pt x="63" y="3340"/>
                    <a:pt x="284" y="3466"/>
                  </a:cubicBezTo>
                  <a:cubicBezTo>
                    <a:pt x="324" y="3482"/>
                    <a:pt x="369" y="3490"/>
                    <a:pt x="415" y="3490"/>
                  </a:cubicBezTo>
                  <a:cubicBezTo>
                    <a:pt x="547" y="3490"/>
                    <a:pt x="686" y="3425"/>
                    <a:pt x="756" y="3308"/>
                  </a:cubicBezTo>
                  <a:lnTo>
                    <a:pt x="977" y="2804"/>
                  </a:lnTo>
                  <a:lnTo>
                    <a:pt x="2647" y="2804"/>
                  </a:lnTo>
                  <a:lnTo>
                    <a:pt x="2867" y="3308"/>
                  </a:lnTo>
                  <a:cubicBezTo>
                    <a:pt x="2962" y="3434"/>
                    <a:pt x="3056" y="3497"/>
                    <a:pt x="3182" y="3497"/>
                  </a:cubicBezTo>
                  <a:cubicBezTo>
                    <a:pt x="3245" y="3497"/>
                    <a:pt x="3308" y="3497"/>
                    <a:pt x="3340" y="3466"/>
                  </a:cubicBezTo>
                  <a:cubicBezTo>
                    <a:pt x="3497" y="3371"/>
                    <a:pt x="3592" y="3151"/>
                    <a:pt x="3497" y="2993"/>
                  </a:cubicBezTo>
                  <a:lnTo>
                    <a:pt x="2079" y="189"/>
                  </a:lnTo>
                  <a:cubicBezTo>
                    <a:pt x="2016" y="63"/>
                    <a:pt x="1890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9"/>
            <p:cNvSpPr/>
            <p:nvPr/>
          </p:nvSpPr>
          <p:spPr>
            <a:xfrm>
              <a:off x="-45128250" y="28791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68" y="2111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97" name="Google Shape;5897;p39"/>
          <p:cNvSpPr/>
          <p:nvPr/>
        </p:nvSpPr>
        <p:spPr>
          <a:xfrm>
            <a:off x="7730211" y="2131705"/>
            <a:ext cx="331821" cy="331821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2867" y="725"/>
                </a:moveTo>
                <a:lnTo>
                  <a:pt x="2867" y="1449"/>
                </a:lnTo>
                <a:lnTo>
                  <a:pt x="2174" y="1449"/>
                </a:lnTo>
                <a:lnTo>
                  <a:pt x="2174" y="725"/>
                </a:lnTo>
                <a:close/>
                <a:moveTo>
                  <a:pt x="7971" y="3592"/>
                </a:moveTo>
                <a:lnTo>
                  <a:pt x="3560" y="8002"/>
                </a:lnTo>
                <a:lnTo>
                  <a:pt x="3560" y="3592"/>
                </a:lnTo>
                <a:close/>
                <a:moveTo>
                  <a:pt x="8506" y="4064"/>
                </a:moveTo>
                <a:lnTo>
                  <a:pt x="8506" y="8475"/>
                </a:lnTo>
                <a:lnTo>
                  <a:pt x="4096" y="8475"/>
                </a:lnTo>
                <a:lnTo>
                  <a:pt x="8506" y="4064"/>
                </a:lnTo>
                <a:close/>
                <a:moveTo>
                  <a:pt x="2867" y="3529"/>
                </a:moveTo>
                <a:lnTo>
                  <a:pt x="2867" y="8821"/>
                </a:lnTo>
                <a:cubicBezTo>
                  <a:pt x="2867" y="9011"/>
                  <a:pt x="3025" y="9168"/>
                  <a:pt x="3214" y="9168"/>
                </a:cubicBezTo>
                <a:lnTo>
                  <a:pt x="8506" y="9168"/>
                </a:lnTo>
                <a:lnTo>
                  <a:pt x="8506" y="9893"/>
                </a:lnTo>
                <a:lnTo>
                  <a:pt x="2174" y="9893"/>
                </a:lnTo>
                <a:lnTo>
                  <a:pt x="2174" y="3529"/>
                </a:lnTo>
                <a:close/>
                <a:moveTo>
                  <a:pt x="11342" y="9168"/>
                </a:moveTo>
                <a:lnTo>
                  <a:pt x="11342" y="9893"/>
                </a:lnTo>
                <a:lnTo>
                  <a:pt x="10617" y="9893"/>
                </a:lnTo>
                <a:lnTo>
                  <a:pt x="10617" y="9168"/>
                </a:lnTo>
                <a:close/>
                <a:moveTo>
                  <a:pt x="9830" y="2111"/>
                </a:moveTo>
                <a:lnTo>
                  <a:pt x="9830" y="11310"/>
                </a:lnTo>
                <a:lnTo>
                  <a:pt x="9168" y="11310"/>
                </a:lnTo>
                <a:lnTo>
                  <a:pt x="9168" y="3182"/>
                </a:lnTo>
                <a:lnTo>
                  <a:pt x="9168" y="3151"/>
                </a:lnTo>
                <a:cubicBezTo>
                  <a:pt x="9168" y="2993"/>
                  <a:pt x="9010" y="2836"/>
                  <a:pt x="8821" y="2836"/>
                </a:cubicBezTo>
                <a:lnTo>
                  <a:pt x="693" y="2836"/>
                </a:lnTo>
                <a:lnTo>
                  <a:pt x="693" y="2111"/>
                </a:lnTo>
                <a:close/>
                <a:moveTo>
                  <a:pt x="1764" y="0"/>
                </a:moveTo>
                <a:cubicBezTo>
                  <a:pt x="1575" y="0"/>
                  <a:pt x="1418" y="158"/>
                  <a:pt x="1418" y="347"/>
                </a:cubicBezTo>
                <a:lnTo>
                  <a:pt x="1418" y="1418"/>
                </a:lnTo>
                <a:lnTo>
                  <a:pt x="347" y="1418"/>
                </a:lnTo>
                <a:cubicBezTo>
                  <a:pt x="158" y="1418"/>
                  <a:pt x="0" y="1575"/>
                  <a:pt x="0" y="1764"/>
                </a:cubicBezTo>
                <a:lnTo>
                  <a:pt x="0" y="3182"/>
                </a:lnTo>
                <a:cubicBezTo>
                  <a:pt x="0" y="3371"/>
                  <a:pt x="158" y="3529"/>
                  <a:pt x="347" y="3529"/>
                </a:cubicBezTo>
                <a:lnTo>
                  <a:pt x="1418" y="3529"/>
                </a:lnTo>
                <a:lnTo>
                  <a:pt x="1418" y="10082"/>
                </a:lnTo>
                <a:lnTo>
                  <a:pt x="819" y="10680"/>
                </a:lnTo>
                <a:cubicBezTo>
                  <a:pt x="693" y="10775"/>
                  <a:pt x="693" y="11027"/>
                  <a:pt x="819" y="11184"/>
                </a:cubicBezTo>
                <a:cubicBezTo>
                  <a:pt x="882" y="11247"/>
                  <a:pt x="969" y="11279"/>
                  <a:pt x="1059" y="11279"/>
                </a:cubicBezTo>
                <a:cubicBezTo>
                  <a:pt x="1150" y="11279"/>
                  <a:pt x="1245" y="11247"/>
                  <a:pt x="1323" y="11184"/>
                </a:cubicBezTo>
                <a:lnTo>
                  <a:pt x="1922" y="10586"/>
                </a:lnTo>
                <a:lnTo>
                  <a:pt x="8475" y="10586"/>
                </a:lnTo>
                <a:lnTo>
                  <a:pt x="8475" y="11657"/>
                </a:lnTo>
                <a:cubicBezTo>
                  <a:pt x="8475" y="11846"/>
                  <a:pt x="8601" y="12003"/>
                  <a:pt x="8821" y="12003"/>
                </a:cubicBezTo>
                <a:lnTo>
                  <a:pt x="10239" y="12003"/>
                </a:lnTo>
                <a:cubicBezTo>
                  <a:pt x="10428" y="12003"/>
                  <a:pt x="10586" y="11846"/>
                  <a:pt x="10586" y="11657"/>
                </a:cubicBezTo>
                <a:lnTo>
                  <a:pt x="10586" y="10586"/>
                </a:lnTo>
                <a:lnTo>
                  <a:pt x="11657" y="10586"/>
                </a:lnTo>
                <a:cubicBezTo>
                  <a:pt x="11846" y="10586"/>
                  <a:pt x="12003" y="10428"/>
                  <a:pt x="12003" y="10239"/>
                </a:cubicBezTo>
                <a:lnTo>
                  <a:pt x="12003" y="8821"/>
                </a:lnTo>
                <a:cubicBezTo>
                  <a:pt x="12003" y="8632"/>
                  <a:pt x="11846" y="8475"/>
                  <a:pt x="11657" y="8475"/>
                </a:cubicBezTo>
                <a:lnTo>
                  <a:pt x="10586" y="8475"/>
                </a:lnTo>
                <a:lnTo>
                  <a:pt x="10586" y="1922"/>
                </a:lnTo>
                <a:lnTo>
                  <a:pt x="11184" y="1323"/>
                </a:lnTo>
                <a:cubicBezTo>
                  <a:pt x="11279" y="1229"/>
                  <a:pt x="11279" y="977"/>
                  <a:pt x="11184" y="819"/>
                </a:cubicBezTo>
                <a:cubicBezTo>
                  <a:pt x="11121" y="756"/>
                  <a:pt x="11035" y="725"/>
                  <a:pt x="10940" y="725"/>
                </a:cubicBezTo>
                <a:cubicBezTo>
                  <a:pt x="10846" y="725"/>
                  <a:pt x="10743" y="756"/>
                  <a:pt x="10649" y="819"/>
                </a:cubicBezTo>
                <a:lnTo>
                  <a:pt x="10082" y="1418"/>
                </a:lnTo>
                <a:lnTo>
                  <a:pt x="3529" y="1418"/>
                </a:lnTo>
                <a:lnTo>
                  <a:pt x="3529" y="347"/>
                </a:lnTo>
                <a:cubicBezTo>
                  <a:pt x="3529" y="158"/>
                  <a:pt x="3371" y="0"/>
                  <a:pt x="318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8" name="Google Shape;5898;p39"/>
          <p:cNvGrpSpPr/>
          <p:nvPr/>
        </p:nvGrpSpPr>
        <p:grpSpPr>
          <a:xfrm>
            <a:off x="1133422" y="3054944"/>
            <a:ext cx="257794" cy="333728"/>
            <a:chOff x="-50469125" y="3183175"/>
            <a:chExt cx="233150" cy="301825"/>
          </a:xfrm>
        </p:grpSpPr>
        <p:sp>
          <p:nvSpPr>
            <p:cNvPr id="5899" name="Google Shape;5899;p39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9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9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2" name="Google Shape;5902;p39"/>
          <p:cNvGrpSpPr/>
          <p:nvPr/>
        </p:nvGrpSpPr>
        <p:grpSpPr>
          <a:xfrm>
            <a:off x="1095967" y="3461620"/>
            <a:ext cx="332705" cy="331848"/>
            <a:chOff x="-50504575" y="3550975"/>
            <a:chExt cx="300900" cy="300125"/>
          </a:xfrm>
        </p:grpSpPr>
        <p:sp>
          <p:nvSpPr>
            <p:cNvPr id="5903" name="Google Shape;5903;p39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9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9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9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7" name="Google Shape;5907;p39"/>
          <p:cNvGrpSpPr/>
          <p:nvPr/>
        </p:nvGrpSpPr>
        <p:grpSpPr>
          <a:xfrm>
            <a:off x="1095967" y="3870950"/>
            <a:ext cx="332705" cy="330964"/>
            <a:chOff x="-50503000" y="3921175"/>
            <a:chExt cx="300900" cy="299325"/>
          </a:xfrm>
        </p:grpSpPr>
        <p:sp>
          <p:nvSpPr>
            <p:cNvPr id="5908" name="Google Shape;5908;p39"/>
            <p:cNvSpPr/>
            <p:nvPr/>
          </p:nvSpPr>
          <p:spPr>
            <a:xfrm>
              <a:off x="-50432900" y="3921175"/>
              <a:ext cx="177250" cy="53575"/>
            </a:xfrm>
            <a:custGeom>
              <a:avLst/>
              <a:gdLst/>
              <a:ahLst/>
              <a:cxnLst/>
              <a:rect l="l" t="t" r="r" b="b"/>
              <a:pathLst>
                <a:path w="7090" h="2143" extrusionOk="0">
                  <a:moveTo>
                    <a:pt x="1" y="0"/>
                  </a:moveTo>
                  <a:lnTo>
                    <a:pt x="1" y="2143"/>
                  </a:lnTo>
                  <a:lnTo>
                    <a:pt x="7089" y="2143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9"/>
            <p:cNvSpPr/>
            <p:nvPr/>
          </p:nvSpPr>
          <p:spPr>
            <a:xfrm>
              <a:off x="-50503000" y="39211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797" y="0"/>
                  </a:moveTo>
                  <a:cubicBezTo>
                    <a:pt x="1734" y="0"/>
                    <a:pt x="1671" y="0"/>
                    <a:pt x="1639" y="63"/>
                  </a:cubicBezTo>
                  <a:lnTo>
                    <a:pt x="221" y="756"/>
                  </a:lnTo>
                  <a:cubicBezTo>
                    <a:pt x="95" y="851"/>
                    <a:pt x="1" y="945"/>
                    <a:pt x="1" y="1071"/>
                  </a:cubicBezTo>
                  <a:cubicBezTo>
                    <a:pt x="1" y="1197"/>
                    <a:pt x="95" y="1323"/>
                    <a:pt x="221" y="1386"/>
                  </a:cubicBezTo>
                  <a:lnTo>
                    <a:pt x="1639" y="2111"/>
                  </a:lnTo>
                  <a:cubicBezTo>
                    <a:pt x="1671" y="2143"/>
                    <a:pt x="1765" y="2143"/>
                    <a:pt x="1797" y="2143"/>
                  </a:cubicBezTo>
                  <a:lnTo>
                    <a:pt x="2112" y="2143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9"/>
            <p:cNvSpPr/>
            <p:nvPr/>
          </p:nvSpPr>
          <p:spPr>
            <a:xfrm>
              <a:off x="-50237550" y="3921175"/>
              <a:ext cx="35450" cy="53575"/>
            </a:xfrm>
            <a:custGeom>
              <a:avLst/>
              <a:gdLst/>
              <a:ahLst/>
              <a:cxnLst/>
              <a:rect l="l" t="t" r="r" b="b"/>
              <a:pathLst>
                <a:path w="141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945" y="2143"/>
                    <a:pt x="1418" y="1670"/>
                    <a:pt x="1418" y="1071"/>
                  </a:cubicBezTo>
                  <a:cubicBezTo>
                    <a:pt x="1418" y="473"/>
                    <a:pt x="945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9"/>
            <p:cNvSpPr/>
            <p:nvPr/>
          </p:nvSpPr>
          <p:spPr>
            <a:xfrm>
              <a:off x="-50414775" y="4045625"/>
              <a:ext cx="159125" cy="122875"/>
            </a:xfrm>
            <a:custGeom>
              <a:avLst/>
              <a:gdLst/>
              <a:ahLst/>
              <a:cxnLst/>
              <a:rect l="l" t="t" r="r" b="b"/>
              <a:pathLst>
                <a:path w="6365" h="4915" extrusionOk="0">
                  <a:moveTo>
                    <a:pt x="0" y="0"/>
                  </a:moveTo>
                  <a:lnTo>
                    <a:pt x="0" y="4915"/>
                  </a:lnTo>
                  <a:lnTo>
                    <a:pt x="6364" y="4915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9"/>
            <p:cNvSpPr/>
            <p:nvPr/>
          </p:nvSpPr>
          <p:spPr>
            <a:xfrm>
              <a:off x="-50503000" y="3992050"/>
              <a:ext cx="300900" cy="228450"/>
            </a:xfrm>
            <a:custGeom>
              <a:avLst/>
              <a:gdLst/>
              <a:ahLst/>
              <a:cxnLst/>
              <a:rect l="l" t="t" r="r" b="b"/>
              <a:pathLst>
                <a:path w="12036" h="9138" extrusionOk="0">
                  <a:moveTo>
                    <a:pt x="1797" y="1387"/>
                  </a:moveTo>
                  <a:cubicBezTo>
                    <a:pt x="1986" y="1387"/>
                    <a:pt x="2143" y="1544"/>
                    <a:pt x="2143" y="1733"/>
                  </a:cubicBezTo>
                  <a:lnTo>
                    <a:pt x="2143" y="3151"/>
                  </a:lnTo>
                  <a:cubicBezTo>
                    <a:pt x="2143" y="3372"/>
                    <a:pt x="1986" y="3529"/>
                    <a:pt x="1797" y="3529"/>
                  </a:cubicBezTo>
                  <a:cubicBezTo>
                    <a:pt x="1608" y="3529"/>
                    <a:pt x="1450" y="3372"/>
                    <a:pt x="1450" y="3151"/>
                  </a:cubicBezTo>
                  <a:lnTo>
                    <a:pt x="1450" y="1733"/>
                  </a:lnTo>
                  <a:cubicBezTo>
                    <a:pt x="1450" y="1544"/>
                    <a:pt x="1608" y="1387"/>
                    <a:pt x="1797" y="1387"/>
                  </a:cubicBezTo>
                  <a:close/>
                  <a:moveTo>
                    <a:pt x="1797" y="4222"/>
                  </a:moveTo>
                  <a:cubicBezTo>
                    <a:pt x="1986" y="4222"/>
                    <a:pt x="2143" y="4380"/>
                    <a:pt x="2143" y="4569"/>
                  </a:cubicBezTo>
                  <a:cubicBezTo>
                    <a:pt x="2143" y="4789"/>
                    <a:pt x="1986" y="4947"/>
                    <a:pt x="1797" y="4947"/>
                  </a:cubicBezTo>
                  <a:cubicBezTo>
                    <a:pt x="1576" y="4947"/>
                    <a:pt x="1419" y="4789"/>
                    <a:pt x="1419" y="4569"/>
                  </a:cubicBezTo>
                  <a:cubicBezTo>
                    <a:pt x="1419" y="4380"/>
                    <a:pt x="1576" y="4222"/>
                    <a:pt x="1797" y="4222"/>
                  </a:cubicBezTo>
                  <a:close/>
                  <a:moveTo>
                    <a:pt x="1797" y="5609"/>
                  </a:moveTo>
                  <a:cubicBezTo>
                    <a:pt x="1986" y="5609"/>
                    <a:pt x="2143" y="5766"/>
                    <a:pt x="2143" y="5955"/>
                  </a:cubicBezTo>
                  <a:lnTo>
                    <a:pt x="2143" y="7373"/>
                  </a:lnTo>
                  <a:cubicBezTo>
                    <a:pt x="2143" y="7562"/>
                    <a:pt x="1986" y="7719"/>
                    <a:pt x="1797" y="7719"/>
                  </a:cubicBezTo>
                  <a:cubicBezTo>
                    <a:pt x="1608" y="7719"/>
                    <a:pt x="1450" y="7562"/>
                    <a:pt x="1450" y="7373"/>
                  </a:cubicBezTo>
                  <a:lnTo>
                    <a:pt x="1450" y="5955"/>
                  </a:lnTo>
                  <a:cubicBezTo>
                    <a:pt x="1450" y="5766"/>
                    <a:pt x="1608" y="5609"/>
                    <a:pt x="1797" y="5609"/>
                  </a:cubicBezTo>
                  <a:close/>
                  <a:moveTo>
                    <a:pt x="10272" y="1387"/>
                  </a:moveTo>
                  <a:cubicBezTo>
                    <a:pt x="10461" y="1387"/>
                    <a:pt x="10618" y="1544"/>
                    <a:pt x="10618" y="1733"/>
                  </a:cubicBezTo>
                  <a:lnTo>
                    <a:pt x="10618" y="7373"/>
                  </a:lnTo>
                  <a:cubicBezTo>
                    <a:pt x="10618" y="7562"/>
                    <a:pt x="10461" y="7719"/>
                    <a:pt x="10272" y="7719"/>
                  </a:cubicBezTo>
                  <a:lnTo>
                    <a:pt x="3183" y="7719"/>
                  </a:lnTo>
                  <a:cubicBezTo>
                    <a:pt x="2962" y="7719"/>
                    <a:pt x="2805" y="7562"/>
                    <a:pt x="2805" y="7373"/>
                  </a:cubicBezTo>
                  <a:lnTo>
                    <a:pt x="2805" y="1733"/>
                  </a:lnTo>
                  <a:cubicBezTo>
                    <a:pt x="2805" y="1544"/>
                    <a:pt x="2962" y="1387"/>
                    <a:pt x="3183" y="1387"/>
                  </a:cubicBezTo>
                  <a:close/>
                  <a:moveTo>
                    <a:pt x="1072" y="1"/>
                  </a:moveTo>
                  <a:cubicBezTo>
                    <a:pt x="474" y="1"/>
                    <a:pt x="1" y="473"/>
                    <a:pt x="1" y="1072"/>
                  </a:cubicBezTo>
                  <a:lnTo>
                    <a:pt x="1" y="8097"/>
                  </a:lnTo>
                  <a:cubicBezTo>
                    <a:pt x="1" y="8664"/>
                    <a:pt x="474" y="9137"/>
                    <a:pt x="1072" y="9137"/>
                  </a:cubicBezTo>
                  <a:lnTo>
                    <a:pt x="10965" y="9137"/>
                  </a:lnTo>
                  <a:cubicBezTo>
                    <a:pt x="11563" y="9137"/>
                    <a:pt x="12036" y="8664"/>
                    <a:pt x="12036" y="8097"/>
                  </a:cubicBezTo>
                  <a:lnTo>
                    <a:pt x="12036" y="1072"/>
                  </a:lnTo>
                  <a:cubicBezTo>
                    <a:pt x="12036" y="473"/>
                    <a:pt x="11563" y="1"/>
                    <a:pt x="109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3" name="Google Shape;5913;p39"/>
          <p:cNvGrpSpPr/>
          <p:nvPr/>
        </p:nvGrpSpPr>
        <p:grpSpPr>
          <a:xfrm>
            <a:off x="3154610" y="3073215"/>
            <a:ext cx="331821" cy="332705"/>
            <a:chOff x="-48630025" y="3199700"/>
            <a:chExt cx="300100" cy="300900"/>
          </a:xfrm>
        </p:grpSpPr>
        <p:sp>
          <p:nvSpPr>
            <p:cNvPr id="5914" name="Google Shape;5914;p39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9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9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7" name="Google Shape;5917;p39"/>
          <p:cNvGrpSpPr/>
          <p:nvPr/>
        </p:nvGrpSpPr>
        <p:grpSpPr>
          <a:xfrm>
            <a:off x="3154610" y="3481661"/>
            <a:ext cx="331821" cy="331821"/>
            <a:chOff x="-48630025" y="3569100"/>
            <a:chExt cx="300100" cy="300100"/>
          </a:xfrm>
        </p:grpSpPr>
        <p:sp>
          <p:nvSpPr>
            <p:cNvPr id="5918" name="Google Shape;5918;p39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9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9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9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9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9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9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9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9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9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8" name="Google Shape;5928;p39"/>
          <p:cNvGrpSpPr/>
          <p:nvPr/>
        </p:nvGrpSpPr>
        <p:grpSpPr>
          <a:xfrm>
            <a:off x="3155052" y="3890106"/>
            <a:ext cx="330936" cy="330079"/>
            <a:chOff x="-48629225" y="3938500"/>
            <a:chExt cx="299300" cy="298525"/>
          </a:xfrm>
        </p:grpSpPr>
        <p:sp>
          <p:nvSpPr>
            <p:cNvPr id="5929" name="Google Shape;5929;p39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9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9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9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3" name="Google Shape;5933;p39"/>
          <p:cNvGrpSpPr/>
          <p:nvPr/>
        </p:nvGrpSpPr>
        <p:grpSpPr>
          <a:xfrm>
            <a:off x="5238877" y="3074100"/>
            <a:ext cx="290910" cy="330964"/>
            <a:chOff x="-46762575" y="3200500"/>
            <a:chExt cx="263100" cy="299325"/>
          </a:xfrm>
        </p:grpSpPr>
        <p:sp>
          <p:nvSpPr>
            <p:cNvPr id="5934" name="Google Shape;5934;p39"/>
            <p:cNvSpPr/>
            <p:nvPr/>
          </p:nvSpPr>
          <p:spPr>
            <a:xfrm>
              <a:off x="-46762575" y="3393475"/>
              <a:ext cx="263100" cy="106350"/>
            </a:xfrm>
            <a:custGeom>
              <a:avLst/>
              <a:gdLst/>
              <a:ahLst/>
              <a:cxnLst/>
              <a:rect l="l" t="t" r="r" b="b"/>
              <a:pathLst>
                <a:path w="10524" h="4254" extrusionOk="0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9"/>
            <p:cNvSpPr/>
            <p:nvPr/>
          </p:nvSpPr>
          <p:spPr>
            <a:xfrm>
              <a:off x="-46743650" y="3200500"/>
              <a:ext cx="228425" cy="176450"/>
            </a:xfrm>
            <a:custGeom>
              <a:avLst/>
              <a:gdLst/>
              <a:ahLst/>
              <a:cxnLst/>
              <a:rect l="l" t="t" r="r" b="b"/>
              <a:pathLst>
                <a:path w="9137" h="7058" extrusionOk="0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9"/>
            <p:cNvSpPr/>
            <p:nvPr/>
          </p:nvSpPr>
          <p:spPr>
            <a:xfrm>
              <a:off x="-46638125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9"/>
            <p:cNvSpPr/>
            <p:nvPr/>
          </p:nvSpPr>
          <p:spPr>
            <a:xfrm>
              <a:off x="-46696400" y="3345425"/>
              <a:ext cx="63025" cy="31525"/>
            </a:xfrm>
            <a:custGeom>
              <a:avLst/>
              <a:gdLst/>
              <a:ahLst/>
              <a:cxnLst/>
              <a:rect l="l" t="t" r="r" b="b"/>
              <a:pathLst>
                <a:path w="2521" h="1261" extrusionOk="0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9"/>
            <p:cNvSpPr/>
            <p:nvPr/>
          </p:nvSpPr>
          <p:spPr>
            <a:xfrm>
              <a:off x="-46616850" y="3345425"/>
              <a:ext cx="53575" cy="31525"/>
            </a:xfrm>
            <a:custGeom>
              <a:avLst/>
              <a:gdLst/>
              <a:ahLst/>
              <a:cxnLst/>
              <a:rect l="l" t="t" r="r" b="b"/>
              <a:pathLst>
                <a:path w="2143" h="1261" extrusionOk="0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9" name="Google Shape;5939;p39"/>
          <p:cNvGrpSpPr/>
          <p:nvPr/>
        </p:nvGrpSpPr>
        <p:grpSpPr>
          <a:xfrm>
            <a:off x="5218408" y="3502559"/>
            <a:ext cx="331848" cy="291767"/>
            <a:chOff x="-46779900" y="3588000"/>
            <a:chExt cx="300125" cy="263875"/>
          </a:xfrm>
        </p:grpSpPr>
        <p:sp>
          <p:nvSpPr>
            <p:cNvPr id="5940" name="Google Shape;5940;p39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9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9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9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4" name="Google Shape;5944;p39"/>
          <p:cNvGrpSpPr/>
          <p:nvPr/>
        </p:nvGrpSpPr>
        <p:grpSpPr>
          <a:xfrm>
            <a:off x="5218850" y="3890106"/>
            <a:ext cx="330964" cy="330079"/>
            <a:chOff x="-46779100" y="3938500"/>
            <a:chExt cx="299325" cy="298525"/>
          </a:xfrm>
        </p:grpSpPr>
        <p:sp>
          <p:nvSpPr>
            <p:cNvPr id="5945" name="Google Shape;5945;p39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9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7" name="Google Shape;5947;p39"/>
          <p:cNvGrpSpPr/>
          <p:nvPr/>
        </p:nvGrpSpPr>
        <p:grpSpPr>
          <a:xfrm>
            <a:off x="7280934" y="3080181"/>
            <a:ext cx="331821" cy="331848"/>
            <a:chOff x="-44924250" y="3206000"/>
            <a:chExt cx="300100" cy="300125"/>
          </a:xfrm>
        </p:grpSpPr>
        <p:sp>
          <p:nvSpPr>
            <p:cNvPr id="5948" name="Google Shape;5948;p39"/>
            <p:cNvSpPr/>
            <p:nvPr/>
          </p:nvSpPr>
          <p:spPr>
            <a:xfrm>
              <a:off x="-44747025" y="3365100"/>
              <a:ext cx="122875" cy="87450"/>
            </a:xfrm>
            <a:custGeom>
              <a:avLst/>
              <a:gdLst/>
              <a:ahLst/>
              <a:cxnLst/>
              <a:rect l="l" t="t" r="r" b="b"/>
              <a:pathLst>
                <a:path w="491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9"/>
            <p:cNvSpPr/>
            <p:nvPr/>
          </p:nvSpPr>
          <p:spPr>
            <a:xfrm>
              <a:off x="-44747025" y="3470650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9"/>
            <p:cNvSpPr/>
            <p:nvPr/>
          </p:nvSpPr>
          <p:spPr>
            <a:xfrm>
              <a:off x="-44747025" y="3313125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9"/>
            <p:cNvSpPr/>
            <p:nvPr/>
          </p:nvSpPr>
          <p:spPr>
            <a:xfrm>
              <a:off x="-44924250" y="3384000"/>
              <a:ext cx="159125" cy="69350"/>
            </a:xfrm>
            <a:custGeom>
              <a:avLst/>
              <a:gdLst/>
              <a:ahLst/>
              <a:cxnLst/>
              <a:rect l="l" t="t" r="r" b="b"/>
              <a:pathLst>
                <a:path w="6365" h="2774" extrusionOk="0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9"/>
            <p:cNvSpPr/>
            <p:nvPr/>
          </p:nvSpPr>
          <p:spPr>
            <a:xfrm>
              <a:off x="-44924250" y="3206000"/>
              <a:ext cx="264675" cy="159125"/>
            </a:xfrm>
            <a:custGeom>
              <a:avLst/>
              <a:gdLst/>
              <a:ahLst/>
              <a:cxnLst/>
              <a:rect l="l" t="t" r="r" b="b"/>
              <a:pathLst>
                <a:path w="10587" h="6365" extrusionOk="0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3" name="Google Shape;5953;p39"/>
          <p:cNvGrpSpPr/>
          <p:nvPr/>
        </p:nvGrpSpPr>
        <p:grpSpPr>
          <a:xfrm>
            <a:off x="1507603" y="3054944"/>
            <a:ext cx="331821" cy="331821"/>
            <a:chOff x="-50134375" y="3183175"/>
            <a:chExt cx="300100" cy="300100"/>
          </a:xfrm>
        </p:grpSpPr>
        <p:sp>
          <p:nvSpPr>
            <p:cNvPr id="5954" name="Google Shape;5954;p39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9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9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9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9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9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9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9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9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9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4" name="Google Shape;5964;p39"/>
          <p:cNvGrpSpPr/>
          <p:nvPr/>
        </p:nvGrpSpPr>
        <p:grpSpPr>
          <a:xfrm>
            <a:off x="1507603" y="3461620"/>
            <a:ext cx="331821" cy="331848"/>
            <a:chOff x="-50134375" y="3550975"/>
            <a:chExt cx="300100" cy="300125"/>
          </a:xfrm>
        </p:grpSpPr>
        <p:sp>
          <p:nvSpPr>
            <p:cNvPr id="5965" name="Google Shape;5965;p39"/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9"/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7" name="Google Shape;5967;p39"/>
          <p:cNvGrpSpPr/>
          <p:nvPr/>
        </p:nvGrpSpPr>
        <p:grpSpPr>
          <a:xfrm>
            <a:off x="1507603" y="3870287"/>
            <a:ext cx="331821" cy="331627"/>
            <a:chOff x="-50134375" y="3920575"/>
            <a:chExt cx="300100" cy="299925"/>
          </a:xfrm>
        </p:grpSpPr>
        <p:sp>
          <p:nvSpPr>
            <p:cNvPr id="5968" name="Google Shape;5968;p39"/>
            <p:cNvSpPr/>
            <p:nvPr/>
          </p:nvSpPr>
          <p:spPr>
            <a:xfrm>
              <a:off x="-49985525" y="3920575"/>
              <a:ext cx="151250" cy="151850"/>
            </a:xfrm>
            <a:custGeom>
              <a:avLst/>
              <a:gdLst/>
              <a:ahLst/>
              <a:cxnLst/>
              <a:rect l="l" t="t" r="r" b="b"/>
              <a:pathLst>
                <a:path w="6050" h="6074" extrusionOk="0">
                  <a:moveTo>
                    <a:pt x="1986" y="1"/>
                  </a:moveTo>
                  <a:cubicBezTo>
                    <a:pt x="1537" y="1"/>
                    <a:pt x="1088" y="166"/>
                    <a:pt x="757" y="497"/>
                  </a:cubicBezTo>
                  <a:lnTo>
                    <a:pt x="1" y="1284"/>
                  </a:lnTo>
                  <a:lnTo>
                    <a:pt x="4758" y="6073"/>
                  </a:lnTo>
                  <a:lnTo>
                    <a:pt x="5546" y="5317"/>
                  </a:lnTo>
                  <a:cubicBezTo>
                    <a:pt x="5861" y="5002"/>
                    <a:pt x="6050" y="4529"/>
                    <a:pt x="6050" y="4057"/>
                  </a:cubicBezTo>
                  <a:cubicBezTo>
                    <a:pt x="6050" y="3616"/>
                    <a:pt x="5861" y="3143"/>
                    <a:pt x="5546" y="2828"/>
                  </a:cubicBezTo>
                  <a:lnTo>
                    <a:pt x="3214" y="497"/>
                  </a:lnTo>
                  <a:cubicBezTo>
                    <a:pt x="2883" y="166"/>
                    <a:pt x="2434" y="1"/>
                    <a:pt x="1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9"/>
            <p:cNvSpPr/>
            <p:nvPr/>
          </p:nvSpPr>
          <p:spPr>
            <a:xfrm>
              <a:off x="-50134375" y="40692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1292" y="0"/>
                  </a:moveTo>
                  <a:lnTo>
                    <a:pt x="504" y="756"/>
                  </a:lnTo>
                  <a:cubicBezTo>
                    <a:pt x="189" y="1071"/>
                    <a:pt x="0" y="1544"/>
                    <a:pt x="0" y="2016"/>
                  </a:cubicBezTo>
                  <a:cubicBezTo>
                    <a:pt x="0" y="2489"/>
                    <a:pt x="189" y="2899"/>
                    <a:pt x="504" y="3277"/>
                  </a:cubicBezTo>
                  <a:lnTo>
                    <a:pt x="2804" y="5545"/>
                  </a:lnTo>
                  <a:cubicBezTo>
                    <a:pt x="3119" y="5860"/>
                    <a:pt x="3592" y="6049"/>
                    <a:pt x="4064" y="6049"/>
                  </a:cubicBezTo>
                  <a:cubicBezTo>
                    <a:pt x="4537" y="6049"/>
                    <a:pt x="4947" y="5860"/>
                    <a:pt x="5325" y="5545"/>
                  </a:cubicBezTo>
                  <a:lnTo>
                    <a:pt x="6049" y="4757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9"/>
            <p:cNvSpPr/>
            <p:nvPr/>
          </p:nvSpPr>
          <p:spPr>
            <a:xfrm>
              <a:off x="-50090275" y="3964500"/>
              <a:ext cx="211100" cy="211100"/>
            </a:xfrm>
            <a:custGeom>
              <a:avLst/>
              <a:gdLst/>
              <a:ahLst/>
              <a:cxnLst/>
              <a:rect l="l" t="t" r="r" b="b"/>
              <a:pathLst>
                <a:path w="8444" h="8444" extrusionOk="0">
                  <a:moveTo>
                    <a:pt x="2446" y="4316"/>
                  </a:moveTo>
                  <a:cubicBezTo>
                    <a:pt x="2537" y="4316"/>
                    <a:pt x="2631" y="4348"/>
                    <a:pt x="2710" y="4411"/>
                  </a:cubicBezTo>
                  <a:lnTo>
                    <a:pt x="4033" y="5734"/>
                  </a:lnTo>
                  <a:cubicBezTo>
                    <a:pt x="4191" y="5828"/>
                    <a:pt x="4191" y="6080"/>
                    <a:pt x="4033" y="6238"/>
                  </a:cubicBezTo>
                  <a:cubicBezTo>
                    <a:pt x="3970" y="6301"/>
                    <a:pt x="3884" y="6332"/>
                    <a:pt x="3789" y="6332"/>
                  </a:cubicBezTo>
                  <a:cubicBezTo>
                    <a:pt x="3694" y="6332"/>
                    <a:pt x="3592" y="6301"/>
                    <a:pt x="3498" y="6238"/>
                  </a:cubicBezTo>
                  <a:lnTo>
                    <a:pt x="2206" y="4946"/>
                  </a:lnTo>
                  <a:cubicBezTo>
                    <a:pt x="2080" y="4820"/>
                    <a:pt x="2080" y="4568"/>
                    <a:pt x="2206" y="4411"/>
                  </a:cubicBezTo>
                  <a:cubicBezTo>
                    <a:pt x="2269" y="4348"/>
                    <a:pt x="2356" y="4316"/>
                    <a:pt x="2446" y="4316"/>
                  </a:cubicBezTo>
                  <a:close/>
                  <a:moveTo>
                    <a:pt x="3687" y="0"/>
                  </a:moveTo>
                  <a:lnTo>
                    <a:pt x="1" y="3686"/>
                  </a:lnTo>
                  <a:lnTo>
                    <a:pt x="4789" y="8443"/>
                  </a:lnTo>
                  <a:lnTo>
                    <a:pt x="8444" y="4789"/>
                  </a:lnTo>
                  <a:lnTo>
                    <a:pt x="36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1" name="Google Shape;5971;p39"/>
          <p:cNvGrpSpPr/>
          <p:nvPr/>
        </p:nvGrpSpPr>
        <p:grpSpPr>
          <a:xfrm>
            <a:off x="3572477" y="3074100"/>
            <a:ext cx="333562" cy="331821"/>
            <a:chOff x="-48262200" y="3200500"/>
            <a:chExt cx="301675" cy="300100"/>
          </a:xfrm>
        </p:grpSpPr>
        <p:sp>
          <p:nvSpPr>
            <p:cNvPr id="5972" name="Google Shape;5972;p39"/>
            <p:cNvSpPr/>
            <p:nvPr/>
          </p:nvSpPr>
          <p:spPr>
            <a:xfrm>
              <a:off x="-48191325" y="32887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72" y="1"/>
                  </a:moveTo>
                  <a:cubicBezTo>
                    <a:pt x="474" y="1"/>
                    <a:pt x="1" y="473"/>
                    <a:pt x="1" y="1041"/>
                  </a:cubicBezTo>
                  <a:cubicBezTo>
                    <a:pt x="1" y="1513"/>
                    <a:pt x="285" y="1891"/>
                    <a:pt x="726" y="2049"/>
                  </a:cubicBezTo>
                  <a:lnTo>
                    <a:pt x="726" y="1041"/>
                  </a:lnTo>
                  <a:cubicBezTo>
                    <a:pt x="726" y="852"/>
                    <a:pt x="883" y="694"/>
                    <a:pt x="1072" y="694"/>
                  </a:cubicBezTo>
                  <a:lnTo>
                    <a:pt x="2049" y="694"/>
                  </a:lnTo>
                  <a:cubicBezTo>
                    <a:pt x="1891" y="253"/>
                    <a:pt x="151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9"/>
            <p:cNvSpPr/>
            <p:nvPr/>
          </p:nvSpPr>
          <p:spPr>
            <a:xfrm>
              <a:off x="-48155875" y="33241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1"/>
                  </a:moveTo>
                  <a:lnTo>
                    <a:pt x="1" y="631"/>
                  </a:lnTo>
                  <a:cubicBezTo>
                    <a:pt x="284" y="505"/>
                    <a:pt x="536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9"/>
            <p:cNvSpPr/>
            <p:nvPr/>
          </p:nvSpPr>
          <p:spPr>
            <a:xfrm>
              <a:off x="-48085775" y="3206000"/>
              <a:ext cx="47275" cy="47300"/>
            </a:xfrm>
            <a:custGeom>
              <a:avLst/>
              <a:gdLst/>
              <a:ahLst/>
              <a:cxnLst/>
              <a:rect l="l" t="t" r="r" b="b"/>
              <a:pathLst>
                <a:path w="1891" h="1892" extrusionOk="0">
                  <a:moveTo>
                    <a:pt x="1" y="1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9"/>
            <p:cNvSpPr/>
            <p:nvPr/>
          </p:nvSpPr>
          <p:spPr>
            <a:xfrm>
              <a:off x="-48262200" y="3200500"/>
              <a:ext cx="228425" cy="300100"/>
            </a:xfrm>
            <a:custGeom>
              <a:avLst/>
              <a:gdLst/>
              <a:ahLst/>
              <a:cxnLst/>
              <a:rect l="l" t="t" r="r" b="b"/>
              <a:pathLst>
                <a:path w="9137" h="12004" extrusionOk="0">
                  <a:moveTo>
                    <a:pt x="3907" y="2773"/>
                  </a:moveTo>
                  <a:cubicBezTo>
                    <a:pt x="4789" y="2773"/>
                    <a:pt x="5482" y="3371"/>
                    <a:pt x="5640" y="4190"/>
                  </a:cubicBezTo>
                  <a:lnTo>
                    <a:pt x="6743" y="4190"/>
                  </a:lnTo>
                  <a:cubicBezTo>
                    <a:pt x="6900" y="4222"/>
                    <a:pt x="7058" y="4380"/>
                    <a:pt x="7058" y="4569"/>
                  </a:cubicBezTo>
                  <a:lnTo>
                    <a:pt x="7058" y="7372"/>
                  </a:lnTo>
                  <a:cubicBezTo>
                    <a:pt x="7058" y="7562"/>
                    <a:pt x="6900" y="7719"/>
                    <a:pt x="6711" y="7719"/>
                  </a:cubicBezTo>
                  <a:lnTo>
                    <a:pt x="3907" y="7719"/>
                  </a:lnTo>
                  <a:cubicBezTo>
                    <a:pt x="3718" y="7719"/>
                    <a:pt x="3561" y="7562"/>
                    <a:pt x="3561" y="7372"/>
                  </a:cubicBezTo>
                  <a:lnTo>
                    <a:pt x="3561" y="6270"/>
                  </a:lnTo>
                  <a:cubicBezTo>
                    <a:pt x="2773" y="6112"/>
                    <a:pt x="2143" y="5419"/>
                    <a:pt x="2143" y="4537"/>
                  </a:cubicBezTo>
                  <a:cubicBezTo>
                    <a:pt x="2143" y="3560"/>
                    <a:pt x="2931" y="2773"/>
                    <a:pt x="3907" y="2773"/>
                  </a:cubicBezTo>
                  <a:close/>
                  <a:moveTo>
                    <a:pt x="5293" y="8475"/>
                  </a:moveTo>
                  <a:cubicBezTo>
                    <a:pt x="5482" y="8475"/>
                    <a:pt x="5640" y="8633"/>
                    <a:pt x="5640" y="8822"/>
                  </a:cubicBezTo>
                  <a:cubicBezTo>
                    <a:pt x="5640" y="9042"/>
                    <a:pt x="5482" y="9200"/>
                    <a:pt x="5293" y="9200"/>
                  </a:cubicBezTo>
                  <a:lnTo>
                    <a:pt x="2489" y="9200"/>
                  </a:lnTo>
                  <a:cubicBezTo>
                    <a:pt x="2300" y="9200"/>
                    <a:pt x="2143" y="9042"/>
                    <a:pt x="2143" y="8822"/>
                  </a:cubicBezTo>
                  <a:cubicBezTo>
                    <a:pt x="2143" y="8633"/>
                    <a:pt x="2300" y="8475"/>
                    <a:pt x="2489" y="8475"/>
                  </a:cubicBezTo>
                  <a:close/>
                  <a:moveTo>
                    <a:pt x="6711" y="8475"/>
                  </a:moveTo>
                  <a:cubicBezTo>
                    <a:pt x="6900" y="8475"/>
                    <a:pt x="7058" y="8633"/>
                    <a:pt x="7058" y="8822"/>
                  </a:cubicBezTo>
                  <a:cubicBezTo>
                    <a:pt x="7058" y="9042"/>
                    <a:pt x="6900" y="9200"/>
                    <a:pt x="6711" y="9200"/>
                  </a:cubicBezTo>
                  <a:cubicBezTo>
                    <a:pt x="6522" y="9200"/>
                    <a:pt x="6365" y="9042"/>
                    <a:pt x="6365" y="8822"/>
                  </a:cubicBezTo>
                  <a:cubicBezTo>
                    <a:pt x="6365" y="8633"/>
                    <a:pt x="6522" y="8475"/>
                    <a:pt x="6711" y="8475"/>
                  </a:cubicBezTo>
                  <a:close/>
                  <a:moveTo>
                    <a:pt x="6711" y="9893"/>
                  </a:moveTo>
                  <a:cubicBezTo>
                    <a:pt x="6900" y="9893"/>
                    <a:pt x="7058" y="10050"/>
                    <a:pt x="7058" y="10239"/>
                  </a:cubicBezTo>
                  <a:cubicBezTo>
                    <a:pt x="7058" y="10428"/>
                    <a:pt x="6900" y="10617"/>
                    <a:pt x="6711" y="10617"/>
                  </a:cubicBezTo>
                  <a:lnTo>
                    <a:pt x="2489" y="10617"/>
                  </a:lnTo>
                  <a:cubicBezTo>
                    <a:pt x="2300" y="10617"/>
                    <a:pt x="2143" y="10460"/>
                    <a:pt x="2143" y="10239"/>
                  </a:cubicBezTo>
                  <a:cubicBezTo>
                    <a:pt x="2143" y="10050"/>
                    <a:pt x="2300" y="9893"/>
                    <a:pt x="2489" y="9893"/>
                  </a:cubicBez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8"/>
                    <a:pt x="158" y="12004"/>
                    <a:pt x="379" y="12004"/>
                  </a:cubicBezTo>
                  <a:lnTo>
                    <a:pt x="8790" y="12004"/>
                  </a:lnTo>
                  <a:cubicBezTo>
                    <a:pt x="8979" y="12004"/>
                    <a:pt x="9137" y="11878"/>
                    <a:pt x="9137" y="11657"/>
                  </a:cubicBezTo>
                  <a:lnTo>
                    <a:pt x="9137" y="2804"/>
                  </a:lnTo>
                  <a:lnTo>
                    <a:pt x="6711" y="2804"/>
                  </a:lnTo>
                  <a:cubicBezTo>
                    <a:pt x="6522" y="2804"/>
                    <a:pt x="6365" y="2647"/>
                    <a:pt x="6365" y="2458"/>
                  </a:cubicBezTo>
                  <a:lnTo>
                    <a:pt x="63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9"/>
            <p:cNvSpPr/>
            <p:nvPr/>
          </p:nvSpPr>
          <p:spPr>
            <a:xfrm>
              <a:off x="-48155075" y="33225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355" y="1"/>
                  </a:moveTo>
                  <a:cubicBezTo>
                    <a:pt x="1197" y="725"/>
                    <a:pt x="662" y="1261"/>
                    <a:pt x="0" y="1387"/>
                  </a:cubicBez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9"/>
            <p:cNvSpPr/>
            <p:nvPr/>
          </p:nvSpPr>
          <p:spPr>
            <a:xfrm>
              <a:off x="-48014100" y="3417100"/>
              <a:ext cx="53575" cy="18125"/>
            </a:xfrm>
            <a:custGeom>
              <a:avLst/>
              <a:gdLst/>
              <a:ahLst/>
              <a:cxnLst/>
              <a:rect l="l" t="t" r="r" b="b"/>
              <a:pathLst>
                <a:path w="2143" h="725" extrusionOk="0">
                  <a:moveTo>
                    <a:pt x="1" y="0"/>
                  </a:moveTo>
                  <a:lnTo>
                    <a:pt x="1" y="725"/>
                  </a:lnTo>
                  <a:lnTo>
                    <a:pt x="2143" y="72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9"/>
            <p:cNvSpPr/>
            <p:nvPr/>
          </p:nvSpPr>
          <p:spPr>
            <a:xfrm>
              <a:off x="-48014100" y="3289500"/>
              <a:ext cx="53575" cy="110300"/>
            </a:xfrm>
            <a:custGeom>
              <a:avLst/>
              <a:gdLst/>
              <a:ahLst/>
              <a:cxnLst/>
              <a:rect l="l" t="t" r="r" b="b"/>
              <a:pathLst>
                <a:path w="2143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2143" y="441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9"/>
            <p:cNvSpPr/>
            <p:nvPr/>
          </p:nvSpPr>
          <p:spPr>
            <a:xfrm>
              <a:off x="-48014100" y="3451750"/>
              <a:ext cx="53575" cy="48075"/>
            </a:xfrm>
            <a:custGeom>
              <a:avLst/>
              <a:gdLst/>
              <a:ahLst/>
              <a:cxnLst/>
              <a:rect l="l" t="t" r="r" b="b"/>
              <a:pathLst>
                <a:path w="2143" h="1923" extrusionOk="0">
                  <a:moveTo>
                    <a:pt x="1" y="0"/>
                  </a:moveTo>
                  <a:lnTo>
                    <a:pt x="1" y="883"/>
                  </a:lnTo>
                  <a:cubicBezTo>
                    <a:pt x="1" y="1450"/>
                    <a:pt x="473" y="1922"/>
                    <a:pt x="1072" y="1922"/>
                  </a:cubicBezTo>
                  <a:cubicBezTo>
                    <a:pt x="1670" y="1922"/>
                    <a:pt x="2143" y="1450"/>
                    <a:pt x="2143" y="883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9"/>
            <p:cNvSpPr/>
            <p:nvPr/>
          </p:nvSpPr>
          <p:spPr>
            <a:xfrm>
              <a:off x="-48011725" y="3220375"/>
              <a:ext cx="48050" cy="51025"/>
            </a:xfrm>
            <a:custGeom>
              <a:avLst/>
              <a:gdLst/>
              <a:ahLst/>
              <a:cxnLst/>
              <a:rect l="l" t="t" r="r" b="b"/>
              <a:pathLst>
                <a:path w="1922" h="2041" extrusionOk="0">
                  <a:moveTo>
                    <a:pt x="985" y="1"/>
                  </a:moveTo>
                  <a:cubicBezTo>
                    <a:pt x="843" y="1"/>
                    <a:pt x="693" y="72"/>
                    <a:pt x="630" y="213"/>
                  </a:cubicBezTo>
                  <a:lnTo>
                    <a:pt x="0" y="2041"/>
                  </a:lnTo>
                  <a:lnTo>
                    <a:pt x="1922" y="2041"/>
                  </a:lnTo>
                  <a:lnTo>
                    <a:pt x="1292" y="213"/>
                  </a:lnTo>
                  <a:cubicBezTo>
                    <a:pt x="1260" y="72"/>
                    <a:pt x="1126" y="1"/>
                    <a:pt x="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1" name="Google Shape;5981;p39"/>
          <p:cNvGrpSpPr/>
          <p:nvPr/>
        </p:nvGrpSpPr>
        <p:grpSpPr>
          <a:xfrm>
            <a:off x="3599912" y="3482352"/>
            <a:ext cx="278692" cy="331130"/>
            <a:chOff x="-48233050" y="3569725"/>
            <a:chExt cx="252050" cy="299475"/>
          </a:xfrm>
        </p:grpSpPr>
        <p:sp>
          <p:nvSpPr>
            <p:cNvPr id="5982" name="Google Shape;5982;p39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9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9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5" name="Google Shape;5985;p39"/>
          <p:cNvGrpSpPr/>
          <p:nvPr/>
        </p:nvGrpSpPr>
        <p:grpSpPr>
          <a:xfrm>
            <a:off x="3622109" y="3887480"/>
            <a:ext cx="234298" cy="334447"/>
            <a:chOff x="-48216525" y="3936125"/>
            <a:chExt cx="211900" cy="302475"/>
          </a:xfrm>
        </p:grpSpPr>
        <p:sp>
          <p:nvSpPr>
            <p:cNvPr id="5986" name="Google Shape;5986;p39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9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9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9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0" name="Google Shape;5990;p39"/>
          <p:cNvGrpSpPr/>
          <p:nvPr/>
        </p:nvGrpSpPr>
        <p:grpSpPr>
          <a:xfrm>
            <a:off x="5631506" y="3074957"/>
            <a:ext cx="331821" cy="331848"/>
            <a:chOff x="-46410500" y="3201275"/>
            <a:chExt cx="300100" cy="300125"/>
          </a:xfrm>
        </p:grpSpPr>
        <p:sp>
          <p:nvSpPr>
            <p:cNvPr id="5991" name="Google Shape;5991;p39"/>
            <p:cNvSpPr/>
            <p:nvPr/>
          </p:nvSpPr>
          <p:spPr>
            <a:xfrm>
              <a:off x="-46358500" y="3201275"/>
              <a:ext cx="37825" cy="87450"/>
            </a:xfrm>
            <a:custGeom>
              <a:avLst/>
              <a:gdLst/>
              <a:ahLst/>
              <a:cxnLst/>
              <a:rect l="l" t="t" r="r" b="b"/>
              <a:pathLst>
                <a:path w="1513" h="3498" extrusionOk="0">
                  <a:moveTo>
                    <a:pt x="768" y="1"/>
                  </a:moveTo>
                  <a:cubicBezTo>
                    <a:pt x="677" y="1"/>
                    <a:pt x="583" y="32"/>
                    <a:pt x="504" y="95"/>
                  </a:cubicBezTo>
                  <a:cubicBezTo>
                    <a:pt x="0" y="599"/>
                    <a:pt x="0" y="1482"/>
                    <a:pt x="504" y="1986"/>
                  </a:cubicBezTo>
                  <a:cubicBezTo>
                    <a:pt x="725" y="2238"/>
                    <a:pt x="725" y="2616"/>
                    <a:pt x="504" y="2899"/>
                  </a:cubicBezTo>
                  <a:cubicBezTo>
                    <a:pt x="378" y="3025"/>
                    <a:pt x="378" y="3246"/>
                    <a:pt x="504" y="3403"/>
                  </a:cubicBezTo>
                  <a:cubicBezTo>
                    <a:pt x="567" y="3466"/>
                    <a:pt x="654" y="3498"/>
                    <a:pt x="744" y="3498"/>
                  </a:cubicBezTo>
                  <a:cubicBezTo>
                    <a:pt x="835" y="3498"/>
                    <a:pt x="929" y="3466"/>
                    <a:pt x="1008" y="3403"/>
                  </a:cubicBezTo>
                  <a:cubicBezTo>
                    <a:pt x="1512" y="2899"/>
                    <a:pt x="1512" y="2017"/>
                    <a:pt x="1008" y="1513"/>
                  </a:cubicBezTo>
                  <a:cubicBezTo>
                    <a:pt x="788" y="1293"/>
                    <a:pt x="788" y="851"/>
                    <a:pt x="1008" y="599"/>
                  </a:cubicBezTo>
                  <a:cubicBezTo>
                    <a:pt x="1134" y="505"/>
                    <a:pt x="1134" y="253"/>
                    <a:pt x="1008" y="95"/>
                  </a:cubicBezTo>
                  <a:cubicBezTo>
                    <a:pt x="945" y="32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9"/>
            <p:cNvSpPr/>
            <p:nvPr/>
          </p:nvSpPr>
          <p:spPr>
            <a:xfrm>
              <a:off x="-46307325" y="3201275"/>
              <a:ext cx="38625" cy="88250"/>
            </a:xfrm>
            <a:custGeom>
              <a:avLst/>
              <a:gdLst/>
              <a:ahLst/>
              <a:cxnLst/>
              <a:rect l="l" t="t" r="r" b="b"/>
              <a:pathLst>
                <a:path w="1545" h="3530" extrusionOk="0">
                  <a:moveTo>
                    <a:pt x="781" y="1"/>
                  </a:moveTo>
                  <a:cubicBezTo>
                    <a:pt x="686" y="1"/>
                    <a:pt x="584" y="32"/>
                    <a:pt x="505" y="95"/>
                  </a:cubicBezTo>
                  <a:cubicBezTo>
                    <a:pt x="1" y="599"/>
                    <a:pt x="1" y="1482"/>
                    <a:pt x="505" y="1986"/>
                  </a:cubicBezTo>
                  <a:cubicBezTo>
                    <a:pt x="788" y="2238"/>
                    <a:pt x="788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631" y="3498"/>
                    <a:pt x="694" y="3529"/>
                    <a:pt x="788" y="3529"/>
                  </a:cubicBezTo>
                  <a:cubicBezTo>
                    <a:pt x="851" y="3529"/>
                    <a:pt x="978" y="3498"/>
                    <a:pt x="1009" y="3403"/>
                  </a:cubicBezTo>
                  <a:cubicBezTo>
                    <a:pt x="1545" y="2899"/>
                    <a:pt x="1545" y="2017"/>
                    <a:pt x="1009" y="1513"/>
                  </a:cubicBezTo>
                  <a:cubicBezTo>
                    <a:pt x="788" y="1293"/>
                    <a:pt x="788" y="851"/>
                    <a:pt x="1009" y="599"/>
                  </a:cubicBezTo>
                  <a:cubicBezTo>
                    <a:pt x="1135" y="505"/>
                    <a:pt x="1135" y="253"/>
                    <a:pt x="1009" y="95"/>
                  </a:cubicBezTo>
                  <a:cubicBezTo>
                    <a:pt x="962" y="32"/>
                    <a:pt x="875" y="1"/>
                    <a:pt x="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9"/>
            <p:cNvSpPr/>
            <p:nvPr/>
          </p:nvSpPr>
          <p:spPr>
            <a:xfrm>
              <a:off x="-46253750" y="3201275"/>
              <a:ext cx="38600" cy="87450"/>
            </a:xfrm>
            <a:custGeom>
              <a:avLst/>
              <a:gdLst/>
              <a:ahLst/>
              <a:cxnLst/>
              <a:rect l="l" t="t" r="r" b="b"/>
              <a:pathLst>
                <a:path w="1544" h="3498" extrusionOk="0">
                  <a:moveTo>
                    <a:pt x="800" y="1"/>
                  </a:moveTo>
                  <a:cubicBezTo>
                    <a:pt x="709" y="1"/>
                    <a:pt x="615" y="32"/>
                    <a:pt x="536" y="95"/>
                  </a:cubicBezTo>
                  <a:cubicBezTo>
                    <a:pt x="0" y="599"/>
                    <a:pt x="0" y="1482"/>
                    <a:pt x="536" y="1986"/>
                  </a:cubicBezTo>
                  <a:cubicBezTo>
                    <a:pt x="756" y="2238"/>
                    <a:pt x="756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599" y="3466"/>
                    <a:pt x="685" y="3498"/>
                    <a:pt x="776" y="3498"/>
                  </a:cubicBezTo>
                  <a:cubicBezTo>
                    <a:pt x="867" y="3498"/>
                    <a:pt x="961" y="3466"/>
                    <a:pt x="1040" y="3403"/>
                  </a:cubicBezTo>
                  <a:cubicBezTo>
                    <a:pt x="1544" y="2899"/>
                    <a:pt x="1544" y="2017"/>
                    <a:pt x="1040" y="1513"/>
                  </a:cubicBezTo>
                  <a:cubicBezTo>
                    <a:pt x="788" y="1293"/>
                    <a:pt x="788" y="851"/>
                    <a:pt x="1040" y="599"/>
                  </a:cubicBezTo>
                  <a:cubicBezTo>
                    <a:pt x="1166" y="505"/>
                    <a:pt x="1166" y="253"/>
                    <a:pt x="1040" y="95"/>
                  </a:cubicBezTo>
                  <a:cubicBezTo>
                    <a:pt x="977" y="32"/>
                    <a:pt x="890" y="1"/>
                    <a:pt x="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9"/>
            <p:cNvSpPr/>
            <p:nvPr/>
          </p:nvSpPr>
          <p:spPr>
            <a:xfrm>
              <a:off x="-46410500" y="3306025"/>
              <a:ext cx="300100" cy="141025"/>
            </a:xfrm>
            <a:custGeom>
              <a:avLst/>
              <a:gdLst/>
              <a:ahLst/>
              <a:cxnLst/>
              <a:rect l="l" t="t" r="r" b="b"/>
              <a:pathLst>
                <a:path w="12004" h="5641" extrusionOk="0">
                  <a:moveTo>
                    <a:pt x="10933" y="1419"/>
                  </a:moveTo>
                  <a:cubicBezTo>
                    <a:pt x="11122" y="1419"/>
                    <a:pt x="11279" y="1576"/>
                    <a:pt x="11279" y="1765"/>
                  </a:cubicBezTo>
                  <a:cubicBezTo>
                    <a:pt x="11248" y="3057"/>
                    <a:pt x="10208" y="4128"/>
                    <a:pt x="8980" y="4223"/>
                  </a:cubicBezTo>
                  <a:cubicBezTo>
                    <a:pt x="9389" y="3404"/>
                    <a:pt x="9673" y="2458"/>
                    <a:pt x="9799" y="1419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2458"/>
                    <a:pt x="694" y="4412"/>
                    <a:pt x="1923" y="5640"/>
                  </a:cubicBezTo>
                  <a:lnTo>
                    <a:pt x="7971" y="5640"/>
                  </a:lnTo>
                  <a:cubicBezTo>
                    <a:pt x="8192" y="5420"/>
                    <a:pt x="8381" y="5168"/>
                    <a:pt x="8539" y="4916"/>
                  </a:cubicBezTo>
                  <a:lnTo>
                    <a:pt x="8854" y="4916"/>
                  </a:lnTo>
                  <a:cubicBezTo>
                    <a:pt x="10586" y="4916"/>
                    <a:pt x="12004" y="3498"/>
                    <a:pt x="12004" y="1765"/>
                  </a:cubicBezTo>
                  <a:cubicBezTo>
                    <a:pt x="11941" y="1198"/>
                    <a:pt x="11469" y="726"/>
                    <a:pt x="10933" y="726"/>
                  </a:cubicBezTo>
                  <a:lnTo>
                    <a:pt x="9862" y="726"/>
                  </a:lnTo>
                  <a:lnTo>
                    <a:pt x="9862" y="348"/>
                  </a:lnTo>
                  <a:cubicBezTo>
                    <a:pt x="9862" y="159"/>
                    <a:pt x="970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9"/>
            <p:cNvSpPr/>
            <p:nvPr/>
          </p:nvSpPr>
          <p:spPr>
            <a:xfrm>
              <a:off x="-46401050" y="3465925"/>
              <a:ext cx="226075" cy="35475"/>
            </a:xfrm>
            <a:custGeom>
              <a:avLst/>
              <a:gdLst/>
              <a:ahLst/>
              <a:cxnLst/>
              <a:rect l="l" t="t" r="r" b="b"/>
              <a:pathLst>
                <a:path w="9043" h="1419" extrusionOk="0">
                  <a:moveTo>
                    <a:pt x="473" y="0"/>
                  </a:moveTo>
                  <a:cubicBezTo>
                    <a:pt x="158" y="0"/>
                    <a:pt x="1" y="379"/>
                    <a:pt x="221" y="631"/>
                  </a:cubicBezTo>
                  <a:cubicBezTo>
                    <a:pt x="757" y="1135"/>
                    <a:pt x="1450" y="1418"/>
                    <a:pt x="2206" y="1418"/>
                  </a:cubicBezTo>
                  <a:lnTo>
                    <a:pt x="6837" y="1418"/>
                  </a:lnTo>
                  <a:cubicBezTo>
                    <a:pt x="7593" y="1418"/>
                    <a:pt x="8318" y="1135"/>
                    <a:pt x="8822" y="631"/>
                  </a:cubicBezTo>
                  <a:cubicBezTo>
                    <a:pt x="9043" y="379"/>
                    <a:pt x="8948" y="0"/>
                    <a:pt x="86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6" name="Google Shape;5996;p39"/>
          <p:cNvGrpSpPr/>
          <p:nvPr/>
        </p:nvGrpSpPr>
        <p:grpSpPr>
          <a:xfrm>
            <a:off x="5631506" y="3481661"/>
            <a:ext cx="331821" cy="332705"/>
            <a:chOff x="-46409700" y="3569100"/>
            <a:chExt cx="300100" cy="300900"/>
          </a:xfrm>
        </p:grpSpPr>
        <p:sp>
          <p:nvSpPr>
            <p:cNvPr id="5997" name="Google Shape;5997;p39"/>
            <p:cNvSpPr/>
            <p:nvPr/>
          </p:nvSpPr>
          <p:spPr>
            <a:xfrm>
              <a:off x="-46234850" y="3569100"/>
              <a:ext cx="18125" cy="52800"/>
            </a:xfrm>
            <a:custGeom>
              <a:avLst/>
              <a:gdLst/>
              <a:ahLst/>
              <a:cxnLst/>
              <a:rect l="l" t="t" r="r" b="b"/>
              <a:pathLst>
                <a:path w="725" h="2112" extrusionOk="0">
                  <a:moveTo>
                    <a:pt x="0" y="1"/>
                  </a:moveTo>
                  <a:lnTo>
                    <a:pt x="0" y="2111"/>
                  </a:lnTo>
                  <a:lnTo>
                    <a:pt x="725" y="2111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9"/>
            <p:cNvSpPr/>
            <p:nvPr/>
          </p:nvSpPr>
          <p:spPr>
            <a:xfrm>
              <a:off x="-46270300" y="3745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9"/>
            <p:cNvSpPr/>
            <p:nvPr/>
          </p:nvSpPr>
          <p:spPr>
            <a:xfrm>
              <a:off x="-46305750" y="3710875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662"/>
                  </a:moveTo>
                  <a:cubicBezTo>
                    <a:pt x="2364" y="662"/>
                    <a:pt x="2836" y="1135"/>
                    <a:pt x="2836" y="1733"/>
                  </a:cubicBezTo>
                  <a:cubicBezTo>
                    <a:pt x="2836" y="2332"/>
                    <a:pt x="2364" y="2804"/>
                    <a:pt x="1765" y="2804"/>
                  </a:cubicBezTo>
                  <a:cubicBezTo>
                    <a:pt x="1198" y="2804"/>
                    <a:pt x="725" y="2332"/>
                    <a:pt x="725" y="1733"/>
                  </a:cubicBezTo>
                  <a:cubicBezTo>
                    <a:pt x="725" y="1135"/>
                    <a:pt x="1198" y="662"/>
                    <a:pt x="1765" y="662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73" y="3529"/>
                    <a:pt x="3561" y="2741"/>
                    <a:pt x="3561" y="1765"/>
                  </a:cubicBezTo>
                  <a:cubicBezTo>
                    <a:pt x="3561" y="788"/>
                    <a:pt x="2773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9"/>
            <p:cNvSpPr/>
            <p:nvPr/>
          </p:nvSpPr>
          <p:spPr>
            <a:xfrm>
              <a:off x="-46409700" y="3569900"/>
              <a:ext cx="300100" cy="300100"/>
            </a:xfrm>
            <a:custGeom>
              <a:avLst/>
              <a:gdLst/>
              <a:ahLst/>
              <a:cxnLst/>
              <a:rect l="l" t="t" r="r" b="b"/>
              <a:pathLst>
                <a:path w="12004" h="12004" extrusionOk="0">
                  <a:moveTo>
                    <a:pt x="5923" y="4978"/>
                  </a:moveTo>
                  <a:cubicBezTo>
                    <a:pt x="7278" y="4978"/>
                    <a:pt x="8381" y="6081"/>
                    <a:pt x="8381" y="7404"/>
                  </a:cubicBezTo>
                  <a:cubicBezTo>
                    <a:pt x="8412" y="8758"/>
                    <a:pt x="7309" y="9830"/>
                    <a:pt x="5923" y="9830"/>
                  </a:cubicBezTo>
                  <a:cubicBezTo>
                    <a:pt x="4600" y="9830"/>
                    <a:pt x="3497" y="8727"/>
                    <a:pt x="3497" y="7404"/>
                  </a:cubicBezTo>
                  <a:cubicBezTo>
                    <a:pt x="3497" y="6081"/>
                    <a:pt x="4600" y="4978"/>
                    <a:pt x="5923" y="4978"/>
                  </a:cubicBezTo>
                  <a:close/>
                  <a:moveTo>
                    <a:pt x="2426" y="9861"/>
                  </a:moveTo>
                  <a:cubicBezTo>
                    <a:pt x="2647" y="9861"/>
                    <a:pt x="2773" y="10019"/>
                    <a:pt x="2773" y="10208"/>
                  </a:cubicBezTo>
                  <a:cubicBezTo>
                    <a:pt x="2773" y="10397"/>
                    <a:pt x="2647" y="10554"/>
                    <a:pt x="2426" y="10554"/>
                  </a:cubicBezTo>
                  <a:lnTo>
                    <a:pt x="1733" y="10554"/>
                  </a:lnTo>
                  <a:cubicBezTo>
                    <a:pt x="1512" y="10554"/>
                    <a:pt x="1386" y="10397"/>
                    <a:pt x="1386" y="10208"/>
                  </a:cubicBezTo>
                  <a:cubicBezTo>
                    <a:pt x="1386" y="10019"/>
                    <a:pt x="1512" y="9861"/>
                    <a:pt x="1733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1657"/>
                  </a:lnTo>
                  <a:cubicBezTo>
                    <a:pt x="0" y="11846"/>
                    <a:pt x="158" y="12003"/>
                    <a:pt x="347" y="12003"/>
                  </a:cubicBezTo>
                  <a:lnTo>
                    <a:pt x="11657" y="12003"/>
                  </a:lnTo>
                  <a:cubicBezTo>
                    <a:pt x="11846" y="12003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09" y="2331"/>
                    <a:pt x="11878" y="2237"/>
                    <a:pt x="11846" y="2205"/>
                  </a:cubicBezTo>
                  <a:lnTo>
                    <a:pt x="9830" y="189"/>
                  </a:lnTo>
                  <a:lnTo>
                    <a:pt x="9830" y="3875"/>
                  </a:lnTo>
                  <a:cubicBezTo>
                    <a:pt x="9830" y="4064"/>
                    <a:pt x="9672" y="4222"/>
                    <a:pt x="9483" y="4222"/>
                  </a:cubicBezTo>
                  <a:lnTo>
                    <a:pt x="2458" y="4222"/>
                  </a:lnTo>
                  <a:cubicBezTo>
                    <a:pt x="2269" y="4222"/>
                    <a:pt x="2111" y="4064"/>
                    <a:pt x="2111" y="3875"/>
                  </a:cubicBez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9"/>
            <p:cNvSpPr/>
            <p:nvPr/>
          </p:nvSpPr>
          <p:spPr>
            <a:xfrm>
              <a:off x="-46341175" y="3569100"/>
              <a:ext cx="159125" cy="87450"/>
            </a:xfrm>
            <a:custGeom>
              <a:avLst/>
              <a:gdLst/>
              <a:ahLst/>
              <a:cxnLst/>
              <a:rect l="l" t="t" r="r" b="b"/>
              <a:pathLst>
                <a:path w="636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6364" y="3498"/>
                  </a:lnTo>
                  <a:lnTo>
                    <a:pt x="6364" y="1"/>
                  </a:lnTo>
                  <a:lnTo>
                    <a:pt x="5640" y="1"/>
                  </a:lnTo>
                  <a:lnTo>
                    <a:pt x="5640" y="2426"/>
                  </a:lnTo>
                  <a:cubicBezTo>
                    <a:pt x="5640" y="2647"/>
                    <a:pt x="5482" y="2773"/>
                    <a:pt x="5293" y="2773"/>
                  </a:cubicBezTo>
                  <a:lnTo>
                    <a:pt x="3875" y="2773"/>
                  </a:lnTo>
                  <a:cubicBezTo>
                    <a:pt x="3655" y="2773"/>
                    <a:pt x="3497" y="2647"/>
                    <a:pt x="3497" y="2426"/>
                  </a:cubicBezTo>
                  <a:lnTo>
                    <a:pt x="34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2" name="Google Shape;6002;p39"/>
          <p:cNvGrpSpPr/>
          <p:nvPr/>
        </p:nvGrpSpPr>
        <p:grpSpPr>
          <a:xfrm>
            <a:off x="5620187" y="3888365"/>
            <a:ext cx="354460" cy="334447"/>
            <a:chOff x="-46422300" y="3936925"/>
            <a:chExt cx="320575" cy="302475"/>
          </a:xfrm>
        </p:grpSpPr>
        <p:sp>
          <p:nvSpPr>
            <p:cNvPr id="6003" name="Google Shape;6003;p39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9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5" name="Google Shape;6005;p39"/>
          <p:cNvGrpSpPr/>
          <p:nvPr/>
        </p:nvGrpSpPr>
        <p:grpSpPr>
          <a:xfrm>
            <a:off x="7280492" y="3472097"/>
            <a:ext cx="332705" cy="331821"/>
            <a:chOff x="-44914800" y="3560450"/>
            <a:chExt cx="300900" cy="300100"/>
          </a:xfrm>
        </p:grpSpPr>
        <p:sp>
          <p:nvSpPr>
            <p:cNvPr id="6006" name="Google Shape;6006;p39"/>
            <p:cNvSpPr/>
            <p:nvPr/>
          </p:nvSpPr>
          <p:spPr>
            <a:xfrm>
              <a:off x="-44914800" y="3560450"/>
              <a:ext cx="300900" cy="300100"/>
            </a:xfrm>
            <a:custGeom>
              <a:avLst/>
              <a:gdLst/>
              <a:ahLst/>
              <a:cxnLst/>
              <a:rect l="l" t="t" r="r" b="b"/>
              <a:pathLst>
                <a:path w="12036" h="12004" extrusionOk="0">
                  <a:moveTo>
                    <a:pt x="9893" y="1418"/>
                  </a:moveTo>
                  <a:lnTo>
                    <a:pt x="9893" y="1764"/>
                  </a:lnTo>
                  <a:cubicBezTo>
                    <a:pt x="9893" y="1953"/>
                    <a:pt x="10051" y="2111"/>
                    <a:pt x="10240" y="2111"/>
                  </a:cubicBezTo>
                  <a:lnTo>
                    <a:pt x="10618" y="2111"/>
                  </a:lnTo>
                  <a:lnTo>
                    <a:pt x="10618" y="9924"/>
                  </a:lnTo>
                  <a:lnTo>
                    <a:pt x="10240" y="9924"/>
                  </a:lnTo>
                  <a:cubicBezTo>
                    <a:pt x="10051" y="9924"/>
                    <a:pt x="9893" y="10082"/>
                    <a:pt x="9893" y="10271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71"/>
                  </a:lnTo>
                  <a:cubicBezTo>
                    <a:pt x="2143" y="10082"/>
                    <a:pt x="1985" y="9924"/>
                    <a:pt x="1796" y="9924"/>
                  </a:cubicBezTo>
                  <a:lnTo>
                    <a:pt x="1450" y="9924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53"/>
                    <a:pt x="158" y="2111"/>
                    <a:pt x="379" y="2111"/>
                  </a:cubicBezTo>
                  <a:lnTo>
                    <a:pt x="725" y="2111"/>
                  </a:lnTo>
                  <a:lnTo>
                    <a:pt x="725" y="9861"/>
                  </a:lnTo>
                  <a:lnTo>
                    <a:pt x="379" y="9861"/>
                  </a:lnTo>
                  <a:cubicBezTo>
                    <a:pt x="158" y="9861"/>
                    <a:pt x="1" y="10019"/>
                    <a:pt x="1" y="10208"/>
                  </a:cubicBezTo>
                  <a:lnTo>
                    <a:pt x="1" y="11657"/>
                  </a:lnTo>
                  <a:cubicBezTo>
                    <a:pt x="1" y="11846"/>
                    <a:pt x="158" y="12003"/>
                    <a:pt x="379" y="12003"/>
                  </a:cubicBezTo>
                  <a:lnTo>
                    <a:pt x="1796" y="12003"/>
                  </a:lnTo>
                  <a:cubicBezTo>
                    <a:pt x="1985" y="12003"/>
                    <a:pt x="2143" y="11846"/>
                    <a:pt x="2143" y="11657"/>
                  </a:cubicBezTo>
                  <a:lnTo>
                    <a:pt x="2143" y="11279"/>
                  </a:lnTo>
                  <a:lnTo>
                    <a:pt x="9893" y="11279"/>
                  </a:lnTo>
                  <a:lnTo>
                    <a:pt x="9893" y="11657"/>
                  </a:lnTo>
                  <a:cubicBezTo>
                    <a:pt x="9893" y="11846"/>
                    <a:pt x="10051" y="12003"/>
                    <a:pt x="10240" y="12003"/>
                  </a:cubicBezTo>
                  <a:lnTo>
                    <a:pt x="11657" y="12003"/>
                  </a:lnTo>
                  <a:cubicBezTo>
                    <a:pt x="11878" y="12003"/>
                    <a:pt x="12036" y="11846"/>
                    <a:pt x="12036" y="11657"/>
                  </a:cubicBezTo>
                  <a:lnTo>
                    <a:pt x="12036" y="10208"/>
                  </a:lnTo>
                  <a:cubicBezTo>
                    <a:pt x="12036" y="10019"/>
                    <a:pt x="11878" y="9861"/>
                    <a:pt x="11657" y="9861"/>
                  </a:cubicBezTo>
                  <a:lnTo>
                    <a:pt x="11311" y="9861"/>
                  </a:lnTo>
                  <a:lnTo>
                    <a:pt x="11311" y="2111"/>
                  </a:lnTo>
                  <a:lnTo>
                    <a:pt x="11657" y="2111"/>
                  </a:lnTo>
                  <a:cubicBezTo>
                    <a:pt x="11878" y="2111"/>
                    <a:pt x="12036" y="1953"/>
                    <a:pt x="12036" y="1764"/>
                  </a:cubicBezTo>
                  <a:lnTo>
                    <a:pt x="12036" y="347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47"/>
                  </a:cubicBezTo>
                  <a:lnTo>
                    <a:pt x="9893" y="693"/>
                  </a:ln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9"/>
            <p:cNvSpPr/>
            <p:nvPr/>
          </p:nvSpPr>
          <p:spPr>
            <a:xfrm>
              <a:off x="-44861250" y="3632100"/>
              <a:ext cx="193800" cy="146525"/>
            </a:xfrm>
            <a:custGeom>
              <a:avLst/>
              <a:gdLst/>
              <a:ahLst/>
              <a:cxnLst/>
              <a:rect l="l" t="t" r="r" b="b"/>
              <a:pathLst>
                <a:path w="7752" h="5861" extrusionOk="0">
                  <a:moveTo>
                    <a:pt x="3845" y="1009"/>
                  </a:moveTo>
                  <a:cubicBezTo>
                    <a:pt x="4443" y="1009"/>
                    <a:pt x="4916" y="1482"/>
                    <a:pt x="4916" y="2080"/>
                  </a:cubicBezTo>
                  <a:cubicBezTo>
                    <a:pt x="4916" y="2679"/>
                    <a:pt x="4443" y="3151"/>
                    <a:pt x="3845" y="3151"/>
                  </a:cubicBezTo>
                  <a:cubicBezTo>
                    <a:pt x="3277" y="3151"/>
                    <a:pt x="2805" y="2679"/>
                    <a:pt x="2805" y="2080"/>
                  </a:cubicBezTo>
                  <a:cubicBezTo>
                    <a:pt x="2805" y="1482"/>
                    <a:pt x="3277" y="1009"/>
                    <a:pt x="3845" y="1009"/>
                  </a:cubicBezTo>
                  <a:close/>
                  <a:moveTo>
                    <a:pt x="348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5829"/>
                  </a:lnTo>
                  <a:lnTo>
                    <a:pt x="2206" y="3624"/>
                  </a:lnTo>
                  <a:cubicBezTo>
                    <a:pt x="2269" y="3561"/>
                    <a:pt x="2356" y="3530"/>
                    <a:pt x="2447" y="3530"/>
                  </a:cubicBezTo>
                  <a:cubicBezTo>
                    <a:pt x="2537" y="3530"/>
                    <a:pt x="2632" y="3561"/>
                    <a:pt x="2710" y="3624"/>
                  </a:cubicBezTo>
                  <a:lnTo>
                    <a:pt x="3939" y="4821"/>
                  </a:lnTo>
                  <a:lnTo>
                    <a:pt x="5042" y="3656"/>
                  </a:lnTo>
                  <a:cubicBezTo>
                    <a:pt x="5136" y="3561"/>
                    <a:pt x="5199" y="3530"/>
                    <a:pt x="5294" y="3530"/>
                  </a:cubicBezTo>
                  <a:cubicBezTo>
                    <a:pt x="5388" y="3530"/>
                    <a:pt x="5483" y="3561"/>
                    <a:pt x="5546" y="3656"/>
                  </a:cubicBezTo>
                  <a:lnTo>
                    <a:pt x="7751" y="5861"/>
                  </a:lnTo>
                  <a:lnTo>
                    <a:pt x="7751" y="379"/>
                  </a:lnTo>
                  <a:cubicBezTo>
                    <a:pt x="7720" y="159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9"/>
            <p:cNvSpPr/>
            <p:nvPr/>
          </p:nvSpPr>
          <p:spPr>
            <a:xfrm>
              <a:off x="-44773800" y="3675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9"/>
            <p:cNvSpPr/>
            <p:nvPr/>
          </p:nvSpPr>
          <p:spPr>
            <a:xfrm>
              <a:off x="-44750975" y="3741600"/>
              <a:ext cx="70900" cy="48050"/>
            </a:xfrm>
            <a:custGeom>
              <a:avLst/>
              <a:gdLst/>
              <a:ahLst/>
              <a:cxnLst/>
              <a:rect l="l" t="t" r="r" b="b"/>
              <a:pathLst>
                <a:path w="2836" h="1922" extrusionOk="0">
                  <a:moveTo>
                    <a:pt x="883" y="0"/>
                  </a:moveTo>
                  <a:lnTo>
                    <a:pt x="1" y="945"/>
                  </a:lnTo>
                  <a:lnTo>
                    <a:pt x="1009" y="1922"/>
                  </a:lnTo>
                  <a:lnTo>
                    <a:pt x="2836" y="192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9"/>
            <p:cNvSpPr/>
            <p:nvPr/>
          </p:nvSpPr>
          <p:spPr>
            <a:xfrm>
              <a:off x="-44848625" y="3740025"/>
              <a:ext cx="97675" cy="49625"/>
            </a:xfrm>
            <a:custGeom>
              <a:avLst/>
              <a:gdLst/>
              <a:ahLst/>
              <a:cxnLst/>
              <a:rect l="l" t="t" r="r" b="b"/>
              <a:pathLst>
                <a:path w="3907" h="1985" extrusionOk="0">
                  <a:moveTo>
                    <a:pt x="1985" y="0"/>
                  </a:moveTo>
                  <a:lnTo>
                    <a:pt x="0" y="1985"/>
                  </a:lnTo>
                  <a:lnTo>
                    <a:pt x="3907" y="1985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1" name="Google Shape;6011;p39"/>
          <p:cNvGrpSpPr/>
          <p:nvPr/>
        </p:nvGrpSpPr>
        <p:grpSpPr>
          <a:xfrm>
            <a:off x="1918660" y="3055165"/>
            <a:ext cx="330936" cy="330743"/>
            <a:chOff x="-49764975" y="3183375"/>
            <a:chExt cx="299300" cy="299125"/>
          </a:xfrm>
        </p:grpSpPr>
        <p:sp>
          <p:nvSpPr>
            <p:cNvPr id="6012" name="Google Shape;6012;p39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9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9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9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9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9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9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9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9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1" name="Google Shape;6021;p39"/>
          <p:cNvGrpSpPr/>
          <p:nvPr/>
        </p:nvGrpSpPr>
        <p:grpSpPr>
          <a:xfrm>
            <a:off x="1918660" y="3461897"/>
            <a:ext cx="330936" cy="332429"/>
            <a:chOff x="-49764975" y="3551225"/>
            <a:chExt cx="299300" cy="300650"/>
          </a:xfrm>
        </p:grpSpPr>
        <p:sp>
          <p:nvSpPr>
            <p:cNvPr id="6022" name="Google Shape;6022;p39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9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9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9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9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9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9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9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9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9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9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3" name="Google Shape;6033;p39"/>
          <p:cNvGrpSpPr/>
          <p:nvPr/>
        </p:nvGrpSpPr>
        <p:grpSpPr>
          <a:xfrm>
            <a:off x="1916477" y="3869845"/>
            <a:ext cx="335304" cy="332069"/>
            <a:chOff x="-49766550" y="3920175"/>
            <a:chExt cx="303250" cy="300325"/>
          </a:xfrm>
        </p:grpSpPr>
        <p:sp>
          <p:nvSpPr>
            <p:cNvPr id="6034" name="Google Shape;6034;p39"/>
            <p:cNvSpPr/>
            <p:nvPr/>
          </p:nvSpPr>
          <p:spPr>
            <a:xfrm>
              <a:off x="-49764975" y="3920175"/>
              <a:ext cx="228425" cy="89225"/>
            </a:xfrm>
            <a:custGeom>
              <a:avLst/>
              <a:gdLst/>
              <a:ahLst/>
              <a:cxnLst/>
              <a:rect l="l" t="t" r="r" b="b"/>
              <a:pathLst>
                <a:path w="9137" h="3569" extrusionOk="0">
                  <a:moveTo>
                    <a:pt x="4568" y="1"/>
                  </a:moveTo>
                  <a:cubicBezTo>
                    <a:pt x="2284" y="1"/>
                    <a:pt x="0" y="592"/>
                    <a:pt x="0" y="1773"/>
                  </a:cubicBezTo>
                  <a:cubicBezTo>
                    <a:pt x="0" y="2970"/>
                    <a:pt x="2300" y="3569"/>
                    <a:pt x="4568" y="3569"/>
                  </a:cubicBezTo>
                  <a:cubicBezTo>
                    <a:pt x="6837" y="3569"/>
                    <a:pt x="9137" y="2970"/>
                    <a:pt x="9137" y="1773"/>
                  </a:cubicBezTo>
                  <a:cubicBezTo>
                    <a:pt x="9137" y="592"/>
                    <a:pt x="6852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9"/>
            <p:cNvSpPr/>
            <p:nvPr/>
          </p:nvSpPr>
          <p:spPr>
            <a:xfrm>
              <a:off x="-49764975" y="3998350"/>
              <a:ext cx="141775" cy="115800"/>
            </a:xfrm>
            <a:custGeom>
              <a:avLst/>
              <a:gdLst/>
              <a:ahLst/>
              <a:cxnLst/>
              <a:rect l="l" t="t" r="r" b="b"/>
              <a:pathLst>
                <a:path w="5671" h="4632" extrusionOk="0">
                  <a:moveTo>
                    <a:pt x="0" y="1"/>
                  </a:moveTo>
                  <a:lnTo>
                    <a:pt x="0" y="3939"/>
                  </a:lnTo>
                  <a:cubicBezTo>
                    <a:pt x="0" y="4317"/>
                    <a:pt x="315" y="4632"/>
                    <a:pt x="693" y="4632"/>
                  </a:cubicBezTo>
                  <a:cubicBezTo>
                    <a:pt x="1103" y="4632"/>
                    <a:pt x="1418" y="4317"/>
                    <a:pt x="1418" y="3939"/>
                  </a:cubicBezTo>
                  <a:lnTo>
                    <a:pt x="1418" y="2868"/>
                  </a:lnTo>
                  <a:cubicBezTo>
                    <a:pt x="1418" y="2269"/>
                    <a:pt x="1890" y="1796"/>
                    <a:pt x="2457" y="1796"/>
                  </a:cubicBezTo>
                  <a:cubicBezTo>
                    <a:pt x="3056" y="1796"/>
                    <a:pt x="3529" y="2269"/>
                    <a:pt x="3529" y="2868"/>
                  </a:cubicBezTo>
                  <a:lnTo>
                    <a:pt x="3529" y="3592"/>
                  </a:lnTo>
                  <a:cubicBezTo>
                    <a:pt x="3529" y="3781"/>
                    <a:pt x="3686" y="3939"/>
                    <a:pt x="3875" y="3939"/>
                  </a:cubicBezTo>
                  <a:cubicBezTo>
                    <a:pt x="4096" y="3939"/>
                    <a:pt x="4253" y="3781"/>
                    <a:pt x="4253" y="3592"/>
                  </a:cubicBezTo>
                  <a:lnTo>
                    <a:pt x="4253" y="2868"/>
                  </a:lnTo>
                  <a:cubicBezTo>
                    <a:pt x="4253" y="2427"/>
                    <a:pt x="4568" y="1954"/>
                    <a:pt x="5041" y="1828"/>
                  </a:cubicBezTo>
                  <a:cubicBezTo>
                    <a:pt x="5104" y="1796"/>
                    <a:pt x="5198" y="1796"/>
                    <a:pt x="5293" y="1796"/>
                  </a:cubicBezTo>
                  <a:cubicBezTo>
                    <a:pt x="5513" y="1796"/>
                    <a:pt x="5671" y="1639"/>
                    <a:pt x="5671" y="1450"/>
                  </a:cubicBezTo>
                  <a:lnTo>
                    <a:pt x="5671" y="1040"/>
                  </a:lnTo>
                  <a:cubicBezTo>
                    <a:pt x="5293" y="1103"/>
                    <a:pt x="4946" y="1103"/>
                    <a:pt x="4600" y="1103"/>
                  </a:cubicBezTo>
                  <a:cubicBezTo>
                    <a:pt x="2899" y="1103"/>
                    <a:pt x="1008" y="78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9"/>
            <p:cNvSpPr/>
            <p:nvPr/>
          </p:nvSpPr>
          <p:spPr>
            <a:xfrm>
              <a:off x="-49627150" y="3996000"/>
              <a:ext cx="163850" cy="148100"/>
            </a:xfrm>
            <a:custGeom>
              <a:avLst/>
              <a:gdLst/>
              <a:ahLst/>
              <a:cxnLst/>
              <a:rect l="l" t="t" r="r" b="b"/>
              <a:pathLst>
                <a:path w="6554" h="5924" extrusionOk="0">
                  <a:moveTo>
                    <a:pt x="3655" y="725"/>
                  </a:moveTo>
                  <a:cubicBezTo>
                    <a:pt x="4348" y="1040"/>
                    <a:pt x="5041" y="1544"/>
                    <a:pt x="5451" y="2206"/>
                  </a:cubicBezTo>
                  <a:cubicBezTo>
                    <a:pt x="5766" y="2678"/>
                    <a:pt x="5860" y="3308"/>
                    <a:pt x="5671" y="3875"/>
                  </a:cubicBezTo>
                  <a:cubicBezTo>
                    <a:pt x="5451" y="4411"/>
                    <a:pt x="5041" y="4852"/>
                    <a:pt x="4443" y="5041"/>
                  </a:cubicBezTo>
                  <a:cubicBezTo>
                    <a:pt x="4171" y="5132"/>
                    <a:pt x="3899" y="5193"/>
                    <a:pt x="3655" y="5198"/>
                  </a:cubicBezTo>
                  <a:lnTo>
                    <a:pt x="3655" y="5198"/>
                  </a:lnTo>
                  <a:lnTo>
                    <a:pt x="3655" y="725"/>
                  </a:lnTo>
                  <a:close/>
                  <a:moveTo>
                    <a:pt x="3718" y="0"/>
                  </a:moveTo>
                  <a:cubicBezTo>
                    <a:pt x="3088" y="599"/>
                    <a:pt x="1985" y="914"/>
                    <a:pt x="820" y="1071"/>
                  </a:cubicBezTo>
                  <a:lnTo>
                    <a:pt x="820" y="1544"/>
                  </a:lnTo>
                  <a:cubicBezTo>
                    <a:pt x="820" y="2048"/>
                    <a:pt x="473" y="2489"/>
                    <a:pt x="0" y="2584"/>
                  </a:cubicBezTo>
                  <a:lnTo>
                    <a:pt x="1009" y="3938"/>
                  </a:lnTo>
                  <a:cubicBezTo>
                    <a:pt x="1619" y="4793"/>
                    <a:pt x="2554" y="5263"/>
                    <a:pt x="3557" y="5263"/>
                  </a:cubicBezTo>
                  <a:cubicBezTo>
                    <a:pt x="3579" y="5263"/>
                    <a:pt x="3601" y="5263"/>
                    <a:pt x="3624" y="5262"/>
                  </a:cubicBezTo>
                  <a:lnTo>
                    <a:pt x="3624" y="5262"/>
                  </a:lnTo>
                  <a:lnTo>
                    <a:pt x="3624" y="5923"/>
                  </a:lnTo>
                  <a:cubicBezTo>
                    <a:pt x="3970" y="5923"/>
                    <a:pt x="4317" y="5829"/>
                    <a:pt x="4632" y="5734"/>
                  </a:cubicBezTo>
                  <a:cubicBezTo>
                    <a:pt x="5419" y="5451"/>
                    <a:pt x="6018" y="4852"/>
                    <a:pt x="6301" y="4096"/>
                  </a:cubicBezTo>
                  <a:cubicBezTo>
                    <a:pt x="6553" y="3371"/>
                    <a:pt x="6459" y="2521"/>
                    <a:pt x="6018" y="1859"/>
                  </a:cubicBezTo>
                  <a:cubicBezTo>
                    <a:pt x="5451" y="1040"/>
                    <a:pt x="4632" y="41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9"/>
            <p:cNvSpPr/>
            <p:nvPr/>
          </p:nvSpPr>
          <p:spPr>
            <a:xfrm>
              <a:off x="-49766550" y="4061375"/>
              <a:ext cx="230000" cy="159125"/>
            </a:xfrm>
            <a:custGeom>
              <a:avLst/>
              <a:gdLst/>
              <a:ahLst/>
              <a:cxnLst/>
              <a:rect l="l" t="t" r="r" b="b"/>
              <a:pathLst>
                <a:path w="9200" h="6365" extrusionOk="0">
                  <a:moveTo>
                    <a:pt x="2489" y="0"/>
                  </a:moveTo>
                  <a:cubicBezTo>
                    <a:pt x="2300" y="0"/>
                    <a:pt x="2142" y="158"/>
                    <a:pt x="2142" y="347"/>
                  </a:cubicBezTo>
                  <a:lnTo>
                    <a:pt x="2142" y="1418"/>
                  </a:lnTo>
                  <a:cubicBezTo>
                    <a:pt x="2142" y="2205"/>
                    <a:pt x="1481" y="2836"/>
                    <a:pt x="725" y="2836"/>
                  </a:cubicBezTo>
                  <a:cubicBezTo>
                    <a:pt x="441" y="2836"/>
                    <a:pt x="221" y="2741"/>
                    <a:pt x="0" y="2647"/>
                  </a:cubicBezTo>
                  <a:lnTo>
                    <a:pt x="0" y="4600"/>
                  </a:lnTo>
                  <a:cubicBezTo>
                    <a:pt x="0" y="5734"/>
                    <a:pt x="2331" y="6364"/>
                    <a:pt x="4631" y="6364"/>
                  </a:cubicBezTo>
                  <a:cubicBezTo>
                    <a:pt x="6900" y="6364"/>
                    <a:pt x="9200" y="5797"/>
                    <a:pt x="9200" y="4600"/>
                  </a:cubicBezTo>
                  <a:lnTo>
                    <a:pt x="9200" y="3340"/>
                  </a:lnTo>
                  <a:cubicBezTo>
                    <a:pt x="9121" y="3353"/>
                    <a:pt x="9033" y="3360"/>
                    <a:pt x="8938" y="3360"/>
                  </a:cubicBezTo>
                  <a:cubicBezTo>
                    <a:pt x="8153" y="3360"/>
                    <a:pt x="6857" y="2888"/>
                    <a:pt x="5986" y="1764"/>
                  </a:cubicBezTo>
                  <a:lnTo>
                    <a:pt x="4978" y="378"/>
                  </a:lnTo>
                  <a:lnTo>
                    <a:pt x="4978" y="1071"/>
                  </a:lnTo>
                  <a:cubicBezTo>
                    <a:pt x="4978" y="1638"/>
                    <a:pt x="4505" y="2111"/>
                    <a:pt x="3907" y="2111"/>
                  </a:cubicBezTo>
                  <a:cubicBezTo>
                    <a:pt x="3308" y="2111"/>
                    <a:pt x="2836" y="163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8" name="Google Shape;6038;p39"/>
          <p:cNvGrpSpPr/>
          <p:nvPr/>
        </p:nvGrpSpPr>
        <p:grpSpPr>
          <a:xfrm>
            <a:off x="3985840" y="3074100"/>
            <a:ext cx="333562" cy="330964"/>
            <a:chOff x="-47892800" y="3200500"/>
            <a:chExt cx="301675" cy="299325"/>
          </a:xfrm>
        </p:grpSpPr>
        <p:sp>
          <p:nvSpPr>
            <p:cNvPr id="6039" name="Google Shape;6039;p39"/>
            <p:cNvSpPr/>
            <p:nvPr/>
          </p:nvSpPr>
          <p:spPr>
            <a:xfrm>
              <a:off x="-47892800" y="3200500"/>
              <a:ext cx="301675" cy="177225"/>
            </a:xfrm>
            <a:custGeom>
              <a:avLst/>
              <a:gdLst/>
              <a:ahLst/>
              <a:cxnLst/>
              <a:rect l="l" t="t" r="r" b="b"/>
              <a:pathLst>
                <a:path w="12067" h="7089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1765" y="2143"/>
                  </a:lnTo>
                  <a:cubicBezTo>
                    <a:pt x="1985" y="2143"/>
                    <a:pt x="2143" y="1985"/>
                    <a:pt x="2143" y="1796"/>
                  </a:cubicBezTo>
                  <a:lnTo>
                    <a:pt x="2143" y="1418"/>
                  </a:lnTo>
                  <a:lnTo>
                    <a:pt x="5010" y="1418"/>
                  </a:lnTo>
                  <a:cubicBezTo>
                    <a:pt x="4915" y="1576"/>
                    <a:pt x="3277" y="4506"/>
                    <a:pt x="3182" y="4663"/>
                  </a:cubicBezTo>
                  <a:lnTo>
                    <a:pt x="4821" y="7089"/>
                  </a:lnTo>
                  <a:lnTo>
                    <a:pt x="5671" y="7089"/>
                  </a:lnTo>
                  <a:lnTo>
                    <a:pt x="5671" y="5577"/>
                  </a:lnTo>
                  <a:cubicBezTo>
                    <a:pt x="5293" y="5419"/>
                    <a:pt x="4978" y="5010"/>
                    <a:pt x="4978" y="4569"/>
                  </a:cubicBezTo>
                  <a:cubicBezTo>
                    <a:pt x="4978" y="4001"/>
                    <a:pt x="5451" y="3529"/>
                    <a:pt x="6018" y="3529"/>
                  </a:cubicBezTo>
                  <a:cubicBezTo>
                    <a:pt x="6616" y="3529"/>
                    <a:pt x="7089" y="4001"/>
                    <a:pt x="7089" y="4569"/>
                  </a:cubicBezTo>
                  <a:cubicBezTo>
                    <a:pt x="7089" y="5041"/>
                    <a:pt x="6805" y="5419"/>
                    <a:pt x="6396" y="5577"/>
                  </a:cubicBezTo>
                  <a:lnTo>
                    <a:pt x="6396" y="7026"/>
                  </a:lnTo>
                  <a:lnTo>
                    <a:pt x="7247" y="7026"/>
                  </a:lnTo>
                  <a:lnTo>
                    <a:pt x="8853" y="4569"/>
                  </a:lnTo>
                  <a:cubicBezTo>
                    <a:pt x="8790" y="4411"/>
                    <a:pt x="7120" y="1513"/>
                    <a:pt x="7057" y="1355"/>
                  </a:cubicBezTo>
                  <a:lnTo>
                    <a:pt x="9924" y="1355"/>
                  </a:lnTo>
                  <a:lnTo>
                    <a:pt x="9924" y="1702"/>
                  </a:lnTo>
                  <a:cubicBezTo>
                    <a:pt x="9924" y="1891"/>
                    <a:pt x="10082" y="2048"/>
                    <a:pt x="10271" y="2048"/>
                  </a:cubicBezTo>
                  <a:lnTo>
                    <a:pt x="11689" y="2048"/>
                  </a:lnTo>
                  <a:cubicBezTo>
                    <a:pt x="11909" y="2048"/>
                    <a:pt x="12067" y="1891"/>
                    <a:pt x="12067" y="1702"/>
                  </a:cubicBezTo>
                  <a:lnTo>
                    <a:pt x="12067" y="284"/>
                  </a:lnTo>
                  <a:cubicBezTo>
                    <a:pt x="12004" y="158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6616" y="725"/>
                  </a:lnTo>
                  <a:lnTo>
                    <a:pt x="6301" y="221"/>
                  </a:lnTo>
                  <a:cubicBezTo>
                    <a:pt x="6238" y="95"/>
                    <a:pt x="6120" y="32"/>
                    <a:pt x="6002" y="32"/>
                  </a:cubicBezTo>
                  <a:cubicBezTo>
                    <a:pt x="5884" y="32"/>
                    <a:pt x="5766" y="95"/>
                    <a:pt x="5703" y="221"/>
                  </a:cubicBezTo>
                  <a:lnTo>
                    <a:pt x="5388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9"/>
            <p:cNvSpPr/>
            <p:nvPr/>
          </p:nvSpPr>
          <p:spPr>
            <a:xfrm>
              <a:off x="-47751825" y="33060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9"/>
            <p:cNvSpPr/>
            <p:nvPr/>
          </p:nvSpPr>
          <p:spPr>
            <a:xfrm>
              <a:off x="-47786475" y="33950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lnTo>
                    <a:pt x="3498" y="693"/>
                  </a:lnTo>
                  <a:lnTo>
                    <a:pt x="3498" y="347"/>
                  </a:lnTo>
                  <a:cubicBezTo>
                    <a:pt x="3498" y="158"/>
                    <a:pt x="337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9"/>
            <p:cNvSpPr/>
            <p:nvPr/>
          </p:nvSpPr>
          <p:spPr>
            <a:xfrm>
              <a:off x="-47692750" y="3271375"/>
              <a:ext cx="101625" cy="140225"/>
            </a:xfrm>
            <a:custGeom>
              <a:avLst/>
              <a:gdLst/>
              <a:ahLst/>
              <a:cxnLst/>
              <a:rect l="l" t="t" r="r" b="b"/>
              <a:pathLst>
                <a:path w="4065" h="5609" extrusionOk="0">
                  <a:moveTo>
                    <a:pt x="631" y="1"/>
                  </a:moveTo>
                  <a:lnTo>
                    <a:pt x="1576" y="1639"/>
                  </a:lnTo>
                  <a:cubicBezTo>
                    <a:pt x="1639" y="1734"/>
                    <a:pt x="1639" y="1891"/>
                    <a:pt x="1576" y="1986"/>
                  </a:cubicBezTo>
                  <a:lnTo>
                    <a:pt x="1" y="4348"/>
                  </a:lnTo>
                  <a:cubicBezTo>
                    <a:pt x="316" y="4537"/>
                    <a:pt x="505" y="4853"/>
                    <a:pt x="505" y="5262"/>
                  </a:cubicBezTo>
                  <a:lnTo>
                    <a:pt x="505" y="5609"/>
                  </a:lnTo>
                  <a:lnTo>
                    <a:pt x="4065" y="5609"/>
                  </a:lnTo>
                  <a:lnTo>
                    <a:pt x="4065" y="1040"/>
                  </a:lnTo>
                  <a:cubicBezTo>
                    <a:pt x="4002" y="473"/>
                    <a:pt x="3561" y="1"/>
                    <a:pt x="2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9"/>
            <p:cNvSpPr/>
            <p:nvPr/>
          </p:nvSpPr>
          <p:spPr>
            <a:xfrm>
              <a:off x="-47891225" y="3272950"/>
              <a:ext cx="100050" cy="140225"/>
            </a:xfrm>
            <a:custGeom>
              <a:avLst/>
              <a:gdLst/>
              <a:ahLst/>
              <a:cxnLst/>
              <a:rect l="l" t="t" r="r" b="b"/>
              <a:pathLst>
                <a:path w="4002" h="5609" extrusionOk="0">
                  <a:moveTo>
                    <a:pt x="1040" y="1"/>
                  </a:moveTo>
                  <a:cubicBezTo>
                    <a:pt x="473" y="1"/>
                    <a:pt x="0" y="442"/>
                    <a:pt x="0" y="1040"/>
                  </a:cubicBezTo>
                  <a:lnTo>
                    <a:pt x="0" y="5609"/>
                  </a:lnTo>
                  <a:lnTo>
                    <a:pt x="3529" y="5609"/>
                  </a:lnTo>
                  <a:lnTo>
                    <a:pt x="3529" y="5231"/>
                  </a:lnTo>
                  <a:lnTo>
                    <a:pt x="3497" y="5231"/>
                  </a:lnTo>
                  <a:cubicBezTo>
                    <a:pt x="3497" y="4821"/>
                    <a:pt x="3686" y="4506"/>
                    <a:pt x="4002" y="4317"/>
                  </a:cubicBezTo>
                  <a:lnTo>
                    <a:pt x="2426" y="1954"/>
                  </a:lnTo>
                  <a:cubicBezTo>
                    <a:pt x="2363" y="1828"/>
                    <a:pt x="2363" y="1734"/>
                    <a:pt x="2426" y="1608"/>
                  </a:cubicBezTo>
                  <a:lnTo>
                    <a:pt x="33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9"/>
            <p:cNvSpPr/>
            <p:nvPr/>
          </p:nvSpPr>
          <p:spPr>
            <a:xfrm>
              <a:off x="-47892800" y="3428900"/>
              <a:ext cx="300100" cy="70925"/>
            </a:xfrm>
            <a:custGeom>
              <a:avLst/>
              <a:gdLst/>
              <a:ahLst/>
              <a:cxnLst/>
              <a:rect l="l" t="t" r="r" b="b"/>
              <a:pathLst>
                <a:path w="12004" h="2837" extrusionOk="0">
                  <a:moveTo>
                    <a:pt x="0" y="1"/>
                  </a:moveTo>
                  <a:lnTo>
                    <a:pt x="0" y="379"/>
                  </a:lnTo>
                  <a:cubicBezTo>
                    <a:pt x="0" y="946"/>
                    <a:pt x="473" y="1418"/>
                    <a:pt x="1072" y="1418"/>
                  </a:cubicBezTo>
                  <a:lnTo>
                    <a:pt x="4978" y="1418"/>
                  </a:lnTo>
                  <a:lnTo>
                    <a:pt x="4978" y="2143"/>
                  </a:lnTo>
                  <a:lnTo>
                    <a:pt x="3907" y="2143"/>
                  </a:lnTo>
                  <a:cubicBezTo>
                    <a:pt x="3718" y="2143"/>
                    <a:pt x="3560" y="2301"/>
                    <a:pt x="3560" y="2490"/>
                  </a:cubicBezTo>
                  <a:cubicBezTo>
                    <a:pt x="3560" y="2679"/>
                    <a:pt x="3718" y="2836"/>
                    <a:pt x="3907" y="2836"/>
                  </a:cubicBezTo>
                  <a:lnTo>
                    <a:pt x="8129" y="2836"/>
                  </a:lnTo>
                  <a:cubicBezTo>
                    <a:pt x="8318" y="2836"/>
                    <a:pt x="8475" y="2679"/>
                    <a:pt x="8475" y="2490"/>
                  </a:cubicBezTo>
                  <a:cubicBezTo>
                    <a:pt x="8475" y="2301"/>
                    <a:pt x="8318" y="2143"/>
                    <a:pt x="8129" y="2143"/>
                  </a:cubicBezTo>
                  <a:lnTo>
                    <a:pt x="7057" y="2143"/>
                  </a:lnTo>
                  <a:lnTo>
                    <a:pt x="7057" y="1418"/>
                  </a:lnTo>
                  <a:lnTo>
                    <a:pt x="10964" y="1418"/>
                  </a:lnTo>
                  <a:cubicBezTo>
                    <a:pt x="11531" y="1418"/>
                    <a:pt x="12004" y="946"/>
                    <a:pt x="12004" y="379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5" name="Google Shape;6045;p39"/>
          <p:cNvGrpSpPr/>
          <p:nvPr/>
        </p:nvGrpSpPr>
        <p:grpSpPr>
          <a:xfrm>
            <a:off x="4045493" y="3481661"/>
            <a:ext cx="214257" cy="331821"/>
            <a:chOff x="-47839250" y="3569100"/>
            <a:chExt cx="193775" cy="300100"/>
          </a:xfrm>
        </p:grpSpPr>
        <p:sp>
          <p:nvSpPr>
            <p:cNvPr id="6046" name="Google Shape;6046;p39"/>
            <p:cNvSpPr/>
            <p:nvPr/>
          </p:nvSpPr>
          <p:spPr>
            <a:xfrm>
              <a:off x="-47786475" y="3657325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9"/>
            <p:cNvSpPr/>
            <p:nvPr/>
          </p:nvSpPr>
          <p:spPr>
            <a:xfrm>
              <a:off x="-47751025" y="36927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9"/>
            <p:cNvSpPr/>
            <p:nvPr/>
          </p:nvSpPr>
          <p:spPr>
            <a:xfrm>
              <a:off x="-47838450" y="3569100"/>
              <a:ext cx="192975" cy="35475"/>
            </a:xfrm>
            <a:custGeom>
              <a:avLst/>
              <a:gdLst/>
              <a:ahLst/>
              <a:cxnLst/>
              <a:rect l="l" t="t" r="r" b="b"/>
              <a:pathLst>
                <a:path w="7719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9"/>
            <p:cNvSpPr/>
            <p:nvPr/>
          </p:nvSpPr>
          <p:spPr>
            <a:xfrm>
              <a:off x="-47751025" y="36919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9"/>
            <p:cNvSpPr/>
            <p:nvPr/>
          </p:nvSpPr>
          <p:spPr>
            <a:xfrm>
              <a:off x="-47839250" y="3621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9"/>
            <p:cNvSpPr/>
            <p:nvPr/>
          </p:nvSpPr>
          <p:spPr>
            <a:xfrm>
              <a:off x="-47839250" y="3799075"/>
              <a:ext cx="193000" cy="70125"/>
            </a:xfrm>
            <a:custGeom>
              <a:avLst/>
              <a:gdLst/>
              <a:ahLst/>
              <a:cxnLst/>
              <a:rect l="l" t="t" r="r" b="b"/>
              <a:pathLst>
                <a:path w="7720" h="2805" extrusionOk="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2" name="Google Shape;6052;p39"/>
          <p:cNvGrpSpPr/>
          <p:nvPr/>
        </p:nvGrpSpPr>
        <p:grpSpPr>
          <a:xfrm>
            <a:off x="3986711" y="3889222"/>
            <a:ext cx="331821" cy="332705"/>
            <a:chOff x="-47892800" y="3937700"/>
            <a:chExt cx="300100" cy="300900"/>
          </a:xfrm>
        </p:grpSpPr>
        <p:sp>
          <p:nvSpPr>
            <p:cNvPr id="6053" name="Google Shape;6053;p39"/>
            <p:cNvSpPr/>
            <p:nvPr/>
          </p:nvSpPr>
          <p:spPr>
            <a:xfrm>
              <a:off x="-47858150" y="3937700"/>
              <a:ext cx="70900" cy="44150"/>
            </a:xfrm>
            <a:custGeom>
              <a:avLst/>
              <a:gdLst/>
              <a:ahLst/>
              <a:cxnLst/>
              <a:rect l="l" t="t" r="r" b="b"/>
              <a:pathLst>
                <a:path w="2836" h="1766" extrusionOk="0">
                  <a:moveTo>
                    <a:pt x="1418" y="1"/>
                  </a:moveTo>
                  <a:cubicBezTo>
                    <a:pt x="631" y="1"/>
                    <a:pt x="1" y="694"/>
                    <a:pt x="1" y="1419"/>
                  </a:cubicBezTo>
                  <a:lnTo>
                    <a:pt x="1" y="1765"/>
                  </a:lnTo>
                  <a:cubicBezTo>
                    <a:pt x="442" y="1545"/>
                    <a:pt x="914" y="1419"/>
                    <a:pt x="1418" y="1419"/>
                  </a:cubicBezTo>
                  <a:cubicBezTo>
                    <a:pt x="1922" y="1419"/>
                    <a:pt x="2395" y="1545"/>
                    <a:pt x="2836" y="1765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9"/>
            <p:cNvSpPr/>
            <p:nvPr/>
          </p:nvSpPr>
          <p:spPr>
            <a:xfrm>
              <a:off x="-47892800" y="3991275"/>
              <a:ext cx="141000" cy="105550"/>
            </a:xfrm>
            <a:custGeom>
              <a:avLst/>
              <a:gdLst/>
              <a:ahLst/>
              <a:cxnLst/>
              <a:rect l="l" t="t" r="r" b="b"/>
              <a:pathLst>
                <a:path w="5640" h="4222" extrusionOk="0">
                  <a:moveTo>
                    <a:pt x="2836" y="0"/>
                  </a:moveTo>
                  <a:cubicBezTo>
                    <a:pt x="1292" y="0"/>
                    <a:pt x="32" y="1260"/>
                    <a:pt x="32" y="2804"/>
                  </a:cubicBezTo>
                  <a:lnTo>
                    <a:pt x="32" y="3875"/>
                  </a:lnTo>
                  <a:cubicBezTo>
                    <a:pt x="0" y="4064"/>
                    <a:pt x="158" y="4222"/>
                    <a:pt x="347" y="4222"/>
                  </a:cubicBezTo>
                  <a:lnTo>
                    <a:pt x="5293" y="4222"/>
                  </a:lnTo>
                  <a:cubicBezTo>
                    <a:pt x="5482" y="4222"/>
                    <a:pt x="5640" y="4064"/>
                    <a:pt x="5640" y="3875"/>
                  </a:cubicBezTo>
                  <a:lnTo>
                    <a:pt x="5640" y="2804"/>
                  </a:lnTo>
                  <a:cubicBezTo>
                    <a:pt x="5640" y="1260"/>
                    <a:pt x="4380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9"/>
            <p:cNvSpPr/>
            <p:nvPr/>
          </p:nvSpPr>
          <p:spPr>
            <a:xfrm>
              <a:off x="-47773875" y="3956600"/>
              <a:ext cx="119750" cy="89025"/>
            </a:xfrm>
            <a:custGeom>
              <a:avLst/>
              <a:gdLst/>
              <a:ahLst/>
              <a:cxnLst/>
              <a:rect l="l" t="t" r="r" b="b"/>
              <a:pathLst>
                <a:path w="4790" h="3561" extrusionOk="0">
                  <a:moveTo>
                    <a:pt x="1" y="1"/>
                  </a:moveTo>
                  <a:cubicBezTo>
                    <a:pt x="95" y="253"/>
                    <a:pt x="127" y="474"/>
                    <a:pt x="127" y="726"/>
                  </a:cubicBezTo>
                  <a:lnTo>
                    <a:pt x="127" y="1419"/>
                  </a:lnTo>
                  <a:lnTo>
                    <a:pt x="158" y="1419"/>
                  </a:lnTo>
                  <a:cubicBezTo>
                    <a:pt x="442" y="1639"/>
                    <a:pt x="694" y="1860"/>
                    <a:pt x="883" y="2143"/>
                  </a:cubicBezTo>
                  <a:cubicBezTo>
                    <a:pt x="1702" y="2301"/>
                    <a:pt x="2427" y="2805"/>
                    <a:pt x="2805" y="3561"/>
                  </a:cubicBezTo>
                  <a:cubicBezTo>
                    <a:pt x="3214" y="3120"/>
                    <a:pt x="3750" y="2805"/>
                    <a:pt x="4380" y="2805"/>
                  </a:cubicBezTo>
                  <a:cubicBezTo>
                    <a:pt x="4506" y="2805"/>
                    <a:pt x="4663" y="2805"/>
                    <a:pt x="4789" y="2836"/>
                  </a:cubicBezTo>
                  <a:cubicBezTo>
                    <a:pt x="4033" y="1167"/>
                    <a:pt x="2332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9"/>
            <p:cNvSpPr/>
            <p:nvPr/>
          </p:nvSpPr>
          <p:spPr>
            <a:xfrm>
              <a:off x="-47699050" y="4043250"/>
              <a:ext cx="71700" cy="70900"/>
            </a:xfrm>
            <a:custGeom>
              <a:avLst/>
              <a:gdLst/>
              <a:ahLst/>
              <a:cxnLst/>
              <a:rect l="l" t="t" r="r" b="b"/>
              <a:pathLst>
                <a:path w="2868" h="2836" extrusionOk="0">
                  <a:moveTo>
                    <a:pt x="1450" y="0"/>
                  </a:moveTo>
                  <a:cubicBezTo>
                    <a:pt x="662" y="0"/>
                    <a:pt x="1" y="694"/>
                    <a:pt x="1" y="1418"/>
                  </a:cubicBezTo>
                  <a:cubicBezTo>
                    <a:pt x="1" y="2206"/>
                    <a:pt x="662" y="2836"/>
                    <a:pt x="1450" y="2836"/>
                  </a:cubicBezTo>
                  <a:cubicBezTo>
                    <a:pt x="2237" y="2836"/>
                    <a:pt x="2868" y="2206"/>
                    <a:pt x="2868" y="1418"/>
                  </a:cubicBezTo>
                  <a:cubicBezTo>
                    <a:pt x="2868" y="631"/>
                    <a:pt x="2237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9"/>
            <p:cNvSpPr/>
            <p:nvPr/>
          </p:nvSpPr>
          <p:spPr>
            <a:xfrm>
              <a:off x="-47770725" y="4124375"/>
              <a:ext cx="178025" cy="114225"/>
            </a:xfrm>
            <a:custGeom>
              <a:avLst/>
              <a:gdLst/>
              <a:ahLst/>
              <a:cxnLst/>
              <a:rect l="l" t="t" r="r" b="b"/>
              <a:pathLst>
                <a:path w="7121" h="4569" extrusionOk="0">
                  <a:moveTo>
                    <a:pt x="3183" y="0"/>
                  </a:moveTo>
                  <a:lnTo>
                    <a:pt x="3183" y="2426"/>
                  </a:lnTo>
                  <a:lnTo>
                    <a:pt x="2490" y="2426"/>
                  </a:lnTo>
                  <a:lnTo>
                    <a:pt x="2490" y="2080"/>
                  </a:lnTo>
                  <a:cubicBezTo>
                    <a:pt x="2490" y="1891"/>
                    <a:pt x="2332" y="1733"/>
                    <a:pt x="2143" y="1733"/>
                  </a:cubicBezTo>
                  <a:cubicBezTo>
                    <a:pt x="1954" y="1733"/>
                    <a:pt x="1796" y="1891"/>
                    <a:pt x="1796" y="2080"/>
                  </a:cubicBezTo>
                  <a:lnTo>
                    <a:pt x="1796" y="2426"/>
                  </a:lnTo>
                  <a:cubicBezTo>
                    <a:pt x="788" y="2426"/>
                    <a:pt x="1" y="3214"/>
                    <a:pt x="1" y="4222"/>
                  </a:cubicBezTo>
                  <a:cubicBezTo>
                    <a:pt x="1" y="4411"/>
                    <a:pt x="158" y="4569"/>
                    <a:pt x="379" y="4569"/>
                  </a:cubicBezTo>
                  <a:lnTo>
                    <a:pt x="6711" y="4569"/>
                  </a:lnTo>
                  <a:cubicBezTo>
                    <a:pt x="6900" y="4569"/>
                    <a:pt x="7058" y="4411"/>
                    <a:pt x="7058" y="4222"/>
                  </a:cubicBezTo>
                  <a:cubicBezTo>
                    <a:pt x="7121" y="3214"/>
                    <a:pt x="6302" y="2426"/>
                    <a:pt x="5325" y="2426"/>
                  </a:cubicBezTo>
                  <a:lnTo>
                    <a:pt x="5325" y="0"/>
                  </a:lnTo>
                  <a:cubicBezTo>
                    <a:pt x="5010" y="190"/>
                    <a:pt x="4663" y="284"/>
                    <a:pt x="4254" y="284"/>
                  </a:cubicBezTo>
                  <a:cubicBezTo>
                    <a:pt x="3876" y="284"/>
                    <a:pt x="3529" y="158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9"/>
            <p:cNvSpPr/>
            <p:nvPr/>
          </p:nvSpPr>
          <p:spPr>
            <a:xfrm>
              <a:off x="-47830575" y="41322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9"/>
            <p:cNvSpPr/>
            <p:nvPr/>
          </p:nvSpPr>
          <p:spPr>
            <a:xfrm>
              <a:off x="-47785675" y="4112375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402" y="0"/>
                  </a:moveTo>
                  <a:cubicBezTo>
                    <a:pt x="307" y="0"/>
                    <a:pt x="205" y="24"/>
                    <a:pt x="126" y="71"/>
                  </a:cubicBezTo>
                  <a:cubicBezTo>
                    <a:pt x="0" y="197"/>
                    <a:pt x="0" y="449"/>
                    <a:pt x="126" y="607"/>
                  </a:cubicBezTo>
                  <a:lnTo>
                    <a:pt x="882" y="1331"/>
                  </a:lnTo>
                  <a:cubicBezTo>
                    <a:pt x="961" y="1410"/>
                    <a:pt x="1055" y="1449"/>
                    <a:pt x="1146" y="1449"/>
                  </a:cubicBezTo>
                  <a:cubicBezTo>
                    <a:pt x="1237" y="1449"/>
                    <a:pt x="1323" y="1410"/>
                    <a:pt x="1386" y="1331"/>
                  </a:cubicBezTo>
                  <a:cubicBezTo>
                    <a:pt x="1512" y="1237"/>
                    <a:pt x="1512" y="985"/>
                    <a:pt x="1386" y="827"/>
                  </a:cubicBezTo>
                  <a:lnTo>
                    <a:pt x="630" y="71"/>
                  </a:lnTo>
                  <a:cubicBezTo>
                    <a:pt x="583" y="24"/>
                    <a:pt x="496" y="0"/>
                    <a:pt x="4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9"/>
            <p:cNvSpPr/>
            <p:nvPr/>
          </p:nvSpPr>
          <p:spPr>
            <a:xfrm>
              <a:off x="-47892800" y="4112750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1111" y="1"/>
                  </a:moveTo>
                  <a:cubicBezTo>
                    <a:pt x="1016" y="1"/>
                    <a:pt x="930" y="40"/>
                    <a:pt x="883" y="119"/>
                  </a:cubicBezTo>
                  <a:lnTo>
                    <a:pt x="126" y="844"/>
                  </a:lnTo>
                  <a:cubicBezTo>
                    <a:pt x="0" y="970"/>
                    <a:pt x="0" y="1222"/>
                    <a:pt x="126" y="1379"/>
                  </a:cubicBezTo>
                  <a:cubicBezTo>
                    <a:pt x="189" y="1426"/>
                    <a:pt x="276" y="1450"/>
                    <a:pt x="367" y="1450"/>
                  </a:cubicBezTo>
                  <a:cubicBezTo>
                    <a:pt x="457" y="1450"/>
                    <a:pt x="552" y="1426"/>
                    <a:pt x="630" y="1379"/>
                  </a:cubicBezTo>
                  <a:lnTo>
                    <a:pt x="1387" y="623"/>
                  </a:lnTo>
                  <a:cubicBezTo>
                    <a:pt x="1513" y="497"/>
                    <a:pt x="1513" y="276"/>
                    <a:pt x="1387" y="119"/>
                  </a:cubicBezTo>
                  <a:cubicBezTo>
                    <a:pt x="1308" y="40"/>
                    <a:pt x="1205" y="1"/>
                    <a:pt x="1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1" name="Google Shape;6061;p39"/>
          <p:cNvGrpSpPr/>
          <p:nvPr/>
        </p:nvGrpSpPr>
        <p:grpSpPr>
          <a:xfrm>
            <a:off x="6042414" y="3094113"/>
            <a:ext cx="331821" cy="290910"/>
            <a:chOff x="-46042675" y="3218600"/>
            <a:chExt cx="300100" cy="263100"/>
          </a:xfrm>
        </p:grpSpPr>
        <p:sp>
          <p:nvSpPr>
            <p:cNvPr id="6062" name="Google Shape;6062;p39"/>
            <p:cNvSpPr/>
            <p:nvPr/>
          </p:nvSpPr>
          <p:spPr>
            <a:xfrm>
              <a:off x="-46042675" y="3302875"/>
              <a:ext cx="35475" cy="130000"/>
            </a:xfrm>
            <a:custGeom>
              <a:avLst/>
              <a:gdLst/>
              <a:ahLst/>
              <a:cxnLst/>
              <a:rect l="l" t="t" r="r" b="b"/>
              <a:pathLst>
                <a:path w="1419" h="5200" extrusionOk="0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9"/>
            <p:cNvSpPr/>
            <p:nvPr/>
          </p:nvSpPr>
          <p:spPr>
            <a:xfrm>
              <a:off x="-45919025" y="3341475"/>
              <a:ext cx="53600" cy="52800"/>
            </a:xfrm>
            <a:custGeom>
              <a:avLst/>
              <a:gdLst/>
              <a:ahLst/>
              <a:cxnLst/>
              <a:rect l="l" t="t" r="r" b="b"/>
              <a:pathLst>
                <a:path w="2144" h="2112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9"/>
            <p:cNvSpPr/>
            <p:nvPr/>
          </p:nvSpPr>
          <p:spPr>
            <a:xfrm>
              <a:off x="-45778025" y="3302875"/>
              <a:ext cx="35450" cy="130000"/>
            </a:xfrm>
            <a:custGeom>
              <a:avLst/>
              <a:gdLst/>
              <a:ahLst/>
              <a:cxnLst/>
              <a:rect l="l" t="t" r="r" b="b"/>
              <a:pathLst>
                <a:path w="1418" h="5200" extrusionOk="0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9"/>
            <p:cNvSpPr/>
            <p:nvPr/>
          </p:nvSpPr>
          <p:spPr>
            <a:xfrm>
              <a:off x="-46042675" y="3235950"/>
              <a:ext cx="300100" cy="245750"/>
            </a:xfrm>
            <a:custGeom>
              <a:avLst/>
              <a:gdLst/>
              <a:ahLst/>
              <a:cxnLst/>
              <a:rect l="l" t="t" r="r" b="b"/>
              <a:pathLst>
                <a:path w="12004" h="9830" extrusionOk="0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9"/>
            <p:cNvSpPr/>
            <p:nvPr/>
          </p:nvSpPr>
          <p:spPr>
            <a:xfrm>
              <a:off x="-45952875" y="3306025"/>
              <a:ext cx="122100" cy="122125"/>
            </a:xfrm>
            <a:custGeom>
              <a:avLst/>
              <a:gdLst/>
              <a:ahLst/>
              <a:cxnLst/>
              <a:rect l="l" t="t" r="r" b="b"/>
              <a:pathLst>
                <a:path w="4884" h="4885" extrusionOk="0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9"/>
            <p:cNvSpPr/>
            <p:nvPr/>
          </p:nvSpPr>
          <p:spPr>
            <a:xfrm>
              <a:off x="-45941075" y="3218600"/>
              <a:ext cx="98475" cy="17375"/>
            </a:xfrm>
            <a:custGeom>
              <a:avLst/>
              <a:gdLst/>
              <a:ahLst/>
              <a:cxnLst/>
              <a:rect l="l" t="t" r="r" b="b"/>
              <a:pathLst>
                <a:path w="3939" h="695" extrusionOk="0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8" name="Google Shape;6068;p39"/>
          <p:cNvGrpSpPr/>
          <p:nvPr/>
        </p:nvGrpSpPr>
        <p:grpSpPr>
          <a:xfrm>
            <a:off x="6042414" y="3481219"/>
            <a:ext cx="331821" cy="301801"/>
            <a:chOff x="-46042675" y="3568700"/>
            <a:chExt cx="300100" cy="272950"/>
          </a:xfrm>
        </p:grpSpPr>
        <p:sp>
          <p:nvSpPr>
            <p:cNvPr id="6069" name="Google Shape;6069;p39"/>
            <p:cNvSpPr/>
            <p:nvPr/>
          </p:nvSpPr>
          <p:spPr>
            <a:xfrm>
              <a:off x="-46042675" y="3758125"/>
              <a:ext cx="115025" cy="83525"/>
            </a:xfrm>
            <a:custGeom>
              <a:avLst/>
              <a:gdLst/>
              <a:ahLst/>
              <a:cxnLst/>
              <a:rect l="l" t="t" r="r" b="b"/>
              <a:pathLst>
                <a:path w="4601" h="3341" extrusionOk="0">
                  <a:moveTo>
                    <a:pt x="1985" y="1"/>
                  </a:moveTo>
                  <a:lnTo>
                    <a:pt x="127" y="1797"/>
                  </a:lnTo>
                  <a:cubicBezTo>
                    <a:pt x="32" y="1891"/>
                    <a:pt x="1" y="2017"/>
                    <a:pt x="32" y="2112"/>
                  </a:cubicBezTo>
                  <a:cubicBezTo>
                    <a:pt x="95" y="2238"/>
                    <a:pt x="158" y="2332"/>
                    <a:pt x="284" y="2364"/>
                  </a:cubicBezTo>
                  <a:lnTo>
                    <a:pt x="3277" y="3340"/>
                  </a:lnTo>
                  <a:lnTo>
                    <a:pt x="3403" y="3340"/>
                  </a:lnTo>
                  <a:cubicBezTo>
                    <a:pt x="3466" y="3340"/>
                    <a:pt x="3592" y="3309"/>
                    <a:pt x="3624" y="3214"/>
                  </a:cubicBezTo>
                  <a:lnTo>
                    <a:pt x="4600" y="2238"/>
                  </a:lnTo>
                  <a:lnTo>
                    <a:pt x="2395" y="1639"/>
                  </a:lnTo>
                  <a:cubicBezTo>
                    <a:pt x="2367" y="1650"/>
                    <a:pt x="2340" y="1656"/>
                    <a:pt x="2316" y="1656"/>
                  </a:cubicBezTo>
                  <a:cubicBezTo>
                    <a:pt x="2206" y="1656"/>
                    <a:pt x="2143" y="1548"/>
                    <a:pt x="2143" y="1418"/>
                  </a:cubicBezTo>
                  <a:lnTo>
                    <a:pt x="19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9"/>
            <p:cNvSpPr/>
            <p:nvPr/>
          </p:nvSpPr>
          <p:spPr>
            <a:xfrm>
              <a:off x="-45866250" y="3654175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1009" y="0"/>
                  </a:moveTo>
                  <a:lnTo>
                    <a:pt x="1" y="1008"/>
                  </a:lnTo>
                  <a:lnTo>
                    <a:pt x="505" y="1512"/>
                  </a:lnTo>
                  <a:lnTo>
                    <a:pt x="1513" y="50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9"/>
            <p:cNvSpPr/>
            <p:nvPr/>
          </p:nvSpPr>
          <p:spPr>
            <a:xfrm>
              <a:off x="-45828450" y="362975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0"/>
                  </a:moveTo>
                  <a:lnTo>
                    <a:pt x="1" y="505"/>
                  </a:lnTo>
                  <a:lnTo>
                    <a:pt x="505" y="1009"/>
                  </a:lnTo>
                  <a:lnTo>
                    <a:pt x="1009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9"/>
            <p:cNvSpPr/>
            <p:nvPr/>
          </p:nvSpPr>
          <p:spPr>
            <a:xfrm>
              <a:off x="-45979675" y="3568700"/>
              <a:ext cx="237100" cy="237800"/>
            </a:xfrm>
            <a:custGeom>
              <a:avLst/>
              <a:gdLst/>
              <a:ahLst/>
              <a:cxnLst/>
              <a:rect l="l" t="t" r="r" b="b"/>
              <a:pathLst>
                <a:path w="9484" h="9512" extrusionOk="0">
                  <a:moveTo>
                    <a:pt x="6499" y="1615"/>
                  </a:moveTo>
                  <a:cubicBezTo>
                    <a:pt x="6593" y="1615"/>
                    <a:pt x="6696" y="1639"/>
                    <a:pt x="6774" y="1686"/>
                  </a:cubicBezTo>
                  <a:lnTo>
                    <a:pt x="7751" y="2695"/>
                  </a:lnTo>
                  <a:cubicBezTo>
                    <a:pt x="7909" y="2852"/>
                    <a:pt x="7909" y="3073"/>
                    <a:pt x="7751" y="3199"/>
                  </a:cubicBezTo>
                  <a:lnTo>
                    <a:pt x="5262" y="5687"/>
                  </a:lnTo>
                  <a:cubicBezTo>
                    <a:pt x="5215" y="5750"/>
                    <a:pt x="5128" y="5782"/>
                    <a:pt x="5034" y="5782"/>
                  </a:cubicBezTo>
                  <a:cubicBezTo>
                    <a:pt x="4939" y="5782"/>
                    <a:pt x="4837" y="5750"/>
                    <a:pt x="4758" y="5687"/>
                  </a:cubicBezTo>
                  <a:lnTo>
                    <a:pt x="3782" y="4711"/>
                  </a:lnTo>
                  <a:cubicBezTo>
                    <a:pt x="3656" y="4585"/>
                    <a:pt x="3656" y="4333"/>
                    <a:pt x="3782" y="4175"/>
                  </a:cubicBezTo>
                  <a:lnTo>
                    <a:pt x="6270" y="1686"/>
                  </a:lnTo>
                  <a:cubicBezTo>
                    <a:pt x="6318" y="1639"/>
                    <a:pt x="6404" y="1615"/>
                    <a:pt x="6499" y="1615"/>
                  </a:cubicBezTo>
                  <a:close/>
                  <a:moveTo>
                    <a:pt x="3506" y="5593"/>
                  </a:moveTo>
                  <a:cubicBezTo>
                    <a:pt x="3600" y="5593"/>
                    <a:pt x="3703" y="5624"/>
                    <a:pt x="3782" y="5687"/>
                  </a:cubicBezTo>
                  <a:cubicBezTo>
                    <a:pt x="3939" y="5845"/>
                    <a:pt x="3939" y="6034"/>
                    <a:pt x="3782" y="6192"/>
                  </a:cubicBezTo>
                  <a:lnTo>
                    <a:pt x="2553" y="7420"/>
                  </a:lnTo>
                  <a:cubicBezTo>
                    <a:pt x="2490" y="7483"/>
                    <a:pt x="2403" y="7515"/>
                    <a:pt x="2313" y="7515"/>
                  </a:cubicBezTo>
                  <a:cubicBezTo>
                    <a:pt x="2222" y="7515"/>
                    <a:pt x="2128" y="7483"/>
                    <a:pt x="2049" y="7420"/>
                  </a:cubicBezTo>
                  <a:cubicBezTo>
                    <a:pt x="1923" y="7294"/>
                    <a:pt x="1923" y="7074"/>
                    <a:pt x="2049" y="6916"/>
                  </a:cubicBezTo>
                  <a:lnTo>
                    <a:pt x="3277" y="5687"/>
                  </a:lnTo>
                  <a:cubicBezTo>
                    <a:pt x="3325" y="5624"/>
                    <a:pt x="3411" y="5593"/>
                    <a:pt x="3506" y="5593"/>
                  </a:cubicBezTo>
                  <a:close/>
                  <a:moveTo>
                    <a:pt x="7034" y="1"/>
                  </a:moveTo>
                  <a:cubicBezTo>
                    <a:pt x="6396" y="1"/>
                    <a:pt x="5766" y="237"/>
                    <a:pt x="5325" y="710"/>
                  </a:cubicBezTo>
                  <a:lnTo>
                    <a:pt x="127" y="5908"/>
                  </a:lnTo>
                  <a:cubicBezTo>
                    <a:pt x="32" y="6003"/>
                    <a:pt x="1" y="6129"/>
                    <a:pt x="1" y="6192"/>
                  </a:cubicBezTo>
                  <a:lnTo>
                    <a:pt x="221" y="8428"/>
                  </a:lnTo>
                  <a:cubicBezTo>
                    <a:pt x="221" y="8586"/>
                    <a:pt x="347" y="8712"/>
                    <a:pt x="505" y="8743"/>
                  </a:cubicBezTo>
                  <a:lnTo>
                    <a:pt x="3214" y="9500"/>
                  </a:lnTo>
                  <a:cubicBezTo>
                    <a:pt x="3248" y="9508"/>
                    <a:pt x="3282" y="9512"/>
                    <a:pt x="3316" y="9512"/>
                  </a:cubicBezTo>
                  <a:cubicBezTo>
                    <a:pt x="3408" y="9512"/>
                    <a:pt x="3500" y="9483"/>
                    <a:pt x="3592" y="9437"/>
                  </a:cubicBezTo>
                  <a:lnTo>
                    <a:pt x="8791" y="4238"/>
                  </a:lnTo>
                  <a:cubicBezTo>
                    <a:pt x="9263" y="3766"/>
                    <a:pt x="9484" y="3167"/>
                    <a:pt x="9484" y="2505"/>
                  </a:cubicBezTo>
                  <a:cubicBezTo>
                    <a:pt x="9484" y="1812"/>
                    <a:pt x="9200" y="1182"/>
                    <a:pt x="8791" y="710"/>
                  </a:cubicBezTo>
                  <a:cubicBezTo>
                    <a:pt x="8318" y="237"/>
                    <a:pt x="7672" y="1"/>
                    <a:pt x="70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3" name="Google Shape;6073;p39"/>
          <p:cNvGrpSpPr/>
          <p:nvPr/>
        </p:nvGrpSpPr>
        <p:grpSpPr>
          <a:xfrm>
            <a:off x="6081597" y="3889360"/>
            <a:ext cx="253454" cy="332567"/>
            <a:chOff x="-46007225" y="3937825"/>
            <a:chExt cx="229225" cy="300775"/>
          </a:xfrm>
        </p:grpSpPr>
        <p:sp>
          <p:nvSpPr>
            <p:cNvPr id="6074" name="Google Shape;6074;p39"/>
            <p:cNvSpPr/>
            <p:nvPr/>
          </p:nvSpPr>
          <p:spPr>
            <a:xfrm>
              <a:off x="-45813475" y="39904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9"/>
            <p:cNvSpPr/>
            <p:nvPr/>
          </p:nvSpPr>
          <p:spPr>
            <a:xfrm>
              <a:off x="-46007225" y="39904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9"/>
            <p:cNvSpPr/>
            <p:nvPr/>
          </p:nvSpPr>
          <p:spPr>
            <a:xfrm>
              <a:off x="-45826875" y="3937825"/>
              <a:ext cx="35475" cy="26750"/>
            </a:xfrm>
            <a:custGeom>
              <a:avLst/>
              <a:gdLst/>
              <a:ahLst/>
              <a:cxnLst/>
              <a:rect l="l" t="t" r="r" b="b"/>
              <a:pathLst>
                <a:path w="1419" h="1070" extrusionOk="0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9"/>
            <p:cNvSpPr/>
            <p:nvPr/>
          </p:nvSpPr>
          <p:spPr>
            <a:xfrm>
              <a:off x="-45993850" y="4034625"/>
              <a:ext cx="35475" cy="25850"/>
            </a:xfrm>
            <a:custGeom>
              <a:avLst/>
              <a:gdLst/>
              <a:ahLst/>
              <a:cxnLst/>
              <a:rect l="l" t="t" r="r" b="b"/>
              <a:pathLst>
                <a:path w="1419" h="1034" extrusionOk="0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9"/>
            <p:cNvSpPr/>
            <p:nvPr/>
          </p:nvSpPr>
          <p:spPr>
            <a:xfrm>
              <a:off x="-45825300" y="4034625"/>
              <a:ext cx="34675" cy="25725"/>
            </a:xfrm>
            <a:custGeom>
              <a:avLst/>
              <a:gdLst/>
              <a:ahLst/>
              <a:cxnLst/>
              <a:rect l="l" t="t" r="r" b="b"/>
              <a:pathLst>
                <a:path w="1387" h="1029" extrusionOk="0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9"/>
            <p:cNvSpPr/>
            <p:nvPr/>
          </p:nvSpPr>
          <p:spPr>
            <a:xfrm>
              <a:off x="-45992275" y="3938175"/>
              <a:ext cx="33900" cy="25525"/>
            </a:xfrm>
            <a:custGeom>
              <a:avLst/>
              <a:gdLst/>
              <a:ahLst/>
              <a:cxnLst/>
              <a:rect l="l" t="t" r="r" b="b"/>
              <a:pathLst>
                <a:path w="1356" h="1021" extrusionOk="0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9"/>
            <p:cNvSpPr/>
            <p:nvPr/>
          </p:nvSpPr>
          <p:spPr>
            <a:xfrm>
              <a:off x="-45953675" y="4078700"/>
              <a:ext cx="122900" cy="35450"/>
            </a:xfrm>
            <a:custGeom>
              <a:avLst/>
              <a:gdLst/>
              <a:ahLst/>
              <a:cxnLst/>
              <a:rect l="l" t="t" r="r" b="b"/>
              <a:pathLst>
                <a:path w="4916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9"/>
            <p:cNvSpPr/>
            <p:nvPr/>
          </p:nvSpPr>
          <p:spPr>
            <a:xfrm>
              <a:off x="-45956025" y="3938325"/>
              <a:ext cx="126025" cy="123075"/>
            </a:xfrm>
            <a:custGeom>
              <a:avLst/>
              <a:gdLst/>
              <a:ahLst/>
              <a:cxnLst/>
              <a:rect l="l" t="t" r="r" b="b"/>
              <a:pathLst>
                <a:path w="5041" h="4923" extrusionOk="0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9"/>
            <p:cNvSpPr/>
            <p:nvPr/>
          </p:nvSpPr>
          <p:spPr>
            <a:xfrm>
              <a:off x="-45927675" y="4132250"/>
              <a:ext cx="70125" cy="39400"/>
            </a:xfrm>
            <a:custGeom>
              <a:avLst/>
              <a:gdLst/>
              <a:ahLst/>
              <a:cxnLst/>
              <a:rect l="l" t="t" r="r" b="b"/>
              <a:pathLst>
                <a:path w="2805" h="1576" extrusionOk="0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9"/>
            <p:cNvSpPr/>
            <p:nvPr/>
          </p:nvSpPr>
          <p:spPr>
            <a:xfrm>
              <a:off x="-45921375" y="4176950"/>
              <a:ext cx="59100" cy="61650"/>
            </a:xfrm>
            <a:custGeom>
              <a:avLst/>
              <a:gdLst/>
              <a:ahLst/>
              <a:cxnLst/>
              <a:rect l="l" t="t" r="r" b="b"/>
              <a:pathLst>
                <a:path w="2364" h="2466" extrusionOk="0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4" name="Google Shape;6084;p39"/>
          <p:cNvGrpSpPr/>
          <p:nvPr/>
        </p:nvGrpSpPr>
        <p:grpSpPr>
          <a:xfrm>
            <a:off x="7300961" y="3880100"/>
            <a:ext cx="291767" cy="334004"/>
            <a:chOff x="-44895900" y="3929450"/>
            <a:chExt cx="263875" cy="302075"/>
          </a:xfrm>
        </p:grpSpPr>
        <p:sp>
          <p:nvSpPr>
            <p:cNvPr id="6085" name="Google Shape;6085;p39"/>
            <p:cNvSpPr/>
            <p:nvPr/>
          </p:nvSpPr>
          <p:spPr>
            <a:xfrm>
              <a:off x="-44813975" y="4100750"/>
              <a:ext cx="101625" cy="50425"/>
            </a:xfrm>
            <a:custGeom>
              <a:avLst/>
              <a:gdLst/>
              <a:ahLst/>
              <a:cxnLst/>
              <a:rect l="l" t="t" r="r" b="b"/>
              <a:pathLst>
                <a:path w="4065" h="2017" extrusionOk="0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9"/>
            <p:cNvSpPr/>
            <p:nvPr/>
          </p:nvSpPr>
          <p:spPr>
            <a:xfrm>
              <a:off x="-44885650" y="3929450"/>
              <a:ext cx="244175" cy="87825"/>
            </a:xfrm>
            <a:custGeom>
              <a:avLst/>
              <a:gdLst/>
              <a:ahLst/>
              <a:cxnLst/>
              <a:rect l="l" t="t" r="r" b="b"/>
              <a:pathLst>
                <a:path w="9767" h="3513" extrusionOk="0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9"/>
            <p:cNvSpPr/>
            <p:nvPr/>
          </p:nvSpPr>
          <p:spPr>
            <a:xfrm>
              <a:off x="-44825000" y="4006225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9"/>
            <p:cNvSpPr/>
            <p:nvPr/>
          </p:nvSpPr>
          <p:spPr>
            <a:xfrm>
              <a:off x="-44754900" y="4005450"/>
              <a:ext cx="122875" cy="222925"/>
            </a:xfrm>
            <a:custGeom>
              <a:avLst/>
              <a:gdLst/>
              <a:ahLst/>
              <a:cxnLst/>
              <a:rect l="l" t="t" r="r" b="b"/>
              <a:pathLst>
                <a:path w="4915" h="8917" extrusionOk="0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9"/>
            <p:cNvSpPr/>
            <p:nvPr/>
          </p:nvSpPr>
          <p:spPr>
            <a:xfrm>
              <a:off x="-44754900" y="4006225"/>
              <a:ext cx="52775" cy="105575"/>
            </a:xfrm>
            <a:custGeom>
              <a:avLst/>
              <a:gdLst/>
              <a:ahLst/>
              <a:cxnLst/>
              <a:rect l="l" t="t" r="r" b="b"/>
              <a:pathLst>
                <a:path w="2111" h="4223" extrusionOk="0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9"/>
            <p:cNvSpPr/>
            <p:nvPr/>
          </p:nvSpPr>
          <p:spPr>
            <a:xfrm>
              <a:off x="-44895900" y="4006225"/>
              <a:ext cx="122900" cy="225300"/>
            </a:xfrm>
            <a:custGeom>
              <a:avLst/>
              <a:gdLst/>
              <a:ahLst/>
              <a:cxnLst/>
              <a:rect l="l" t="t" r="r" b="b"/>
              <a:pathLst>
                <a:path w="4916" h="9012" extrusionOk="0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1" name="Google Shape;6091;p39"/>
          <p:cNvGrpSpPr/>
          <p:nvPr/>
        </p:nvGrpSpPr>
        <p:grpSpPr>
          <a:xfrm>
            <a:off x="2330269" y="3065392"/>
            <a:ext cx="332705" cy="310923"/>
            <a:chOff x="-49397175" y="3192625"/>
            <a:chExt cx="300900" cy="281200"/>
          </a:xfrm>
        </p:grpSpPr>
        <p:sp>
          <p:nvSpPr>
            <p:cNvPr id="6092" name="Google Shape;6092;p39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9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9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9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9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9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9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9" name="Google Shape;6099;p39"/>
          <p:cNvGrpSpPr/>
          <p:nvPr/>
        </p:nvGrpSpPr>
        <p:grpSpPr>
          <a:xfrm>
            <a:off x="2354649" y="3461620"/>
            <a:ext cx="283944" cy="332705"/>
            <a:chOff x="-49375900" y="3550975"/>
            <a:chExt cx="256800" cy="300900"/>
          </a:xfrm>
        </p:grpSpPr>
        <p:sp>
          <p:nvSpPr>
            <p:cNvPr id="6100" name="Google Shape;6100;p39"/>
            <p:cNvSpPr/>
            <p:nvPr/>
          </p:nvSpPr>
          <p:spPr>
            <a:xfrm>
              <a:off x="-4923177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1" y="0"/>
                  </a:moveTo>
                  <a:lnTo>
                    <a:pt x="1513" y="2363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9"/>
            <p:cNvSpPr/>
            <p:nvPr/>
          </p:nvSpPr>
          <p:spPr>
            <a:xfrm>
              <a:off x="-49291625" y="3726625"/>
              <a:ext cx="87450" cy="123675"/>
            </a:xfrm>
            <a:custGeom>
              <a:avLst/>
              <a:gdLst/>
              <a:ahLst/>
              <a:cxnLst/>
              <a:rect l="l" t="t" r="r" b="b"/>
              <a:pathLst>
                <a:path w="3498" h="4947" extrusionOk="0">
                  <a:moveTo>
                    <a:pt x="1" y="1"/>
                  </a:moveTo>
                  <a:lnTo>
                    <a:pt x="1733" y="4947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9"/>
            <p:cNvSpPr/>
            <p:nvPr/>
          </p:nvSpPr>
          <p:spPr>
            <a:xfrm>
              <a:off x="-49288475" y="3647075"/>
              <a:ext cx="81150" cy="61450"/>
            </a:xfrm>
            <a:custGeom>
              <a:avLst/>
              <a:gdLst/>
              <a:ahLst/>
              <a:cxnLst/>
              <a:rect l="l" t="t" r="r" b="b"/>
              <a:pathLst>
                <a:path w="3246" h="2458" extrusionOk="0">
                  <a:moveTo>
                    <a:pt x="1607" y="1"/>
                  </a:moveTo>
                  <a:lnTo>
                    <a:pt x="1" y="2458"/>
                  </a:lnTo>
                  <a:lnTo>
                    <a:pt x="3246" y="2458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9"/>
            <p:cNvSpPr/>
            <p:nvPr/>
          </p:nvSpPr>
          <p:spPr>
            <a:xfrm>
              <a:off x="-49375900" y="3648650"/>
              <a:ext cx="59100" cy="59875"/>
            </a:xfrm>
            <a:custGeom>
              <a:avLst/>
              <a:gdLst/>
              <a:ahLst/>
              <a:cxnLst/>
              <a:rect l="l" t="t" r="r" b="b"/>
              <a:pathLst>
                <a:path w="2364" h="2395" extrusionOk="0">
                  <a:moveTo>
                    <a:pt x="1513" y="1"/>
                  </a:moveTo>
                  <a:lnTo>
                    <a:pt x="1" y="2395"/>
                  </a:lnTo>
                  <a:lnTo>
                    <a:pt x="2363" y="2395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9"/>
            <p:cNvSpPr/>
            <p:nvPr/>
          </p:nvSpPr>
          <p:spPr>
            <a:xfrm>
              <a:off x="-49229400" y="3726625"/>
              <a:ext cx="109500" cy="125250"/>
            </a:xfrm>
            <a:custGeom>
              <a:avLst/>
              <a:gdLst/>
              <a:ahLst/>
              <a:cxnLst/>
              <a:rect l="l" t="t" r="r" b="b"/>
              <a:pathLst>
                <a:path w="4380" h="5010" extrusionOk="0">
                  <a:moveTo>
                    <a:pt x="1765" y="1"/>
                  </a:moveTo>
                  <a:lnTo>
                    <a:pt x="0" y="5010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9"/>
            <p:cNvSpPr/>
            <p:nvPr/>
          </p:nvSpPr>
          <p:spPr>
            <a:xfrm>
              <a:off x="-49179000" y="3648650"/>
              <a:ext cx="59900" cy="59875"/>
            </a:xfrm>
            <a:custGeom>
              <a:avLst/>
              <a:gdLst/>
              <a:ahLst/>
              <a:cxnLst/>
              <a:rect l="l" t="t" r="r" b="b"/>
              <a:pathLst>
                <a:path w="2396" h="2395" extrusionOk="0">
                  <a:moveTo>
                    <a:pt x="851" y="1"/>
                  </a:moveTo>
                  <a:lnTo>
                    <a:pt x="1" y="2395"/>
                  </a:lnTo>
                  <a:lnTo>
                    <a:pt x="2395" y="239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9"/>
            <p:cNvSpPr/>
            <p:nvPr/>
          </p:nvSpPr>
          <p:spPr>
            <a:xfrm>
              <a:off x="-4932312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0" y="0"/>
                  </a:moveTo>
                  <a:lnTo>
                    <a:pt x="819" y="2363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9"/>
            <p:cNvSpPr/>
            <p:nvPr/>
          </p:nvSpPr>
          <p:spPr>
            <a:xfrm>
              <a:off x="-49375100" y="3726625"/>
              <a:ext cx="108700" cy="125250"/>
            </a:xfrm>
            <a:custGeom>
              <a:avLst/>
              <a:gdLst/>
              <a:ahLst/>
              <a:cxnLst/>
              <a:rect l="l" t="t" r="r" b="b"/>
              <a:pathLst>
                <a:path w="4348" h="5010" extrusionOk="0">
                  <a:moveTo>
                    <a:pt x="0" y="1"/>
                  </a:moveTo>
                  <a:lnTo>
                    <a:pt x="4348" y="5010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9"/>
            <p:cNvSpPr/>
            <p:nvPr/>
          </p:nvSpPr>
          <p:spPr>
            <a:xfrm>
              <a:off x="-49256975" y="3550975"/>
              <a:ext cx="17350" cy="53600"/>
            </a:xfrm>
            <a:custGeom>
              <a:avLst/>
              <a:gdLst/>
              <a:ahLst/>
              <a:cxnLst/>
              <a:rect l="l" t="t" r="r" b="b"/>
              <a:pathLst>
                <a:path w="694" h="2144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47" y="2143"/>
                  </a:cubicBezTo>
                  <a:cubicBezTo>
                    <a:pt x="536" y="2143"/>
                    <a:pt x="694" y="1986"/>
                    <a:pt x="694" y="1797"/>
                  </a:cubicBez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9"/>
            <p:cNvSpPr/>
            <p:nvPr/>
          </p:nvSpPr>
          <p:spPr>
            <a:xfrm>
              <a:off x="-49323125" y="3575850"/>
              <a:ext cx="43350" cy="32650"/>
            </a:xfrm>
            <a:custGeom>
              <a:avLst/>
              <a:gdLst/>
              <a:ahLst/>
              <a:cxnLst/>
              <a:rect l="l" t="t" r="r" b="b"/>
              <a:pathLst>
                <a:path w="1734" h="1306" extrusionOk="0">
                  <a:moveTo>
                    <a:pt x="371" y="0"/>
                  </a:moveTo>
                  <a:cubicBezTo>
                    <a:pt x="259" y="0"/>
                    <a:pt x="147" y="56"/>
                    <a:pt x="63" y="140"/>
                  </a:cubicBezTo>
                  <a:cubicBezTo>
                    <a:pt x="0" y="298"/>
                    <a:pt x="32" y="518"/>
                    <a:pt x="189" y="613"/>
                  </a:cubicBezTo>
                  <a:lnTo>
                    <a:pt x="1166" y="1274"/>
                  </a:lnTo>
                  <a:cubicBezTo>
                    <a:pt x="1261" y="1306"/>
                    <a:pt x="1292" y="1306"/>
                    <a:pt x="1387" y="1306"/>
                  </a:cubicBezTo>
                  <a:cubicBezTo>
                    <a:pt x="1481" y="1306"/>
                    <a:pt x="1607" y="1211"/>
                    <a:pt x="1639" y="1148"/>
                  </a:cubicBezTo>
                  <a:cubicBezTo>
                    <a:pt x="1733" y="991"/>
                    <a:pt x="1702" y="802"/>
                    <a:pt x="1544" y="676"/>
                  </a:cubicBezTo>
                  <a:lnTo>
                    <a:pt x="536" y="46"/>
                  </a:lnTo>
                  <a:cubicBezTo>
                    <a:pt x="483" y="14"/>
                    <a:pt x="427" y="0"/>
                    <a:pt x="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9"/>
            <p:cNvSpPr/>
            <p:nvPr/>
          </p:nvSpPr>
          <p:spPr>
            <a:xfrm>
              <a:off x="-49217575" y="3575525"/>
              <a:ext cx="44900" cy="32975"/>
            </a:xfrm>
            <a:custGeom>
              <a:avLst/>
              <a:gdLst/>
              <a:ahLst/>
              <a:cxnLst/>
              <a:rect l="l" t="t" r="r" b="b"/>
              <a:pathLst>
                <a:path w="1796" h="1319" extrusionOk="0">
                  <a:moveTo>
                    <a:pt x="1370" y="0"/>
                  </a:moveTo>
                  <a:cubicBezTo>
                    <a:pt x="1309" y="0"/>
                    <a:pt x="1248" y="18"/>
                    <a:pt x="1197" y="59"/>
                  </a:cubicBezTo>
                  <a:lnTo>
                    <a:pt x="221" y="689"/>
                  </a:lnTo>
                  <a:cubicBezTo>
                    <a:pt x="63" y="752"/>
                    <a:pt x="0" y="1004"/>
                    <a:pt x="95" y="1161"/>
                  </a:cubicBezTo>
                  <a:cubicBezTo>
                    <a:pt x="158" y="1287"/>
                    <a:pt x="252" y="1319"/>
                    <a:pt x="378" y="1319"/>
                  </a:cubicBezTo>
                  <a:cubicBezTo>
                    <a:pt x="473" y="1319"/>
                    <a:pt x="536" y="1287"/>
                    <a:pt x="567" y="1287"/>
                  </a:cubicBezTo>
                  <a:lnTo>
                    <a:pt x="1575" y="657"/>
                  </a:lnTo>
                  <a:cubicBezTo>
                    <a:pt x="1733" y="563"/>
                    <a:pt x="1796" y="342"/>
                    <a:pt x="1670" y="185"/>
                  </a:cubicBezTo>
                  <a:cubicBezTo>
                    <a:pt x="1627" y="78"/>
                    <a:pt x="1498" y="0"/>
                    <a:pt x="13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1" name="Google Shape;6111;p39"/>
          <p:cNvGrpSpPr/>
          <p:nvPr/>
        </p:nvGrpSpPr>
        <p:grpSpPr>
          <a:xfrm>
            <a:off x="2350309" y="3870066"/>
            <a:ext cx="292624" cy="332705"/>
            <a:chOff x="-49378250" y="3920375"/>
            <a:chExt cx="264650" cy="300900"/>
          </a:xfrm>
        </p:grpSpPr>
        <p:sp>
          <p:nvSpPr>
            <p:cNvPr id="6112" name="Google Shape;6112;p39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9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9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9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9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9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9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9" name="Google Shape;6119;p39"/>
          <p:cNvGrpSpPr/>
          <p:nvPr/>
        </p:nvGrpSpPr>
        <p:grpSpPr>
          <a:xfrm>
            <a:off x="4418802" y="3074100"/>
            <a:ext cx="291767" cy="333562"/>
            <a:chOff x="-47505300" y="3200500"/>
            <a:chExt cx="263875" cy="301675"/>
          </a:xfrm>
        </p:grpSpPr>
        <p:sp>
          <p:nvSpPr>
            <p:cNvPr id="6120" name="Google Shape;6120;p39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9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9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9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9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9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9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9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9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9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9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9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9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3" name="Google Shape;6133;p39"/>
          <p:cNvGrpSpPr/>
          <p:nvPr/>
        </p:nvGrpSpPr>
        <p:grpSpPr>
          <a:xfrm>
            <a:off x="4398347" y="3481661"/>
            <a:ext cx="332677" cy="331627"/>
            <a:chOff x="-47524975" y="3569100"/>
            <a:chExt cx="300875" cy="299925"/>
          </a:xfrm>
        </p:grpSpPr>
        <p:sp>
          <p:nvSpPr>
            <p:cNvPr id="6134" name="Google Shape;6134;p39"/>
            <p:cNvSpPr/>
            <p:nvPr/>
          </p:nvSpPr>
          <p:spPr>
            <a:xfrm>
              <a:off x="-47524975" y="3755775"/>
              <a:ext cx="115000" cy="113250"/>
            </a:xfrm>
            <a:custGeom>
              <a:avLst/>
              <a:gdLst/>
              <a:ahLst/>
              <a:cxnLst/>
              <a:rect l="l" t="t" r="r" b="b"/>
              <a:pathLst>
                <a:path w="4600" h="4530" extrusionOk="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9"/>
            <p:cNvSpPr/>
            <p:nvPr/>
          </p:nvSpPr>
          <p:spPr>
            <a:xfrm>
              <a:off x="-47346200" y="36746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9"/>
            <p:cNvSpPr/>
            <p:nvPr/>
          </p:nvSpPr>
          <p:spPr>
            <a:xfrm>
              <a:off x="-47382425" y="364000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9"/>
            <p:cNvSpPr/>
            <p:nvPr/>
          </p:nvSpPr>
          <p:spPr>
            <a:xfrm>
              <a:off x="-47346975" y="36746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9"/>
            <p:cNvSpPr/>
            <p:nvPr/>
          </p:nvSpPr>
          <p:spPr>
            <a:xfrm>
              <a:off x="-47452525" y="3569100"/>
              <a:ext cx="228425" cy="228425"/>
            </a:xfrm>
            <a:custGeom>
              <a:avLst/>
              <a:gdLst/>
              <a:ahLst/>
              <a:cxnLst/>
              <a:rect l="l" t="t" r="r" b="b"/>
              <a:pathLst>
                <a:path w="9137" h="9137" extrusionOk="0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9" name="Google Shape;6139;p39"/>
          <p:cNvGrpSpPr/>
          <p:nvPr/>
        </p:nvGrpSpPr>
        <p:grpSpPr>
          <a:xfrm>
            <a:off x="4398775" y="3929304"/>
            <a:ext cx="331821" cy="252570"/>
            <a:chOff x="-47523400" y="3973950"/>
            <a:chExt cx="300100" cy="228425"/>
          </a:xfrm>
        </p:grpSpPr>
        <p:sp>
          <p:nvSpPr>
            <p:cNvPr id="6140" name="Google Shape;6140;p39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9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9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9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9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5" name="Google Shape;6145;p39"/>
          <p:cNvGrpSpPr/>
          <p:nvPr/>
        </p:nvGrpSpPr>
        <p:grpSpPr>
          <a:xfrm>
            <a:off x="6458415" y="3072801"/>
            <a:ext cx="330964" cy="334004"/>
            <a:chOff x="-45673275" y="3199325"/>
            <a:chExt cx="299325" cy="302075"/>
          </a:xfrm>
        </p:grpSpPr>
        <p:sp>
          <p:nvSpPr>
            <p:cNvPr id="6146" name="Google Shape;6146;p39"/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9"/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9"/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9" name="Google Shape;6149;p39"/>
          <p:cNvGrpSpPr/>
          <p:nvPr/>
        </p:nvGrpSpPr>
        <p:grpSpPr>
          <a:xfrm>
            <a:off x="6457544" y="3500817"/>
            <a:ext cx="332705" cy="293508"/>
            <a:chOff x="-45674075" y="3586425"/>
            <a:chExt cx="300900" cy="265450"/>
          </a:xfrm>
        </p:grpSpPr>
        <p:sp>
          <p:nvSpPr>
            <p:cNvPr id="6150" name="Google Shape;6150;p39"/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9"/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2" name="Google Shape;6152;p39"/>
          <p:cNvGrpSpPr/>
          <p:nvPr/>
        </p:nvGrpSpPr>
        <p:grpSpPr>
          <a:xfrm>
            <a:off x="6458415" y="3889222"/>
            <a:ext cx="330964" cy="332705"/>
            <a:chOff x="-45673275" y="3937700"/>
            <a:chExt cx="299325" cy="300900"/>
          </a:xfrm>
        </p:grpSpPr>
        <p:sp>
          <p:nvSpPr>
            <p:cNvPr id="6153" name="Google Shape;6153;p39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9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9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9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9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9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9" name="Google Shape;6159;p39"/>
          <p:cNvGrpSpPr/>
          <p:nvPr/>
        </p:nvGrpSpPr>
        <p:grpSpPr>
          <a:xfrm>
            <a:off x="7727679" y="3047093"/>
            <a:ext cx="332705" cy="332705"/>
            <a:chOff x="-44512325" y="3176075"/>
            <a:chExt cx="300900" cy="300900"/>
          </a:xfrm>
        </p:grpSpPr>
        <p:sp>
          <p:nvSpPr>
            <p:cNvPr id="6160" name="Google Shape;6160;p39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9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9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3" name="Google Shape;6163;p39"/>
          <p:cNvGrpSpPr/>
          <p:nvPr/>
        </p:nvGrpSpPr>
        <p:grpSpPr>
          <a:xfrm>
            <a:off x="2742761" y="3054944"/>
            <a:ext cx="330964" cy="330964"/>
            <a:chOff x="-49027775" y="3183175"/>
            <a:chExt cx="299325" cy="299325"/>
          </a:xfrm>
        </p:grpSpPr>
        <p:sp>
          <p:nvSpPr>
            <p:cNvPr id="6164" name="Google Shape;6164;p39"/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9"/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9"/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9"/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8" name="Google Shape;6168;p39"/>
          <p:cNvGrpSpPr/>
          <p:nvPr/>
        </p:nvGrpSpPr>
        <p:grpSpPr>
          <a:xfrm>
            <a:off x="2742333" y="3461620"/>
            <a:ext cx="331821" cy="333590"/>
            <a:chOff x="-49027775" y="3550975"/>
            <a:chExt cx="300100" cy="301700"/>
          </a:xfrm>
        </p:grpSpPr>
        <p:sp>
          <p:nvSpPr>
            <p:cNvPr id="6169" name="Google Shape;6169;p39"/>
            <p:cNvSpPr/>
            <p:nvPr/>
          </p:nvSpPr>
          <p:spPr>
            <a:xfrm>
              <a:off x="-48941125" y="3613200"/>
              <a:ext cx="74050" cy="26825"/>
            </a:xfrm>
            <a:custGeom>
              <a:avLst/>
              <a:gdLst/>
              <a:ahLst/>
              <a:cxnLst/>
              <a:rect l="l" t="t" r="r" b="b"/>
              <a:pathLst>
                <a:path w="2962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702" y="107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9"/>
            <p:cNvSpPr/>
            <p:nvPr/>
          </p:nvSpPr>
          <p:spPr>
            <a:xfrm>
              <a:off x="-488710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670" y="1072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9"/>
            <p:cNvSpPr/>
            <p:nvPr/>
          </p:nvSpPr>
          <p:spPr>
            <a:xfrm>
              <a:off x="-48893075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0" y="1"/>
                  </a:moveTo>
                  <a:lnTo>
                    <a:pt x="2142" y="1734"/>
                  </a:lnTo>
                  <a:lnTo>
                    <a:pt x="3812" y="1734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9"/>
            <p:cNvSpPr/>
            <p:nvPr/>
          </p:nvSpPr>
          <p:spPr>
            <a:xfrm>
              <a:off x="-49027775" y="3550975"/>
              <a:ext cx="100050" cy="87475"/>
            </a:xfrm>
            <a:custGeom>
              <a:avLst/>
              <a:gdLst/>
              <a:ahLst/>
              <a:cxnLst/>
              <a:rect l="l" t="t" r="r" b="b"/>
              <a:pathLst>
                <a:path w="4002" h="3499" extrusionOk="0">
                  <a:moveTo>
                    <a:pt x="2112" y="1797"/>
                  </a:moveTo>
                  <a:cubicBezTo>
                    <a:pt x="2332" y="1797"/>
                    <a:pt x="2490" y="1923"/>
                    <a:pt x="2490" y="2143"/>
                  </a:cubicBezTo>
                  <a:cubicBezTo>
                    <a:pt x="2490" y="2332"/>
                    <a:pt x="2332" y="2490"/>
                    <a:pt x="2112" y="2490"/>
                  </a:cubicBezTo>
                  <a:cubicBezTo>
                    <a:pt x="1923" y="2490"/>
                    <a:pt x="1765" y="2332"/>
                    <a:pt x="1765" y="2143"/>
                  </a:cubicBezTo>
                  <a:cubicBezTo>
                    <a:pt x="1765" y="1923"/>
                    <a:pt x="1923" y="1797"/>
                    <a:pt x="2112" y="1797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3498"/>
                  </a:lnTo>
                  <a:lnTo>
                    <a:pt x="2364" y="3498"/>
                  </a:lnTo>
                  <a:lnTo>
                    <a:pt x="4002" y="2143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9"/>
            <p:cNvSpPr/>
            <p:nvPr/>
          </p:nvSpPr>
          <p:spPr>
            <a:xfrm>
              <a:off x="-48962400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1" y="1"/>
                  </a:moveTo>
                  <a:lnTo>
                    <a:pt x="2111" y="1734"/>
                  </a:lnTo>
                  <a:lnTo>
                    <a:pt x="3813" y="173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9"/>
            <p:cNvSpPr/>
            <p:nvPr/>
          </p:nvSpPr>
          <p:spPr>
            <a:xfrm>
              <a:off x="-49027775" y="3657325"/>
              <a:ext cx="300100" cy="195350"/>
            </a:xfrm>
            <a:custGeom>
              <a:avLst/>
              <a:gdLst/>
              <a:ahLst/>
              <a:cxnLst/>
              <a:rect l="l" t="t" r="r" b="b"/>
              <a:pathLst>
                <a:path w="12004" h="7814" extrusionOk="0">
                  <a:moveTo>
                    <a:pt x="5987" y="410"/>
                  </a:moveTo>
                  <a:cubicBezTo>
                    <a:pt x="7719" y="410"/>
                    <a:pt x="9137" y="1827"/>
                    <a:pt x="9137" y="3560"/>
                  </a:cubicBezTo>
                  <a:cubicBezTo>
                    <a:pt x="9137" y="5293"/>
                    <a:pt x="7719" y="6711"/>
                    <a:pt x="5987" y="6711"/>
                  </a:cubicBezTo>
                  <a:cubicBezTo>
                    <a:pt x="4254" y="6711"/>
                    <a:pt x="2836" y="5293"/>
                    <a:pt x="2836" y="3560"/>
                  </a:cubicBezTo>
                  <a:cubicBezTo>
                    <a:pt x="2836" y="1827"/>
                    <a:pt x="4254" y="410"/>
                    <a:pt x="5987" y="410"/>
                  </a:cubicBezTo>
                  <a:close/>
                  <a:moveTo>
                    <a:pt x="1" y="0"/>
                  </a:moveTo>
                  <a:lnTo>
                    <a:pt x="1" y="6742"/>
                  </a:lnTo>
                  <a:cubicBezTo>
                    <a:pt x="1" y="7341"/>
                    <a:pt x="473" y="7813"/>
                    <a:pt x="1072" y="7813"/>
                  </a:cubicBezTo>
                  <a:lnTo>
                    <a:pt x="10933" y="7813"/>
                  </a:lnTo>
                  <a:cubicBezTo>
                    <a:pt x="11532" y="7813"/>
                    <a:pt x="12004" y="7341"/>
                    <a:pt x="12004" y="6742"/>
                  </a:cubicBezTo>
                  <a:lnTo>
                    <a:pt x="120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9"/>
            <p:cNvSpPr/>
            <p:nvPr/>
          </p:nvSpPr>
          <p:spPr>
            <a:xfrm>
              <a:off x="-48886775" y="3726625"/>
              <a:ext cx="28375" cy="37050"/>
            </a:xfrm>
            <a:custGeom>
              <a:avLst/>
              <a:gdLst/>
              <a:ahLst/>
              <a:cxnLst/>
              <a:rect l="l" t="t" r="r" b="b"/>
              <a:pathLst>
                <a:path w="1135" h="1482" extrusionOk="0">
                  <a:moveTo>
                    <a:pt x="0" y="1"/>
                  </a:moveTo>
                  <a:lnTo>
                    <a:pt x="0" y="1481"/>
                  </a:lnTo>
                  <a:lnTo>
                    <a:pt x="1134" y="7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9"/>
            <p:cNvSpPr/>
            <p:nvPr/>
          </p:nvSpPr>
          <p:spPr>
            <a:xfrm>
              <a:off x="-48822975" y="3550975"/>
              <a:ext cx="94525" cy="44925"/>
            </a:xfrm>
            <a:custGeom>
              <a:avLst/>
              <a:gdLst/>
              <a:ahLst/>
              <a:cxnLst/>
              <a:rect l="l" t="t" r="r" b="b"/>
              <a:pathLst>
                <a:path w="3781" h="1797" extrusionOk="0">
                  <a:moveTo>
                    <a:pt x="0" y="1"/>
                  </a:moveTo>
                  <a:lnTo>
                    <a:pt x="2111" y="1797"/>
                  </a:lnTo>
                  <a:lnTo>
                    <a:pt x="3781" y="1797"/>
                  </a:lnTo>
                  <a:lnTo>
                    <a:pt x="3781" y="1072"/>
                  </a:lnTo>
                  <a:cubicBezTo>
                    <a:pt x="3781" y="474"/>
                    <a:pt x="3308" y="1"/>
                    <a:pt x="27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9"/>
            <p:cNvSpPr/>
            <p:nvPr/>
          </p:nvSpPr>
          <p:spPr>
            <a:xfrm>
              <a:off x="-48939550" y="3684100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1741" y="757"/>
                  </a:moveTo>
                  <a:cubicBezTo>
                    <a:pt x="1812" y="757"/>
                    <a:pt x="1885" y="777"/>
                    <a:pt x="1954" y="819"/>
                  </a:cubicBezTo>
                  <a:lnTo>
                    <a:pt x="4064" y="2237"/>
                  </a:lnTo>
                  <a:cubicBezTo>
                    <a:pt x="4253" y="2300"/>
                    <a:pt x="4253" y="2615"/>
                    <a:pt x="4064" y="2773"/>
                  </a:cubicBezTo>
                  <a:lnTo>
                    <a:pt x="1954" y="4190"/>
                  </a:lnTo>
                  <a:cubicBezTo>
                    <a:pt x="1885" y="4233"/>
                    <a:pt x="1812" y="4253"/>
                    <a:pt x="1741" y="4253"/>
                  </a:cubicBezTo>
                  <a:cubicBezTo>
                    <a:pt x="1553" y="4253"/>
                    <a:pt x="1387" y="4113"/>
                    <a:pt x="1387" y="3907"/>
                  </a:cubicBezTo>
                  <a:lnTo>
                    <a:pt x="1387" y="1103"/>
                  </a:lnTo>
                  <a:cubicBezTo>
                    <a:pt x="1387" y="897"/>
                    <a:pt x="1553" y="757"/>
                    <a:pt x="1741" y="757"/>
                  </a:cubicBezTo>
                  <a:close/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781"/>
                    <a:pt x="1103" y="4884"/>
                    <a:pt x="2458" y="4884"/>
                  </a:cubicBezTo>
                  <a:cubicBezTo>
                    <a:pt x="3781" y="4884"/>
                    <a:pt x="4884" y="3781"/>
                    <a:pt x="4884" y="2458"/>
                  </a:cubicBezTo>
                  <a:cubicBezTo>
                    <a:pt x="4884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9"/>
            <p:cNvSpPr/>
            <p:nvPr/>
          </p:nvSpPr>
          <p:spPr>
            <a:xfrm>
              <a:off x="-488017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1" y="1"/>
                  </a:moveTo>
                  <a:lnTo>
                    <a:pt x="1" y="1072"/>
                  </a:lnTo>
                  <a:lnTo>
                    <a:pt x="2931" y="1072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9" name="Google Shape;6179;p39"/>
          <p:cNvGrpSpPr/>
          <p:nvPr/>
        </p:nvGrpSpPr>
        <p:grpSpPr>
          <a:xfrm>
            <a:off x="2740536" y="3869845"/>
            <a:ext cx="335414" cy="332069"/>
            <a:chOff x="-49031025" y="3920175"/>
            <a:chExt cx="303350" cy="300325"/>
          </a:xfrm>
        </p:grpSpPr>
        <p:sp>
          <p:nvSpPr>
            <p:cNvPr id="6180" name="Google Shape;6180;p39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9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9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9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9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9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6" name="Google Shape;6186;p39"/>
          <p:cNvGrpSpPr/>
          <p:nvPr/>
        </p:nvGrpSpPr>
        <p:grpSpPr>
          <a:xfrm>
            <a:off x="4806336" y="3074100"/>
            <a:ext cx="332677" cy="330964"/>
            <a:chOff x="-47155575" y="3200500"/>
            <a:chExt cx="300875" cy="299325"/>
          </a:xfrm>
        </p:grpSpPr>
        <p:sp>
          <p:nvSpPr>
            <p:cNvPr id="6187" name="Google Shape;6187;p39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9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9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9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9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9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3" name="Google Shape;6193;p39"/>
          <p:cNvGrpSpPr/>
          <p:nvPr/>
        </p:nvGrpSpPr>
        <p:grpSpPr>
          <a:xfrm>
            <a:off x="4806765" y="3481661"/>
            <a:ext cx="331821" cy="331821"/>
            <a:chOff x="-47154800" y="3569100"/>
            <a:chExt cx="300100" cy="300100"/>
          </a:xfrm>
        </p:grpSpPr>
        <p:sp>
          <p:nvSpPr>
            <p:cNvPr id="6194" name="Google Shape;6194;p39"/>
            <p:cNvSpPr/>
            <p:nvPr/>
          </p:nvSpPr>
          <p:spPr>
            <a:xfrm>
              <a:off x="-46994900" y="3728200"/>
              <a:ext cx="140200" cy="141000"/>
            </a:xfrm>
            <a:custGeom>
              <a:avLst/>
              <a:gdLst/>
              <a:ahLst/>
              <a:cxnLst/>
              <a:rect l="l" t="t" r="r" b="b"/>
              <a:pathLst>
                <a:path w="5608" h="5640" extrusionOk="0">
                  <a:moveTo>
                    <a:pt x="2772" y="1733"/>
                  </a:moveTo>
                  <a:cubicBezTo>
                    <a:pt x="2961" y="1733"/>
                    <a:pt x="3119" y="1891"/>
                    <a:pt x="3119" y="2111"/>
                  </a:cubicBezTo>
                  <a:lnTo>
                    <a:pt x="3119" y="2458"/>
                  </a:lnTo>
                  <a:lnTo>
                    <a:pt x="3466" y="2458"/>
                  </a:lnTo>
                  <a:cubicBezTo>
                    <a:pt x="3655" y="2458"/>
                    <a:pt x="3812" y="2615"/>
                    <a:pt x="3812" y="2804"/>
                  </a:cubicBezTo>
                  <a:cubicBezTo>
                    <a:pt x="3812" y="2994"/>
                    <a:pt x="3655" y="3151"/>
                    <a:pt x="3466" y="3151"/>
                  </a:cubicBezTo>
                  <a:lnTo>
                    <a:pt x="2772" y="3151"/>
                  </a:lnTo>
                  <a:cubicBezTo>
                    <a:pt x="2552" y="3151"/>
                    <a:pt x="2426" y="2994"/>
                    <a:pt x="2426" y="2804"/>
                  </a:cubicBezTo>
                  <a:lnTo>
                    <a:pt x="2426" y="2111"/>
                  </a:lnTo>
                  <a:cubicBezTo>
                    <a:pt x="2426" y="1891"/>
                    <a:pt x="2552" y="1733"/>
                    <a:pt x="2772" y="1733"/>
                  </a:cubicBezTo>
                  <a:close/>
                  <a:moveTo>
                    <a:pt x="2457" y="1"/>
                  </a:moveTo>
                  <a:cubicBezTo>
                    <a:pt x="1197" y="158"/>
                    <a:pt x="221" y="1166"/>
                    <a:pt x="0" y="2458"/>
                  </a:cubicBezTo>
                  <a:lnTo>
                    <a:pt x="693" y="2458"/>
                  </a:lnTo>
                  <a:cubicBezTo>
                    <a:pt x="882" y="2458"/>
                    <a:pt x="1040" y="2615"/>
                    <a:pt x="1040" y="2804"/>
                  </a:cubicBezTo>
                  <a:cubicBezTo>
                    <a:pt x="1040" y="2994"/>
                    <a:pt x="882" y="3151"/>
                    <a:pt x="693" y="3151"/>
                  </a:cubicBezTo>
                  <a:lnTo>
                    <a:pt x="0" y="3151"/>
                  </a:lnTo>
                  <a:cubicBezTo>
                    <a:pt x="158" y="4411"/>
                    <a:pt x="1166" y="5451"/>
                    <a:pt x="2457" y="5608"/>
                  </a:cubicBezTo>
                  <a:lnTo>
                    <a:pt x="2457" y="4947"/>
                  </a:lnTo>
                  <a:cubicBezTo>
                    <a:pt x="2457" y="4726"/>
                    <a:pt x="2615" y="4569"/>
                    <a:pt x="2804" y="4569"/>
                  </a:cubicBezTo>
                  <a:cubicBezTo>
                    <a:pt x="2993" y="4569"/>
                    <a:pt x="3151" y="4726"/>
                    <a:pt x="3151" y="4947"/>
                  </a:cubicBezTo>
                  <a:lnTo>
                    <a:pt x="3151" y="5640"/>
                  </a:lnTo>
                  <a:cubicBezTo>
                    <a:pt x="4411" y="5482"/>
                    <a:pt x="5450" y="4474"/>
                    <a:pt x="5608" y="3214"/>
                  </a:cubicBezTo>
                  <a:lnTo>
                    <a:pt x="4883" y="3214"/>
                  </a:lnTo>
                  <a:cubicBezTo>
                    <a:pt x="4694" y="3151"/>
                    <a:pt x="4537" y="2994"/>
                    <a:pt x="4537" y="2804"/>
                  </a:cubicBezTo>
                  <a:cubicBezTo>
                    <a:pt x="4537" y="2615"/>
                    <a:pt x="4694" y="2458"/>
                    <a:pt x="4883" y="2458"/>
                  </a:cubicBezTo>
                  <a:lnTo>
                    <a:pt x="5608" y="2458"/>
                  </a:lnTo>
                  <a:cubicBezTo>
                    <a:pt x="5450" y="1198"/>
                    <a:pt x="4411" y="221"/>
                    <a:pt x="3151" y="1"/>
                  </a:cubicBezTo>
                  <a:lnTo>
                    <a:pt x="3151" y="694"/>
                  </a:lnTo>
                  <a:cubicBezTo>
                    <a:pt x="3151" y="883"/>
                    <a:pt x="2993" y="1040"/>
                    <a:pt x="2804" y="1040"/>
                  </a:cubicBezTo>
                  <a:cubicBezTo>
                    <a:pt x="2615" y="1040"/>
                    <a:pt x="2457" y="883"/>
                    <a:pt x="2457" y="694"/>
                  </a:cubicBezTo>
                  <a:lnTo>
                    <a:pt x="24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9"/>
            <p:cNvSpPr/>
            <p:nvPr/>
          </p:nvSpPr>
          <p:spPr>
            <a:xfrm>
              <a:off x="-469783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0"/>
                  </a:lnTo>
                  <a:lnTo>
                    <a:pt x="1891" y="1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9"/>
            <p:cNvSpPr/>
            <p:nvPr/>
          </p:nvSpPr>
          <p:spPr>
            <a:xfrm>
              <a:off x="-47075250" y="366520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316" y="536"/>
                    <a:pt x="505" y="284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9"/>
            <p:cNvSpPr/>
            <p:nvPr/>
          </p:nvSpPr>
          <p:spPr>
            <a:xfrm>
              <a:off x="-47110700" y="36313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481"/>
                    <a:pt x="253" y="1859"/>
                    <a:pt x="694" y="2048"/>
                  </a:cubicBezTo>
                  <a:lnTo>
                    <a:pt x="694" y="1040"/>
                  </a:lnTo>
                  <a:cubicBezTo>
                    <a:pt x="694" y="851"/>
                    <a:pt x="851" y="694"/>
                    <a:pt x="1040" y="694"/>
                  </a:cubicBezTo>
                  <a:lnTo>
                    <a:pt x="2049" y="694"/>
                  </a:lnTo>
                  <a:cubicBezTo>
                    <a:pt x="1891" y="316"/>
                    <a:pt x="1482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9"/>
            <p:cNvSpPr/>
            <p:nvPr/>
          </p:nvSpPr>
          <p:spPr>
            <a:xfrm>
              <a:off x="-47075250" y="3665200"/>
              <a:ext cx="53575" cy="54350"/>
            </a:xfrm>
            <a:custGeom>
              <a:avLst/>
              <a:gdLst/>
              <a:ahLst/>
              <a:cxnLst/>
              <a:rect l="l" t="t" r="r" b="b"/>
              <a:pathLst>
                <a:path w="2143" h="2174" extrusionOk="0">
                  <a:moveTo>
                    <a:pt x="1355" y="0"/>
                  </a:moveTo>
                  <a:cubicBezTo>
                    <a:pt x="1229" y="693"/>
                    <a:pt x="694" y="1229"/>
                    <a:pt x="1" y="1386"/>
                  </a:cubicBezTo>
                  <a:lnTo>
                    <a:pt x="1" y="2174"/>
                  </a:lnTo>
                  <a:lnTo>
                    <a:pt x="2143" y="217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9"/>
            <p:cNvSpPr/>
            <p:nvPr/>
          </p:nvSpPr>
          <p:spPr>
            <a:xfrm>
              <a:off x="-47154800" y="3569100"/>
              <a:ext cx="229225" cy="300100"/>
            </a:xfrm>
            <a:custGeom>
              <a:avLst/>
              <a:gdLst/>
              <a:ahLst/>
              <a:cxnLst/>
              <a:rect l="l" t="t" r="r" b="b"/>
              <a:pathLst>
                <a:path w="9169" h="12004" extrusionOk="0">
                  <a:moveTo>
                    <a:pt x="2804" y="1765"/>
                  </a:moveTo>
                  <a:cubicBezTo>
                    <a:pt x="3687" y="1765"/>
                    <a:pt x="4380" y="2363"/>
                    <a:pt x="4537" y="3183"/>
                  </a:cubicBezTo>
                  <a:lnTo>
                    <a:pt x="5703" y="3183"/>
                  </a:lnTo>
                  <a:cubicBezTo>
                    <a:pt x="5892" y="3183"/>
                    <a:pt x="6049" y="3340"/>
                    <a:pt x="6049" y="3529"/>
                  </a:cubicBezTo>
                  <a:lnTo>
                    <a:pt x="6049" y="6428"/>
                  </a:lnTo>
                  <a:cubicBezTo>
                    <a:pt x="6049" y="6617"/>
                    <a:pt x="5892" y="6774"/>
                    <a:pt x="5703" y="6774"/>
                  </a:cubicBezTo>
                  <a:lnTo>
                    <a:pt x="2804" y="6774"/>
                  </a:lnTo>
                  <a:cubicBezTo>
                    <a:pt x="2615" y="6774"/>
                    <a:pt x="2458" y="6617"/>
                    <a:pt x="2458" y="6428"/>
                  </a:cubicBezTo>
                  <a:lnTo>
                    <a:pt x="2458" y="5262"/>
                  </a:lnTo>
                  <a:cubicBezTo>
                    <a:pt x="1670" y="5104"/>
                    <a:pt x="1040" y="4411"/>
                    <a:pt x="1040" y="3529"/>
                  </a:cubicBezTo>
                  <a:cubicBezTo>
                    <a:pt x="1040" y="2552"/>
                    <a:pt x="1828" y="1765"/>
                    <a:pt x="2804" y="1765"/>
                  </a:cubicBezTo>
                  <a:close/>
                  <a:moveTo>
                    <a:pt x="4191" y="8160"/>
                  </a:moveTo>
                  <a:cubicBezTo>
                    <a:pt x="4380" y="8160"/>
                    <a:pt x="4537" y="8318"/>
                    <a:pt x="4537" y="8507"/>
                  </a:cubicBezTo>
                  <a:cubicBezTo>
                    <a:pt x="4537" y="8696"/>
                    <a:pt x="4380" y="8853"/>
                    <a:pt x="4191" y="8853"/>
                  </a:cubicBezTo>
                  <a:lnTo>
                    <a:pt x="1387" y="8853"/>
                  </a:lnTo>
                  <a:cubicBezTo>
                    <a:pt x="1198" y="8853"/>
                    <a:pt x="1040" y="8696"/>
                    <a:pt x="1040" y="8507"/>
                  </a:cubicBezTo>
                  <a:cubicBezTo>
                    <a:pt x="1040" y="8318"/>
                    <a:pt x="1198" y="8160"/>
                    <a:pt x="1387" y="8160"/>
                  </a:cubicBezTo>
                  <a:close/>
                  <a:moveTo>
                    <a:pt x="4191" y="9515"/>
                  </a:moveTo>
                  <a:cubicBezTo>
                    <a:pt x="4380" y="9515"/>
                    <a:pt x="4537" y="9673"/>
                    <a:pt x="4537" y="9893"/>
                  </a:cubicBezTo>
                  <a:cubicBezTo>
                    <a:pt x="4537" y="10082"/>
                    <a:pt x="4380" y="10240"/>
                    <a:pt x="4191" y="10240"/>
                  </a:cubicBezTo>
                  <a:lnTo>
                    <a:pt x="1387" y="10240"/>
                  </a:lnTo>
                  <a:cubicBezTo>
                    <a:pt x="1198" y="10240"/>
                    <a:pt x="1040" y="10082"/>
                    <a:pt x="1040" y="9893"/>
                  </a:cubicBezTo>
                  <a:cubicBezTo>
                    <a:pt x="1040" y="9673"/>
                    <a:pt x="1198" y="9515"/>
                    <a:pt x="1387" y="9515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7089" y="12004"/>
                  </a:lnTo>
                  <a:cubicBezTo>
                    <a:pt x="6239" y="11342"/>
                    <a:pt x="5671" y="10366"/>
                    <a:pt x="5671" y="9168"/>
                  </a:cubicBezTo>
                  <a:cubicBezTo>
                    <a:pt x="5671" y="7247"/>
                    <a:pt x="7247" y="5671"/>
                    <a:pt x="9168" y="5671"/>
                  </a:cubicBezTo>
                  <a:lnTo>
                    <a:pt x="9168" y="2805"/>
                  </a:lnTo>
                  <a:lnTo>
                    <a:pt x="6711" y="2805"/>
                  </a:lnTo>
                  <a:cubicBezTo>
                    <a:pt x="6522" y="2805"/>
                    <a:pt x="6365" y="2647"/>
                    <a:pt x="6365" y="2426"/>
                  </a:cubicBez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0" name="Google Shape;6200;p39"/>
          <p:cNvGrpSpPr/>
          <p:nvPr/>
        </p:nvGrpSpPr>
        <p:grpSpPr>
          <a:xfrm>
            <a:off x="4807207" y="3890963"/>
            <a:ext cx="330936" cy="330107"/>
            <a:chOff x="-47154000" y="3939275"/>
            <a:chExt cx="299300" cy="298550"/>
          </a:xfrm>
        </p:grpSpPr>
        <p:sp>
          <p:nvSpPr>
            <p:cNvPr id="6201" name="Google Shape;6201;p39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9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9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9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5" name="Google Shape;6205;p39"/>
          <p:cNvGrpSpPr/>
          <p:nvPr/>
        </p:nvGrpSpPr>
        <p:grpSpPr>
          <a:xfrm>
            <a:off x="6885685" y="3074100"/>
            <a:ext cx="291767" cy="330964"/>
            <a:chOff x="-45286550" y="3200500"/>
            <a:chExt cx="263875" cy="299325"/>
          </a:xfrm>
        </p:grpSpPr>
        <p:sp>
          <p:nvSpPr>
            <p:cNvPr id="6206" name="Google Shape;6206;p39"/>
            <p:cNvSpPr/>
            <p:nvPr/>
          </p:nvSpPr>
          <p:spPr>
            <a:xfrm>
              <a:off x="-45233000" y="3200500"/>
              <a:ext cx="210325" cy="247325"/>
            </a:xfrm>
            <a:custGeom>
              <a:avLst/>
              <a:gdLst/>
              <a:ahLst/>
              <a:cxnLst/>
              <a:rect l="l" t="t" r="r" b="b"/>
              <a:pathLst>
                <a:path w="8413" h="9893" extrusionOk="0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9"/>
            <p:cNvSpPr/>
            <p:nvPr/>
          </p:nvSpPr>
          <p:spPr>
            <a:xfrm>
              <a:off x="-45216450" y="3340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9"/>
            <p:cNvSpPr/>
            <p:nvPr/>
          </p:nvSpPr>
          <p:spPr>
            <a:xfrm>
              <a:off x="-45286550" y="3289500"/>
              <a:ext cx="158325" cy="210325"/>
            </a:xfrm>
            <a:custGeom>
              <a:avLst/>
              <a:gdLst/>
              <a:ahLst/>
              <a:cxnLst/>
              <a:rect l="l" t="t" r="r" b="b"/>
              <a:pathLst>
                <a:path w="6333" h="8413" extrusionOk="0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9" name="Google Shape;6209;p39"/>
          <p:cNvGrpSpPr/>
          <p:nvPr/>
        </p:nvGrpSpPr>
        <p:grpSpPr>
          <a:xfrm>
            <a:off x="6885685" y="3482545"/>
            <a:ext cx="291767" cy="330936"/>
            <a:chOff x="-45286550" y="3569900"/>
            <a:chExt cx="263875" cy="299300"/>
          </a:xfrm>
        </p:grpSpPr>
        <p:sp>
          <p:nvSpPr>
            <p:cNvPr id="6210" name="Google Shape;6210;p39"/>
            <p:cNvSpPr/>
            <p:nvPr/>
          </p:nvSpPr>
          <p:spPr>
            <a:xfrm>
              <a:off x="-45234575" y="37282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1" y="1"/>
                  </a:moveTo>
                  <a:lnTo>
                    <a:pt x="1" y="725"/>
                  </a:lnTo>
                  <a:lnTo>
                    <a:pt x="347" y="725"/>
                  </a:lnTo>
                  <a:cubicBezTo>
                    <a:pt x="568" y="725"/>
                    <a:pt x="725" y="568"/>
                    <a:pt x="725" y="379"/>
                  </a:cubicBezTo>
                  <a:cubicBezTo>
                    <a:pt x="725" y="127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9"/>
            <p:cNvSpPr/>
            <p:nvPr/>
          </p:nvSpPr>
          <p:spPr>
            <a:xfrm>
              <a:off x="-45286550" y="3692750"/>
              <a:ext cx="263875" cy="122900"/>
            </a:xfrm>
            <a:custGeom>
              <a:avLst/>
              <a:gdLst/>
              <a:ahLst/>
              <a:cxnLst/>
              <a:rect l="l" t="t" r="r" b="b"/>
              <a:pathLst>
                <a:path w="10555" h="4916" extrusionOk="0">
                  <a:moveTo>
                    <a:pt x="2458" y="725"/>
                  </a:moveTo>
                  <a:cubicBezTo>
                    <a:pt x="3025" y="725"/>
                    <a:pt x="3497" y="1198"/>
                    <a:pt x="3497" y="1765"/>
                  </a:cubicBezTo>
                  <a:cubicBezTo>
                    <a:pt x="3497" y="2364"/>
                    <a:pt x="3025" y="2805"/>
                    <a:pt x="2426" y="2805"/>
                  </a:cubicBezTo>
                  <a:lnTo>
                    <a:pt x="2080" y="2805"/>
                  </a:lnTo>
                  <a:lnTo>
                    <a:pt x="2080" y="3876"/>
                  </a:lnTo>
                  <a:cubicBezTo>
                    <a:pt x="2080" y="4065"/>
                    <a:pt x="1922" y="4222"/>
                    <a:pt x="1733" y="4222"/>
                  </a:cubicBezTo>
                  <a:cubicBezTo>
                    <a:pt x="1544" y="4222"/>
                    <a:pt x="1387" y="4065"/>
                    <a:pt x="1387" y="3876"/>
                  </a:cubicBezTo>
                  <a:lnTo>
                    <a:pt x="1387" y="1072"/>
                  </a:lnTo>
                  <a:cubicBezTo>
                    <a:pt x="1387" y="883"/>
                    <a:pt x="1544" y="725"/>
                    <a:pt x="1733" y="725"/>
                  </a:cubicBezTo>
                  <a:close/>
                  <a:moveTo>
                    <a:pt x="5262" y="694"/>
                  </a:moveTo>
                  <a:cubicBezTo>
                    <a:pt x="5860" y="694"/>
                    <a:pt x="6333" y="1167"/>
                    <a:pt x="6333" y="1734"/>
                  </a:cubicBezTo>
                  <a:cubicBezTo>
                    <a:pt x="6333" y="1954"/>
                    <a:pt x="6175" y="2112"/>
                    <a:pt x="5986" y="2112"/>
                  </a:cubicBezTo>
                  <a:cubicBezTo>
                    <a:pt x="5797" y="2112"/>
                    <a:pt x="5640" y="1954"/>
                    <a:pt x="5640" y="1734"/>
                  </a:cubicBezTo>
                  <a:cubicBezTo>
                    <a:pt x="5640" y="1545"/>
                    <a:pt x="5482" y="1387"/>
                    <a:pt x="5262" y="1387"/>
                  </a:cubicBezTo>
                  <a:cubicBezTo>
                    <a:pt x="5073" y="1387"/>
                    <a:pt x="4915" y="1545"/>
                    <a:pt x="4915" y="1734"/>
                  </a:cubicBezTo>
                  <a:cubicBezTo>
                    <a:pt x="4915" y="1954"/>
                    <a:pt x="5073" y="2112"/>
                    <a:pt x="5262" y="2112"/>
                  </a:cubicBezTo>
                  <a:cubicBezTo>
                    <a:pt x="5860" y="2112"/>
                    <a:pt x="6333" y="2553"/>
                    <a:pt x="6333" y="3151"/>
                  </a:cubicBezTo>
                  <a:cubicBezTo>
                    <a:pt x="6333" y="3750"/>
                    <a:pt x="5860" y="4222"/>
                    <a:pt x="5262" y="4222"/>
                  </a:cubicBezTo>
                  <a:cubicBezTo>
                    <a:pt x="4695" y="4222"/>
                    <a:pt x="4222" y="3750"/>
                    <a:pt x="4222" y="3151"/>
                  </a:cubicBezTo>
                  <a:cubicBezTo>
                    <a:pt x="4222" y="2962"/>
                    <a:pt x="4379" y="2805"/>
                    <a:pt x="4569" y="2805"/>
                  </a:cubicBezTo>
                  <a:cubicBezTo>
                    <a:pt x="4758" y="2805"/>
                    <a:pt x="4915" y="2962"/>
                    <a:pt x="4915" y="3151"/>
                  </a:cubicBezTo>
                  <a:cubicBezTo>
                    <a:pt x="4915" y="3340"/>
                    <a:pt x="5073" y="3498"/>
                    <a:pt x="5262" y="3498"/>
                  </a:cubicBezTo>
                  <a:cubicBezTo>
                    <a:pt x="5482" y="3498"/>
                    <a:pt x="5640" y="3340"/>
                    <a:pt x="5640" y="3151"/>
                  </a:cubicBezTo>
                  <a:cubicBezTo>
                    <a:pt x="5640" y="2962"/>
                    <a:pt x="5482" y="2805"/>
                    <a:pt x="5262" y="2805"/>
                  </a:cubicBezTo>
                  <a:cubicBezTo>
                    <a:pt x="4695" y="2805"/>
                    <a:pt x="4222" y="2332"/>
                    <a:pt x="4222" y="1734"/>
                  </a:cubicBezTo>
                  <a:cubicBezTo>
                    <a:pt x="4222" y="1167"/>
                    <a:pt x="4695" y="694"/>
                    <a:pt x="5262" y="694"/>
                  </a:cubicBezTo>
                  <a:close/>
                  <a:moveTo>
                    <a:pt x="8066" y="725"/>
                  </a:moveTo>
                  <a:cubicBezTo>
                    <a:pt x="8664" y="725"/>
                    <a:pt x="9137" y="1198"/>
                    <a:pt x="9137" y="1765"/>
                  </a:cubicBezTo>
                  <a:lnTo>
                    <a:pt x="9137" y="3151"/>
                  </a:lnTo>
                  <a:cubicBezTo>
                    <a:pt x="9137" y="3750"/>
                    <a:pt x="8664" y="4222"/>
                    <a:pt x="8066" y="4222"/>
                  </a:cubicBezTo>
                  <a:lnTo>
                    <a:pt x="7372" y="4222"/>
                  </a:lnTo>
                  <a:cubicBezTo>
                    <a:pt x="7152" y="4222"/>
                    <a:pt x="6994" y="4065"/>
                    <a:pt x="6994" y="3876"/>
                  </a:cubicBezTo>
                  <a:lnTo>
                    <a:pt x="6994" y="1072"/>
                  </a:lnTo>
                  <a:cubicBezTo>
                    <a:pt x="6994" y="883"/>
                    <a:pt x="7152" y="725"/>
                    <a:pt x="7372" y="725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0208" y="4916"/>
                  </a:lnTo>
                  <a:cubicBezTo>
                    <a:pt x="10397" y="4916"/>
                    <a:pt x="10554" y="4758"/>
                    <a:pt x="10554" y="4569"/>
                  </a:cubicBezTo>
                  <a:lnTo>
                    <a:pt x="10554" y="347"/>
                  </a:lnTo>
                  <a:cubicBezTo>
                    <a:pt x="10554" y="158"/>
                    <a:pt x="10397" y="1"/>
                    <a:pt x="102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9"/>
            <p:cNvSpPr/>
            <p:nvPr/>
          </p:nvSpPr>
          <p:spPr>
            <a:xfrm>
              <a:off x="-45093575" y="3728200"/>
              <a:ext cx="17325" cy="53575"/>
            </a:xfrm>
            <a:custGeom>
              <a:avLst/>
              <a:gdLst/>
              <a:ahLst/>
              <a:cxnLst/>
              <a:rect l="l" t="t" r="r" b="b"/>
              <a:pathLst>
                <a:path w="693" h="2143" extrusionOk="0">
                  <a:moveTo>
                    <a:pt x="0" y="1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536" y="2143"/>
                    <a:pt x="693" y="1985"/>
                    <a:pt x="693" y="1796"/>
                  </a:cubicBezTo>
                  <a:lnTo>
                    <a:pt x="693" y="347"/>
                  </a:lnTo>
                  <a:cubicBezTo>
                    <a:pt x="693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9"/>
            <p:cNvSpPr/>
            <p:nvPr/>
          </p:nvSpPr>
          <p:spPr>
            <a:xfrm>
              <a:off x="-45268450" y="3569900"/>
              <a:ext cx="228450" cy="106350"/>
            </a:xfrm>
            <a:custGeom>
              <a:avLst/>
              <a:gdLst/>
              <a:ahLst/>
              <a:cxnLst/>
              <a:rect l="l" t="t" r="r" b="b"/>
              <a:pathLst>
                <a:path w="9138" h="425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53"/>
                  </a:lnTo>
                  <a:lnTo>
                    <a:pt x="9137" y="4253"/>
                  </a:lnTo>
                  <a:lnTo>
                    <a:pt x="9137" y="2804"/>
                  </a:lnTo>
                  <a:lnTo>
                    <a:pt x="6680" y="2804"/>
                  </a:lnTo>
                  <a:cubicBezTo>
                    <a:pt x="6491" y="2804"/>
                    <a:pt x="6333" y="2647"/>
                    <a:pt x="6333" y="2457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9"/>
            <p:cNvSpPr/>
            <p:nvPr/>
          </p:nvSpPr>
          <p:spPr>
            <a:xfrm>
              <a:off x="-450935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0" y="0"/>
                  </a:moveTo>
                  <a:lnTo>
                    <a:pt x="0" y="1890"/>
                  </a:lnTo>
                  <a:lnTo>
                    <a:pt x="1890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9"/>
            <p:cNvSpPr/>
            <p:nvPr/>
          </p:nvSpPr>
          <p:spPr>
            <a:xfrm>
              <a:off x="-45269225" y="3833750"/>
              <a:ext cx="228425" cy="35450"/>
            </a:xfrm>
            <a:custGeom>
              <a:avLst/>
              <a:gdLst/>
              <a:ahLst/>
              <a:cxnLst/>
              <a:rect l="l" t="t" r="r" b="b"/>
              <a:pathLst>
                <a:path w="9137" h="1418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8790" y="1418"/>
                  </a:lnTo>
                  <a:cubicBezTo>
                    <a:pt x="8979" y="1418"/>
                    <a:pt x="9137" y="1260"/>
                    <a:pt x="9137" y="1071"/>
                  </a:cubicBezTo>
                  <a:lnTo>
                    <a:pt x="91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6" name="Google Shape;6216;p39"/>
          <p:cNvGrpSpPr/>
          <p:nvPr/>
        </p:nvGrpSpPr>
        <p:grpSpPr>
          <a:xfrm>
            <a:off x="6896134" y="3890106"/>
            <a:ext cx="270869" cy="331821"/>
            <a:chOff x="-45277900" y="3938500"/>
            <a:chExt cx="244975" cy="300100"/>
          </a:xfrm>
        </p:grpSpPr>
        <p:sp>
          <p:nvSpPr>
            <p:cNvPr id="6217" name="Google Shape;6217;p39"/>
            <p:cNvSpPr/>
            <p:nvPr/>
          </p:nvSpPr>
          <p:spPr>
            <a:xfrm>
              <a:off x="-45210950" y="4107825"/>
              <a:ext cx="23650" cy="24450"/>
            </a:xfrm>
            <a:custGeom>
              <a:avLst/>
              <a:gdLst/>
              <a:ahLst/>
              <a:cxnLst/>
              <a:rect l="l" t="t" r="r" b="b"/>
              <a:pathLst>
                <a:path w="946" h="978" extrusionOk="0">
                  <a:moveTo>
                    <a:pt x="473" y="1"/>
                  </a:moveTo>
                  <a:lnTo>
                    <a:pt x="1" y="978"/>
                  </a:lnTo>
                  <a:lnTo>
                    <a:pt x="946" y="978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9"/>
            <p:cNvSpPr/>
            <p:nvPr/>
          </p:nvSpPr>
          <p:spPr>
            <a:xfrm>
              <a:off x="-45084925" y="39432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9"/>
            <p:cNvSpPr/>
            <p:nvPr/>
          </p:nvSpPr>
          <p:spPr>
            <a:xfrm>
              <a:off x="-45260575" y="3938500"/>
              <a:ext cx="227650" cy="300100"/>
            </a:xfrm>
            <a:custGeom>
              <a:avLst/>
              <a:gdLst/>
              <a:ahLst/>
              <a:cxnLst/>
              <a:rect l="l" t="t" r="r" b="b"/>
              <a:pathLst>
                <a:path w="9106" h="1200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22"/>
                  </a:lnTo>
                  <a:lnTo>
                    <a:pt x="7342" y="4222"/>
                  </a:lnTo>
                  <a:cubicBezTo>
                    <a:pt x="7562" y="4222"/>
                    <a:pt x="7720" y="4380"/>
                    <a:pt x="7720" y="4600"/>
                  </a:cubicBezTo>
                  <a:lnTo>
                    <a:pt x="7720" y="10208"/>
                  </a:lnTo>
                  <a:cubicBezTo>
                    <a:pt x="7720" y="10428"/>
                    <a:pt x="7562" y="10586"/>
                    <a:pt x="7342" y="10586"/>
                  </a:cubicBezTo>
                  <a:lnTo>
                    <a:pt x="1" y="10586"/>
                  </a:lnTo>
                  <a:lnTo>
                    <a:pt x="1" y="11626"/>
                  </a:lnTo>
                  <a:cubicBezTo>
                    <a:pt x="1" y="11846"/>
                    <a:pt x="158" y="12004"/>
                    <a:pt x="348" y="12004"/>
                  </a:cubicBezTo>
                  <a:lnTo>
                    <a:pt x="8759" y="12004"/>
                  </a:lnTo>
                  <a:cubicBezTo>
                    <a:pt x="8980" y="12004"/>
                    <a:pt x="9106" y="11846"/>
                    <a:pt x="9106" y="11626"/>
                  </a:cubicBezTo>
                  <a:lnTo>
                    <a:pt x="9106" y="2804"/>
                  </a:lnTo>
                  <a:lnTo>
                    <a:pt x="6680" y="2804"/>
                  </a:lnTo>
                  <a:lnTo>
                    <a:pt x="6680" y="2773"/>
                  </a:lnTo>
                  <a:cubicBezTo>
                    <a:pt x="6491" y="2773"/>
                    <a:pt x="6333" y="2615"/>
                    <a:pt x="6333" y="2426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9"/>
            <p:cNvSpPr/>
            <p:nvPr/>
          </p:nvSpPr>
          <p:spPr>
            <a:xfrm>
              <a:off x="-45277900" y="4061375"/>
              <a:ext cx="193000" cy="122875"/>
            </a:xfrm>
            <a:custGeom>
              <a:avLst/>
              <a:gdLst/>
              <a:ahLst/>
              <a:cxnLst/>
              <a:rect l="l" t="t" r="r" b="b"/>
              <a:pathLst>
                <a:path w="7720" h="4915" extrusionOk="0">
                  <a:moveTo>
                    <a:pt x="5987" y="693"/>
                  </a:moveTo>
                  <a:cubicBezTo>
                    <a:pt x="6207" y="693"/>
                    <a:pt x="6333" y="851"/>
                    <a:pt x="6333" y="1071"/>
                  </a:cubicBezTo>
                  <a:cubicBezTo>
                    <a:pt x="6302" y="1260"/>
                    <a:pt x="6144" y="1418"/>
                    <a:pt x="5987" y="1418"/>
                  </a:cubicBezTo>
                  <a:cubicBezTo>
                    <a:pt x="5798" y="1418"/>
                    <a:pt x="5640" y="1260"/>
                    <a:pt x="5640" y="1071"/>
                  </a:cubicBezTo>
                  <a:cubicBezTo>
                    <a:pt x="5640" y="851"/>
                    <a:pt x="5798" y="693"/>
                    <a:pt x="5987" y="693"/>
                  </a:cubicBezTo>
                  <a:close/>
                  <a:moveTo>
                    <a:pt x="3246" y="701"/>
                  </a:moveTo>
                  <a:cubicBezTo>
                    <a:pt x="3372" y="701"/>
                    <a:pt x="3498" y="772"/>
                    <a:pt x="3561" y="914"/>
                  </a:cubicBezTo>
                  <a:lnTo>
                    <a:pt x="4979" y="3686"/>
                  </a:lnTo>
                  <a:cubicBezTo>
                    <a:pt x="4979" y="3907"/>
                    <a:pt x="4884" y="4096"/>
                    <a:pt x="4727" y="4159"/>
                  </a:cubicBezTo>
                  <a:cubicBezTo>
                    <a:pt x="4695" y="4222"/>
                    <a:pt x="4601" y="4222"/>
                    <a:pt x="4569" y="4222"/>
                  </a:cubicBezTo>
                  <a:cubicBezTo>
                    <a:pt x="4443" y="4222"/>
                    <a:pt x="4349" y="4127"/>
                    <a:pt x="4254" y="4001"/>
                  </a:cubicBezTo>
                  <a:lnTo>
                    <a:pt x="4033" y="3497"/>
                  </a:lnTo>
                  <a:lnTo>
                    <a:pt x="2364" y="3497"/>
                  </a:lnTo>
                  <a:lnTo>
                    <a:pt x="2143" y="4001"/>
                  </a:lnTo>
                  <a:cubicBezTo>
                    <a:pt x="2075" y="4115"/>
                    <a:pt x="1940" y="4196"/>
                    <a:pt x="1811" y="4196"/>
                  </a:cubicBezTo>
                  <a:cubicBezTo>
                    <a:pt x="1762" y="4196"/>
                    <a:pt x="1714" y="4185"/>
                    <a:pt x="1671" y="4159"/>
                  </a:cubicBezTo>
                  <a:cubicBezTo>
                    <a:pt x="1513" y="4096"/>
                    <a:pt x="1419" y="3844"/>
                    <a:pt x="1513" y="3686"/>
                  </a:cubicBezTo>
                  <a:lnTo>
                    <a:pt x="2931" y="914"/>
                  </a:lnTo>
                  <a:cubicBezTo>
                    <a:pt x="2994" y="772"/>
                    <a:pt x="3120" y="701"/>
                    <a:pt x="3246" y="701"/>
                  </a:cubicBezTo>
                  <a:close/>
                  <a:moveTo>
                    <a:pt x="5955" y="2079"/>
                  </a:moveTo>
                  <a:cubicBezTo>
                    <a:pt x="6144" y="2079"/>
                    <a:pt x="6302" y="2237"/>
                    <a:pt x="6302" y="2426"/>
                  </a:cubicBezTo>
                  <a:lnTo>
                    <a:pt x="6302" y="3844"/>
                  </a:lnTo>
                  <a:cubicBezTo>
                    <a:pt x="6302" y="4064"/>
                    <a:pt x="6144" y="4222"/>
                    <a:pt x="5955" y="4222"/>
                  </a:cubicBezTo>
                  <a:cubicBezTo>
                    <a:pt x="5766" y="4222"/>
                    <a:pt x="5609" y="4064"/>
                    <a:pt x="5609" y="3844"/>
                  </a:cubicBezTo>
                  <a:lnTo>
                    <a:pt x="5609" y="2426"/>
                  </a:lnTo>
                  <a:cubicBezTo>
                    <a:pt x="5609" y="2237"/>
                    <a:pt x="5766" y="2079"/>
                    <a:pt x="5955" y="2079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68"/>
                  </a:lnTo>
                  <a:cubicBezTo>
                    <a:pt x="1" y="4757"/>
                    <a:pt x="158" y="4915"/>
                    <a:pt x="347" y="4915"/>
                  </a:cubicBezTo>
                  <a:lnTo>
                    <a:pt x="7720" y="491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1" name="Google Shape;6221;p39"/>
          <p:cNvGrpSpPr/>
          <p:nvPr/>
        </p:nvGrpSpPr>
        <p:grpSpPr>
          <a:xfrm>
            <a:off x="7728121" y="3490368"/>
            <a:ext cx="331821" cy="331821"/>
            <a:chOff x="-44502875" y="3576975"/>
            <a:chExt cx="300100" cy="300100"/>
          </a:xfrm>
        </p:grpSpPr>
        <p:sp>
          <p:nvSpPr>
            <p:cNvPr id="6222" name="Google Shape;6222;p39"/>
            <p:cNvSpPr/>
            <p:nvPr/>
          </p:nvSpPr>
          <p:spPr>
            <a:xfrm>
              <a:off x="-44466650" y="3576975"/>
              <a:ext cx="53600" cy="18925"/>
            </a:xfrm>
            <a:custGeom>
              <a:avLst/>
              <a:gdLst/>
              <a:ahLst/>
              <a:cxnLst/>
              <a:rect l="l" t="t" r="r" b="b"/>
              <a:pathLst>
                <a:path w="2144" h="757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57"/>
                  </a:lnTo>
                  <a:lnTo>
                    <a:pt x="2143" y="757"/>
                  </a:lnTo>
                  <a:lnTo>
                    <a:pt x="2143" y="347"/>
                  </a:lnTo>
                  <a:cubicBezTo>
                    <a:pt x="2143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9"/>
            <p:cNvSpPr/>
            <p:nvPr/>
          </p:nvSpPr>
          <p:spPr>
            <a:xfrm>
              <a:off x="-44502875" y="3595100"/>
              <a:ext cx="283575" cy="281975"/>
            </a:xfrm>
            <a:custGeom>
              <a:avLst/>
              <a:gdLst/>
              <a:ahLst/>
              <a:cxnLst/>
              <a:rect l="l" t="t" r="r" b="b"/>
              <a:pathLst>
                <a:path w="11343" h="11279" extrusionOk="0">
                  <a:moveTo>
                    <a:pt x="10945" y="0"/>
                  </a:moveTo>
                  <a:cubicBezTo>
                    <a:pt x="10854" y="0"/>
                    <a:pt x="10760" y="32"/>
                    <a:pt x="10681" y="95"/>
                  </a:cubicBezTo>
                  <a:lnTo>
                    <a:pt x="10082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40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7940" y="2804"/>
                  </a:lnTo>
                  <a:lnTo>
                    <a:pt x="3561" y="7215"/>
                  </a:lnTo>
                  <a:lnTo>
                    <a:pt x="3561" y="3529"/>
                  </a:lnTo>
                  <a:lnTo>
                    <a:pt x="1418" y="3529"/>
                  </a:lnTo>
                  <a:lnTo>
                    <a:pt x="1418" y="9357"/>
                  </a:lnTo>
                  <a:lnTo>
                    <a:pt x="820" y="9956"/>
                  </a:lnTo>
                  <a:cubicBezTo>
                    <a:pt x="725" y="10050"/>
                    <a:pt x="725" y="10302"/>
                    <a:pt x="820" y="10460"/>
                  </a:cubicBezTo>
                  <a:cubicBezTo>
                    <a:pt x="914" y="10523"/>
                    <a:pt x="977" y="10586"/>
                    <a:pt x="1072" y="10586"/>
                  </a:cubicBezTo>
                  <a:cubicBezTo>
                    <a:pt x="1135" y="10586"/>
                    <a:pt x="1261" y="10523"/>
                    <a:pt x="1292" y="10460"/>
                  </a:cubicBezTo>
                  <a:lnTo>
                    <a:pt x="1891" y="9861"/>
                  </a:lnTo>
                  <a:lnTo>
                    <a:pt x="7719" y="9861"/>
                  </a:lnTo>
                  <a:lnTo>
                    <a:pt x="7719" y="7750"/>
                  </a:lnTo>
                  <a:lnTo>
                    <a:pt x="4033" y="7750"/>
                  </a:lnTo>
                  <a:lnTo>
                    <a:pt x="8444" y="3340"/>
                  </a:lnTo>
                  <a:lnTo>
                    <a:pt x="8444" y="10932"/>
                  </a:lnTo>
                  <a:cubicBezTo>
                    <a:pt x="8444" y="11121"/>
                    <a:pt x="8602" y="11279"/>
                    <a:pt x="8791" y="11279"/>
                  </a:cubicBezTo>
                  <a:lnTo>
                    <a:pt x="10208" y="11279"/>
                  </a:lnTo>
                  <a:cubicBezTo>
                    <a:pt x="10397" y="11279"/>
                    <a:pt x="10555" y="11121"/>
                    <a:pt x="10555" y="10932"/>
                  </a:cubicBezTo>
                  <a:lnTo>
                    <a:pt x="10555" y="1197"/>
                  </a:lnTo>
                  <a:lnTo>
                    <a:pt x="11153" y="599"/>
                  </a:lnTo>
                  <a:cubicBezTo>
                    <a:pt x="11343" y="441"/>
                    <a:pt x="11343" y="252"/>
                    <a:pt x="11185" y="95"/>
                  </a:cubicBezTo>
                  <a:cubicBezTo>
                    <a:pt x="11122" y="32"/>
                    <a:pt x="11035" y="0"/>
                    <a:pt x="109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9"/>
            <p:cNvSpPr/>
            <p:nvPr/>
          </p:nvSpPr>
          <p:spPr>
            <a:xfrm>
              <a:off x="-44221675" y="3788850"/>
              <a:ext cx="18900" cy="52800"/>
            </a:xfrm>
            <a:custGeom>
              <a:avLst/>
              <a:gdLst/>
              <a:ahLst/>
              <a:cxnLst/>
              <a:rect l="l" t="t" r="r" b="b"/>
              <a:pathLst>
                <a:path w="756" h="2112" extrusionOk="0">
                  <a:moveTo>
                    <a:pt x="0" y="0"/>
                  </a:moveTo>
                  <a:lnTo>
                    <a:pt x="0" y="2111"/>
                  </a:lnTo>
                  <a:lnTo>
                    <a:pt x="410" y="2111"/>
                  </a:lnTo>
                  <a:cubicBezTo>
                    <a:pt x="599" y="2111"/>
                    <a:pt x="756" y="1954"/>
                    <a:pt x="756" y="1765"/>
                  </a:cubicBezTo>
                  <a:lnTo>
                    <a:pt x="756" y="347"/>
                  </a:ln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5" name="Google Shape;6225;p39"/>
          <p:cNvGrpSpPr/>
          <p:nvPr/>
        </p:nvGrpSpPr>
        <p:grpSpPr>
          <a:xfrm>
            <a:off x="2356364" y="2181064"/>
            <a:ext cx="284806" cy="241434"/>
            <a:chOff x="1636184" y="2959225"/>
            <a:chExt cx="232666" cy="197250"/>
          </a:xfrm>
        </p:grpSpPr>
        <p:sp>
          <p:nvSpPr>
            <p:cNvPr id="6226" name="Google Shape;6226;p39"/>
            <p:cNvSpPr/>
            <p:nvPr/>
          </p:nvSpPr>
          <p:spPr>
            <a:xfrm>
              <a:off x="1649300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9"/>
            <p:cNvSpPr/>
            <p:nvPr/>
          </p:nvSpPr>
          <p:spPr>
            <a:xfrm flipH="1">
              <a:off x="1636184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9"/>
            <p:cNvSpPr/>
            <p:nvPr/>
          </p:nvSpPr>
          <p:spPr>
            <a:xfrm>
              <a:off x="1734750" y="3136775"/>
              <a:ext cx="36900" cy="19650"/>
            </a:xfrm>
            <a:custGeom>
              <a:avLst/>
              <a:gdLst/>
              <a:ahLst/>
              <a:cxnLst/>
              <a:rect l="l" t="t" r="r" b="b"/>
              <a:pathLst>
                <a:path w="1476" h="786" extrusionOk="0">
                  <a:moveTo>
                    <a:pt x="0" y="786"/>
                  </a:moveTo>
                  <a:lnTo>
                    <a:pt x="1476" y="786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6229" name="Google Shape;6229;p39"/>
            <p:cNvSpPr/>
            <p:nvPr/>
          </p:nvSpPr>
          <p:spPr>
            <a:xfrm>
              <a:off x="1684150" y="2963550"/>
              <a:ext cx="139900" cy="11300"/>
            </a:xfrm>
            <a:custGeom>
              <a:avLst/>
              <a:gdLst/>
              <a:ahLst/>
              <a:cxnLst/>
              <a:rect l="l" t="t" r="r" b="b"/>
              <a:pathLst>
                <a:path w="5596" h="452" extrusionOk="0">
                  <a:moveTo>
                    <a:pt x="0" y="452"/>
                  </a:moveTo>
                  <a:lnTo>
                    <a:pt x="5596" y="452"/>
                  </a:lnTo>
                  <a:lnTo>
                    <a:pt x="5500" y="0"/>
                  </a:lnTo>
                  <a:lnTo>
                    <a:pt x="238" y="4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</p:grpSp>
      <p:grpSp>
        <p:nvGrpSpPr>
          <p:cNvPr id="6230" name="Google Shape;6230;p39"/>
          <p:cNvGrpSpPr/>
          <p:nvPr/>
        </p:nvGrpSpPr>
        <p:grpSpPr>
          <a:xfrm>
            <a:off x="3623760" y="2531111"/>
            <a:ext cx="239502" cy="338262"/>
            <a:chOff x="-47300587" y="123275"/>
            <a:chExt cx="190975" cy="269725"/>
          </a:xfrm>
        </p:grpSpPr>
        <p:sp>
          <p:nvSpPr>
            <p:cNvPr id="6231" name="Google Shape;6231;p39"/>
            <p:cNvSpPr/>
            <p:nvPr/>
          </p:nvSpPr>
          <p:spPr>
            <a:xfrm>
              <a:off x="-47300587" y="123275"/>
              <a:ext cx="190975" cy="269725"/>
            </a:xfrm>
            <a:custGeom>
              <a:avLst/>
              <a:gdLst/>
              <a:ahLst/>
              <a:cxnLst/>
              <a:rect l="l" t="t" r="r" b="b"/>
              <a:pathLst>
                <a:path w="7639" h="10789" extrusionOk="0">
                  <a:moveTo>
                    <a:pt x="5130" y="1283"/>
                  </a:moveTo>
                  <a:cubicBezTo>
                    <a:pt x="5659" y="1283"/>
                    <a:pt x="6050" y="1701"/>
                    <a:pt x="6050" y="2231"/>
                  </a:cubicBezTo>
                  <a:lnTo>
                    <a:pt x="6050" y="6273"/>
                  </a:lnTo>
                  <a:lnTo>
                    <a:pt x="4182" y="6273"/>
                  </a:lnTo>
                  <a:lnTo>
                    <a:pt x="4182" y="5687"/>
                  </a:lnTo>
                  <a:lnTo>
                    <a:pt x="4489" y="5687"/>
                  </a:lnTo>
                  <a:cubicBezTo>
                    <a:pt x="4684" y="5687"/>
                    <a:pt x="4823" y="5548"/>
                    <a:pt x="4823" y="5381"/>
                  </a:cubicBezTo>
                  <a:cubicBezTo>
                    <a:pt x="4823" y="5213"/>
                    <a:pt x="4684" y="5074"/>
                    <a:pt x="4489" y="5074"/>
                  </a:cubicBezTo>
                  <a:lnTo>
                    <a:pt x="4182" y="5074"/>
                  </a:lnTo>
                  <a:lnTo>
                    <a:pt x="4182" y="4433"/>
                  </a:lnTo>
                  <a:lnTo>
                    <a:pt x="4489" y="4433"/>
                  </a:lnTo>
                  <a:cubicBezTo>
                    <a:pt x="4684" y="4433"/>
                    <a:pt x="4823" y="4294"/>
                    <a:pt x="4823" y="4126"/>
                  </a:cubicBezTo>
                  <a:cubicBezTo>
                    <a:pt x="4823" y="3931"/>
                    <a:pt x="4684" y="3792"/>
                    <a:pt x="4489" y="3792"/>
                  </a:cubicBezTo>
                  <a:lnTo>
                    <a:pt x="4182" y="3792"/>
                  </a:lnTo>
                  <a:lnTo>
                    <a:pt x="4182" y="3179"/>
                  </a:lnTo>
                  <a:lnTo>
                    <a:pt x="4489" y="3179"/>
                  </a:lnTo>
                  <a:cubicBezTo>
                    <a:pt x="4684" y="3179"/>
                    <a:pt x="4823" y="3039"/>
                    <a:pt x="4823" y="2872"/>
                  </a:cubicBezTo>
                  <a:cubicBezTo>
                    <a:pt x="4823" y="2677"/>
                    <a:pt x="4684" y="2537"/>
                    <a:pt x="4489" y="2537"/>
                  </a:cubicBezTo>
                  <a:lnTo>
                    <a:pt x="4182" y="2537"/>
                  </a:lnTo>
                  <a:lnTo>
                    <a:pt x="4182" y="2231"/>
                  </a:lnTo>
                  <a:cubicBezTo>
                    <a:pt x="4182" y="1701"/>
                    <a:pt x="4600" y="1283"/>
                    <a:pt x="5130" y="1283"/>
                  </a:cubicBezTo>
                  <a:close/>
                  <a:moveTo>
                    <a:pt x="2649" y="1952"/>
                  </a:moveTo>
                  <a:cubicBezTo>
                    <a:pt x="3178" y="1952"/>
                    <a:pt x="3597" y="2370"/>
                    <a:pt x="3597" y="2900"/>
                  </a:cubicBezTo>
                  <a:lnTo>
                    <a:pt x="3597" y="6328"/>
                  </a:lnTo>
                  <a:lnTo>
                    <a:pt x="1701" y="6328"/>
                  </a:lnTo>
                  <a:lnTo>
                    <a:pt x="1701" y="2900"/>
                  </a:lnTo>
                  <a:cubicBezTo>
                    <a:pt x="1701" y="2370"/>
                    <a:pt x="2119" y="1952"/>
                    <a:pt x="2649" y="1952"/>
                  </a:cubicBezTo>
                  <a:close/>
                  <a:moveTo>
                    <a:pt x="6969" y="6942"/>
                  </a:moveTo>
                  <a:lnTo>
                    <a:pt x="6969" y="7248"/>
                  </a:lnTo>
                  <a:lnTo>
                    <a:pt x="6997" y="7248"/>
                  </a:lnTo>
                  <a:cubicBezTo>
                    <a:pt x="6997" y="7443"/>
                    <a:pt x="6858" y="7583"/>
                    <a:pt x="6691" y="7583"/>
                  </a:cubicBezTo>
                  <a:lnTo>
                    <a:pt x="1088" y="7583"/>
                  </a:lnTo>
                  <a:cubicBezTo>
                    <a:pt x="920" y="7583"/>
                    <a:pt x="781" y="7443"/>
                    <a:pt x="781" y="7248"/>
                  </a:cubicBezTo>
                  <a:lnTo>
                    <a:pt x="781" y="6942"/>
                  </a:lnTo>
                  <a:close/>
                  <a:moveTo>
                    <a:pt x="6273" y="8168"/>
                  </a:moveTo>
                  <a:lnTo>
                    <a:pt x="5827" y="10092"/>
                  </a:lnTo>
                  <a:lnTo>
                    <a:pt x="1952" y="10092"/>
                  </a:lnTo>
                  <a:lnTo>
                    <a:pt x="1506" y="8168"/>
                  </a:lnTo>
                  <a:close/>
                  <a:moveTo>
                    <a:pt x="5102" y="1"/>
                  </a:moveTo>
                  <a:cubicBezTo>
                    <a:pt x="4907" y="1"/>
                    <a:pt x="4767" y="140"/>
                    <a:pt x="4767" y="307"/>
                  </a:cubicBezTo>
                  <a:lnTo>
                    <a:pt x="4767" y="670"/>
                  </a:lnTo>
                  <a:cubicBezTo>
                    <a:pt x="4572" y="698"/>
                    <a:pt x="4405" y="781"/>
                    <a:pt x="4210" y="921"/>
                  </a:cubicBezTo>
                  <a:lnTo>
                    <a:pt x="3987" y="670"/>
                  </a:lnTo>
                  <a:cubicBezTo>
                    <a:pt x="3931" y="614"/>
                    <a:pt x="3847" y="586"/>
                    <a:pt x="3760" y="586"/>
                  </a:cubicBezTo>
                  <a:cubicBezTo>
                    <a:pt x="3673" y="586"/>
                    <a:pt x="3583" y="614"/>
                    <a:pt x="3513" y="670"/>
                  </a:cubicBezTo>
                  <a:cubicBezTo>
                    <a:pt x="3429" y="781"/>
                    <a:pt x="3429" y="976"/>
                    <a:pt x="3513" y="1116"/>
                  </a:cubicBezTo>
                  <a:lnTo>
                    <a:pt x="3764" y="1367"/>
                  </a:lnTo>
                  <a:cubicBezTo>
                    <a:pt x="3708" y="1478"/>
                    <a:pt x="3652" y="1562"/>
                    <a:pt x="3597" y="1673"/>
                  </a:cubicBezTo>
                  <a:cubicBezTo>
                    <a:pt x="3374" y="1506"/>
                    <a:pt x="3123" y="1367"/>
                    <a:pt x="2872" y="1339"/>
                  </a:cubicBezTo>
                  <a:lnTo>
                    <a:pt x="2872" y="976"/>
                  </a:lnTo>
                  <a:cubicBezTo>
                    <a:pt x="2872" y="809"/>
                    <a:pt x="2732" y="670"/>
                    <a:pt x="2537" y="670"/>
                  </a:cubicBezTo>
                  <a:cubicBezTo>
                    <a:pt x="2370" y="670"/>
                    <a:pt x="2231" y="809"/>
                    <a:pt x="2231" y="976"/>
                  </a:cubicBezTo>
                  <a:lnTo>
                    <a:pt x="2231" y="1339"/>
                  </a:lnTo>
                  <a:cubicBezTo>
                    <a:pt x="2036" y="1367"/>
                    <a:pt x="1840" y="1450"/>
                    <a:pt x="1673" y="1562"/>
                  </a:cubicBezTo>
                  <a:lnTo>
                    <a:pt x="1422" y="1339"/>
                  </a:lnTo>
                  <a:cubicBezTo>
                    <a:pt x="1380" y="1283"/>
                    <a:pt x="1304" y="1255"/>
                    <a:pt x="1220" y="1255"/>
                  </a:cubicBezTo>
                  <a:cubicBezTo>
                    <a:pt x="1137" y="1255"/>
                    <a:pt x="1046" y="1283"/>
                    <a:pt x="976" y="1339"/>
                  </a:cubicBezTo>
                  <a:cubicBezTo>
                    <a:pt x="865" y="1450"/>
                    <a:pt x="865" y="1645"/>
                    <a:pt x="976" y="1785"/>
                  </a:cubicBezTo>
                  <a:lnTo>
                    <a:pt x="1227" y="2036"/>
                  </a:lnTo>
                  <a:cubicBezTo>
                    <a:pt x="1116" y="2203"/>
                    <a:pt x="1032" y="2370"/>
                    <a:pt x="976" y="2593"/>
                  </a:cubicBezTo>
                  <a:lnTo>
                    <a:pt x="642" y="2593"/>
                  </a:lnTo>
                  <a:cubicBezTo>
                    <a:pt x="447" y="2593"/>
                    <a:pt x="307" y="2733"/>
                    <a:pt x="307" y="2900"/>
                  </a:cubicBezTo>
                  <a:cubicBezTo>
                    <a:pt x="307" y="3067"/>
                    <a:pt x="447" y="3206"/>
                    <a:pt x="642" y="3206"/>
                  </a:cubicBezTo>
                  <a:lnTo>
                    <a:pt x="948" y="3206"/>
                  </a:lnTo>
                  <a:lnTo>
                    <a:pt x="948" y="3848"/>
                  </a:lnTo>
                  <a:lnTo>
                    <a:pt x="642" y="3848"/>
                  </a:lnTo>
                  <a:cubicBezTo>
                    <a:pt x="447" y="3848"/>
                    <a:pt x="307" y="3987"/>
                    <a:pt x="307" y="4154"/>
                  </a:cubicBezTo>
                  <a:cubicBezTo>
                    <a:pt x="307" y="4321"/>
                    <a:pt x="447" y="4461"/>
                    <a:pt x="642" y="4461"/>
                  </a:cubicBezTo>
                  <a:lnTo>
                    <a:pt x="948" y="4461"/>
                  </a:lnTo>
                  <a:lnTo>
                    <a:pt x="948" y="5102"/>
                  </a:lnTo>
                  <a:lnTo>
                    <a:pt x="642" y="5102"/>
                  </a:lnTo>
                  <a:cubicBezTo>
                    <a:pt x="447" y="5102"/>
                    <a:pt x="307" y="5241"/>
                    <a:pt x="307" y="5409"/>
                  </a:cubicBezTo>
                  <a:cubicBezTo>
                    <a:pt x="307" y="5576"/>
                    <a:pt x="447" y="5715"/>
                    <a:pt x="642" y="5715"/>
                  </a:cubicBezTo>
                  <a:lnTo>
                    <a:pt x="948" y="5715"/>
                  </a:lnTo>
                  <a:lnTo>
                    <a:pt x="948" y="6356"/>
                  </a:lnTo>
                  <a:lnTo>
                    <a:pt x="307" y="6356"/>
                  </a:lnTo>
                  <a:cubicBezTo>
                    <a:pt x="140" y="6356"/>
                    <a:pt x="1" y="6496"/>
                    <a:pt x="1" y="6663"/>
                  </a:cubicBezTo>
                  <a:lnTo>
                    <a:pt x="1" y="7304"/>
                  </a:lnTo>
                  <a:cubicBezTo>
                    <a:pt x="1" y="7722"/>
                    <a:pt x="279" y="8085"/>
                    <a:pt x="697" y="8196"/>
                  </a:cubicBezTo>
                  <a:lnTo>
                    <a:pt x="1255" y="10538"/>
                  </a:lnTo>
                  <a:cubicBezTo>
                    <a:pt x="1283" y="10677"/>
                    <a:pt x="1422" y="10789"/>
                    <a:pt x="1562" y="10789"/>
                  </a:cubicBezTo>
                  <a:lnTo>
                    <a:pt x="5910" y="10789"/>
                  </a:lnTo>
                  <a:cubicBezTo>
                    <a:pt x="6050" y="10789"/>
                    <a:pt x="6217" y="10677"/>
                    <a:pt x="6245" y="10538"/>
                  </a:cubicBezTo>
                  <a:lnTo>
                    <a:pt x="6802" y="8196"/>
                  </a:lnTo>
                  <a:cubicBezTo>
                    <a:pt x="7165" y="8085"/>
                    <a:pt x="7499" y="7722"/>
                    <a:pt x="7499" y="7304"/>
                  </a:cubicBezTo>
                  <a:lnTo>
                    <a:pt x="7499" y="6663"/>
                  </a:lnTo>
                  <a:cubicBezTo>
                    <a:pt x="7638" y="6468"/>
                    <a:pt x="7499" y="6328"/>
                    <a:pt x="7332" y="6328"/>
                  </a:cubicBezTo>
                  <a:lnTo>
                    <a:pt x="6691" y="6328"/>
                  </a:lnTo>
                  <a:lnTo>
                    <a:pt x="6691" y="5074"/>
                  </a:lnTo>
                  <a:lnTo>
                    <a:pt x="6997" y="5074"/>
                  </a:lnTo>
                  <a:cubicBezTo>
                    <a:pt x="7192" y="5074"/>
                    <a:pt x="7332" y="4935"/>
                    <a:pt x="7332" y="4740"/>
                  </a:cubicBezTo>
                  <a:cubicBezTo>
                    <a:pt x="7332" y="4572"/>
                    <a:pt x="7192" y="4433"/>
                    <a:pt x="6997" y="4433"/>
                  </a:cubicBezTo>
                  <a:lnTo>
                    <a:pt x="6691" y="4433"/>
                  </a:lnTo>
                  <a:lnTo>
                    <a:pt x="6691" y="3820"/>
                  </a:lnTo>
                  <a:lnTo>
                    <a:pt x="6997" y="3820"/>
                  </a:lnTo>
                  <a:cubicBezTo>
                    <a:pt x="7192" y="3820"/>
                    <a:pt x="7332" y="3680"/>
                    <a:pt x="7332" y="3485"/>
                  </a:cubicBezTo>
                  <a:cubicBezTo>
                    <a:pt x="7332" y="3318"/>
                    <a:pt x="7192" y="3179"/>
                    <a:pt x="6997" y="3179"/>
                  </a:cubicBezTo>
                  <a:lnTo>
                    <a:pt x="6691" y="3179"/>
                  </a:lnTo>
                  <a:lnTo>
                    <a:pt x="6691" y="2537"/>
                  </a:lnTo>
                  <a:lnTo>
                    <a:pt x="6997" y="2537"/>
                  </a:lnTo>
                  <a:cubicBezTo>
                    <a:pt x="7192" y="2537"/>
                    <a:pt x="7332" y="2398"/>
                    <a:pt x="7332" y="2231"/>
                  </a:cubicBezTo>
                  <a:cubicBezTo>
                    <a:pt x="7332" y="2064"/>
                    <a:pt x="7192" y="1924"/>
                    <a:pt x="6997" y="1924"/>
                  </a:cubicBezTo>
                  <a:lnTo>
                    <a:pt x="6663" y="1924"/>
                  </a:lnTo>
                  <a:cubicBezTo>
                    <a:pt x="6635" y="1701"/>
                    <a:pt x="6551" y="1534"/>
                    <a:pt x="6412" y="1367"/>
                  </a:cubicBezTo>
                  <a:lnTo>
                    <a:pt x="6663" y="1116"/>
                  </a:lnTo>
                  <a:cubicBezTo>
                    <a:pt x="6774" y="1004"/>
                    <a:pt x="6774" y="809"/>
                    <a:pt x="6663" y="670"/>
                  </a:cubicBezTo>
                  <a:cubicBezTo>
                    <a:pt x="6607" y="614"/>
                    <a:pt x="6530" y="586"/>
                    <a:pt x="6450" y="586"/>
                  </a:cubicBezTo>
                  <a:cubicBezTo>
                    <a:pt x="6370" y="586"/>
                    <a:pt x="6286" y="614"/>
                    <a:pt x="6217" y="670"/>
                  </a:cubicBezTo>
                  <a:lnTo>
                    <a:pt x="5966" y="921"/>
                  </a:lnTo>
                  <a:cubicBezTo>
                    <a:pt x="5799" y="809"/>
                    <a:pt x="5604" y="726"/>
                    <a:pt x="5408" y="670"/>
                  </a:cubicBezTo>
                  <a:lnTo>
                    <a:pt x="5408" y="307"/>
                  </a:lnTo>
                  <a:cubicBezTo>
                    <a:pt x="5408" y="140"/>
                    <a:pt x="5269" y="1"/>
                    <a:pt x="51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9"/>
            <p:cNvSpPr/>
            <p:nvPr/>
          </p:nvSpPr>
          <p:spPr>
            <a:xfrm>
              <a:off x="-47242037" y="188100"/>
              <a:ext cx="15350" cy="31375"/>
            </a:xfrm>
            <a:custGeom>
              <a:avLst/>
              <a:gdLst/>
              <a:ahLst/>
              <a:cxnLst/>
              <a:rect l="l" t="t" r="r" b="b"/>
              <a:pathLst>
                <a:path w="614" h="1255" extrusionOk="0">
                  <a:moveTo>
                    <a:pt x="307" y="0"/>
                  </a:moveTo>
                  <a:cubicBezTo>
                    <a:pt x="140" y="0"/>
                    <a:pt x="0" y="140"/>
                    <a:pt x="0" y="307"/>
                  </a:cubicBezTo>
                  <a:lnTo>
                    <a:pt x="0" y="948"/>
                  </a:lnTo>
                  <a:cubicBezTo>
                    <a:pt x="0" y="1115"/>
                    <a:pt x="140" y="1255"/>
                    <a:pt x="307" y="1255"/>
                  </a:cubicBezTo>
                  <a:cubicBezTo>
                    <a:pt x="474" y="1255"/>
                    <a:pt x="613" y="1115"/>
                    <a:pt x="613" y="948"/>
                  </a:cubicBezTo>
                  <a:lnTo>
                    <a:pt x="613" y="307"/>
                  </a:ln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9"/>
            <p:cNvSpPr/>
            <p:nvPr/>
          </p:nvSpPr>
          <p:spPr>
            <a:xfrm>
              <a:off x="-47242037" y="234775"/>
              <a:ext cx="15350" cy="31400"/>
            </a:xfrm>
            <a:custGeom>
              <a:avLst/>
              <a:gdLst/>
              <a:ahLst/>
              <a:cxnLst/>
              <a:rect l="l" t="t" r="r" b="b"/>
              <a:pathLst>
                <a:path w="614" h="1256" extrusionOk="0">
                  <a:moveTo>
                    <a:pt x="307" y="1"/>
                  </a:moveTo>
                  <a:cubicBezTo>
                    <a:pt x="140" y="1"/>
                    <a:pt x="0" y="140"/>
                    <a:pt x="0" y="335"/>
                  </a:cubicBezTo>
                  <a:lnTo>
                    <a:pt x="0" y="949"/>
                  </a:lnTo>
                  <a:cubicBezTo>
                    <a:pt x="0" y="1116"/>
                    <a:pt x="140" y="1255"/>
                    <a:pt x="307" y="1255"/>
                  </a:cubicBezTo>
                  <a:cubicBezTo>
                    <a:pt x="474" y="1255"/>
                    <a:pt x="613" y="1116"/>
                    <a:pt x="613" y="949"/>
                  </a:cubicBezTo>
                  <a:lnTo>
                    <a:pt x="613" y="335"/>
                  </a:lnTo>
                  <a:cubicBezTo>
                    <a:pt x="613" y="140"/>
                    <a:pt x="474" y="1"/>
                    <a:pt x="3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9"/>
            <p:cNvSpPr/>
            <p:nvPr/>
          </p:nvSpPr>
          <p:spPr>
            <a:xfrm>
              <a:off x="-47180012" y="172075"/>
              <a:ext cx="15350" cy="31375"/>
            </a:xfrm>
            <a:custGeom>
              <a:avLst/>
              <a:gdLst/>
              <a:ahLst/>
              <a:cxnLst/>
              <a:rect l="l" t="t" r="r" b="b"/>
              <a:pathLst>
                <a:path w="614" h="1255" extrusionOk="0">
                  <a:moveTo>
                    <a:pt x="307" y="0"/>
                  </a:moveTo>
                  <a:cubicBezTo>
                    <a:pt x="139" y="0"/>
                    <a:pt x="0" y="139"/>
                    <a:pt x="0" y="335"/>
                  </a:cubicBezTo>
                  <a:lnTo>
                    <a:pt x="0" y="948"/>
                  </a:lnTo>
                  <a:cubicBezTo>
                    <a:pt x="0" y="1115"/>
                    <a:pt x="139" y="1254"/>
                    <a:pt x="307" y="1254"/>
                  </a:cubicBezTo>
                  <a:cubicBezTo>
                    <a:pt x="474" y="1254"/>
                    <a:pt x="613" y="1115"/>
                    <a:pt x="613" y="948"/>
                  </a:cubicBezTo>
                  <a:lnTo>
                    <a:pt x="613" y="335"/>
                  </a:lnTo>
                  <a:cubicBezTo>
                    <a:pt x="613" y="139"/>
                    <a:pt x="474" y="0"/>
                    <a:pt x="3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9"/>
            <p:cNvSpPr/>
            <p:nvPr/>
          </p:nvSpPr>
          <p:spPr>
            <a:xfrm>
              <a:off x="-47180012" y="218050"/>
              <a:ext cx="15350" cy="32100"/>
            </a:xfrm>
            <a:custGeom>
              <a:avLst/>
              <a:gdLst/>
              <a:ahLst/>
              <a:cxnLst/>
              <a:rect l="l" t="t" r="r" b="b"/>
              <a:pathLst>
                <a:path w="614" h="1284" extrusionOk="0">
                  <a:moveTo>
                    <a:pt x="307" y="1"/>
                  </a:moveTo>
                  <a:cubicBezTo>
                    <a:pt x="139" y="1"/>
                    <a:pt x="0" y="140"/>
                    <a:pt x="0" y="335"/>
                  </a:cubicBezTo>
                  <a:lnTo>
                    <a:pt x="0" y="949"/>
                  </a:lnTo>
                  <a:cubicBezTo>
                    <a:pt x="0" y="1144"/>
                    <a:pt x="139" y="1283"/>
                    <a:pt x="307" y="1283"/>
                  </a:cubicBezTo>
                  <a:cubicBezTo>
                    <a:pt x="474" y="1283"/>
                    <a:pt x="613" y="1144"/>
                    <a:pt x="613" y="949"/>
                  </a:cubicBezTo>
                  <a:lnTo>
                    <a:pt x="613" y="335"/>
                  </a:lnTo>
                  <a:cubicBezTo>
                    <a:pt x="613" y="140"/>
                    <a:pt x="474" y="1"/>
                    <a:pt x="3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0" name="Google Shape;6240;p40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Educational Process </a:t>
            </a:r>
            <a:r>
              <a:rPr lang="es"/>
              <a:t>Icons</a:t>
            </a:r>
            <a:endParaRPr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241" name="Google Shape;6241;p40"/>
          <p:cNvSpPr/>
          <p:nvPr/>
        </p:nvSpPr>
        <p:spPr>
          <a:xfrm>
            <a:off x="1179006" y="1683910"/>
            <a:ext cx="297772" cy="343672"/>
          </a:xfrm>
          <a:custGeom>
            <a:avLst/>
            <a:gdLst/>
            <a:ahLst/>
            <a:cxnLst/>
            <a:rect l="l" t="t" r="r" b="b"/>
            <a:pathLst>
              <a:path w="10996" h="12691" extrusionOk="0">
                <a:moveTo>
                  <a:pt x="6050" y="820"/>
                </a:moveTo>
                <a:lnTo>
                  <a:pt x="6050" y="1639"/>
                </a:lnTo>
                <a:lnTo>
                  <a:pt x="5199" y="1639"/>
                </a:lnTo>
                <a:lnTo>
                  <a:pt x="5199" y="820"/>
                </a:lnTo>
                <a:close/>
                <a:moveTo>
                  <a:pt x="9358" y="2458"/>
                </a:moveTo>
                <a:lnTo>
                  <a:pt x="9358" y="8255"/>
                </a:lnTo>
                <a:lnTo>
                  <a:pt x="1923" y="8255"/>
                </a:lnTo>
                <a:lnTo>
                  <a:pt x="1923" y="2458"/>
                </a:lnTo>
                <a:close/>
                <a:moveTo>
                  <a:pt x="9767" y="9074"/>
                </a:moveTo>
                <a:cubicBezTo>
                  <a:pt x="10019" y="9074"/>
                  <a:pt x="10177" y="9295"/>
                  <a:pt x="10208" y="9515"/>
                </a:cubicBezTo>
                <a:cubicBezTo>
                  <a:pt x="10177" y="9704"/>
                  <a:pt x="10051" y="9830"/>
                  <a:pt x="9893" y="9925"/>
                </a:cubicBezTo>
                <a:cubicBezTo>
                  <a:pt x="9862" y="9940"/>
                  <a:pt x="9893" y="9948"/>
                  <a:pt x="9594" y="9948"/>
                </a:cubicBezTo>
                <a:cubicBezTo>
                  <a:pt x="9295" y="9948"/>
                  <a:pt x="8665" y="9940"/>
                  <a:pt x="7310" y="9925"/>
                </a:cubicBezTo>
                <a:lnTo>
                  <a:pt x="1513" y="9925"/>
                </a:lnTo>
                <a:cubicBezTo>
                  <a:pt x="1324" y="9925"/>
                  <a:pt x="1166" y="9799"/>
                  <a:pt x="1103" y="9641"/>
                </a:cubicBezTo>
                <a:cubicBezTo>
                  <a:pt x="1040" y="9358"/>
                  <a:pt x="1229" y="9074"/>
                  <a:pt x="1513" y="9074"/>
                </a:cubicBezTo>
                <a:close/>
                <a:moveTo>
                  <a:pt x="4790" y="1"/>
                </a:moveTo>
                <a:cubicBezTo>
                  <a:pt x="4538" y="1"/>
                  <a:pt x="4348" y="190"/>
                  <a:pt x="4348" y="379"/>
                </a:cubicBezTo>
                <a:lnTo>
                  <a:pt x="4348" y="1639"/>
                </a:lnTo>
                <a:lnTo>
                  <a:pt x="1419" y="1639"/>
                </a:lnTo>
                <a:cubicBezTo>
                  <a:pt x="1198" y="1639"/>
                  <a:pt x="1040" y="1828"/>
                  <a:pt x="1040" y="2080"/>
                </a:cubicBezTo>
                <a:lnTo>
                  <a:pt x="1040" y="8349"/>
                </a:lnTo>
                <a:cubicBezTo>
                  <a:pt x="788" y="8413"/>
                  <a:pt x="568" y="8570"/>
                  <a:pt x="410" y="8791"/>
                </a:cubicBezTo>
                <a:cubicBezTo>
                  <a:pt x="1" y="9358"/>
                  <a:pt x="158" y="10145"/>
                  <a:pt x="725" y="10555"/>
                </a:cubicBezTo>
                <a:cubicBezTo>
                  <a:pt x="914" y="10649"/>
                  <a:pt x="1166" y="10744"/>
                  <a:pt x="1419" y="10744"/>
                </a:cubicBezTo>
                <a:lnTo>
                  <a:pt x="3277" y="10744"/>
                </a:lnTo>
                <a:lnTo>
                  <a:pt x="2679" y="12067"/>
                </a:lnTo>
                <a:cubicBezTo>
                  <a:pt x="2616" y="12288"/>
                  <a:pt x="2679" y="12508"/>
                  <a:pt x="2836" y="12634"/>
                </a:cubicBezTo>
                <a:cubicBezTo>
                  <a:pt x="2913" y="12673"/>
                  <a:pt x="2987" y="12691"/>
                  <a:pt x="3057" y="12691"/>
                </a:cubicBezTo>
                <a:cubicBezTo>
                  <a:pt x="3214" y="12691"/>
                  <a:pt x="3347" y="12598"/>
                  <a:pt x="3435" y="12445"/>
                </a:cubicBezTo>
                <a:lnTo>
                  <a:pt x="4159" y="10744"/>
                </a:lnTo>
                <a:lnTo>
                  <a:pt x="5136" y="10744"/>
                </a:lnTo>
                <a:lnTo>
                  <a:pt x="5136" y="12225"/>
                </a:lnTo>
                <a:cubicBezTo>
                  <a:pt x="5136" y="12445"/>
                  <a:pt x="5294" y="12634"/>
                  <a:pt x="5483" y="12666"/>
                </a:cubicBezTo>
                <a:cubicBezTo>
                  <a:pt x="5501" y="12668"/>
                  <a:pt x="5520" y="12669"/>
                  <a:pt x="5538" y="12669"/>
                </a:cubicBezTo>
                <a:cubicBezTo>
                  <a:pt x="5766" y="12669"/>
                  <a:pt x="5955" y="12492"/>
                  <a:pt x="5955" y="12288"/>
                </a:cubicBezTo>
                <a:lnTo>
                  <a:pt x="5955" y="10744"/>
                </a:lnTo>
                <a:lnTo>
                  <a:pt x="6932" y="10744"/>
                </a:lnTo>
                <a:lnTo>
                  <a:pt x="7657" y="12382"/>
                </a:lnTo>
                <a:cubicBezTo>
                  <a:pt x="7708" y="12538"/>
                  <a:pt x="7888" y="12651"/>
                  <a:pt x="8056" y="12651"/>
                </a:cubicBezTo>
                <a:cubicBezTo>
                  <a:pt x="8092" y="12651"/>
                  <a:pt x="8127" y="12645"/>
                  <a:pt x="8161" y="12634"/>
                </a:cubicBezTo>
                <a:cubicBezTo>
                  <a:pt x="8413" y="12540"/>
                  <a:pt x="8507" y="12256"/>
                  <a:pt x="8444" y="12067"/>
                </a:cubicBezTo>
                <a:lnTo>
                  <a:pt x="7846" y="10744"/>
                </a:lnTo>
                <a:lnTo>
                  <a:pt x="9704" y="10744"/>
                </a:lnTo>
                <a:cubicBezTo>
                  <a:pt x="10366" y="10744"/>
                  <a:pt x="10965" y="10177"/>
                  <a:pt x="10965" y="9484"/>
                </a:cubicBezTo>
                <a:cubicBezTo>
                  <a:pt x="10996" y="8980"/>
                  <a:pt x="10681" y="8507"/>
                  <a:pt x="10177" y="8349"/>
                </a:cubicBezTo>
                <a:lnTo>
                  <a:pt x="10177" y="2080"/>
                </a:lnTo>
                <a:cubicBezTo>
                  <a:pt x="10177" y="1828"/>
                  <a:pt x="9988" y="1639"/>
                  <a:pt x="9736" y="1639"/>
                </a:cubicBezTo>
                <a:lnTo>
                  <a:pt x="6869" y="1639"/>
                </a:lnTo>
                <a:lnTo>
                  <a:pt x="6869" y="379"/>
                </a:lnTo>
                <a:cubicBezTo>
                  <a:pt x="6869" y="158"/>
                  <a:pt x="6680" y="1"/>
                  <a:pt x="64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2" name="Google Shape;6242;p40"/>
          <p:cNvSpPr/>
          <p:nvPr/>
        </p:nvSpPr>
        <p:spPr>
          <a:xfrm>
            <a:off x="1151710" y="2099169"/>
            <a:ext cx="352365" cy="311637"/>
          </a:xfrm>
          <a:custGeom>
            <a:avLst/>
            <a:gdLst/>
            <a:ahLst/>
            <a:cxnLst/>
            <a:rect l="l" t="t" r="r" b="b"/>
            <a:pathLst>
              <a:path w="13012" h="11508" extrusionOk="0">
                <a:moveTo>
                  <a:pt x="9306" y="836"/>
                </a:moveTo>
                <a:cubicBezTo>
                  <a:pt x="9412" y="836"/>
                  <a:pt x="9515" y="875"/>
                  <a:pt x="9578" y="954"/>
                </a:cubicBezTo>
                <a:lnTo>
                  <a:pt x="11909" y="3285"/>
                </a:lnTo>
                <a:cubicBezTo>
                  <a:pt x="12067" y="3443"/>
                  <a:pt x="12067" y="3695"/>
                  <a:pt x="11909" y="3884"/>
                </a:cubicBezTo>
                <a:lnTo>
                  <a:pt x="6900" y="8861"/>
                </a:lnTo>
                <a:lnTo>
                  <a:pt x="4001" y="5963"/>
                </a:lnTo>
                <a:lnTo>
                  <a:pt x="9011" y="954"/>
                </a:lnTo>
                <a:cubicBezTo>
                  <a:pt x="9089" y="875"/>
                  <a:pt x="9200" y="836"/>
                  <a:pt x="9306" y="836"/>
                </a:cubicBezTo>
                <a:close/>
                <a:moveTo>
                  <a:pt x="3466" y="6499"/>
                </a:moveTo>
                <a:lnTo>
                  <a:pt x="6364" y="9428"/>
                </a:lnTo>
                <a:lnTo>
                  <a:pt x="6049" y="9744"/>
                </a:lnTo>
                <a:cubicBezTo>
                  <a:pt x="5986" y="9807"/>
                  <a:pt x="5892" y="9870"/>
                  <a:pt x="5766" y="9870"/>
                </a:cubicBezTo>
                <a:cubicBezTo>
                  <a:pt x="5640" y="9870"/>
                  <a:pt x="5577" y="9807"/>
                  <a:pt x="5514" y="9744"/>
                </a:cubicBezTo>
                <a:cubicBezTo>
                  <a:pt x="5255" y="9506"/>
                  <a:pt x="4936" y="9372"/>
                  <a:pt x="4610" y="9372"/>
                </a:cubicBezTo>
                <a:cubicBezTo>
                  <a:pt x="4460" y="9372"/>
                  <a:pt x="4308" y="9400"/>
                  <a:pt x="4159" y="9460"/>
                </a:cubicBezTo>
                <a:cubicBezTo>
                  <a:pt x="3938" y="9555"/>
                  <a:pt x="3812" y="9712"/>
                  <a:pt x="3686" y="9807"/>
                </a:cubicBezTo>
                <a:lnTo>
                  <a:pt x="3088" y="9239"/>
                </a:lnTo>
                <a:lnTo>
                  <a:pt x="3182" y="9145"/>
                </a:lnTo>
                <a:cubicBezTo>
                  <a:pt x="3655" y="8672"/>
                  <a:pt x="3686" y="7853"/>
                  <a:pt x="3151" y="7381"/>
                </a:cubicBezTo>
                <a:cubicBezTo>
                  <a:pt x="2993" y="7223"/>
                  <a:pt x="3025" y="6940"/>
                  <a:pt x="3182" y="6782"/>
                </a:cubicBezTo>
                <a:lnTo>
                  <a:pt x="3466" y="6499"/>
                </a:lnTo>
                <a:close/>
                <a:moveTo>
                  <a:pt x="2426" y="9807"/>
                </a:moveTo>
                <a:lnTo>
                  <a:pt x="3025" y="10405"/>
                </a:lnTo>
                <a:lnTo>
                  <a:pt x="2773" y="10657"/>
                </a:lnTo>
                <a:lnTo>
                  <a:pt x="1544" y="10657"/>
                </a:lnTo>
                <a:lnTo>
                  <a:pt x="2426" y="9807"/>
                </a:lnTo>
                <a:close/>
                <a:moveTo>
                  <a:pt x="9310" y="1"/>
                </a:moveTo>
                <a:cubicBezTo>
                  <a:pt x="8995" y="1"/>
                  <a:pt x="8680" y="119"/>
                  <a:pt x="8443" y="355"/>
                </a:cubicBezTo>
                <a:lnTo>
                  <a:pt x="2584" y="6247"/>
                </a:lnTo>
                <a:cubicBezTo>
                  <a:pt x="2111" y="6719"/>
                  <a:pt x="2079" y="7538"/>
                  <a:pt x="2552" y="8011"/>
                </a:cubicBezTo>
                <a:cubicBezTo>
                  <a:pt x="2710" y="8137"/>
                  <a:pt x="2710" y="8357"/>
                  <a:pt x="2615" y="8483"/>
                </a:cubicBezTo>
                <a:cubicBezTo>
                  <a:pt x="2584" y="8546"/>
                  <a:pt x="2584" y="8546"/>
                  <a:pt x="2552" y="8609"/>
                </a:cubicBezTo>
                <a:lnTo>
                  <a:pt x="252" y="10815"/>
                </a:lnTo>
                <a:cubicBezTo>
                  <a:pt x="0" y="11067"/>
                  <a:pt x="189" y="11508"/>
                  <a:pt x="536" y="11508"/>
                </a:cubicBezTo>
                <a:lnTo>
                  <a:pt x="2930" y="11508"/>
                </a:lnTo>
                <a:cubicBezTo>
                  <a:pt x="3056" y="11508"/>
                  <a:pt x="3182" y="11476"/>
                  <a:pt x="3245" y="11382"/>
                </a:cubicBezTo>
                <a:lnTo>
                  <a:pt x="4285" y="10374"/>
                </a:lnTo>
                <a:cubicBezTo>
                  <a:pt x="4364" y="10295"/>
                  <a:pt x="4474" y="10255"/>
                  <a:pt x="4584" y="10255"/>
                </a:cubicBezTo>
                <a:cubicBezTo>
                  <a:pt x="4694" y="10255"/>
                  <a:pt x="4805" y="10295"/>
                  <a:pt x="4883" y="10374"/>
                </a:cubicBezTo>
                <a:cubicBezTo>
                  <a:pt x="5092" y="10614"/>
                  <a:pt x="5413" y="10740"/>
                  <a:pt x="5742" y="10740"/>
                </a:cubicBezTo>
                <a:cubicBezTo>
                  <a:pt x="6060" y="10740"/>
                  <a:pt x="6384" y="10622"/>
                  <a:pt x="6616" y="10374"/>
                </a:cubicBezTo>
                <a:lnTo>
                  <a:pt x="12476" y="4482"/>
                </a:lnTo>
                <a:cubicBezTo>
                  <a:pt x="12980" y="3978"/>
                  <a:pt x="13012" y="3191"/>
                  <a:pt x="12508" y="2686"/>
                </a:cubicBezTo>
                <a:lnTo>
                  <a:pt x="10176" y="355"/>
                </a:lnTo>
                <a:cubicBezTo>
                  <a:pt x="9940" y="119"/>
                  <a:pt x="9625" y="1"/>
                  <a:pt x="931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3" name="Google Shape;6243;p40"/>
          <p:cNvSpPr/>
          <p:nvPr/>
        </p:nvSpPr>
        <p:spPr>
          <a:xfrm>
            <a:off x="1159373" y="2477627"/>
            <a:ext cx="337038" cy="343537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4" name="Google Shape;6244;p40"/>
          <p:cNvGrpSpPr/>
          <p:nvPr/>
        </p:nvGrpSpPr>
        <p:grpSpPr>
          <a:xfrm>
            <a:off x="3151213" y="1709564"/>
            <a:ext cx="342129" cy="343862"/>
            <a:chOff x="-41270450" y="1973375"/>
            <a:chExt cx="315850" cy="317450"/>
          </a:xfrm>
        </p:grpSpPr>
        <p:sp>
          <p:nvSpPr>
            <p:cNvPr id="6245" name="Google Shape;6245;p40"/>
            <p:cNvSpPr/>
            <p:nvPr/>
          </p:nvSpPr>
          <p:spPr>
            <a:xfrm>
              <a:off x="-41270450" y="1973375"/>
              <a:ext cx="315850" cy="317450"/>
            </a:xfrm>
            <a:custGeom>
              <a:avLst/>
              <a:gdLst/>
              <a:ahLst/>
              <a:cxnLst/>
              <a:rect l="l" t="t" r="r" b="b"/>
              <a:pathLst>
                <a:path w="12634" h="12698" extrusionOk="0">
                  <a:moveTo>
                    <a:pt x="11814" y="820"/>
                  </a:moveTo>
                  <a:lnTo>
                    <a:pt x="11814" y="11847"/>
                  </a:lnTo>
                  <a:lnTo>
                    <a:pt x="788" y="11847"/>
                  </a:lnTo>
                  <a:lnTo>
                    <a:pt x="788" y="820"/>
                  </a:lnTo>
                  <a:close/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lnTo>
                    <a:pt x="0" y="12288"/>
                  </a:lnTo>
                  <a:cubicBezTo>
                    <a:pt x="0" y="12508"/>
                    <a:pt x="189" y="12697"/>
                    <a:pt x="378" y="12697"/>
                  </a:cubicBezTo>
                  <a:lnTo>
                    <a:pt x="12224" y="12697"/>
                  </a:lnTo>
                  <a:cubicBezTo>
                    <a:pt x="12476" y="12697"/>
                    <a:pt x="12634" y="12508"/>
                    <a:pt x="12634" y="12288"/>
                  </a:cubicBezTo>
                  <a:lnTo>
                    <a:pt x="12634" y="410"/>
                  </a:lnTo>
                  <a:cubicBezTo>
                    <a:pt x="12634" y="158"/>
                    <a:pt x="12476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40"/>
            <p:cNvSpPr/>
            <p:nvPr/>
          </p:nvSpPr>
          <p:spPr>
            <a:xfrm>
              <a:off x="-41230300" y="2015125"/>
              <a:ext cx="235525" cy="192200"/>
            </a:xfrm>
            <a:custGeom>
              <a:avLst/>
              <a:gdLst/>
              <a:ahLst/>
              <a:cxnLst/>
              <a:rect l="l" t="t" r="r" b="b"/>
              <a:pathLst>
                <a:path w="9421" h="7688" extrusionOk="0">
                  <a:moveTo>
                    <a:pt x="8539" y="788"/>
                  </a:moveTo>
                  <a:lnTo>
                    <a:pt x="8539" y="6869"/>
                  </a:lnTo>
                  <a:lnTo>
                    <a:pt x="820" y="6869"/>
                  </a:lnTo>
                  <a:lnTo>
                    <a:pt x="820" y="788"/>
                  </a:lnTo>
                  <a:close/>
                  <a:moveTo>
                    <a:pt x="442" y="1"/>
                  </a:moveTo>
                  <a:cubicBezTo>
                    <a:pt x="190" y="1"/>
                    <a:pt x="1" y="221"/>
                    <a:pt x="1" y="410"/>
                  </a:cubicBezTo>
                  <a:lnTo>
                    <a:pt x="1" y="7310"/>
                  </a:lnTo>
                  <a:cubicBezTo>
                    <a:pt x="1" y="7404"/>
                    <a:pt x="32" y="7499"/>
                    <a:pt x="127" y="7562"/>
                  </a:cubicBezTo>
                  <a:cubicBezTo>
                    <a:pt x="190" y="7656"/>
                    <a:pt x="316" y="7688"/>
                    <a:pt x="442" y="7688"/>
                  </a:cubicBezTo>
                  <a:lnTo>
                    <a:pt x="8980" y="7688"/>
                  </a:lnTo>
                  <a:cubicBezTo>
                    <a:pt x="9232" y="7688"/>
                    <a:pt x="9421" y="7499"/>
                    <a:pt x="9421" y="7310"/>
                  </a:cubicBezTo>
                  <a:lnTo>
                    <a:pt x="9421" y="410"/>
                  </a:lnTo>
                  <a:cubicBezTo>
                    <a:pt x="9421" y="158"/>
                    <a:pt x="9232" y="1"/>
                    <a:pt x="89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40"/>
            <p:cNvSpPr/>
            <p:nvPr/>
          </p:nvSpPr>
          <p:spPr>
            <a:xfrm>
              <a:off x="-41139725" y="2061750"/>
              <a:ext cx="83525" cy="103675"/>
            </a:xfrm>
            <a:custGeom>
              <a:avLst/>
              <a:gdLst/>
              <a:ahLst/>
              <a:cxnLst/>
              <a:rect l="l" t="t" r="r" b="b"/>
              <a:pathLst>
                <a:path w="3341" h="4147" extrusionOk="0">
                  <a:moveTo>
                    <a:pt x="789" y="1223"/>
                  </a:moveTo>
                  <a:lnTo>
                    <a:pt x="2112" y="2074"/>
                  </a:lnTo>
                  <a:lnTo>
                    <a:pt x="789" y="2987"/>
                  </a:lnTo>
                  <a:lnTo>
                    <a:pt x="789" y="1223"/>
                  </a:lnTo>
                  <a:close/>
                  <a:moveTo>
                    <a:pt x="389" y="0"/>
                  </a:moveTo>
                  <a:cubicBezTo>
                    <a:pt x="182" y="0"/>
                    <a:pt x="1" y="185"/>
                    <a:pt x="1" y="435"/>
                  </a:cubicBezTo>
                  <a:lnTo>
                    <a:pt x="1" y="3743"/>
                  </a:lnTo>
                  <a:cubicBezTo>
                    <a:pt x="1" y="3981"/>
                    <a:pt x="198" y="4147"/>
                    <a:pt x="416" y="4147"/>
                  </a:cubicBezTo>
                  <a:cubicBezTo>
                    <a:pt x="487" y="4147"/>
                    <a:pt x="561" y="4129"/>
                    <a:pt x="631" y="4090"/>
                  </a:cubicBezTo>
                  <a:lnTo>
                    <a:pt x="3120" y="2452"/>
                  </a:lnTo>
                  <a:cubicBezTo>
                    <a:pt x="3340" y="2294"/>
                    <a:pt x="3340" y="1916"/>
                    <a:pt x="3120" y="1727"/>
                  </a:cubicBezTo>
                  <a:lnTo>
                    <a:pt x="631" y="89"/>
                  </a:lnTo>
                  <a:cubicBezTo>
                    <a:pt x="552" y="28"/>
                    <a:pt x="469" y="0"/>
                    <a:pt x="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40"/>
            <p:cNvSpPr/>
            <p:nvPr/>
          </p:nvSpPr>
          <p:spPr>
            <a:xfrm>
              <a:off x="-41230300" y="2227000"/>
              <a:ext cx="235525" cy="21300"/>
            </a:xfrm>
            <a:custGeom>
              <a:avLst/>
              <a:gdLst/>
              <a:ahLst/>
              <a:cxnLst/>
              <a:rect l="l" t="t" r="r" b="b"/>
              <a:pathLst>
                <a:path w="9421" h="852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62"/>
                    <a:pt x="190" y="851"/>
                    <a:pt x="442" y="851"/>
                  </a:cubicBezTo>
                  <a:lnTo>
                    <a:pt x="8980" y="851"/>
                  </a:lnTo>
                  <a:cubicBezTo>
                    <a:pt x="9232" y="851"/>
                    <a:pt x="9421" y="662"/>
                    <a:pt x="9421" y="441"/>
                  </a:cubicBezTo>
                  <a:cubicBezTo>
                    <a:pt x="9421" y="189"/>
                    <a:pt x="9232" y="0"/>
                    <a:pt x="89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9" name="Google Shape;6249;p40"/>
          <p:cNvGrpSpPr/>
          <p:nvPr/>
        </p:nvGrpSpPr>
        <p:grpSpPr>
          <a:xfrm>
            <a:off x="3140177" y="2105636"/>
            <a:ext cx="364199" cy="342318"/>
            <a:chOff x="-41291625" y="2339025"/>
            <a:chExt cx="336225" cy="316025"/>
          </a:xfrm>
        </p:grpSpPr>
        <p:sp>
          <p:nvSpPr>
            <p:cNvPr id="6250" name="Google Shape;6250;p40"/>
            <p:cNvSpPr/>
            <p:nvPr/>
          </p:nvSpPr>
          <p:spPr>
            <a:xfrm>
              <a:off x="-41291625" y="2339025"/>
              <a:ext cx="336225" cy="316025"/>
            </a:xfrm>
            <a:custGeom>
              <a:avLst/>
              <a:gdLst/>
              <a:ahLst/>
              <a:cxnLst/>
              <a:rect l="l" t="t" r="r" b="b"/>
              <a:pathLst>
                <a:path w="13449" h="12641" extrusionOk="0">
                  <a:moveTo>
                    <a:pt x="6644" y="1064"/>
                  </a:moveTo>
                  <a:lnTo>
                    <a:pt x="7810" y="2261"/>
                  </a:lnTo>
                  <a:lnTo>
                    <a:pt x="6644" y="3427"/>
                  </a:lnTo>
                  <a:lnTo>
                    <a:pt x="5447" y="2261"/>
                  </a:lnTo>
                  <a:lnTo>
                    <a:pt x="6644" y="1064"/>
                  </a:lnTo>
                  <a:close/>
                  <a:moveTo>
                    <a:pt x="11307" y="5727"/>
                  </a:moveTo>
                  <a:lnTo>
                    <a:pt x="12504" y="6893"/>
                  </a:lnTo>
                  <a:lnTo>
                    <a:pt x="11307" y="8090"/>
                  </a:lnTo>
                  <a:lnTo>
                    <a:pt x="10141" y="6893"/>
                  </a:lnTo>
                  <a:lnTo>
                    <a:pt x="11307" y="5727"/>
                  </a:lnTo>
                  <a:close/>
                  <a:moveTo>
                    <a:pt x="4848" y="2829"/>
                  </a:moveTo>
                  <a:lnTo>
                    <a:pt x="6045" y="4026"/>
                  </a:lnTo>
                  <a:cubicBezTo>
                    <a:pt x="3872" y="6200"/>
                    <a:pt x="3935" y="6105"/>
                    <a:pt x="3809" y="6294"/>
                  </a:cubicBezTo>
                  <a:cubicBezTo>
                    <a:pt x="2769" y="7712"/>
                    <a:pt x="3494" y="9728"/>
                    <a:pt x="5226" y="10169"/>
                  </a:cubicBezTo>
                  <a:cubicBezTo>
                    <a:pt x="5463" y="10232"/>
                    <a:pt x="5675" y="10248"/>
                    <a:pt x="5825" y="10248"/>
                  </a:cubicBezTo>
                  <a:cubicBezTo>
                    <a:pt x="5975" y="10248"/>
                    <a:pt x="6061" y="10232"/>
                    <a:pt x="6045" y="10232"/>
                  </a:cubicBezTo>
                  <a:cubicBezTo>
                    <a:pt x="6045" y="10232"/>
                    <a:pt x="6108" y="10232"/>
                    <a:pt x="6234" y="10201"/>
                  </a:cubicBezTo>
                  <a:cubicBezTo>
                    <a:pt x="6739" y="10138"/>
                    <a:pt x="7180" y="9886"/>
                    <a:pt x="7526" y="9539"/>
                  </a:cubicBezTo>
                  <a:lnTo>
                    <a:pt x="9542" y="7523"/>
                  </a:lnTo>
                  <a:lnTo>
                    <a:pt x="10740" y="8720"/>
                  </a:lnTo>
                  <a:cubicBezTo>
                    <a:pt x="8566" y="10831"/>
                    <a:pt x="8629" y="10768"/>
                    <a:pt x="8440" y="10925"/>
                  </a:cubicBezTo>
                  <a:cubicBezTo>
                    <a:pt x="7699" y="11547"/>
                    <a:pt x="6741" y="11878"/>
                    <a:pt x="5785" y="11878"/>
                  </a:cubicBezTo>
                  <a:cubicBezTo>
                    <a:pt x="5480" y="11878"/>
                    <a:pt x="5176" y="11844"/>
                    <a:pt x="4880" y="11776"/>
                  </a:cubicBezTo>
                  <a:cubicBezTo>
                    <a:pt x="2769" y="11303"/>
                    <a:pt x="1257" y="9192"/>
                    <a:pt x="1729" y="6924"/>
                  </a:cubicBezTo>
                  <a:cubicBezTo>
                    <a:pt x="1887" y="6231"/>
                    <a:pt x="2202" y="5506"/>
                    <a:pt x="2769" y="4939"/>
                  </a:cubicBezTo>
                  <a:lnTo>
                    <a:pt x="4848" y="2829"/>
                  </a:lnTo>
                  <a:close/>
                  <a:moveTo>
                    <a:pt x="6565" y="1"/>
                  </a:moveTo>
                  <a:cubicBezTo>
                    <a:pt x="6455" y="1"/>
                    <a:pt x="6345" y="40"/>
                    <a:pt x="6266" y="119"/>
                  </a:cubicBezTo>
                  <a:lnTo>
                    <a:pt x="2202" y="4183"/>
                  </a:lnTo>
                  <a:cubicBezTo>
                    <a:pt x="1635" y="4782"/>
                    <a:pt x="1194" y="5538"/>
                    <a:pt x="942" y="6263"/>
                  </a:cubicBezTo>
                  <a:cubicBezTo>
                    <a:pt x="0" y="9451"/>
                    <a:pt x="2425" y="12640"/>
                    <a:pt x="5705" y="12640"/>
                  </a:cubicBezTo>
                  <a:cubicBezTo>
                    <a:pt x="5828" y="12640"/>
                    <a:pt x="5952" y="12636"/>
                    <a:pt x="6077" y="12627"/>
                  </a:cubicBezTo>
                  <a:cubicBezTo>
                    <a:pt x="6077" y="12627"/>
                    <a:pt x="6203" y="12627"/>
                    <a:pt x="6266" y="12564"/>
                  </a:cubicBezTo>
                  <a:cubicBezTo>
                    <a:pt x="7243" y="12469"/>
                    <a:pt x="8188" y="12059"/>
                    <a:pt x="8975" y="11366"/>
                  </a:cubicBezTo>
                  <a:cubicBezTo>
                    <a:pt x="9133" y="11240"/>
                    <a:pt x="8786" y="11555"/>
                    <a:pt x="13229" y="7113"/>
                  </a:cubicBezTo>
                  <a:cubicBezTo>
                    <a:pt x="13323" y="7019"/>
                    <a:pt x="13355" y="6893"/>
                    <a:pt x="13355" y="6830"/>
                  </a:cubicBezTo>
                  <a:cubicBezTo>
                    <a:pt x="13355" y="6735"/>
                    <a:pt x="13449" y="6704"/>
                    <a:pt x="13355" y="6641"/>
                  </a:cubicBezTo>
                  <a:lnTo>
                    <a:pt x="11590" y="4845"/>
                  </a:lnTo>
                  <a:cubicBezTo>
                    <a:pt x="11512" y="4766"/>
                    <a:pt x="11401" y="4727"/>
                    <a:pt x="11291" y="4727"/>
                  </a:cubicBezTo>
                  <a:cubicBezTo>
                    <a:pt x="11181" y="4727"/>
                    <a:pt x="11070" y="4766"/>
                    <a:pt x="10992" y="4845"/>
                  </a:cubicBezTo>
                  <a:lnTo>
                    <a:pt x="6928" y="8909"/>
                  </a:lnTo>
                  <a:cubicBezTo>
                    <a:pt x="6588" y="9236"/>
                    <a:pt x="6159" y="9392"/>
                    <a:pt x="5737" y="9392"/>
                  </a:cubicBezTo>
                  <a:cubicBezTo>
                    <a:pt x="5102" y="9392"/>
                    <a:pt x="4483" y="9036"/>
                    <a:pt x="4218" y="8373"/>
                  </a:cubicBezTo>
                  <a:cubicBezTo>
                    <a:pt x="3998" y="7743"/>
                    <a:pt x="4092" y="7019"/>
                    <a:pt x="4565" y="6546"/>
                  </a:cubicBezTo>
                  <a:lnTo>
                    <a:pt x="8629" y="2482"/>
                  </a:lnTo>
                  <a:cubicBezTo>
                    <a:pt x="8786" y="2324"/>
                    <a:pt x="8786" y="2072"/>
                    <a:pt x="8629" y="1883"/>
                  </a:cubicBezTo>
                  <a:lnTo>
                    <a:pt x="6865" y="119"/>
                  </a:lnTo>
                  <a:cubicBezTo>
                    <a:pt x="6786" y="40"/>
                    <a:pt x="6676" y="1"/>
                    <a:pt x="6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40"/>
            <p:cNvSpPr/>
            <p:nvPr/>
          </p:nvSpPr>
          <p:spPr>
            <a:xfrm>
              <a:off x="-41234225" y="262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2" name="Google Shape;6252;p40"/>
          <p:cNvSpPr/>
          <p:nvPr/>
        </p:nvSpPr>
        <p:spPr>
          <a:xfrm>
            <a:off x="3118588" y="2277702"/>
            <a:ext cx="0" cy="27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3" name="Google Shape;6253;p40"/>
          <p:cNvSpPr/>
          <p:nvPr/>
        </p:nvSpPr>
        <p:spPr>
          <a:xfrm>
            <a:off x="3150235" y="2503353"/>
            <a:ext cx="346380" cy="343564"/>
          </a:xfrm>
          <a:custGeom>
            <a:avLst/>
            <a:gdLst/>
            <a:ahLst/>
            <a:cxnLst/>
            <a:rect l="l" t="t" r="r" b="b"/>
            <a:pathLst>
              <a:path w="12791" h="12687" extrusionOk="0">
                <a:moveTo>
                  <a:pt x="2986" y="7684"/>
                </a:moveTo>
                <a:cubicBezTo>
                  <a:pt x="4110" y="7684"/>
                  <a:pt x="5072" y="8568"/>
                  <a:pt x="5072" y="9751"/>
                </a:cubicBezTo>
                <a:cubicBezTo>
                  <a:pt x="5072" y="10727"/>
                  <a:pt x="4474" y="11484"/>
                  <a:pt x="3623" y="11736"/>
                </a:cubicBezTo>
                <a:cubicBezTo>
                  <a:pt x="3405" y="11810"/>
                  <a:pt x="3185" y="11846"/>
                  <a:pt x="2971" y="11846"/>
                </a:cubicBezTo>
                <a:cubicBezTo>
                  <a:pt x="2101" y="11846"/>
                  <a:pt x="1311" y="11265"/>
                  <a:pt x="1008" y="10381"/>
                </a:cubicBezTo>
                <a:cubicBezTo>
                  <a:pt x="662" y="9278"/>
                  <a:pt x="1292" y="8113"/>
                  <a:pt x="2394" y="7766"/>
                </a:cubicBezTo>
                <a:cubicBezTo>
                  <a:pt x="2594" y="7710"/>
                  <a:pt x="2792" y="7684"/>
                  <a:pt x="2986" y="7684"/>
                </a:cubicBezTo>
                <a:close/>
                <a:moveTo>
                  <a:pt x="9886" y="7696"/>
                </a:moveTo>
                <a:cubicBezTo>
                  <a:pt x="10161" y="7696"/>
                  <a:pt x="10441" y="7749"/>
                  <a:pt x="10712" y="7861"/>
                </a:cubicBezTo>
                <a:cubicBezTo>
                  <a:pt x="11468" y="8176"/>
                  <a:pt x="11972" y="8869"/>
                  <a:pt x="11972" y="9751"/>
                </a:cubicBezTo>
                <a:cubicBezTo>
                  <a:pt x="11972" y="10696"/>
                  <a:pt x="11373" y="11484"/>
                  <a:pt x="10523" y="11736"/>
                </a:cubicBezTo>
                <a:cubicBezTo>
                  <a:pt x="10305" y="11810"/>
                  <a:pt x="10085" y="11846"/>
                  <a:pt x="9870" y="11846"/>
                </a:cubicBezTo>
                <a:cubicBezTo>
                  <a:pt x="9001" y="11846"/>
                  <a:pt x="8211" y="11265"/>
                  <a:pt x="7908" y="10381"/>
                </a:cubicBezTo>
                <a:cubicBezTo>
                  <a:pt x="7750" y="9940"/>
                  <a:pt x="7782" y="9436"/>
                  <a:pt x="8002" y="8963"/>
                </a:cubicBezTo>
                <a:cubicBezTo>
                  <a:pt x="8309" y="8162"/>
                  <a:pt x="9073" y="7696"/>
                  <a:pt x="9886" y="7696"/>
                </a:cubicBezTo>
                <a:close/>
                <a:moveTo>
                  <a:pt x="2151" y="1"/>
                </a:moveTo>
                <a:cubicBezTo>
                  <a:pt x="1058" y="1"/>
                  <a:pt x="63" y="900"/>
                  <a:pt x="63" y="2064"/>
                </a:cubicBezTo>
                <a:lnTo>
                  <a:pt x="63" y="9593"/>
                </a:lnTo>
                <a:cubicBezTo>
                  <a:pt x="0" y="10633"/>
                  <a:pt x="504" y="11578"/>
                  <a:pt x="1323" y="12177"/>
                </a:cubicBezTo>
                <a:cubicBezTo>
                  <a:pt x="1822" y="12521"/>
                  <a:pt x="2387" y="12686"/>
                  <a:pt x="2947" y="12686"/>
                </a:cubicBezTo>
                <a:cubicBezTo>
                  <a:pt x="3874" y="12686"/>
                  <a:pt x="4786" y="12233"/>
                  <a:pt x="5356" y="11389"/>
                </a:cubicBezTo>
                <a:cubicBezTo>
                  <a:pt x="5671" y="10916"/>
                  <a:pt x="5860" y="10381"/>
                  <a:pt x="5860" y="9782"/>
                </a:cubicBezTo>
                <a:cubicBezTo>
                  <a:pt x="5860" y="9625"/>
                  <a:pt x="6018" y="9467"/>
                  <a:pt x="6207" y="9373"/>
                </a:cubicBezTo>
                <a:cubicBezTo>
                  <a:pt x="6270" y="9357"/>
                  <a:pt x="6340" y="9349"/>
                  <a:pt x="6411" y="9349"/>
                </a:cubicBezTo>
                <a:cubicBezTo>
                  <a:pt x="6482" y="9349"/>
                  <a:pt x="6553" y="9357"/>
                  <a:pt x="6616" y="9373"/>
                </a:cubicBezTo>
                <a:cubicBezTo>
                  <a:pt x="6805" y="9467"/>
                  <a:pt x="6963" y="9625"/>
                  <a:pt x="6963" y="9782"/>
                </a:cubicBezTo>
                <a:cubicBezTo>
                  <a:pt x="6963" y="10759"/>
                  <a:pt x="7467" y="11641"/>
                  <a:pt x="8223" y="12177"/>
                </a:cubicBezTo>
                <a:cubicBezTo>
                  <a:pt x="8709" y="12521"/>
                  <a:pt x="9272" y="12686"/>
                  <a:pt x="9833" y="12686"/>
                </a:cubicBezTo>
                <a:cubicBezTo>
                  <a:pt x="10762" y="12686"/>
                  <a:pt x="11686" y="12233"/>
                  <a:pt x="12256" y="11389"/>
                </a:cubicBezTo>
                <a:cubicBezTo>
                  <a:pt x="12602" y="10885"/>
                  <a:pt x="12791" y="10223"/>
                  <a:pt x="12728" y="9530"/>
                </a:cubicBezTo>
                <a:cubicBezTo>
                  <a:pt x="12791" y="9467"/>
                  <a:pt x="12791" y="9971"/>
                  <a:pt x="12791" y="2064"/>
                </a:cubicBezTo>
                <a:cubicBezTo>
                  <a:pt x="12791" y="1780"/>
                  <a:pt x="12760" y="1497"/>
                  <a:pt x="12634" y="1276"/>
                </a:cubicBezTo>
                <a:cubicBezTo>
                  <a:pt x="12310" y="458"/>
                  <a:pt x="11539" y="8"/>
                  <a:pt x="10750" y="8"/>
                </a:cubicBezTo>
                <a:cubicBezTo>
                  <a:pt x="10232" y="8"/>
                  <a:pt x="9706" y="202"/>
                  <a:pt x="9294" y="614"/>
                </a:cubicBezTo>
                <a:cubicBezTo>
                  <a:pt x="9137" y="772"/>
                  <a:pt x="9137" y="1024"/>
                  <a:pt x="9294" y="1182"/>
                </a:cubicBezTo>
                <a:cubicBezTo>
                  <a:pt x="9373" y="1260"/>
                  <a:pt x="9483" y="1300"/>
                  <a:pt x="9593" y="1300"/>
                </a:cubicBezTo>
                <a:cubicBezTo>
                  <a:pt x="9704" y="1300"/>
                  <a:pt x="9814" y="1260"/>
                  <a:pt x="9893" y="1182"/>
                </a:cubicBezTo>
                <a:cubicBezTo>
                  <a:pt x="10140" y="935"/>
                  <a:pt x="10448" y="819"/>
                  <a:pt x="10752" y="819"/>
                </a:cubicBezTo>
                <a:cubicBezTo>
                  <a:pt x="11263" y="819"/>
                  <a:pt x="11763" y="1144"/>
                  <a:pt x="11940" y="1717"/>
                </a:cubicBezTo>
                <a:cubicBezTo>
                  <a:pt x="11972" y="1812"/>
                  <a:pt x="11972" y="1938"/>
                  <a:pt x="11972" y="2064"/>
                </a:cubicBezTo>
                <a:lnTo>
                  <a:pt x="11972" y="7766"/>
                </a:lnTo>
                <a:cubicBezTo>
                  <a:pt x="11389" y="7183"/>
                  <a:pt x="10644" y="6907"/>
                  <a:pt x="9909" y="6907"/>
                </a:cubicBezTo>
                <a:cubicBezTo>
                  <a:pt x="8779" y="6907"/>
                  <a:pt x="7673" y="7559"/>
                  <a:pt x="7215" y="8743"/>
                </a:cubicBezTo>
                <a:cubicBezTo>
                  <a:pt x="6994" y="8617"/>
                  <a:pt x="6750" y="8554"/>
                  <a:pt x="6494" y="8554"/>
                </a:cubicBezTo>
                <a:cubicBezTo>
                  <a:pt x="6238" y="8554"/>
                  <a:pt x="5970" y="8617"/>
                  <a:pt x="5702" y="8743"/>
                </a:cubicBezTo>
                <a:cubicBezTo>
                  <a:pt x="5513" y="8207"/>
                  <a:pt x="5135" y="7735"/>
                  <a:pt x="4600" y="7388"/>
                </a:cubicBezTo>
                <a:cubicBezTo>
                  <a:pt x="4117" y="7053"/>
                  <a:pt x="3560" y="6889"/>
                  <a:pt x="3001" y="6889"/>
                </a:cubicBezTo>
                <a:cubicBezTo>
                  <a:pt x="2248" y="6889"/>
                  <a:pt x="1493" y="7187"/>
                  <a:pt x="914" y="7766"/>
                </a:cubicBezTo>
                <a:lnTo>
                  <a:pt x="914" y="2064"/>
                </a:lnTo>
                <a:cubicBezTo>
                  <a:pt x="914" y="1340"/>
                  <a:pt x="1486" y="814"/>
                  <a:pt x="2132" y="814"/>
                </a:cubicBezTo>
                <a:cubicBezTo>
                  <a:pt x="2301" y="814"/>
                  <a:pt x="2476" y="851"/>
                  <a:pt x="2646" y="929"/>
                </a:cubicBezTo>
                <a:cubicBezTo>
                  <a:pt x="2804" y="992"/>
                  <a:pt x="2899" y="1087"/>
                  <a:pt x="3025" y="1182"/>
                </a:cubicBezTo>
                <a:cubicBezTo>
                  <a:pt x="3103" y="1260"/>
                  <a:pt x="3214" y="1300"/>
                  <a:pt x="3324" y="1300"/>
                </a:cubicBezTo>
                <a:cubicBezTo>
                  <a:pt x="3434" y="1300"/>
                  <a:pt x="3544" y="1260"/>
                  <a:pt x="3623" y="1182"/>
                </a:cubicBezTo>
                <a:cubicBezTo>
                  <a:pt x="3781" y="1024"/>
                  <a:pt x="3781" y="772"/>
                  <a:pt x="3623" y="614"/>
                </a:cubicBezTo>
                <a:cubicBezTo>
                  <a:pt x="3434" y="394"/>
                  <a:pt x="3214" y="236"/>
                  <a:pt x="2962" y="173"/>
                </a:cubicBezTo>
                <a:cubicBezTo>
                  <a:pt x="2694" y="55"/>
                  <a:pt x="2420" y="1"/>
                  <a:pt x="21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4" name="Google Shape;6254;p40"/>
          <p:cNvSpPr/>
          <p:nvPr/>
        </p:nvSpPr>
        <p:spPr>
          <a:xfrm>
            <a:off x="5251993" y="1681364"/>
            <a:ext cx="213309" cy="342995"/>
          </a:xfrm>
          <a:custGeom>
            <a:avLst/>
            <a:gdLst/>
            <a:ahLst/>
            <a:cxnLst/>
            <a:rect l="l" t="t" r="r" b="b"/>
            <a:pathLst>
              <a:path w="7877" h="12666" extrusionOk="0">
                <a:moveTo>
                  <a:pt x="6491" y="788"/>
                </a:moveTo>
                <a:cubicBezTo>
                  <a:pt x="6743" y="788"/>
                  <a:pt x="6900" y="977"/>
                  <a:pt x="6932" y="1197"/>
                </a:cubicBezTo>
                <a:cubicBezTo>
                  <a:pt x="6869" y="1449"/>
                  <a:pt x="6711" y="1607"/>
                  <a:pt x="6459" y="1607"/>
                </a:cubicBezTo>
                <a:lnTo>
                  <a:pt x="5640" y="1607"/>
                </a:lnTo>
                <a:cubicBezTo>
                  <a:pt x="5388" y="1607"/>
                  <a:pt x="5230" y="1827"/>
                  <a:pt x="5230" y="2017"/>
                </a:cubicBezTo>
                <a:cubicBezTo>
                  <a:pt x="5230" y="2237"/>
                  <a:pt x="5451" y="2458"/>
                  <a:pt x="5640" y="2458"/>
                </a:cubicBezTo>
                <a:lnTo>
                  <a:pt x="6081" y="2458"/>
                </a:lnTo>
                <a:lnTo>
                  <a:pt x="6081" y="4379"/>
                </a:lnTo>
                <a:lnTo>
                  <a:pt x="1922" y="4379"/>
                </a:lnTo>
                <a:lnTo>
                  <a:pt x="1922" y="2458"/>
                </a:lnTo>
                <a:lnTo>
                  <a:pt x="2364" y="2458"/>
                </a:lnTo>
                <a:cubicBezTo>
                  <a:pt x="2616" y="2458"/>
                  <a:pt x="2805" y="2237"/>
                  <a:pt x="2805" y="2017"/>
                </a:cubicBezTo>
                <a:cubicBezTo>
                  <a:pt x="2805" y="1764"/>
                  <a:pt x="2616" y="1607"/>
                  <a:pt x="2364" y="1607"/>
                </a:cubicBezTo>
                <a:lnTo>
                  <a:pt x="1544" y="1607"/>
                </a:lnTo>
                <a:cubicBezTo>
                  <a:pt x="1292" y="1607"/>
                  <a:pt x="1135" y="1418"/>
                  <a:pt x="1135" y="1197"/>
                </a:cubicBezTo>
                <a:cubicBezTo>
                  <a:pt x="1135" y="945"/>
                  <a:pt x="1355" y="788"/>
                  <a:pt x="1544" y="788"/>
                </a:cubicBezTo>
                <a:close/>
                <a:moveTo>
                  <a:pt x="6018" y="5135"/>
                </a:moveTo>
                <a:lnTo>
                  <a:pt x="6018" y="9641"/>
                </a:lnTo>
                <a:cubicBezTo>
                  <a:pt x="6018" y="10901"/>
                  <a:pt x="5136" y="11815"/>
                  <a:pt x="3970" y="11815"/>
                </a:cubicBezTo>
                <a:cubicBezTo>
                  <a:pt x="2994" y="11815"/>
                  <a:pt x="2143" y="11090"/>
                  <a:pt x="1985" y="10176"/>
                </a:cubicBezTo>
                <a:lnTo>
                  <a:pt x="3151" y="10176"/>
                </a:lnTo>
                <a:cubicBezTo>
                  <a:pt x="3403" y="10176"/>
                  <a:pt x="3561" y="9956"/>
                  <a:pt x="3561" y="9735"/>
                </a:cubicBezTo>
                <a:cubicBezTo>
                  <a:pt x="3561" y="9483"/>
                  <a:pt x="3340" y="9326"/>
                  <a:pt x="3151" y="9326"/>
                </a:cubicBezTo>
                <a:lnTo>
                  <a:pt x="1891" y="9326"/>
                </a:lnTo>
                <a:lnTo>
                  <a:pt x="1891" y="8507"/>
                </a:lnTo>
                <a:lnTo>
                  <a:pt x="3151" y="8507"/>
                </a:lnTo>
                <a:cubicBezTo>
                  <a:pt x="3403" y="8507"/>
                  <a:pt x="3561" y="8317"/>
                  <a:pt x="3561" y="8065"/>
                </a:cubicBezTo>
                <a:cubicBezTo>
                  <a:pt x="3561" y="7845"/>
                  <a:pt x="3340" y="7656"/>
                  <a:pt x="3151" y="7656"/>
                </a:cubicBezTo>
                <a:lnTo>
                  <a:pt x="1891" y="7656"/>
                </a:lnTo>
                <a:lnTo>
                  <a:pt x="1891" y="6805"/>
                </a:lnTo>
                <a:lnTo>
                  <a:pt x="3151" y="6805"/>
                </a:lnTo>
                <a:cubicBezTo>
                  <a:pt x="3403" y="6805"/>
                  <a:pt x="3561" y="6616"/>
                  <a:pt x="3561" y="6396"/>
                </a:cubicBezTo>
                <a:cubicBezTo>
                  <a:pt x="3561" y="6144"/>
                  <a:pt x="3340" y="5955"/>
                  <a:pt x="3151" y="5955"/>
                </a:cubicBezTo>
                <a:lnTo>
                  <a:pt x="1891" y="5955"/>
                </a:lnTo>
                <a:lnTo>
                  <a:pt x="1891" y="5135"/>
                </a:lnTo>
                <a:close/>
                <a:moveTo>
                  <a:pt x="1513" y="0"/>
                </a:moveTo>
                <a:cubicBezTo>
                  <a:pt x="1072" y="0"/>
                  <a:pt x="725" y="189"/>
                  <a:pt x="473" y="567"/>
                </a:cubicBezTo>
                <a:cubicBezTo>
                  <a:pt x="1" y="1229"/>
                  <a:pt x="316" y="2143"/>
                  <a:pt x="1103" y="2395"/>
                </a:cubicBezTo>
                <a:lnTo>
                  <a:pt x="1103" y="9767"/>
                </a:lnTo>
                <a:cubicBezTo>
                  <a:pt x="1103" y="11422"/>
                  <a:pt x="2503" y="12666"/>
                  <a:pt x="4038" y="12666"/>
                </a:cubicBezTo>
                <a:cubicBezTo>
                  <a:pt x="4402" y="12666"/>
                  <a:pt x="4774" y="12596"/>
                  <a:pt x="5136" y="12445"/>
                </a:cubicBezTo>
                <a:cubicBezTo>
                  <a:pt x="6176" y="12004"/>
                  <a:pt x="6900" y="10964"/>
                  <a:pt x="6900" y="9767"/>
                </a:cubicBezTo>
                <a:lnTo>
                  <a:pt x="6900" y="2395"/>
                </a:lnTo>
                <a:cubicBezTo>
                  <a:pt x="7121" y="2332"/>
                  <a:pt x="7373" y="2174"/>
                  <a:pt x="7530" y="1922"/>
                </a:cubicBezTo>
                <a:cubicBezTo>
                  <a:pt x="7877" y="1355"/>
                  <a:pt x="7719" y="599"/>
                  <a:pt x="7184" y="189"/>
                </a:cubicBezTo>
                <a:cubicBezTo>
                  <a:pt x="6963" y="95"/>
                  <a:pt x="6743" y="0"/>
                  <a:pt x="64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5" name="Google Shape;6255;p40"/>
          <p:cNvSpPr/>
          <p:nvPr/>
        </p:nvSpPr>
        <p:spPr>
          <a:xfrm>
            <a:off x="5207637" y="2076991"/>
            <a:ext cx="302023" cy="344918"/>
          </a:xfrm>
          <a:custGeom>
            <a:avLst/>
            <a:gdLst/>
            <a:ahLst/>
            <a:cxnLst/>
            <a:rect l="l" t="t" r="r" b="b"/>
            <a:pathLst>
              <a:path w="11153" h="12737" extrusionOk="0">
                <a:moveTo>
                  <a:pt x="9452" y="4262"/>
                </a:moveTo>
                <a:lnTo>
                  <a:pt x="9452" y="4262"/>
                </a:lnTo>
                <a:cubicBezTo>
                  <a:pt x="9704" y="4703"/>
                  <a:pt x="9609" y="5270"/>
                  <a:pt x="9231" y="5679"/>
                </a:cubicBezTo>
                <a:cubicBezTo>
                  <a:pt x="8976" y="5915"/>
                  <a:pt x="8672" y="6040"/>
                  <a:pt x="8364" y="6040"/>
                </a:cubicBezTo>
                <a:cubicBezTo>
                  <a:pt x="8178" y="6040"/>
                  <a:pt x="7992" y="5995"/>
                  <a:pt x="7814" y="5900"/>
                </a:cubicBezTo>
                <a:lnTo>
                  <a:pt x="9452" y="4262"/>
                </a:lnTo>
                <a:close/>
                <a:moveTo>
                  <a:pt x="6018" y="835"/>
                </a:moveTo>
                <a:cubicBezTo>
                  <a:pt x="6120" y="835"/>
                  <a:pt x="6223" y="875"/>
                  <a:pt x="6301" y="954"/>
                </a:cubicBezTo>
                <a:lnTo>
                  <a:pt x="7215" y="1867"/>
                </a:lnTo>
                <a:cubicBezTo>
                  <a:pt x="7306" y="1935"/>
                  <a:pt x="7397" y="1987"/>
                  <a:pt x="7499" y="1987"/>
                </a:cubicBezTo>
                <a:cubicBezTo>
                  <a:pt x="7539" y="1987"/>
                  <a:pt x="7581" y="1979"/>
                  <a:pt x="7625" y="1962"/>
                </a:cubicBezTo>
                <a:cubicBezTo>
                  <a:pt x="7863" y="1897"/>
                  <a:pt x="8110" y="1865"/>
                  <a:pt x="8359" y="1865"/>
                </a:cubicBezTo>
                <a:cubicBezTo>
                  <a:pt x="8963" y="1865"/>
                  <a:pt x="9578" y="2055"/>
                  <a:pt x="10113" y="2434"/>
                </a:cubicBezTo>
                <a:lnTo>
                  <a:pt x="6049" y="6498"/>
                </a:lnTo>
                <a:cubicBezTo>
                  <a:pt x="5482" y="5774"/>
                  <a:pt x="5356" y="4892"/>
                  <a:pt x="5577" y="4010"/>
                </a:cubicBezTo>
                <a:cubicBezTo>
                  <a:pt x="5608" y="3852"/>
                  <a:pt x="5577" y="3726"/>
                  <a:pt x="5451" y="3631"/>
                </a:cubicBezTo>
                <a:lnTo>
                  <a:pt x="5199" y="3379"/>
                </a:lnTo>
                <a:lnTo>
                  <a:pt x="4537" y="2718"/>
                </a:lnTo>
                <a:cubicBezTo>
                  <a:pt x="4380" y="2560"/>
                  <a:pt x="4380" y="2277"/>
                  <a:pt x="4537" y="2119"/>
                </a:cubicBezTo>
                <a:lnTo>
                  <a:pt x="5734" y="954"/>
                </a:lnTo>
                <a:cubicBezTo>
                  <a:pt x="5813" y="875"/>
                  <a:pt x="5915" y="835"/>
                  <a:pt x="6018" y="835"/>
                </a:cubicBezTo>
                <a:close/>
                <a:moveTo>
                  <a:pt x="1290" y="6917"/>
                </a:moveTo>
                <a:cubicBezTo>
                  <a:pt x="1502" y="6917"/>
                  <a:pt x="1702" y="7106"/>
                  <a:pt x="1702" y="7318"/>
                </a:cubicBezTo>
                <a:cubicBezTo>
                  <a:pt x="1670" y="7538"/>
                  <a:pt x="1544" y="7696"/>
                  <a:pt x="1387" y="7727"/>
                </a:cubicBezTo>
                <a:cubicBezTo>
                  <a:pt x="1342" y="7740"/>
                  <a:pt x="1298" y="7746"/>
                  <a:pt x="1256" y="7746"/>
                </a:cubicBezTo>
                <a:cubicBezTo>
                  <a:pt x="1084" y="7746"/>
                  <a:pt x="933" y="7645"/>
                  <a:pt x="883" y="7444"/>
                </a:cubicBezTo>
                <a:cubicBezTo>
                  <a:pt x="788" y="7223"/>
                  <a:pt x="914" y="7002"/>
                  <a:pt x="1166" y="6939"/>
                </a:cubicBezTo>
                <a:cubicBezTo>
                  <a:pt x="1207" y="6924"/>
                  <a:pt x="1248" y="6917"/>
                  <a:pt x="1290" y="6917"/>
                </a:cubicBezTo>
                <a:close/>
                <a:moveTo>
                  <a:pt x="5807" y="10240"/>
                </a:moveTo>
                <a:cubicBezTo>
                  <a:pt x="6104" y="10240"/>
                  <a:pt x="6409" y="10293"/>
                  <a:pt x="6711" y="10405"/>
                </a:cubicBezTo>
                <a:cubicBezTo>
                  <a:pt x="7373" y="10626"/>
                  <a:pt x="7877" y="11193"/>
                  <a:pt x="8160" y="11886"/>
                </a:cubicBezTo>
                <a:lnTo>
                  <a:pt x="3529" y="11886"/>
                </a:lnTo>
                <a:cubicBezTo>
                  <a:pt x="3847" y="10882"/>
                  <a:pt x="4774" y="10240"/>
                  <a:pt x="5807" y="10240"/>
                </a:cubicBezTo>
                <a:close/>
                <a:moveTo>
                  <a:pt x="6030" y="1"/>
                </a:moveTo>
                <a:cubicBezTo>
                  <a:pt x="5711" y="1"/>
                  <a:pt x="5388" y="119"/>
                  <a:pt x="5136" y="355"/>
                </a:cubicBezTo>
                <a:lnTo>
                  <a:pt x="3938" y="1552"/>
                </a:lnTo>
                <a:cubicBezTo>
                  <a:pt x="3466" y="1993"/>
                  <a:pt x="3466" y="2781"/>
                  <a:pt x="3938" y="3316"/>
                </a:cubicBezTo>
                <a:lnTo>
                  <a:pt x="4348" y="3694"/>
                </a:lnTo>
                <a:lnTo>
                  <a:pt x="1828" y="6215"/>
                </a:lnTo>
                <a:cubicBezTo>
                  <a:pt x="1652" y="6127"/>
                  <a:pt x="1468" y="6087"/>
                  <a:pt x="1287" y="6087"/>
                </a:cubicBezTo>
                <a:cubicBezTo>
                  <a:pt x="623" y="6087"/>
                  <a:pt x="0" y="6625"/>
                  <a:pt x="0" y="7318"/>
                </a:cubicBezTo>
                <a:cubicBezTo>
                  <a:pt x="0" y="8052"/>
                  <a:pt x="611" y="8583"/>
                  <a:pt x="1293" y="8583"/>
                </a:cubicBezTo>
                <a:cubicBezTo>
                  <a:pt x="1459" y="8583"/>
                  <a:pt x="1629" y="8551"/>
                  <a:pt x="1796" y="8483"/>
                </a:cubicBezTo>
                <a:lnTo>
                  <a:pt x="3592" y="10279"/>
                </a:lnTo>
                <a:cubicBezTo>
                  <a:pt x="3056" y="10783"/>
                  <a:pt x="2647" y="11476"/>
                  <a:pt x="2584" y="12264"/>
                </a:cubicBezTo>
                <a:cubicBezTo>
                  <a:pt x="2521" y="12484"/>
                  <a:pt x="2741" y="12736"/>
                  <a:pt x="2962" y="12736"/>
                </a:cubicBezTo>
                <a:lnTo>
                  <a:pt x="8664" y="12736"/>
                </a:lnTo>
                <a:cubicBezTo>
                  <a:pt x="8916" y="12736"/>
                  <a:pt x="9105" y="12484"/>
                  <a:pt x="9074" y="12264"/>
                </a:cubicBezTo>
                <a:cubicBezTo>
                  <a:pt x="8837" y="10556"/>
                  <a:pt x="7367" y="9419"/>
                  <a:pt x="5795" y="9419"/>
                </a:cubicBezTo>
                <a:cubicBezTo>
                  <a:pt x="5279" y="9419"/>
                  <a:pt x="4752" y="9542"/>
                  <a:pt x="4254" y="9806"/>
                </a:cubicBezTo>
                <a:lnTo>
                  <a:pt x="2363" y="7916"/>
                </a:lnTo>
                <a:cubicBezTo>
                  <a:pt x="2521" y="7601"/>
                  <a:pt x="2521" y="7223"/>
                  <a:pt x="2426" y="6845"/>
                </a:cubicBezTo>
                <a:lnTo>
                  <a:pt x="4663" y="4608"/>
                </a:lnTo>
                <a:lnTo>
                  <a:pt x="4663" y="4608"/>
                </a:lnTo>
                <a:cubicBezTo>
                  <a:pt x="4632" y="5679"/>
                  <a:pt x="4978" y="6687"/>
                  <a:pt x="5734" y="7444"/>
                </a:cubicBezTo>
                <a:cubicBezTo>
                  <a:pt x="5813" y="7522"/>
                  <a:pt x="5915" y="7562"/>
                  <a:pt x="6018" y="7562"/>
                </a:cubicBezTo>
                <a:cubicBezTo>
                  <a:pt x="6120" y="7562"/>
                  <a:pt x="6223" y="7522"/>
                  <a:pt x="6301" y="7444"/>
                </a:cubicBezTo>
                <a:lnTo>
                  <a:pt x="7215" y="6530"/>
                </a:lnTo>
                <a:cubicBezTo>
                  <a:pt x="7564" y="6771"/>
                  <a:pt x="7958" y="6887"/>
                  <a:pt x="8352" y="6887"/>
                </a:cubicBezTo>
                <a:cubicBezTo>
                  <a:pt x="8883" y="6887"/>
                  <a:pt x="9414" y="6676"/>
                  <a:pt x="9830" y="6278"/>
                </a:cubicBezTo>
                <a:cubicBezTo>
                  <a:pt x="10523" y="5553"/>
                  <a:pt x="10618" y="4451"/>
                  <a:pt x="10082" y="3663"/>
                </a:cubicBezTo>
                <a:lnTo>
                  <a:pt x="10996" y="2749"/>
                </a:lnTo>
                <a:cubicBezTo>
                  <a:pt x="11153" y="2560"/>
                  <a:pt x="11153" y="2340"/>
                  <a:pt x="10996" y="2119"/>
                </a:cubicBezTo>
                <a:cubicBezTo>
                  <a:pt x="10259" y="1383"/>
                  <a:pt x="9297" y="1056"/>
                  <a:pt x="8341" y="1056"/>
                </a:cubicBezTo>
                <a:cubicBezTo>
                  <a:pt x="8111" y="1056"/>
                  <a:pt x="7882" y="1074"/>
                  <a:pt x="7656" y="1111"/>
                </a:cubicBezTo>
                <a:lnTo>
                  <a:pt x="6900" y="355"/>
                </a:lnTo>
                <a:cubicBezTo>
                  <a:pt x="6664" y="119"/>
                  <a:pt x="6349" y="1"/>
                  <a:pt x="603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6" name="Google Shape;6256;p40"/>
          <p:cNvSpPr/>
          <p:nvPr/>
        </p:nvSpPr>
        <p:spPr>
          <a:xfrm>
            <a:off x="5185478" y="2476192"/>
            <a:ext cx="342995" cy="344133"/>
          </a:xfrm>
          <a:custGeom>
            <a:avLst/>
            <a:gdLst/>
            <a:ahLst/>
            <a:cxnLst/>
            <a:rect l="l" t="t" r="r" b="b"/>
            <a:pathLst>
              <a:path w="12666" h="12708" extrusionOk="0">
                <a:moveTo>
                  <a:pt x="6347" y="841"/>
                </a:moveTo>
                <a:cubicBezTo>
                  <a:pt x="6876" y="841"/>
                  <a:pt x="7350" y="1172"/>
                  <a:pt x="7530" y="1712"/>
                </a:cubicBezTo>
                <a:cubicBezTo>
                  <a:pt x="7719" y="2405"/>
                  <a:pt x="7372" y="3067"/>
                  <a:pt x="6679" y="3256"/>
                </a:cubicBezTo>
                <a:cubicBezTo>
                  <a:pt x="6569" y="3289"/>
                  <a:pt x="6457" y="3305"/>
                  <a:pt x="6345" y="3305"/>
                </a:cubicBezTo>
                <a:cubicBezTo>
                  <a:pt x="5822" y="3305"/>
                  <a:pt x="5323" y="2956"/>
                  <a:pt x="5167" y="2437"/>
                </a:cubicBezTo>
                <a:cubicBezTo>
                  <a:pt x="4947" y="1775"/>
                  <a:pt x="5325" y="1082"/>
                  <a:pt x="5986" y="893"/>
                </a:cubicBezTo>
                <a:cubicBezTo>
                  <a:pt x="6108" y="858"/>
                  <a:pt x="6229" y="841"/>
                  <a:pt x="6347" y="841"/>
                </a:cubicBezTo>
                <a:close/>
                <a:moveTo>
                  <a:pt x="6353" y="5919"/>
                </a:moveTo>
                <a:cubicBezTo>
                  <a:pt x="7021" y="5919"/>
                  <a:pt x="7624" y="6459"/>
                  <a:pt x="7624" y="7162"/>
                </a:cubicBezTo>
                <a:cubicBezTo>
                  <a:pt x="7593" y="7698"/>
                  <a:pt x="7215" y="8170"/>
                  <a:pt x="6742" y="8328"/>
                </a:cubicBezTo>
                <a:cubicBezTo>
                  <a:pt x="6608" y="8371"/>
                  <a:pt x="6474" y="8391"/>
                  <a:pt x="6345" y="8391"/>
                </a:cubicBezTo>
                <a:cubicBezTo>
                  <a:pt x="5810" y="8391"/>
                  <a:pt x="5351" y="8042"/>
                  <a:pt x="5199" y="7509"/>
                </a:cubicBezTo>
                <a:cubicBezTo>
                  <a:pt x="5010" y="6847"/>
                  <a:pt x="5356" y="6186"/>
                  <a:pt x="6018" y="5965"/>
                </a:cubicBezTo>
                <a:cubicBezTo>
                  <a:pt x="6130" y="5934"/>
                  <a:pt x="6242" y="5919"/>
                  <a:pt x="6353" y="5919"/>
                </a:cubicBezTo>
                <a:close/>
                <a:moveTo>
                  <a:pt x="2079" y="9351"/>
                </a:moveTo>
                <a:cubicBezTo>
                  <a:pt x="2744" y="9351"/>
                  <a:pt x="3340" y="9871"/>
                  <a:pt x="3340" y="10596"/>
                </a:cubicBezTo>
                <a:cubicBezTo>
                  <a:pt x="3308" y="11163"/>
                  <a:pt x="2962" y="11604"/>
                  <a:pt x="2426" y="11762"/>
                </a:cubicBezTo>
                <a:cubicBezTo>
                  <a:pt x="2305" y="11797"/>
                  <a:pt x="2183" y="11813"/>
                  <a:pt x="2065" y="11813"/>
                </a:cubicBezTo>
                <a:cubicBezTo>
                  <a:pt x="1538" y="11813"/>
                  <a:pt x="1068" y="11483"/>
                  <a:pt x="914" y="10943"/>
                </a:cubicBezTo>
                <a:cubicBezTo>
                  <a:pt x="693" y="10281"/>
                  <a:pt x="1071" y="9588"/>
                  <a:pt x="1733" y="9399"/>
                </a:cubicBezTo>
                <a:cubicBezTo>
                  <a:pt x="1849" y="9367"/>
                  <a:pt x="1965" y="9351"/>
                  <a:pt x="2079" y="9351"/>
                </a:cubicBezTo>
                <a:close/>
                <a:moveTo>
                  <a:pt x="10617" y="9351"/>
                </a:moveTo>
                <a:cubicBezTo>
                  <a:pt x="11281" y="9351"/>
                  <a:pt x="11878" y="9871"/>
                  <a:pt x="11878" y="10596"/>
                </a:cubicBezTo>
                <a:cubicBezTo>
                  <a:pt x="11846" y="11163"/>
                  <a:pt x="11500" y="11604"/>
                  <a:pt x="10995" y="11762"/>
                </a:cubicBezTo>
                <a:cubicBezTo>
                  <a:pt x="10868" y="11797"/>
                  <a:pt x="10742" y="11813"/>
                  <a:pt x="10620" y="11813"/>
                </a:cubicBezTo>
                <a:cubicBezTo>
                  <a:pt x="10076" y="11813"/>
                  <a:pt x="9606" y="11483"/>
                  <a:pt x="9452" y="10943"/>
                </a:cubicBezTo>
                <a:cubicBezTo>
                  <a:pt x="9263" y="10281"/>
                  <a:pt x="9609" y="9588"/>
                  <a:pt x="10271" y="9399"/>
                </a:cubicBezTo>
                <a:cubicBezTo>
                  <a:pt x="10387" y="9367"/>
                  <a:pt x="10503" y="9351"/>
                  <a:pt x="10617" y="9351"/>
                </a:cubicBezTo>
                <a:close/>
                <a:moveTo>
                  <a:pt x="6344" y="0"/>
                </a:moveTo>
                <a:cubicBezTo>
                  <a:pt x="5677" y="0"/>
                  <a:pt x="5021" y="308"/>
                  <a:pt x="4631" y="893"/>
                </a:cubicBezTo>
                <a:cubicBezTo>
                  <a:pt x="3812" y="2122"/>
                  <a:pt x="4474" y="3760"/>
                  <a:pt x="5955" y="4075"/>
                </a:cubicBezTo>
                <a:lnTo>
                  <a:pt x="5955" y="5146"/>
                </a:lnTo>
                <a:cubicBezTo>
                  <a:pt x="4600" y="5430"/>
                  <a:pt x="3907" y="6910"/>
                  <a:pt x="4537" y="8107"/>
                </a:cubicBezTo>
                <a:lnTo>
                  <a:pt x="3434" y="9021"/>
                </a:lnTo>
                <a:cubicBezTo>
                  <a:pt x="3025" y="8706"/>
                  <a:pt x="2584" y="8548"/>
                  <a:pt x="2080" y="8548"/>
                </a:cubicBezTo>
                <a:cubicBezTo>
                  <a:pt x="945" y="8548"/>
                  <a:pt x="0" y="9494"/>
                  <a:pt x="0" y="10628"/>
                </a:cubicBezTo>
                <a:cubicBezTo>
                  <a:pt x="0" y="11762"/>
                  <a:pt x="945" y="12707"/>
                  <a:pt x="2080" y="12707"/>
                </a:cubicBezTo>
                <a:cubicBezTo>
                  <a:pt x="3214" y="12707"/>
                  <a:pt x="4159" y="11793"/>
                  <a:pt x="4159" y="10628"/>
                </a:cubicBezTo>
                <a:cubicBezTo>
                  <a:pt x="4159" y="10281"/>
                  <a:pt x="4096" y="9966"/>
                  <a:pt x="3938" y="9683"/>
                </a:cubicBezTo>
                <a:lnTo>
                  <a:pt x="5041" y="8769"/>
                </a:lnTo>
                <a:cubicBezTo>
                  <a:pt x="5435" y="9084"/>
                  <a:pt x="5907" y="9242"/>
                  <a:pt x="6376" y="9242"/>
                </a:cubicBezTo>
                <a:cubicBezTo>
                  <a:pt x="6845" y="9242"/>
                  <a:pt x="7309" y="9084"/>
                  <a:pt x="7687" y="8769"/>
                </a:cubicBezTo>
                <a:lnTo>
                  <a:pt x="8790" y="9683"/>
                </a:lnTo>
                <a:cubicBezTo>
                  <a:pt x="8318" y="10596"/>
                  <a:pt x="8570" y="11730"/>
                  <a:pt x="9452" y="12361"/>
                </a:cubicBezTo>
                <a:cubicBezTo>
                  <a:pt x="9803" y="12595"/>
                  <a:pt x="10203" y="12707"/>
                  <a:pt x="10598" y="12707"/>
                </a:cubicBezTo>
                <a:cubicBezTo>
                  <a:pt x="11266" y="12707"/>
                  <a:pt x="11923" y="12387"/>
                  <a:pt x="12319" y="11793"/>
                </a:cubicBezTo>
                <a:cubicBezTo>
                  <a:pt x="12571" y="11478"/>
                  <a:pt x="12665" y="11069"/>
                  <a:pt x="12665" y="10659"/>
                </a:cubicBezTo>
                <a:cubicBezTo>
                  <a:pt x="12665" y="9431"/>
                  <a:pt x="11783" y="8548"/>
                  <a:pt x="10617" y="8548"/>
                </a:cubicBezTo>
                <a:cubicBezTo>
                  <a:pt x="10113" y="8548"/>
                  <a:pt x="9672" y="8706"/>
                  <a:pt x="9294" y="9021"/>
                </a:cubicBezTo>
                <a:lnTo>
                  <a:pt x="8192" y="8107"/>
                </a:lnTo>
                <a:cubicBezTo>
                  <a:pt x="8822" y="6879"/>
                  <a:pt x="8097" y="5398"/>
                  <a:pt x="6774" y="5146"/>
                </a:cubicBezTo>
                <a:lnTo>
                  <a:pt x="6774" y="4075"/>
                </a:lnTo>
                <a:cubicBezTo>
                  <a:pt x="7530" y="3917"/>
                  <a:pt x="8097" y="3382"/>
                  <a:pt x="8349" y="2657"/>
                </a:cubicBezTo>
                <a:cubicBezTo>
                  <a:pt x="8633" y="1806"/>
                  <a:pt x="8318" y="861"/>
                  <a:pt x="7530" y="357"/>
                </a:cubicBezTo>
                <a:cubicBezTo>
                  <a:pt x="7170" y="117"/>
                  <a:pt x="6755" y="0"/>
                  <a:pt x="634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7" name="Google Shape;6257;p40"/>
          <p:cNvSpPr/>
          <p:nvPr/>
        </p:nvSpPr>
        <p:spPr>
          <a:xfrm>
            <a:off x="7226080" y="1681581"/>
            <a:ext cx="344701" cy="342562"/>
          </a:xfrm>
          <a:custGeom>
            <a:avLst/>
            <a:gdLst/>
            <a:ahLst/>
            <a:cxnLst/>
            <a:rect l="l" t="t" r="r" b="b"/>
            <a:pathLst>
              <a:path w="12729" h="12650" extrusionOk="0">
                <a:moveTo>
                  <a:pt x="9326" y="1000"/>
                </a:moveTo>
                <a:lnTo>
                  <a:pt x="11657" y="3332"/>
                </a:lnTo>
                <a:lnTo>
                  <a:pt x="3403" y="11617"/>
                </a:lnTo>
                <a:lnTo>
                  <a:pt x="1072" y="9286"/>
                </a:lnTo>
                <a:lnTo>
                  <a:pt x="2521" y="7837"/>
                </a:lnTo>
                <a:lnTo>
                  <a:pt x="3403" y="8688"/>
                </a:lnTo>
                <a:cubicBezTo>
                  <a:pt x="3482" y="8766"/>
                  <a:pt x="3584" y="8806"/>
                  <a:pt x="3686" y="8806"/>
                </a:cubicBezTo>
                <a:cubicBezTo>
                  <a:pt x="3789" y="8806"/>
                  <a:pt x="3891" y="8766"/>
                  <a:pt x="3970" y="8688"/>
                </a:cubicBezTo>
                <a:cubicBezTo>
                  <a:pt x="4128" y="8530"/>
                  <a:pt x="4128" y="8278"/>
                  <a:pt x="3970" y="8089"/>
                </a:cubicBezTo>
                <a:lnTo>
                  <a:pt x="3119" y="7238"/>
                </a:lnTo>
                <a:lnTo>
                  <a:pt x="4191" y="6167"/>
                </a:lnTo>
                <a:lnTo>
                  <a:pt x="5041" y="7049"/>
                </a:lnTo>
                <a:cubicBezTo>
                  <a:pt x="5120" y="7128"/>
                  <a:pt x="5230" y="7167"/>
                  <a:pt x="5340" y="7167"/>
                </a:cubicBezTo>
                <a:cubicBezTo>
                  <a:pt x="5451" y="7167"/>
                  <a:pt x="5561" y="7128"/>
                  <a:pt x="5640" y="7049"/>
                </a:cubicBezTo>
                <a:cubicBezTo>
                  <a:pt x="5797" y="6892"/>
                  <a:pt x="5797" y="6608"/>
                  <a:pt x="5640" y="6451"/>
                </a:cubicBezTo>
                <a:lnTo>
                  <a:pt x="4758" y="5600"/>
                </a:lnTo>
                <a:lnTo>
                  <a:pt x="5829" y="4529"/>
                </a:lnTo>
                <a:lnTo>
                  <a:pt x="6711" y="5380"/>
                </a:lnTo>
                <a:cubicBezTo>
                  <a:pt x="6790" y="5458"/>
                  <a:pt x="6892" y="5498"/>
                  <a:pt x="6994" y="5498"/>
                </a:cubicBezTo>
                <a:cubicBezTo>
                  <a:pt x="7097" y="5498"/>
                  <a:pt x="7199" y="5458"/>
                  <a:pt x="7278" y="5380"/>
                </a:cubicBezTo>
                <a:cubicBezTo>
                  <a:pt x="7436" y="5222"/>
                  <a:pt x="7436" y="4970"/>
                  <a:pt x="7278" y="4812"/>
                </a:cubicBezTo>
                <a:lnTo>
                  <a:pt x="6427" y="3930"/>
                </a:lnTo>
                <a:lnTo>
                  <a:pt x="7499" y="2859"/>
                </a:lnTo>
                <a:lnTo>
                  <a:pt x="8349" y="3741"/>
                </a:lnTo>
                <a:cubicBezTo>
                  <a:pt x="8428" y="3820"/>
                  <a:pt x="8538" y="3859"/>
                  <a:pt x="8648" y="3859"/>
                </a:cubicBezTo>
                <a:cubicBezTo>
                  <a:pt x="8759" y="3859"/>
                  <a:pt x="8869" y="3820"/>
                  <a:pt x="8948" y="3741"/>
                </a:cubicBezTo>
                <a:cubicBezTo>
                  <a:pt x="9105" y="3584"/>
                  <a:pt x="9105" y="3300"/>
                  <a:pt x="8948" y="3143"/>
                </a:cubicBezTo>
                <a:lnTo>
                  <a:pt x="8066" y="2292"/>
                </a:lnTo>
                <a:lnTo>
                  <a:pt x="9326" y="1000"/>
                </a:lnTo>
                <a:close/>
                <a:moveTo>
                  <a:pt x="9357" y="0"/>
                </a:moveTo>
                <a:cubicBezTo>
                  <a:pt x="9255" y="0"/>
                  <a:pt x="9153" y="39"/>
                  <a:pt x="9074" y="118"/>
                </a:cubicBezTo>
                <a:lnTo>
                  <a:pt x="7247" y="1914"/>
                </a:lnTo>
                <a:lnTo>
                  <a:pt x="7120" y="2040"/>
                </a:lnTo>
                <a:lnTo>
                  <a:pt x="5608" y="3584"/>
                </a:lnTo>
                <a:lnTo>
                  <a:pt x="5482" y="3678"/>
                </a:lnTo>
                <a:lnTo>
                  <a:pt x="3938" y="5222"/>
                </a:lnTo>
                <a:lnTo>
                  <a:pt x="3812" y="5348"/>
                </a:lnTo>
                <a:lnTo>
                  <a:pt x="2300" y="6892"/>
                </a:lnTo>
                <a:lnTo>
                  <a:pt x="2174" y="7018"/>
                </a:lnTo>
                <a:lnTo>
                  <a:pt x="158" y="9003"/>
                </a:lnTo>
                <a:cubicBezTo>
                  <a:pt x="0" y="9160"/>
                  <a:pt x="0" y="9444"/>
                  <a:pt x="158" y="9601"/>
                </a:cubicBezTo>
                <a:lnTo>
                  <a:pt x="3088" y="12531"/>
                </a:lnTo>
                <a:cubicBezTo>
                  <a:pt x="3167" y="12610"/>
                  <a:pt x="3269" y="12649"/>
                  <a:pt x="3371" y="12649"/>
                </a:cubicBezTo>
                <a:cubicBezTo>
                  <a:pt x="3474" y="12649"/>
                  <a:pt x="3576" y="12610"/>
                  <a:pt x="3655" y="12531"/>
                </a:cubicBezTo>
                <a:lnTo>
                  <a:pt x="12539" y="3647"/>
                </a:lnTo>
                <a:cubicBezTo>
                  <a:pt x="12728" y="3458"/>
                  <a:pt x="12728" y="3174"/>
                  <a:pt x="12571" y="3017"/>
                </a:cubicBezTo>
                <a:lnTo>
                  <a:pt x="9641" y="118"/>
                </a:lnTo>
                <a:cubicBezTo>
                  <a:pt x="9562" y="39"/>
                  <a:pt x="9460" y="0"/>
                  <a:pt x="935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8" name="Google Shape;6258;p40"/>
          <p:cNvGrpSpPr/>
          <p:nvPr/>
        </p:nvGrpSpPr>
        <p:grpSpPr>
          <a:xfrm>
            <a:off x="1533687" y="1683811"/>
            <a:ext cx="365174" cy="343293"/>
            <a:chOff x="-42804750" y="1949600"/>
            <a:chExt cx="337125" cy="316925"/>
          </a:xfrm>
        </p:grpSpPr>
        <p:sp>
          <p:nvSpPr>
            <p:cNvPr id="6259" name="Google Shape;6259;p40"/>
            <p:cNvSpPr/>
            <p:nvPr/>
          </p:nvSpPr>
          <p:spPr>
            <a:xfrm>
              <a:off x="-42731500" y="2013125"/>
              <a:ext cx="189825" cy="189900"/>
            </a:xfrm>
            <a:custGeom>
              <a:avLst/>
              <a:gdLst/>
              <a:ahLst/>
              <a:cxnLst/>
              <a:rect l="l" t="t" r="r" b="b"/>
              <a:pathLst>
                <a:path w="7593" h="7596" extrusionOk="0">
                  <a:moveTo>
                    <a:pt x="3781" y="805"/>
                  </a:moveTo>
                  <a:cubicBezTo>
                    <a:pt x="5419" y="805"/>
                    <a:pt x="6742" y="2128"/>
                    <a:pt x="6742" y="3767"/>
                  </a:cubicBezTo>
                  <a:cubicBezTo>
                    <a:pt x="6774" y="5405"/>
                    <a:pt x="5419" y="6760"/>
                    <a:pt x="3781" y="6760"/>
                  </a:cubicBezTo>
                  <a:cubicBezTo>
                    <a:pt x="2426" y="6760"/>
                    <a:pt x="1292" y="5878"/>
                    <a:pt x="946" y="4649"/>
                  </a:cubicBezTo>
                  <a:cubicBezTo>
                    <a:pt x="347" y="2727"/>
                    <a:pt x="1765" y="805"/>
                    <a:pt x="3781" y="805"/>
                  </a:cubicBezTo>
                  <a:close/>
                  <a:moveTo>
                    <a:pt x="3809" y="1"/>
                  </a:moveTo>
                  <a:cubicBezTo>
                    <a:pt x="3297" y="1"/>
                    <a:pt x="2785" y="105"/>
                    <a:pt x="2300" y="301"/>
                  </a:cubicBezTo>
                  <a:cubicBezTo>
                    <a:pt x="946" y="868"/>
                    <a:pt x="0" y="2223"/>
                    <a:pt x="0" y="3798"/>
                  </a:cubicBezTo>
                  <a:cubicBezTo>
                    <a:pt x="0" y="5058"/>
                    <a:pt x="630" y="6224"/>
                    <a:pt x="1670" y="6949"/>
                  </a:cubicBezTo>
                  <a:cubicBezTo>
                    <a:pt x="2333" y="7390"/>
                    <a:pt x="3060" y="7596"/>
                    <a:pt x="3776" y="7596"/>
                  </a:cubicBezTo>
                  <a:cubicBezTo>
                    <a:pt x="4286" y="7596"/>
                    <a:pt x="4790" y="7492"/>
                    <a:pt x="5262" y="7295"/>
                  </a:cubicBezTo>
                  <a:cubicBezTo>
                    <a:pt x="6648" y="6697"/>
                    <a:pt x="7593" y="5373"/>
                    <a:pt x="7593" y="3798"/>
                  </a:cubicBezTo>
                  <a:cubicBezTo>
                    <a:pt x="7593" y="2506"/>
                    <a:pt x="6931" y="1341"/>
                    <a:pt x="5892" y="648"/>
                  </a:cubicBezTo>
                  <a:cubicBezTo>
                    <a:pt x="5248" y="206"/>
                    <a:pt x="4528" y="1"/>
                    <a:pt x="38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40"/>
            <p:cNvSpPr/>
            <p:nvPr/>
          </p:nvSpPr>
          <p:spPr>
            <a:xfrm>
              <a:off x="-42804750" y="1949600"/>
              <a:ext cx="337125" cy="316925"/>
            </a:xfrm>
            <a:custGeom>
              <a:avLst/>
              <a:gdLst/>
              <a:ahLst/>
              <a:cxnLst/>
              <a:rect l="l" t="t" r="r" b="b"/>
              <a:pathLst>
                <a:path w="13485" h="12677" extrusionOk="0">
                  <a:moveTo>
                    <a:pt x="3306" y="817"/>
                  </a:moveTo>
                  <a:cubicBezTo>
                    <a:pt x="3769" y="817"/>
                    <a:pt x="4233" y="967"/>
                    <a:pt x="4600" y="1267"/>
                  </a:cubicBezTo>
                  <a:cubicBezTo>
                    <a:pt x="3277" y="1802"/>
                    <a:pt x="2174" y="2905"/>
                    <a:pt x="1607" y="4260"/>
                  </a:cubicBezTo>
                  <a:cubicBezTo>
                    <a:pt x="914" y="3283"/>
                    <a:pt x="1072" y="1897"/>
                    <a:pt x="2143" y="1172"/>
                  </a:cubicBezTo>
                  <a:cubicBezTo>
                    <a:pt x="2484" y="935"/>
                    <a:pt x="2895" y="817"/>
                    <a:pt x="3306" y="817"/>
                  </a:cubicBezTo>
                  <a:close/>
                  <a:moveTo>
                    <a:pt x="10101" y="823"/>
                  </a:moveTo>
                  <a:cubicBezTo>
                    <a:pt x="10771" y="823"/>
                    <a:pt x="11436" y="1137"/>
                    <a:pt x="11846" y="1771"/>
                  </a:cubicBezTo>
                  <a:cubicBezTo>
                    <a:pt x="12382" y="2527"/>
                    <a:pt x="12319" y="3535"/>
                    <a:pt x="11783" y="4260"/>
                  </a:cubicBezTo>
                  <a:cubicBezTo>
                    <a:pt x="11248" y="2905"/>
                    <a:pt x="10177" y="1802"/>
                    <a:pt x="8790" y="1267"/>
                  </a:cubicBezTo>
                  <a:cubicBezTo>
                    <a:pt x="9176" y="971"/>
                    <a:pt x="9640" y="823"/>
                    <a:pt x="10101" y="823"/>
                  </a:cubicBezTo>
                  <a:close/>
                  <a:moveTo>
                    <a:pt x="6662" y="1686"/>
                  </a:moveTo>
                  <a:cubicBezTo>
                    <a:pt x="7287" y="1686"/>
                    <a:pt x="7908" y="1809"/>
                    <a:pt x="8475" y="2055"/>
                  </a:cubicBezTo>
                  <a:cubicBezTo>
                    <a:pt x="10177" y="2748"/>
                    <a:pt x="11311" y="4417"/>
                    <a:pt x="11311" y="6339"/>
                  </a:cubicBezTo>
                  <a:cubicBezTo>
                    <a:pt x="11374" y="8891"/>
                    <a:pt x="9263" y="10970"/>
                    <a:pt x="6711" y="10970"/>
                  </a:cubicBezTo>
                  <a:cubicBezTo>
                    <a:pt x="4159" y="10970"/>
                    <a:pt x="2048" y="8891"/>
                    <a:pt x="2017" y="6339"/>
                  </a:cubicBezTo>
                  <a:cubicBezTo>
                    <a:pt x="2017" y="4764"/>
                    <a:pt x="2804" y="3346"/>
                    <a:pt x="4065" y="2464"/>
                  </a:cubicBezTo>
                  <a:cubicBezTo>
                    <a:pt x="4846" y="1943"/>
                    <a:pt x="5759" y="1686"/>
                    <a:pt x="6662" y="1686"/>
                  </a:cubicBezTo>
                  <a:close/>
                  <a:moveTo>
                    <a:pt x="3282" y="1"/>
                  </a:moveTo>
                  <a:cubicBezTo>
                    <a:pt x="2347" y="1"/>
                    <a:pt x="1411" y="437"/>
                    <a:pt x="820" y="1298"/>
                  </a:cubicBezTo>
                  <a:cubicBezTo>
                    <a:pt x="0" y="2496"/>
                    <a:pt x="189" y="4165"/>
                    <a:pt x="1292" y="5142"/>
                  </a:cubicBezTo>
                  <a:cubicBezTo>
                    <a:pt x="820" y="7316"/>
                    <a:pt x="1702" y="9553"/>
                    <a:pt x="3497" y="10844"/>
                  </a:cubicBezTo>
                  <a:lnTo>
                    <a:pt x="2867" y="12073"/>
                  </a:lnTo>
                  <a:cubicBezTo>
                    <a:pt x="2773" y="12262"/>
                    <a:pt x="2867" y="12514"/>
                    <a:pt x="3088" y="12640"/>
                  </a:cubicBezTo>
                  <a:cubicBezTo>
                    <a:pt x="3137" y="12665"/>
                    <a:pt x="3189" y="12677"/>
                    <a:pt x="3240" y="12677"/>
                  </a:cubicBezTo>
                  <a:cubicBezTo>
                    <a:pt x="3386" y="12677"/>
                    <a:pt x="3530" y="12582"/>
                    <a:pt x="3623" y="12420"/>
                  </a:cubicBezTo>
                  <a:lnTo>
                    <a:pt x="4222" y="11254"/>
                  </a:lnTo>
                  <a:cubicBezTo>
                    <a:pt x="4994" y="11632"/>
                    <a:pt x="5821" y="11821"/>
                    <a:pt x="6648" y="11821"/>
                  </a:cubicBezTo>
                  <a:cubicBezTo>
                    <a:pt x="7475" y="11821"/>
                    <a:pt x="8302" y="11632"/>
                    <a:pt x="9074" y="11254"/>
                  </a:cubicBezTo>
                  <a:lnTo>
                    <a:pt x="9641" y="12420"/>
                  </a:lnTo>
                  <a:cubicBezTo>
                    <a:pt x="9736" y="12587"/>
                    <a:pt x="9904" y="12663"/>
                    <a:pt x="10062" y="12663"/>
                  </a:cubicBezTo>
                  <a:cubicBezTo>
                    <a:pt x="10113" y="12663"/>
                    <a:pt x="10162" y="12655"/>
                    <a:pt x="10208" y="12640"/>
                  </a:cubicBezTo>
                  <a:cubicBezTo>
                    <a:pt x="10397" y="12514"/>
                    <a:pt x="10492" y="12262"/>
                    <a:pt x="10397" y="12073"/>
                  </a:cubicBezTo>
                  <a:lnTo>
                    <a:pt x="9767" y="10844"/>
                  </a:lnTo>
                  <a:cubicBezTo>
                    <a:pt x="11594" y="9584"/>
                    <a:pt x="12476" y="7347"/>
                    <a:pt x="11972" y="5142"/>
                  </a:cubicBezTo>
                  <a:cubicBezTo>
                    <a:pt x="13485" y="3882"/>
                    <a:pt x="13359" y="1582"/>
                    <a:pt x="11752" y="511"/>
                  </a:cubicBezTo>
                  <a:cubicBezTo>
                    <a:pt x="11243" y="171"/>
                    <a:pt x="10658" y="5"/>
                    <a:pt x="10078" y="5"/>
                  </a:cubicBezTo>
                  <a:cubicBezTo>
                    <a:pt x="9258" y="5"/>
                    <a:pt x="8449" y="338"/>
                    <a:pt x="7877" y="983"/>
                  </a:cubicBezTo>
                  <a:cubicBezTo>
                    <a:pt x="7483" y="905"/>
                    <a:pt x="7081" y="865"/>
                    <a:pt x="6679" y="865"/>
                  </a:cubicBezTo>
                  <a:cubicBezTo>
                    <a:pt x="6278" y="865"/>
                    <a:pt x="5876" y="905"/>
                    <a:pt x="5482" y="983"/>
                  </a:cubicBezTo>
                  <a:cubicBezTo>
                    <a:pt x="4898" y="326"/>
                    <a:pt x="4090" y="1"/>
                    <a:pt x="32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40"/>
            <p:cNvSpPr/>
            <p:nvPr/>
          </p:nvSpPr>
          <p:spPr>
            <a:xfrm>
              <a:off x="-42644075" y="2060025"/>
              <a:ext cx="59100" cy="65400"/>
            </a:xfrm>
            <a:custGeom>
              <a:avLst/>
              <a:gdLst/>
              <a:ahLst/>
              <a:cxnLst/>
              <a:rect l="l" t="t" r="r" b="b"/>
              <a:pathLst>
                <a:path w="2364" h="2616" extrusionOk="0">
                  <a:moveTo>
                    <a:pt x="442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237"/>
                  </a:lnTo>
                  <a:cubicBezTo>
                    <a:pt x="0" y="2458"/>
                    <a:pt x="189" y="2615"/>
                    <a:pt x="442" y="2615"/>
                  </a:cubicBezTo>
                  <a:lnTo>
                    <a:pt x="1922" y="2615"/>
                  </a:lnTo>
                  <a:cubicBezTo>
                    <a:pt x="2174" y="2615"/>
                    <a:pt x="2363" y="2426"/>
                    <a:pt x="2363" y="2237"/>
                  </a:cubicBezTo>
                  <a:cubicBezTo>
                    <a:pt x="2363" y="1954"/>
                    <a:pt x="2174" y="1796"/>
                    <a:pt x="1922" y="1796"/>
                  </a:cubicBezTo>
                  <a:lnTo>
                    <a:pt x="820" y="1796"/>
                  </a:lnTo>
                  <a:lnTo>
                    <a:pt x="820" y="410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2" name="Google Shape;6262;p40"/>
          <p:cNvGrpSpPr/>
          <p:nvPr/>
        </p:nvGrpSpPr>
        <p:grpSpPr>
          <a:xfrm>
            <a:off x="1564049" y="2085164"/>
            <a:ext cx="308847" cy="335115"/>
            <a:chOff x="-42778750" y="2320125"/>
            <a:chExt cx="285125" cy="309375"/>
          </a:xfrm>
        </p:grpSpPr>
        <p:sp>
          <p:nvSpPr>
            <p:cNvPr id="6263" name="Google Shape;6263;p40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40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5" name="Google Shape;6265;p40"/>
          <p:cNvGrpSpPr/>
          <p:nvPr/>
        </p:nvGrpSpPr>
        <p:grpSpPr>
          <a:xfrm>
            <a:off x="1543503" y="2475712"/>
            <a:ext cx="345541" cy="344701"/>
            <a:chOff x="-42796875" y="2680675"/>
            <a:chExt cx="319000" cy="318225"/>
          </a:xfrm>
        </p:grpSpPr>
        <p:sp>
          <p:nvSpPr>
            <p:cNvPr id="6266" name="Google Shape;6266;p40"/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40"/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40"/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40"/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40"/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1" name="Google Shape;6271;p40"/>
          <p:cNvSpPr/>
          <p:nvPr/>
        </p:nvSpPr>
        <p:spPr>
          <a:xfrm>
            <a:off x="3566893" y="1707387"/>
            <a:ext cx="345541" cy="343185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2" name="Google Shape;6272;p40"/>
          <p:cNvSpPr/>
          <p:nvPr/>
        </p:nvSpPr>
        <p:spPr>
          <a:xfrm>
            <a:off x="3558112" y="2135211"/>
            <a:ext cx="349819" cy="29265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3" name="Google Shape;6273;p40"/>
          <p:cNvSpPr/>
          <p:nvPr/>
        </p:nvSpPr>
        <p:spPr>
          <a:xfrm>
            <a:off x="3566880" y="2503353"/>
            <a:ext cx="345568" cy="342643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4" name="Google Shape;6274;p40"/>
          <p:cNvSpPr/>
          <p:nvPr/>
        </p:nvSpPr>
        <p:spPr>
          <a:xfrm>
            <a:off x="5641131" y="1681364"/>
            <a:ext cx="247457" cy="341289"/>
          </a:xfrm>
          <a:custGeom>
            <a:avLst/>
            <a:gdLst/>
            <a:ahLst/>
            <a:cxnLst/>
            <a:rect l="l" t="t" r="r" b="b"/>
            <a:pathLst>
              <a:path w="9138" h="12603" extrusionOk="0">
                <a:moveTo>
                  <a:pt x="5420" y="788"/>
                </a:moveTo>
                <a:cubicBezTo>
                  <a:pt x="7026" y="788"/>
                  <a:pt x="8287" y="2080"/>
                  <a:pt x="8287" y="3655"/>
                </a:cubicBezTo>
                <a:lnTo>
                  <a:pt x="8287" y="4978"/>
                </a:lnTo>
                <a:lnTo>
                  <a:pt x="5829" y="4978"/>
                </a:lnTo>
                <a:lnTo>
                  <a:pt x="5829" y="3718"/>
                </a:lnTo>
                <a:cubicBezTo>
                  <a:pt x="5829" y="3151"/>
                  <a:pt x="5451" y="2710"/>
                  <a:pt x="4979" y="2521"/>
                </a:cubicBezTo>
                <a:lnTo>
                  <a:pt x="4979" y="788"/>
                </a:lnTo>
                <a:close/>
                <a:moveTo>
                  <a:pt x="4159" y="882"/>
                </a:moveTo>
                <a:lnTo>
                  <a:pt x="4159" y="2615"/>
                </a:lnTo>
                <a:cubicBezTo>
                  <a:pt x="3687" y="2773"/>
                  <a:pt x="3340" y="3245"/>
                  <a:pt x="3340" y="3781"/>
                </a:cubicBezTo>
                <a:lnTo>
                  <a:pt x="3340" y="5041"/>
                </a:lnTo>
                <a:lnTo>
                  <a:pt x="851" y="5041"/>
                </a:lnTo>
                <a:lnTo>
                  <a:pt x="851" y="3749"/>
                </a:lnTo>
                <a:cubicBezTo>
                  <a:pt x="851" y="2143"/>
                  <a:pt x="2175" y="882"/>
                  <a:pt x="3781" y="882"/>
                </a:cubicBezTo>
                <a:close/>
                <a:moveTo>
                  <a:pt x="4569" y="3308"/>
                </a:moveTo>
                <a:cubicBezTo>
                  <a:pt x="4790" y="3308"/>
                  <a:pt x="4947" y="3497"/>
                  <a:pt x="4947" y="3749"/>
                </a:cubicBezTo>
                <a:lnTo>
                  <a:pt x="4947" y="5388"/>
                </a:lnTo>
                <a:cubicBezTo>
                  <a:pt x="4947" y="5620"/>
                  <a:pt x="4736" y="5830"/>
                  <a:pt x="4504" y="5830"/>
                </a:cubicBezTo>
                <a:cubicBezTo>
                  <a:pt x="4453" y="5830"/>
                  <a:pt x="4400" y="5820"/>
                  <a:pt x="4348" y="5797"/>
                </a:cubicBezTo>
                <a:cubicBezTo>
                  <a:pt x="4191" y="5703"/>
                  <a:pt x="4128" y="5608"/>
                  <a:pt x="4128" y="5388"/>
                </a:cubicBezTo>
                <a:lnTo>
                  <a:pt x="4128" y="3718"/>
                </a:lnTo>
                <a:cubicBezTo>
                  <a:pt x="4159" y="3466"/>
                  <a:pt x="4348" y="3308"/>
                  <a:pt x="4569" y="3308"/>
                </a:cubicBezTo>
                <a:close/>
                <a:moveTo>
                  <a:pt x="8287" y="5797"/>
                </a:moveTo>
                <a:lnTo>
                  <a:pt x="8287" y="8948"/>
                </a:lnTo>
                <a:cubicBezTo>
                  <a:pt x="8287" y="10554"/>
                  <a:pt x="6995" y="11815"/>
                  <a:pt x="5420" y="11815"/>
                </a:cubicBezTo>
                <a:lnTo>
                  <a:pt x="3781" y="11815"/>
                </a:lnTo>
                <a:cubicBezTo>
                  <a:pt x="2143" y="11815"/>
                  <a:pt x="883" y="10523"/>
                  <a:pt x="851" y="8948"/>
                </a:cubicBezTo>
                <a:lnTo>
                  <a:pt x="851" y="5797"/>
                </a:lnTo>
                <a:lnTo>
                  <a:pt x="3403" y="5797"/>
                </a:lnTo>
                <a:cubicBezTo>
                  <a:pt x="3498" y="6018"/>
                  <a:pt x="3655" y="6270"/>
                  <a:pt x="3876" y="6427"/>
                </a:cubicBezTo>
                <a:cubicBezTo>
                  <a:pt x="4098" y="6579"/>
                  <a:pt x="4340" y="6649"/>
                  <a:pt x="4575" y="6649"/>
                </a:cubicBezTo>
                <a:cubicBezTo>
                  <a:pt x="5073" y="6649"/>
                  <a:pt x="5542" y="6332"/>
                  <a:pt x="5735" y="5797"/>
                </a:cubicBezTo>
                <a:close/>
                <a:moveTo>
                  <a:pt x="3750" y="0"/>
                </a:moveTo>
                <a:cubicBezTo>
                  <a:pt x="1702" y="0"/>
                  <a:pt x="1" y="1670"/>
                  <a:pt x="1" y="3718"/>
                </a:cubicBezTo>
                <a:lnTo>
                  <a:pt x="1" y="8885"/>
                </a:lnTo>
                <a:cubicBezTo>
                  <a:pt x="1" y="10932"/>
                  <a:pt x="1639" y="12602"/>
                  <a:pt x="3750" y="12602"/>
                </a:cubicBezTo>
                <a:lnTo>
                  <a:pt x="5388" y="12602"/>
                </a:lnTo>
                <a:cubicBezTo>
                  <a:pt x="7436" y="12602"/>
                  <a:pt x="9137" y="10964"/>
                  <a:pt x="9074" y="8885"/>
                </a:cubicBezTo>
                <a:lnTo>
                  <a:pt x="9074" y="3686"/>
                </a:lnTo>
                <a:cubicBezTo>
                  <a:pt x="9137" y="1670"/>
                  <a:pt x="7467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5" name="Google Shape;6275;p40"/>
          <p:cNvSpPr/>
          <p:nvPr/>
        </p:nvSpPr>
        <p:spPr>
          <a:xfrm>
            <a:off x="5537185" y="2402239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6" name="Google Shape;6276;p40"/>
          <p:cNvGrpSpPr/>
          <p:nvPr/>
        </p:nvGrpSpPr>
        <p:grpSpPr>
          <a:xfrm>
            <a:off x="5583876" y="2080668"/>
            <a:ext cx="359189" cy="340016"/>
            <a:chOff x="-39055650" y="2315975"/>
            <a:chExt cx="331600" cy="313900"/>
          </a:xfrm>
        </p:grpSpPr>
        <p:sp>
          <p:nvSpPr>
            <p:cNvPr id="6277" name="Google Shape;6277;p40"/>
            <p:cNvSpPr/>
            <p:nvPr/>
          </p:nvSpPr>
          <p:spPr>
            <a:xfrm>
              <a:off x="-38976900" y="2390225"/>
              <a:ext cx="167775" cy="165825"/>
            </a:xfrm>
            <a:custGeom>
              <a:avLst/>
              <a:gdLst/>
              <a:ahLst/>
              <a:cxnLst/>
              <a:rect l="l" t="t" r="r" b="b"/>
              <a:pathLst>
                <a:path w="6711" h="6633" extrusionOk="0">
                  <a:moveTo>
                    <a:pt x="3765" y="1"/>
                  </a:moveTo>
                  <a:cubicBezTo>
                    <a:pt x="3655" y="1"/>
                    <a:pt x="3545" y="40"/>
                    <a:pt x="3466" y="119"/>
                  </a:cubicBezTo>
                  <a:cubicBezTo>
                    <a:pt x="3309" y="276"/>
                    <a:pt x="3309" y="560"/>
                    <a:pt x="3466" y="718"/>
                  </a:cubicBezTo>
                  <a:lnTo>
                    <a:pt x="4411" y="1663"/>
                  </a:lnTo>
                  <a:lnTo>
                    <a:pt x="3340" y="2734"/>
                  </a:lnTo>
                  <a:lnTo>
                    <a:pt x="2395" y="1789"/>
                  </a:lnTo>
                  <a:cubicBezTo>
                    <a:pt x="2316" y="1710"/>
                    <a:pt x="2214" y="1671"/>
                    <a:pt x="2111" y="1671"/>
                  </a:cubicBezTo>
                  <a:cubicBezTo>
                    <a:pt x="2009" y="1671"/>
                    <a:pt x="1907" y="1710"/>
                    <a:pt x="1828" y="1789"/>
                  </a:cubicBezTo>
                  <a:cubicBezTo>
                    <a:pt x="1670" y="1946"/>
                    <a:pt x="1670" y="2198"/>
                    <a:pt x="1828" y="2387"/>
                  </a:cubicBezTo>
                  <a:lnTo>
                    <a:pt x="2773" y="3332"/>
                  </a:lnTo>
                  <a:lnTo>
                    <a:pt x="1702" y="4372"/>
                  </a:lnTo>
                  <a:lnTo>
                    <a:pt x="757" y="3427"/>
                  </a:lnTo>
                  <a:cubicBezTo>
                    <a:pt x="678" y="3348"/>
                    <a:pt x="568" y="3309"/>
                    <a:pt x="457" y="3309"/>
                  </a:cubicBezTo>
                  <a:cubicBezTo>
                    <a:pt x="347" y="3309"/>
                    <a:pt x="237" y="3348"/>
                    <a:pt x="158" y="3427"/>
                  </a:cubicBezTo>
                  <a:cubicBezTo>
                    <a:pt x="1" y="3584"/>
                    <a:pt x="1" y="3868"/>
                    <a:pt x="158" y="4026"/>
                  </a:cubicBezTo>
                  <a:lnTo>
                    <a:pt x="1103" y="4971"/>
                  </a:lnTo>
                  <a:lnTo>
                    <a:pt x="977" y="5097"/>
                  </a:lnTo>
                  <a:cubicBezTo>
                    <a:pt x="820" y="5254"/>
                    <a:pt x="820" y="5538"/>
                    <a:pt x="977" y="5695"/>
                  </a:cubicBezTo>
                  <a:cubicBezTo>
                    <a:pt x="1056" y="5774"/>
                    <a:pt x="1166" y="5813"/>
                    <a:pt x="1276" y="5813"/>
                  </a:cubicBezTo>
                  <a:cubicBezTo>
                    <a:pt x="1387" y="5813"/>
                    <a:pt x="1497" y="5774"/>
                    <a:pt x="1576" y="5695"/>
                  </a:cubicBezTo>
                  <a:lnTo>
                    <a:pt x="1702" y="5569"/>
                  </a:lnTo>
                  <a:lnTo>
                    <a:pt x="2647" y="6514"/>
                  </a:lnTo>
                  <a:cubicBezTo>
                    <a:pt x="2726" y="6593"/>
                    <a:pt x="2836" y="6633"/>
                    <a:pt x="2946" y="6633"/>
                  </a:cubicBezTo>
                  <a:cubicBezTo>
                    <a:pt x="3057" y="6633"/>
                    <a:pt x="3167" y="6593"/>
                    <a:pt x="3246" y="6514"/>
                  </a:cubicBezTo>
                  <a:cubicBezTo>
                    <a:pt x="3403" y="6357"/>
                    <a:pt x="3403" y="6073"/>
                    <a:pt x="3246" y="5916"/>
                  </a:cubicBezTo>
                  <a:lnTo>
                    <a:pt x="2300" y="4971"/>
                  </a:lnTo>
                  <a:lnTo>
                    <a:pt x="3340" y="3899"/>
                  </a:lnTo>
                  <a:lnTo>
                    <a:pt x="4285" y="4845"/>
                  </a:lnTo>
                  <a:cubicBezTo>
                    <a:pt x="4364" y="4923"/>
                    <a:pt x="4474" y="4963"/>
                    <a:pt x="4585" y="4963"/>
                  </a:cubicBezTo>
                  <a:cubicBezTo>
                    <a:pt x="4695" y="4963"/>
                    <a:pt x="4805" y="4923"/>
                    <a:pt x="4884" y="4845"/>
                  </a:cubicBezTo>
                  <a:cubicBezTo>
                    <a:pt x="5041" y="4687"/>
                    <a:pt x="5041" y="4435"/>
                    <a:pt x="4884" y="4278"/>
                  </a:cubicBezTo>
                  <a:lnTo>
                    <a:pt x="3939" y="3332"/>
                  </a:lnTo>
                  <a:lnTo>
                    <a:pt x="5010" y="2261"/>
                  </a:lnTo>
                  <a:lnTo>
                    <a:pt x="5955" y="3206"/>
                  </a:lnTo>
                  <a:cubicBezTo>
                    <a:pt x="6034" y="3285"/>
                    <a:pt x="6144" y="3325"/>
                    <a:pt x="6254" y="3325"/>
                  </a:cubicBezTo>
                  <a:cubicBezTo>
                    <a:pt x="6365" y="3325"/>
                    <a:pt x="6475" y="3285"/>
                    <a:pt x="6554" y="3206"/>
                  </a:cubicBezTo>
                  <a:cubicBezTo>
                    <a:pt x="6711" y="3049"/>
                    <a:pt x="6711" y="2765"/>
                    <a:pt x="6554" y="2608"/>
                  </a:cubicBezTo>
                  <a:lnTo>
                    <a:pt x="5608" y="1663"/>
                  </a:lnTo>
                  <a:lnTo>
                    <a:pt x="5703" y="1537"/>
                  </a:lnTo>
                  <a:cubicBezTo>
                    <a:pt x="5860" y="1379"/>
                    <a:pt x="5860" y="1127"/>
                    <a:pt x="5703" y="970"/>
                  </a:cubicBezTo>
                  <a:cubicBezTo>
                    <a:pt x="5624" y="891"/>
                    <a:pt x="5522" y="851"/>
                    <a:pt x="5419" y="851"/>
                  </a:cubicBezTo>
                  <a:cubicBezTo>
                    <a:pt x="5317" y="851"/>
                    <a:pt x="5215" y="891"/>
                    <a:pt x="5136" y="970"/>
                  </a:cubicBezTo>
                  <a:lnTo>
                    <a:pt x="5010" y="1064"/>
                  </a:lnTo>
                  <a:lnTo>
                    <a:pt x="4065" y="119"/>
                  </a:lnTo>
                  <a:cubicBezTo>
                    <a:pt x="3986" y="40"/>
                    <a:pt x="3876" y="1"/>
                    <a:pt x="3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40"/>
            <p:cNvSpPr/>
            <p:nvPr/>
          </p:nvSpPr>
          <p:spPr>
            <a:xfrm>
              <a:off x="-39055650" y="2315975"/>
              <a:ext cx="331600" cy="313900"/>
            </a:xfrm>
            <a:custGeom>
              <a:avLst/>
              <a:gdLst/>
              <a:ahLst/>
              <a:cxnLst/>
              <a:rect l="l" t="t" r="r" b="b"/>
              <a:pathLst>
                <a:path w="13264" h="12556" extrusionOk="0">
                  <a:moveTo>
                    <a:pt x="9083" y="792"/>
                  </a:moveTo>
                  <a:cubicBezTo>
                    <a:pt x="9988" y="792"/>
                    <a:pt x="10673" y="917"/>
                    <a:pt x="11121" y="1041"/>
                  </a:cubicBezTo>
                  <a:cubicBezTo>
                    <a:pt x="11216" y="1073"/>
                    <a:pt x="11373" y="1167"/>
                    <a:pt x="11499" y="1199"/>
                  </a:cubicBezTo>
                  <a:lnTo>
                    <a:pt x="11625" y="1325"/>
                  </a:lnTo>
                  <a:cubicBezTo>
                    <a:pt x="11814" y="1608"/>
                    <a:pt x="11909" y="2144"/>
                    <a:pt x="11940" y="2459"/>
                  </a:cubicBezTo>
                  <a:cubicBezTo>
                    <a:pt x="12003" y="3152"/>
                    <a:pt x="12003" y="3845"/>
                    <a:pt x="11972" y="4475"/>
                  </a:cubicBezTo>
                  <a:lnTo>
                    <a:pt x="8317" y="821"/>
                  </a:lnTo>
                  <a:cubicBezTo>
                    <a:pt x="8588" y="801"/>
                    <a:pt x="8843" y="792"/>
                    <a:pt x="9083" y="792"/>
                  </a:cubicBezTo>
                  <a:close/>
                  <a:moveTo>
                    <a:pt x="7246" y="978"/>
                  </a:moveTo>
                  <a:lnTo>
                    <a:pt x="11814" y="5546"/>
                  </a:lnTo>
                  <a:cubicBezTo>
                    <a:pt x="11184" y="8728"/>
                    <a:pt x="9136" y="11028"/>
                    <a:pt x="5797" y="11595"/>
                  </a:cubicBezTo>
                  <a:lnTo>
                    <a:pt x="1229" y="7027"/>
                  </a:lnTo>
                  <a:cubicBezTo>
                    <a:pt x="1890" y="3845"/>
                    <a:pt x="3907" y="1608"/>
                    <a:pt x="7246" y="978"/>
                  </a:cubicBezTo>
                  <a:close/>
                  <a:moveTo>
                    <a:pt x="1071" y="8004"/>
                  </a:moveTo>
                  <a:lnTo>
                    <a:pt x="4726" y="11690"/>
                  </a:lnTo>
                  <a:cubicBezTo>
                    <a:pt x="4391" y="11722"/>
                    <a:pt x="4083" y="11736"/>
                    <a:pt x="3800" y="11736"/>
                  </a:cubicBezTo>
                  <a:cubicBezTo>
                    <a:pt x="2431" y="11736"/>
                    <a:pt x="1669" y="11411"/>
                    <a:pt x="1512" y="11280"/>
                  </a:cubicBezTo>
                  <a:cubicBezTo>
                    <a:pt x="1229" y="11028"/>
                    <a:pt x="914" y="9799"/>
                    <a:pt x="1071" y="8004"/>
                  </a:cubicBezTo>
                  <a:close/>
                  <a:moveTo>
                    <a:pt x="9132" y="0"/>
                  </a:moveTo>
                  <a:cubicBezTo>
                    <a:pt x="8355" y="0"/>
                    <a:pt x="7508" y="77"/>
                    <a:pt x="6742" y="222"/>
                  </a:cubicBezTo>
                  <a:cubicBezTo>
                    <a:pt x="5482" y="506"/>
                    <a:pt x="4411" y="978"/>
                    <a:pt x="3560" y="1640"/>
                  </a:cubicBezTo>
                  <a:cubicBezTo>
                    <a:pt x="1764" y="2931"/>
                    <a:pt x="756" y="4948"/>
                    <a:pt x="347" y="7090"/>
                  </a:cubicBezTo>
                  <a:lnTo>
                    <a:pt x="347" y="7122"/>
                  </a:lnTo>
                  <a:cubicBezTo>
                    <a:pt x="0" y="9012"/>
                    <a:pt x="189" y="10934"/>
                    <a:pt x="756" y="11721"/>
                  </a:cubicBezTo>
                  <a:cubicBezTo>
                    <a:pt x="882" y="11879"/>
                    <a:pt x="945" y="11942"/>
                    <a:pt x="1103" y="12036"/>
                  </a:cubicBezTo>
                  <a:cubicBezTo>
                    <a:pt x="1678" y="12389"/>
                    <a:pt x="2725" y="12556"/>
                    <a:pt x="3868" y="12556"/>
                  </a:cubicBezTo>
                  <a:cubicBezTo>
                    <a:pt x="4664" y="12556"/>
                    <a:pt x="5506" y="12475"/>
                    <a:pt x="6270" y="12320"/>
                  </a:cubicBezTo>
                  <a:cubicBezTo>
                    <a:pt x="8380" y="11879"/>
                    <a:pt x="9956" y="10776"/>
                    <a:pt x="11058" y="9295"/>
                  </a:cubicBezTo>
                  <a:cubicBezTo>
                    <a:pt x="13264" y="6302"/>
                    <a:pt x="13075" y="2018"/>
                    <a:pt x="12255" y="852"/>
                  </a:cubicBezTo>
                  <a:cubicBezTo>
                    <a:pt x="12129" y="695"/>
                    <a:pt x="11972" y="537"/>
                    <a:pt x="11657" y="411"/>
                  </a:cubicBezTo>
                  <a:cubicBezTo>
                    <a:pt x="11279" y="222"/>
                    <a:pt x="10712" y="159"/>
                    <a:pt x="10271" y="64"/>
                  </a:cubicBezTo>
                  <a:cubicBezTo>
                    <a:pt x="9925" y="21"/>
                    <a:pt x="9538" y="0"/>
                    <a:pt x="91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9" name="Google Shape;6279;p40"/>
          <p:cNvSpPr/>
          <p:nvPr/>
        </p:nvSpPr>
        <p:spPr>
          <a:xfrm>
            <a:off x="5589971" y="2504625"/>
            <a:ext cx="344674" cy="292654"/>
          </a:xfrm>
          <a:custGeom>
            <a:avLst/>
            <a:gdLst/>
            <a:ahLst/>
            <a:cxnLst/>
            <a:rect l="l" t="t" r="r" b="b"/>
            <a:pathLst>
              <a:path w="12728" h="10807" extrusionOk="0">
                <a:moveTo>
                  <a:pt x="11877" y="819"/>
                </a:moveTo>
                <a:lnTo>
                  <a:pt x="11877" y="2489"/>
                </a:lnTo>
                <a:lnTo>
                  <a:pt x="851" y="2489"/>
                </a:lnTo>
                <a:lnTo>
                  <a:pt x="851" y="819"/>
                </a:lnTo>
                <a:close/>
                <a:moveTo>
                  <a:pt x="3340" y="3308"/>
                </a:moveTo>
                <a:lnTo>
                  <a:pt x="3340" y="6616"/>
                </a:lnTo>
                <a:lnTo>
                  <a:pt x="2520" y="6616"/>
                </a:lnTo>
                <a:lnTo>
                  <a:pt x="2520" y="3308"/>
                </a:lnTo>
                <a:close/>
                <a:moveTo>
                  <a:pt x="6648" y="3308"/>
                </a:moveTo>
                <a:lnTo>
                  <a:pt x="6648" y="6616"/>
                </a:lnTo>
                <a:lnTo>
                  <a:pt x="5828" y="6616"/>
                </a:lnTo>
                <a:lnTo>
                  <a:pt x="5828" y="3308"/>
                </a:lnTo>
                <a:close/>
                <a:moveTo>
                  <a:pt x="10239" y="3308"/>
                </a:moveTo>
                <a:lnTo>
                  <a:pt x="10239" y="6616"/>
                </a:lnTo>
                <a:lnTo>
                  <a:pt x="9420" y="6616"/>
                </a:lnTo>
                <a:lnTo>
                  <a:pt x="9420" y="3308"/>
                </a:lnTo>
                <a:close/>
                <a:moveTo>
                  <a:pt x="1701" y="3308"/>
                </a:moveTo>
                <a:lnTo>
                  <a:pt x="1701" y="7026"/>
                </a:lnTo>
                <a:cubicBezTo>
                  <a:pt x="1701" y="7246"/>
                  <a:pt x="1890" y="7435"/>
                  <a:pt x="2111" y="7435"/>
                </a:cubicBezTo>
                <a:lnTo>
                  <a:pt x="2552" y="7435"/>
                </a:lnTo>
                <a:lnTo>
                  <a:pt x="2552" y="9924"/>
                </a:lnTo>
                <a:lnTo>
                  <a:pt x="851" y="9924"/>
                </a:lnTo>
                <a:lnTo>
                  <a:pt x="851" y="3308"/>
                </a:lnTo>
                <a:close/>
                <a:moveTo>
                  <a:pt x="5009" y="3308"/>
                </a:moveTo>
                <a:lnTo>
                  <a:pt x="5009" y="7026"/>
                </a:lnTo>
                <a:cubicBezTo>
                  <a:pt x="5009" y="7246"/>
                  <a:pt x="5198" y="7435"/>
                  <a:pt x="5387" y="7435"/>
                </a:cubicBezTo>
                <a:lnTo>
                  <a:pt x="5828" y="7435"/>
                </a:lnTo>
                <a:lnTo>
                  <a:pt x="5828" y="9924"/>
                </a:lnTo>
                <a:lnTo>
                  <a:pt x="3340" y="9924"/>
                </a:lnTo>
                <a:lnTo>
                  <a:pt x="3340" y="7435"/>
                </a:lnTo>
                <a:lnTo>
                  <a:pt x="3781" y="7435"/>
                </a:lnTo>
                <a:cubicBezTo>
                  <a:pt x="4001" y="7435"/>
                  <a:pt x="4159" y="7246"/>
                  <a:pt x="4159" y="7026"/>
                </a:cubicBezTo>
                <a:lnTo>
                  <a:pt x="4159" y="3308"/>
                </a:lnTo>
                <a:close/>
                <a:moveTo>
                  <a:pt x="8569" y="3308"/>
                </a:moveTo>
                <a:lnTo>
                  <a:pt x="8569" y="7026"/>
                </a:lnTo>
                <a:cubicBezTo>
                  <a:pt x="8569" y="7246"/>
                  <a:pt x="8790" y="7435"/>
                  <a:pt x="9010" y="7435"/>
                </a:cubicBezTo>
                <a:lnTo>
                  <a:pt x="9452" y="7435"/>
                </a:lnTo>
                <a:lnTo>
                  <a:pt x="9452" y="9924"/>
                </a:lnTo>
                <a:lnTo>
                  <a:pt x="6648" y="9924"/>
                </a:lnTo>
                <a:lnTo>
                  <a:pt x="6648" y="7435"/>
                </a:lnTo>
                <a:lnTo>
                  <a:pt x="7089" y="7435"/>
                </a:lnTo>
                <a:cubicBezTo>
                  <a:pt x="7309" y="7435"/>
                  <a:pt x="7467" y="7246"/>
                  <a:pt x="7467" y="7026"/>
                </a:cubicBezTo>
                <a:lnTo>
                  <a:pt x="7467" y="3308"/>
                </a:lnTo>
                <a:close/>
                <a:moveTo>
                  <a:pt x="11940" y="3308"/>
                </a:moveTo>
                <a:lnTo>
                  <a:pt x="11940" y="9924"/>
                </a:lnTo>
                <a:lnTo>
                  <a:pt x="10239" y="9924"/>
                </a:lnTo>
                <a:lnTo>
                  <a:pt x="10239" y="7435"/>
                </a:lnTo>
                <a:lnTo>
                  <a:pt x="10680" y="7435"/>
                </a:lnTo>
                <a:cubicBezTo>
                  <a:pt x="10901" y="7435"/>
                  <a:pt x="11090" y="7246"/>
                  <a:pt x="11090" y="7026"/>
                </a:cubicBezTo>
                <a:lnTo>
                  <a:pt x="11090" y="3308"/>
                </a:lnTo>
                <a:close/>
                <a:moveTo>
                  <a:pt x="441" y="0"/>
                </a:moveTo>
                <a:cubicBezTo>
                  <a:pt x="189" y="0"/>
                  <a:pt x="0" y="189"/>
                  <a:pt x="0" y="441"/>
                </a:cubicBezTo>
                <a:lnTo>
                  <a:pt x="0" y="10365"/>
                </a:lnTo>
                <a:cubicBezTo>
                  <a:pt x="0" y="10586"/>
                  <a:pt x="189" y="10806"/>
                  <a:pt x="441" y="10806"/>
                </a:cubicBezTo>
                <a:lnTo>
                  <a:pt x="12287" y="10806"/>
                </a:lnTo>
                <a:cubicBezTo>
                  <a:pt x="12508" y="10806"/>
                  <a:pt x="12728" y="10586"/>
                  <a:pt x="12728" y="10365"/>
                </a:cubicBezTo>
                <a:lnTo>
                  <a:pt x="12728" y="2930"/>
                </a:lnTo>
                <a:lnTo>
                  <a:pt x="12728" y="441"/>
                </a:lnTo>
                <a:cubicBezTo>
                  <a:pt x="12728" y="189"/>
                  <a:pt x="12508" y="0"/>
                  <a:pt x="1228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0" name="Google Shape;6280;p40"/>
          <p:cNvSpPr/>
          <p:nvPr/>
        </p:nvSpPr>
        <p:spPr>
          <a:xfrm>
            <a:off x="7264898" y="2067188"/>
            <a:ext cx="267063" cy="345324"/>
          </a:xfrm>
          <a:custGeom>
            <a:avLst/>
            <a:gdLst/>
            <a:ahLst/>
            <a:cxnLst/>
            <a:rect l="l" t="t" r="r" b="b"/>
            <a:pathLst>
              <a:path w="9862" h="12752" extrusionOk="0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1" name="Google Shape;6281;p40"/>
          <p:cNvGrpSpPr/>
          <p:nvPr/>
        </p:nvGrpSpPr>
        <p:grpSpPr>
          <a:xfrm>
            <a:off x="1929543" y="1683974"/>
            <a:ext cx="349819" cy="342047"/>
            <a:chOff x="-42430625" y="1949750"/>
            <a:chExt cx="322950" cy="315775"/>
          </a:xfrm>
        </p:grpSpPr>
        <p:sp>
          <p:nvSpPr>
            <p:cNvPr id="6282" name="Google Shape;6282;p40"/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40"/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40"/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40"/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6" name="Google Shape;6286;p40"/>
          <p:cNvSpPr/>
          <p:nvPr/>
        </p:nvSpPr>
        <p:spPr>
          <a:xfrm>
            <a:off x="1956643" y="2080620"/>
            <a:ext cx="298638" cy="342995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7" name="Google Shape;6287;p40"/>
          <p:cNvSpPr/>
          <p:nvPr/>
        </p:nvSpPr>
        <p:spPr>
          <a:xfrm>
            <a:off x="1935918" y="2478467"/>
            <a:ext cx="340450" cy="342833"/>
          </a:xfrm>
          <a:custGeom>
            <a:avLst/>
            <a:gdLst/>
            <a:ahLst/>
            <a:cxnLst/>
            <a:rect l="l" t="t" r="r" b="b"/>
            <a:pathLst>
              <a:path w="12572" h="12660" extrusionOk="0">
                <a:moveTo>
                  <a:pt x="2773" y="840"/>
                </a:moveTo>
                <a:cubicBezTo>
                  <a:pt x="3025" y="840"/>
                  <a:pt x="3183" y="1061"/>
                  <a:pt x="3183" y="1250"/>
                </a:cubicBezTo>
                <a:lnTo>
                  <a:pt x="3183" y="2888"/>
                </a:lnTo>
                <a:cubicBezTo>
                  <a:pt x="3183" y="3140"/>
                  <a:pt x="2962" y="3298"/>
                  <a:pt x="2773" y="3298"/>
                </a:cubicBezTo>
                <a:cubicBezTo>
                  <a:pt x="2553" y="3298"/>
                  <a:pt x="2395" y="3109"/>
                  <a:pt x="2332" y="2888"/>
                </a:cubicBezTo>
                <a:lnTo>
                  <a:pt x="2332" y="1250"/>
                </a:lnTo>
                <a:cubicBezTo>
                  <a:pt x="2332" y="998"/>
                  <a:pt x="2553" y="840"/>
                  <a:pt x="2773" y="840"/>
                </a:cubicBezTo>
                <a:close/>
                <a:moveTo>
                  <a:pt x="9673" y="840"/>
                </a:moveTo>
                <a:cubicBezTo>
                  <a:pt x="9925" y="840"/>
                  <a:pt x="10082" y="1061"/>
                  <a:pt x="10082" y="1250"/>
                </a:cubicBezTo>
                <a:lnTo>
                  <a:pt x="10082" y="2888"/>
                </a:lnTo>
                <a:cubicBezTo>
                  <a:pt x="10082" y="3140"/>
                  <a:pt x="9862" y="3298"/>
                  <a:pt x="9673" y="3298"/>
                </a:cubicBezTo>
                <a:cubicBezTo>
                  <a:pt x="9452" y="3298"/>
                  <a:pt x="9295" y="3109"/>
                  <a:pt x="9232" y="2888"/>
                </a:cubicBezTo>
                <a:lnTo>
                  <a:pt x="9232" y="1250"/>
                </a:lnTo>
                <a:cubicBezTo>
                  <a:pt x="9232" y="998"/>
                  <a:pt x="9452" y="840"/>
                  <a:pt x="9673" y="840"/>
                </a:cubicBezTo>
                <a:close/>
                <a:moveTo>
                  <a:pt x="11374" y="2479"/>
                </a:moveTo>
                <a:cubicBezTo>
                  <a:pt x="11469" y="2479"/>
                  <a:pt x="11595" y="2542"/>
                  <a:pt x="11689" y="2668"/>
                </a:cubicBezTo>
                <a:cubicBezTo>
                  <a:pt x="11752" y="2794"/>
                  <a:pt x="11721" y="2857"/>
                  <a:pt x="11721" y="2983"/>
                </a:cubicBezTo>
                <a:lnTo>
                  <a:pt x="11721" y="4936"/>
                </a:lnTo>
                <a:lnTo>
                  <a:pt x="694" y="4936"/>
                </a:lnTo>
                <a:lnTo>
                  <a:pt x="694" y="2983"/>
                </a:lnTo>
                <a:cubicBezTo>
                  <a:pt x="694" y="2857"/>
                  <a:pt x="694" y="2794"/>
                  <a:pt x="725" y="2668"/>
                </a:cubicBezTo>
                <a:cubicBezTo>
                  <a:pt x="820" y="2542"/>
                  <a:pt x="946" y="2479"/>
                  <a:pt x="1040" y="2479"/>
                </a:cubicBezTo>
                <a:lnTo>
                  <a:pt x="1513" y="2479"/>
                </a:lnTo>
                <a:lnTo>
                  <a:pt x="1513" y="2888"/>
                </a:lnTo>
                <a:cubicBezTo>
                  <a:pt x="1513" y="3614"/>
                  <a:pt x="2132" y="4133"/>
                  <a:pt x="2803" y="4133"/>
                </a:cubicBezTo>
                <a:cubicBezTo>
                  <a:pt x="2919" y="4133"/>
                  <a:pt x="3036" y="4118"/>
                  <a:pt x="3151" y="4085"/>
                </a:cubicBezTo>
                <a:cubicBezTo>
                  <a:pt x="3655" y="3928"/>
                  <a:pt x="4002" y="3455"/>
                  <a:pt x="4002" y="2888"/>
                </a:cubicBezTo>
                <a:lnTo>
                  <a:pt x="4002" y="2479"/>
                </a:lnTo>
                <a:lnTo>
                  <a:pt x="8413" y="2479"/>
                </a:lnTo>
                <a:lnTo>
                  <a:pt x="8413" y="2888"/>
                </a:lnTo>
                <a:cubicBezTo>
                  <a:pt x="8413" y="3455"/>
                  <a:pt x="8759" y="3928"/>
                  <a:pt x="9263" y="4085"/>
                </a:cubicBezTo>
                <a:cubicBezTo>
                  <a:pt x="9379" y="4118"/>
                  <a:pt x="9496" y="4133"/>
                  <a:pt x="9612" y="4133"/>
                </a:cubicBezTo>
                <a:cubicBezTo>
                  <a:pt x="10282" y="4133"/>
                  <a:pt x="10902" y="3614"/>
                  <a:pt x="10902" y="2888"/>
                </a:cubicBezTo>
                <a:lnTo>
                  <a:pt x="10902" y="2479"/>
                </a:lnTo>
                <a:close/>
                <a:moveTo>
                  <a:pt x="11721" y="5787"/>
                </a:moveTo>
                <a:lnTo>
                  <a:pt x="11721" y="11457"/>
                </a:lnTo>
                <a:cubicBezTo>
                  <a:pt x="11721" y="11678"/>
                  <a:pt x="11532" y="11835"/>
                  <a:pt x="11280" y="11867"/>
                </a:cubicBezTo>
                <a:lnTo>
                  <a:pt x="1072" y="11867"/>
                </a:lnTo>
                <a:cubicBezTo>
                  <a:pt x="851" y="11867"/>
                  <a:pt x="694" y="11678"/>
                  <a:pt x="694" y="11457"/>
                </a:cubicBezTo>
                <a:lnTo>
                  <a:pt x="694" y="5787"/>
                </a:lnTo>
                <a:close/>
                <a:moveTo>
                  <a:pt x="2825" y="1"/>
                </a:moveTo>
                <a:cubicBezTo>
                  <a:pt x="2180" y="1"/>
                  <a:pt x="1608" y="526"/>
                  <a:pt x="1608" y="1250"/>
                </a:cubicBezTo>
                <a:lnTo>
                  <a:pt x="1608" y="1691"/>
                </a:lnTo>
                <a:lnTo>
                  <a:pt x="1135" y="1691"/>
                </a:lnTo>
                <a:cubicBezTo>
                  <a:pt x="851" y="1691"/>
                  <a:pt x="568" y="1785"/>
                  <a:pt x="379" y="2006"/>
                </a:cubicBezTo>
                <a:cubicBezTo>
                  <a:pt x="158" y="2227"/>
                  <a:pt x="1" y="2542"/>
                  <a:pt x="1" y="2888"/>
                </a:cubicBezTo>
                <a:lnTo>
                  <a:pt x="1" y="11457"/>
                </a:lnTo>
                <a:cubicBezTo>
                  <a:pt x="1" y="12087"/>
                  <a:pt x="486" y="12659"/>
                  <a:pt x="1102" y="12659"/>
                </a:cubicBezTo>
                <a:cubicBezTo>
                  <a:pt x="1134" y="12659"/>
                  <a:pt x="1166" y="12658"/>
                  <a:pt x="1198" y="12655"/>
                </a:cubicBezTo>
                <a:lnTo>
                  <a:pt x="11311" y="12655"/>
                </a:lnTo>
                <a:cubicBezTo>
                  <a:pt x="12004" y="12655"/>
                  <a:pt x="12571" y="12119"/>
                  <a:pt x="12571" y="11457"/>
                </a:cubicBezTo>
                <a:lnTo>
                  <a:pt x="12571" y="2888"/>
                </a:lnTo>
                <a:cubicBezTo>
                  <a:pt x="12571" y="2542"/>
                  <a:pt x="12414" y="2227"/>
                  <a:pt x="12193" y="2006"/>
                </a:cubicBezTo>
                <a:cubicBezTo>
                  <a:pt x="12004" y="1785"/>
                  <a:pt x="11721" y="1691"/>
                  <a:pt x="11437" y="1691"/>
                </a:cubicBezTo>
                <a:lnTo>
                  <a:pt x="10965" y="1691"/>
                </a:lnTo>
                <a:lnTo>
                  <a:pt x="10965" y="1250"/>
                </a:lnTo>
                <a:cubicBezTo>
                  <a:pt x="10965" y="526"/>
                  <a:pt x="10392" y="1"/>
                  <a:pt x="9747" y="1"/>
                </a:cubicBezTo>
                <a:cubicBezTo>
                  <a:pt x="9577" y="1"/>
                  <a:pt x="9402" y="37"/>
                  <a:pt x="9232" y="116"/>
                </a:cubicBezTo>
                <a:cubicBezTo>
                  <a:pt x="8759" y="305"/>
                  <a:pt x="8507" y="746"/>
                  <a:pt x="8507" y="1250"/>
                </a:cubicBezTo>
                <a:lnTo>
                  <a:pt x="8507" y="1691"/>
                </a:lnTo>
                <a:lnTo>
                  <a:pt x="4096" y="1691"/>
                </a:lnTo>
                <a:lnTo>
                  <a:pt x="4096" y="1250"/>
                </a:lnTo>
                <a:cubicBezTo>
                  <a:pt x="4096" y="746"/>
                  <a:pt x="3781" y="305"/>
                  <a:pt x="3340" y="116"/>
                </a:cubicBezTo>
                <a:cubicBezTo>
                  <a:pt x="3170" y="37"/>
                  <a:pt x="2995" y="1"/>
                  <a:pt x="282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8" name="Google Shape;6288;p40"/>
          <p:cNvSpPr/>
          <p:nvPr/>
        </p:nvSpPr>
        <p:spPr>
          <a:xfrm>
            <a:off x="3971588" y="1715484"/>
            <a:ext cx="343862" cy="313126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9" name="Google Shape;6289;p40"/>
          <p:cNvSpPr/>
          <p:nvPr/>
        </p:nvSpPr>
        <p:spPr>
          <a:xfrm>
            <a:off x="3969029" y="2104503"/>
            <a:ext cx="348980" cy="343862"/>
          </a:xfrm>
          <a:custGeom>
            <a:avLst/>
            <a:gdLst/>
            <a:ahLst/>
            <a:cxnLst/>
            <a:rect l="l" t="t" r="r" b="b"/>
            <a:pathLst>
              <a:path w="12887" h="12698" extrusionOk="0">
                <a:moveTo>
                  <a:pt x="7814" y="3309"/>
                </a:moveTo>
                <a:cubicBezTo>
                  <a:pt x="7782" y="3592"/>
                  <a:pt x="7782" y="3907"/>
                  <a:pt x="7814" y="4159"/>
                </a:cubicBezTo>
                <a:lnTo>
                  <a:pt x="4947" y="4159"/>
                </a:lnTo>
                <a:cubicBezTo>
                  <a:pt x="4978" y="3876"/>
                  <a:pt x="4978" y="3592"/>
                  <a:pt x="4947" y="3309"/>
                </a:cubicBezTo>
                <a:close/>
                <a:moveTo>
                  <a:pt x="9830" y="788"/>
                </a:moveTo>
                <a:cubicBezTo>
                  <a:pt x="10082" y="788"/>
                  <a:pt x="10366" y="820"/>
                  <a:pt x="10618" y="946"/>
                </a:cubicBezTo>
                <a:cubicBezTo>
                  <a:pt x="11721" y="1481"/>
                  <a:pt x="12193" y="2678"/>
                  <a:pt x="11752" y="3718"/>
                </a:cubicBezTo>
                <a:cubicBezTo>
                  <a:pt x="11500" y="4254"/>
                  <a:pt x="11027" y="4695"/>
                  <a:pt x="10460" y="4884"/>
                </a:cubicBezTo>
                <a:cubicBezTo>
                  <a:pt x="10261" y="4950"/>
                  <a:pt x="10035" y="4990"/>
                  <a:pt x="9816" y="4990"/>
                </a:cubicBezTo>
                <a:cubicBezTo>
                  <a:pt x="9619" y="4990"/>
                  <a:pt x="9427" y="4958"/>
                  <a:pt x="9263" y="4884"/>
                </a:cubicBezTo>
                <a:cubicBezTo>
                  <a:pt x="9074" y="4821"/>
                  <a:pt x="8885" y="4663"/>
                  <a:pt x="8791" y="4474"/>
                </a:cubicBezTo>
                <a:cubicBezTo>
                  <a:pt x="8791" y="4411"/>
                  <a:pt x="8759" y="4380"/>
                  <a:pt x="8728" y="4348"/>
                </a:cubicBezTo>
                <a:cubicBezTo>
                  <a:pt x="8570" y="3970"/>
                  <a:pt x="8570" y="3561"/>
                  <a:pt x="8728" y="3183"/>
                </a:cubicBezTo>
                <a:cubicBezTo>
                  <a:pt x="8759" y="3151"/>
                  <a:pt x="8759" y="3120"/>
                  <a:pt x="8791" y="3088"/>
                </a:cubicBezTo>
                <a:cubicBezTo>
                  <a:pt x="8980" y="2710"/>
                  <a:pt x="9358" y="2521"/>
                  <a:pt x="9830" y="2521"/>
                </a:cubicBezTo>
                <a:cubicBezTo>
                  <a:pt x="9956" y="2521"/>
                  <a:pt x="10019" y="2552"/>
                  <a:pt x="10082" y="2615"/>
                </a:cubicBezTo>
                <a:cubicBezTo>
                  <a:pt x="10240" y="2773"/>
                  <a:pt x="10240" y="3025"/>
                  <a:pt x="10145" y="3183"/>
                </a:cubicBezTo>
                <a:cubicBezTo>
                  <a:pt x="10051" y="3309"/>
                  <a:pt x="9956" y="3340"/>
                  <a:pt x="9830" y="3340"/>
                </a:cubicBezTo>
                <a:cubicBezTo>
                  <a:pt x="9578" y="3340"/>
                  <a:pt x="9389" y="3561"/>
                  <a:pt x="9389" y="3781"/>
                </a:cubicBezTo>
                <a:cubicBezTo>
                  <a:pt x="9389" y="4033"/>
                  <a:pt x="9578" y="4222"/>
                  <a:pt x="9830" y="4222"/>
                </a:cubicBezTo>
                <a:cubicBezTo>
                  <a:pt x="10555" y="4222"/>
                  <a:pt x="11059" y="3655"/>
                  <a:pt x="11059" y="2962"/>
                </a:cubicBezTo>
                <a:cubicBezTo>
                  <a:pt x="11059" y="2395"/>
                  <a:pt x="10681" y="1891"/>
                  <a:pt x="10114" y="1733"/>
                </a:cubicBezTo>
                <a:cubicBezTo>
                  <a:pt x="10034" y="1721"/>
                  <a:pt x="9933" y="1712"/>
                  <a:pt x="9817" y="1712"/>
                </a:cubicBezTo>
                <a:cubicBezTo>
                  <a:pt x="9339" y="1712"/>
                  <a:pt x="8611" y="1861"/>
                  <a:pt x="8129" y="2521"/>
                </a:cubicBezTo>
                <a:lnTo>
                  <a:pt x="4600" y="2521"/>
                </a:lnTo>
                <a:cubicBezTo>
                  <a:pt x="4191" y="1985"/>
                  <a:pt x="3592" y="1702"/>
                  <a:pt x="2931" y="1702"/>
                </a:cubicBezTo>
                <a:cubicBezTo>
                  <a:pt x="2395" y="1702"/>
                  <a:pt x="1986" y="1985"/>
                  <a:pt x="1796" y="2458"/>
                </a:cubicBezTo>
                <a:cubicBezTo>
                  <a:pt x="1481" y="3246"/>
                  <a:pt x="1954" y="4191"/>
                  <a:pt x="2931" y="4191"/>
                </a:cubicBezTo>
                <a:cubicBezTo>
                  <a:pt x="3183" y="4191"/>
                  <a:pt x="3340" y="3970"/>
                  <a:pt x="3340" y="3750"/>
                </a:cubicBezTo>
                <a:cubicBezTo>
                  <a:pt x="3340" y="3498"/>
                  <a:pt x="3120" y="3309"/>
                  <a:pt x="2931" y="3309"/>
                </a:cubicBezTo>
                <a:cubicBezTo>
                  <a:pt x="2805" y="3309"/>
                  <a:pt x="2742" y="3277"/>
                  <a:pt x="2647" y="3246"/>
                </a:cubicBezTo>
                <a:cubicBezTo>
                  <a:pt x="2458" y="3057"/>
                  <a:pt x="2490" y="2615"/>
                  <a:pt x="2805" y="2521"/>
                </a:cubicBezTo>
                <a:cubicBezTo>
                  <a:pt x="2836" y="2513"/>
                  <a:pt x="2879" y="2509"/>
                  <a:pt x="2931" y="2509"/>
                </a:cubicBezTo>
                <a:cubicBezTo>
                  <a:pt x="3084" y="2509"/>
                  <a:pt x="3309" y="2545"/>
                  <a:pt x="3498" y="2615"/>
                </a:cubicBezTo>
                <a:cubicBezTo>
                  <a:pt x="3687" y="2678"/>
                  <a:pt x="3876" y="2836"/>
                  <a:pt x="3970" y="3025"/>
                </a:cubicBezTo>
                <a:cubicBezTo>
                  <a:pt x="3970" y="3088"/>
                  <a:pt x="4002" y="3120"/>
                  <a:pt x="4033" y="3151"/>
                </a:cubicBezTo>
                <a:cubicBezTo>
                  <a:pt x="4191" y="3498"/>
                  <a:pt x="4191" y="3939"/>
                  <a:pt x="4033" y="4285"/>
                </a:cubicBezTo>
                <a:cubicBezTo>
                  <a:pt x="4002" y="4348"/>
                  <a:pt x="4002" y="4380"/>
                  <a:pt x="3970" y="4411"/>
                </a:cubicBezTo>
                <a:cubicBezTo>
                  <a:pt x="3750" y="4726"/>
                  <a:pt x="3403" y="4978"/>
                  <a:pt x="2931" y="4978"/>
                </a:cubicBezTo>
                <a:cubicBezTo>
                  <a:pt x="1796" y="4978"/>
                  <a:pt x="851" y="4033"/>
                  <a:pt x="851" y="2899"/>
                </a:cubicBezTo>
                <a:cubicBezTo>
                  <a:pt x="851" y="1733"/>
                  <a:pt x="1765" y="851"/>
                  <a:pt x="2931" y="788"/>
                </a:cubicBezTo>
                <a:close/>
                <a:moveTo>
                  <a:pt x="7751" y="4915"/>
                </a:moveTo>
                <a:lnTo>
                  <a:pt x="7751" y="10618"/>
                </a:lnTo>
                <a:cubicBezTo>
                  <a:pt x="7751" y="10838"/>
                  <a:pt x="7940" y="11027"/>
                  <a:pt x="8129" y="11027"/>
                </a:cubicBezTo>
                <a:cubicBezTo>
                  <a:pt x="8318" y="11027"/>
                  <a:pt x="8570" y="10838"/>
                  <a:pt x="8570" y="10618"/>
                </a:cubicBezTo>
                <a:lnTo>
                  <a:pt x="8570" y="5419"/>
                </a:lnTo>
                <a:cubicBezTo>
                  <a:pt x="8791" y="5577"/>
                  <a:pt x="9074" y="5671"/>
                  <a:pt x="9389" y="5766"/>
                </a:cubicBezTo>
                <a:lnTo>
                  <a:pt x="9389" y="11878"/>
                </a:lnTo>
                <a:lnTo>
                  <a:pt x="3372" y="11878"/>
                </a:lnTo>
                <a:lnTo>
                  <a:pt x="3372" y="5766"/>
                </a:lnTo>
                <a:cubicBezTo>
                  <a:pt x="3687" y="5734"/>
                  <a:pt x="3970" y="5608"/>
                  <a:pt x="4191" y="5419"/>
                </a:cubicBezTo>
                <a:lnTo>
                  <a:pt x="4191" y="10618"/>
                </a:lnTo>
                <a:cubicBezTo>
                  <a:pt x="4191" y="10838"/>
                  <a:pt x="4380" y="11027"/>
                  <a:pt x="4600" y="11027"/>
                </a:cubicBezTo>
                <a:cubicBezTo>
                  <a:pt x="4821" y="11027"/>
                  <a:pt x="5010" y="10838"/>
                  <a:pt x="5010" y="10618"/>
                </a:cubicBezTo>
                <a:lnTo>
                  <a:pt x="5010" y="4915"/>
                </a:lnTo>
                <a:lnTo>
                  <a:pt x="5861" y="4915"/>
                </a:lnTo>
                <a:lnTo>
                  <a:pt x="5861" y="10618"/>
                </a:lnTo>
                <a:cubicBezTo>
                  <a:pt x="5861" y="10838"/>
                  <a:pt x="6050" y="11027"/>
                  <a:pt x="6239" y="11027"/>
                </a:cubicBezTo>
                <a:cubicBezTo>
                  <a:pt x="6428" y="11027"/>
                  <a:pt x="6648" y="10838"/>
                  <a:pt x="6648" y="10618"/>
                </a:cubicBezTo>
                <a:lnTo>
                  <a:pt x="6648" y="4915"/>
                </a:lnTo>
                <a:close/>
                <a:moveTo>
                  <a:pt x="2931" y="1"/>
                </a:moveTo>
                <a:cubicBezTo>
                  <a:pt x="1324" y="1"/>
                  <a:pt x="1" y="1324"/>
                  <a:pt x="1" y="2899"/>
                </a:cubicBezTo>
                <a:cubicBezTo>
                  <a:pt x="1" y="4348"/>
                  <a:pt x="1072" y="5514"/>
                  <a:pt x="2490" y="5766"/>
                </a:cubicBezTo>
                <a:lnTo>
                  <a:pt x="2490" y="12256"/>
                </a:lnTo>
                <a:cubicBezTo>
                  <a:pt x="2490" y="12508"/>
                  <a:pt x="2679" y="12697"/>
                  <a:pt x="2931" y="12697"/>
                </a:cubicBezTo>
                <a:lnTo>
                  <a:pt x="9830" y="12697"/>
                </a:lnTo>
                <a:cubicBezTo>
                  <a:pt x="10051" y="12697"/>
                  <a:pt x="10208" y="12508"/>
                  <a:pt x="10208" y="12256"/>
                </a:cubicBezTo>
                <a:lnTo>
                  <a:pt x="10208" y="5797"/>
                </a:lnTo>
                <a:cubicBezTo>
                  <a:pt x="10964" y="5671"/>
                  <a:pt x="11721" y="5293"/>
                  <a:pt x="12193" y="4537"/>
                </a:cubicBezTo>
                <a:cubicBezTo>
                  <a:pt x="12823" y="3718"/>
                  <a:pt x="12886" y="2678"/>
                  <a:pt x="12508" y="1796"/>
                </a:cubicBezTo>
                <a:cubicBezTo>
                  <a:pt x="12067" y="725"/>
                  <a:pt x="10996" y="1"/>
                  <a:pt x="983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0" name="Google Shape;6290;p40"/>
          <p:cNvSpPr/>
          <p:nvPr/>
        </p:nvSpPr>
        <p:spPr>
          <a:xfrm>
            <a:off x="3969428" y="2502242"/>
            <a:ext cx="343862" cy="343835"/>
          </a:xfrm>
          <a:custGeom>
            <a:avLst/>
            <a:gdLst/>
            <a:ahLst/>
            <a:cxnLst/>
            <a:rect l="l" t="t" r="r" b="b"/>
            <a:pathLst>
              <a:path w="12698" h="12697" extrusionOk="0">
                <a:moveTo>
                  <a:pt x="11784" y="970"/>
                </a:moveTo>
                <a:lnTo>
                  <a:pt x="11784" y="2577"/>
                </a:lnTo>
                <a:lnTo>
                  <a:pt x="5168" y="4026"/>
                </a:lnTo>
                <a:lnTo>
                  <a:pt x="5168" y="2420"/>
                </a:lnTo>
                <a:lnTo>
                  <a:pt x="11784" y="970"/>
                </a:lnTo>
                <a:close/>
                <a:moveTo>
                  <a:pt x="10115" y="7741"/>
                </a:moveTo>
                <a:cubicBezTo>
                  <a:pt x="10982" y="7741"/>
                  <a:pt x="11784" y="8286"/>
                  <a:pt x="11784" y="8973"/>
                </a:cubicBezTo>
                <a:cubicBezTo>
                  <a:pt x="11784" y="9666"/>
                  <a:pt x="11027" y="10201"/>
                  <a:pt x="10145" y="10201"/>
                </a:cubicBezTo>
                <a:cubicBezTo>
                  <a:pt x="9358" y="10201"/>
                  <a:pt x="8665" y="9792"/>
                  <a:pt x="8507" y="9225"/>
                </a:cubicBezTo>
                <a:cubicBezTo>
                  <a:pt x="8350" y="8689"/>
                  <a:pt x="8728" y="8154"/>
                  <a:pt x="9263" y="7933"/>
                </a:cubicBezTo>
                <a:cubicBezTo>
                  <a:pt x="9537" y="7800"/>
                  <a:pt x="9829" y="7741"/>
                  <a:pt x="10115" y="7741"/>
                </a:cubicBezTo>
                <a:close/>
                <a:moveTo>
                  <a:pt x="2665" y="9393"/>
                </a:moveTo>
                <a:cubicBezTo>
                  <a:pt x="3537" y="9393"/>
                  <a:pt x="4348" y="9928"/>
                  <a:pt x="4348" y="10642"/>
                </a:cubicBezTo>
                <a:cubicBezTo>
                  <a:pt x="4348" y="11304"/>
                  <a:pt x="3592" y="11871"/>
                  <a:pt x="2679" y="11871"/>
                </a:cubicBezTo>
                <a:cubicBezTo>
                  <a:pt x="1891" y="11871"/>
                  <a:pt x="1229" y="11430"/>
                  <a:pt x="1072" y="10894"/>
                </a:cubicBezTo>
                <a:cubicBezTo>
                  <a:pt x="914" y="10327"/>
                  <a:pt x="1261" y="9823"/>
                  <a:pt x="1828" y="9571"/>
                </a:cubicBezTo>
                <a:cubicBezTo>
                  <a:pt x="2097" y="9448"/>
                  <a:pt x="2384" y="9393"/>
                  <a:pt x="2665" y="9393"/>
                </a:cubicBezTo>
                <a:close/>
                <a:moveTo>
                  <a:pt x="12242" y="1"/>
                </a:moveTo>
                <a:cubicBezTo>
                  <a:pt x="12197" y="1"/>
                  <a:pt x="12149" y="9"/>
                  <a:pt x="12099" y="25"/>
                </a:cubicBezTo>
                <a:lnTo>
                  <a:pt x="4663" y="1664"/>
                </a:lnTo>
                <a:cubicBezTo>
                  <a:pt x="4474" y="1695"/>
                  <a:pt x="4348" y="1853"/>
                  <a:pt x="4348" y="2073"/>
                </a:cubicBezTo>
                <a:lnTo>
                  <a:pt x="4348" y="9067"/>
                </a:lnTo>
                <a:cubicBezTo>
                  <a:pt x="3876" y="8721"/>
                  <a:pt x="3277" y="8563"/>
                  <a:pt x="2679" y="8563"/>
                </a:cubicBezTo>
                <a:cubicBezTo>
                  <a:pt x="1481" y="8563"/>
                  <a:pt x="536" y="9256"/>
                  <a:pt x="284" y="10138"/>
                </a:cubicBezTo>
                <a:cubicBezTo>
                  <a:pt x="1" y="11084"/>
                  <a:pt x="568" y="12060"/>
                  <a:pt x="1670" y="12501"/>
                </a:cubicBezTo>
                <a:cubicBezTo>
                  <a:pt x="1997" y="12634"/>
                  <a:pt x="2349" y="12697"/>
                  <a:pt x="2700" y="12697"/>
                </a:cubicBezTo>
                <a:cubicBezTo>
                  <a:pt x="3600" y="12697"/>
                  <a:pt x="4494" y="12281"/>
                  <a:pt x="4947" y="11556"/>
                </a:cubicBezTo>
                <a:cubicBezTo>
                  <a:pt x="5104" y="11273"/>
                  <a:pt x="5199" y="10957"/>
                  <a:pt x="5199" y="10611"/>
                </a:cubicBezTo>
                <a:lnTo>
                  <a:pt x="5199" y="4909"/>
                </a:lnTo>
                <a:lnTo>
                  <a:pt x="11815" y="3428"/>
                </a:lnTo>
                <a:lnTo>
                  <a:pt x="11815" y="7460"/>
                </a:lnTo>
                <a:cubicBezTo>
                  <a:pt x="11342" y="7114"/>
                  <a:pt x="10775" y="6956"/>
                  <a:pt x="10177" y="6956"/>
                </a:cubicBezTo>
                <a:cubicBezTo>
                  <a:pt x="8948" y="6956"/>
                  <a:pt x="8003" y="7649"/>
                  <a:pt x="7782" y="8532"/>
                </a:cubicBezTo>
                <a:cubicBezTo>
                  <a:pt x="7499" y="9477"/>
                  <a:pt x="8034" y="10453"/>
                  <a:pt x="9137" y="10894"/>
                </a:cubicBezTo>
                <a:cubicBezTo>
                  <a:pt x="9470" y="11017"/>
                  <a:pt x="9823" y="11076"/>
                  <a:pt x="10172" y="11076"/>
                </a:cubicBezTo>
                <a:cubicBezTo>
                  <a:pt x="11077" y="11076"/>
                  <a:pt x="11959" y="10677"/>
                  <a:pt x="12414" y="9949"/>
                </a:cubicBezTo>
                <a:cubicBezTo>
                  <a:pt x="12571" y="9666"/>
                  <a:pt x="12697" y="9351"/>
                  <a:pt x="12697" y="8973"/>
                </a:cubicBezTo>
                <a:cubicBezTo>
                  <a:pt x="12603" y="8941"/>
                  <a:pt x="12603" y="403"/>
                  <a:pt x="12603" y="403"/>
                </a:cubicBezTo>
                <a:cubicBezTo>
                  <a:pt x="12603" y="170"/>
                  <a:pt x="12453" y="1"/>
                  <a:pt x="1224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1" name="Google Shape;6291;p40"/>
          <p:cNvSpPr/>
          <p:nvPr/>
        </p:nvSpPr>
        <p:spPr>
          <a:xfrm>
            <a:off x="5996142" y="1678575"/>
            <a:ext cx="344701" cy="345568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2" name="Google Shape;6292;p40"/>
          <p:cNvGrpSpPr/>
          <p:nvPr/>
        </p:nvGrpSpPr>
        <p:grpSpPr>
          <a:xfrm>
            <a:off x="6002652" y="2078962"/>
            <a:ext cx="342995" cy="342291"/>
            <a:chOff x="-38686275" y="2314400"/>
            <a:chExt cx="316650" cy="316000"/>
          </a:xfrm>
        </p:grpSpPr>
        <p:sp>
          <p:nvSpPr>
            <p:cNvPr id="6293" name="Google Shape;6293;p40"/>
            <p:cNvSpPr/>
            <p:nvPr/>
          </p:nvSpPr>
          <p:spPr>
            <a:xfrm>
              <a:off x="-38686275" y="2314400"/>
              <a:ext cx="316650" cy="316000"/>
            </a:xfrm>
            <a:custGeom>
              <a:avLst/>
              <a:gdLst/>
              <a:ahLst/>
              <a:cxnLst/>
              <a:rect l="l" t="t" r="r" b="b"/>
              <a:pathLst>
                <a:path w="12666" h="12640" extrusionOk="0">
                  <a:moveTo>
                    <a:pt x="8161" y="852"/>
                  </a:moveTo>
                  <a:cubicBezTo>
                    <a:pt x="8381" y="852"/>
                    <a:pt x="8539" y="1041"/>
                    <a:pt x="8570" y="1262"/>
                  </a:cubicBezTo>
                  <a:lnTo>
                    <a:pt x="8570" y="1703"/>
                  </a:lnTo>
                  <a:lnTo>
                    <a:pt x="4160" y="1703"/>
                  </a:lnTo>
                  <a:lnTo>
                    <a:pt x="4160" y="1230"/>
                  </a:lnTo>
                  <a:lnTo>
                    <a:pt x="4128" y="1230"/>
                  </a:lnTo>
                  <a:cubicBezTo>
                    <a:pt x="4128" y="1199"/>
                    <a:pt x="4128" y="1104"/>
                    <a:pt x="4160" y="1073"/>
                  </a:cubicBezTo>
                  <a:cubicBezTo>
                    <a:pt x="4254" y="915"/>
                    <a:pt x="4380" y="852"/>
                    <a:pt x="4569" y="852"/>
                  </a:cubicBezTo>
                  <a:close/>
                  <a:moveTo>
                    <a:pt x="11437" y="2427"/>
                  </a:moveTo>
                  <a:cubicBezTo>
                    <a:pt x="11658" y="2427"/>
                    <a:pt x="11815" y="2616"/>
                    <a:pt x="11847" y="2805"/>
                  </a:cubicBezTo>
                  <a:lnTo>
                    <a:pt x="11847" y="5641"/>
                  </a:lnTo>
                  <a:cubicBezTo>
                    <a:pt x="11847" y="5830"/>
                    <a:pt x="11721" y="5987"/>
                    <a:pt x="11563" y="6050"/>
                  </a:cubicBezTo>
                  <a:cubicBezTo>
                    <a:pt x="11542" y="6061"/>
                    <a:pt x="11532" y="6064"/>
                    <a:pt x="11478" y="6064"/>
                  </a:cubicBezTo>
                  <a:cubicBezTo>
                    <a:pt x="11371" y="6064"/>
                    <a:pt x="11091" y="6050"/>
                    <a:pt x="10208" y="6050"/>
                  </a:cubicBezTo>
                  <a:lnTo>
                    <a:pt x="10208" y="4822"/>
                  </a:lnTo>
                  <a:cubicBezTo>
                    <a:pt x="10208" y="4570"/>
                    <a:pt x="9988" y="4381"/>
                    <a:pt x="9767" y="4381"/>
                  </a:cubicBezTo>
                  <a:lnTo>
                    <a:pt x="8129" y="4381"/>
                  </a:lnTo>
                  <a:cubicBezTo>
                    <a:pt x="7877" y="4381"/>
                    <a:pt x="7688" y="4570"/>
                    <a:pt x="7688" y="4822"/>
                  </a:cubicBezTo>
                  <a:lnTo>
                    <a:pt x="7688" y="6050"/>
                  </a:lnTo>
                  <a:lnTo>
                    <a:pt x="4916" y="6050"/>
                  </a:lnTo>
                  <a:lnTo>
                    <a:pt x="4916" y="4822"/>
                  </a:lnTo>
                  <a:cubicBezTo>
                    <a:pt x="4916" y="4570"/>
                    <a:pt x="4727" y="4381"/>
                    <a:pt x="4506" y="4381"/>
                  </a:cubicBezTo>
                  <a:lnTo>
                    <a:pt x="2836" y="4381"/>
                  </a:lnTo>
                  <a:cubicBezTo>
                    <a:pt x="2710" y="4381"/>
                    <a:pt x="2647" y="4412"/>
                    <a:pt x="2553" y="4507"/>
                  </a:cubicBezTo>
                  <a:cubicBezTo>
                    <a:pt x="2490" y="4570"/>
                    <a:pt x="2458" y="4696"/>
                    <a:pt x="2458" y="4790"/>
                  </a:cubicBezTo>
                  <a:lnTo>
                    <a:pt x="2458" y="5987"/>
                  </a:lnTo>
                  <a:lnTo>
                    <a:pt x="1230" y="5987"/>
                  </a:lnTo>
                  <a:cubicBezTo>
                    <a:pt x="978" y="5987"/>
                    <a:pt x="820" y="5798"/>
                    <a:pt x="788" y="5578"/>
                  </a:cubicBezTo>
                  <a:lnTo>
                    <a:pt x="788" y="2805"/>
                  </a:lnTo>
                  <a:cubicBezTo>
                    <a:pt x="788" y="2585"/>
                    <a:pt x="978" y="2427"/>
                    <a:pt x="1230" y="2427"/>
                  </a:cubicBezTo>
                  <a:close/>
                  <a:moveTo>
                    <a:pt x="4128" y="5200"/>
                  </a:moveTo>
                  <a:lnTo>
                    <a:pt x="4128" y="6428"/>
                  </a:lnTo>
                  <a:cubicBezTo>
                    <a:pt x="4128" y="6586"/>
                    <a:pt x="4065" y="6712"/>
                    <a:pt x="3939" y="6775"/>
                  </a:cubicBezTo>
                  <a:cubicBezTo>
                    <a:pt x="3857" y="6826"/>
                    <a:pt x="3768" y="6851"/>
                    <a:pt x="3684" y="6851"/>
                  </a:cubicBezTo>
                  <a:cubicBezTo>
                    <a:pt x="3508" y="6851"/>
                    <a:pt x="3351" y="6746"/>
                    <a:pt x="3309" y="6554"/>
                  </a:cubicBezTo>
                  <a:lnTo>
                    <a:pt x="3309" y="5200"/>
                  </a:lnTo>
                  <a:close/>
                  <a:moveTo>
                    <a:pt x="9358" y="5200"/>
                  </a:moveTo>
                  <a:lnTo>
                    <a:pt x="9358" y="6428"/>
                  </a:lnTo>
                  <a:cubicBezTo>
                    <a:pt x="9358" y="6586"/>
                    <a:pt x="9295" y="6712"/>
                    <a:pt x="9169" y="6775"/>
                  </a:cubicBezTo>
                  <a:cubicBezTo>
                    <a:pt x="9097" y="6826"/>
                    <a:pt x="9015" y="6851"/>
                    <a:pt x="8934" y="6851"/>
                  </a:cubicBezTo>
                  <a:cubicBezTo>
                    <a:pt x="8766" y="6851"/>
                    <a:pt x="8602" y="6746"/>
                    <a:pt x="8539" y="6554"/>
                  </a:cubicBezTo>
                  <a:lnTo>
                    <a:pt x="8539" y="5200"/>
                  </a:lnTo>
                  <a:close/>
                  <a:moveTo>
                    <a:pt x="11059" y="6869"/>
                  </a:moveTo>
                  <a:lnTo>
                    <a:pt x="11059" y="11438"/>
                  </a:lnTo>
                  <a:lnTo>
                    <a:pt x="11028" y="11438"/>
                  </a:lnTo>
                  <a:cubicBezTo>
                    <a:pt x="11028" y="11658"/>
                    <a:pt x="10839" y="11816"/>
                    <a:pt x="10618" y="11816"/>
                  </a:cubicBezTo>
                  <a:lnTo>
                    <a:pt x="2080" y="11816"/>
                  </a:lnTo>
                  <a:cubicBezTo>
                    <a:pt x="1860" y="11816"/>
                    <a:pt x="1702" y="11627"/>
                    <a:pt x="1702" y="11438"/>
                  </a:cubicBezTo>
                  <a:lnTo>
                    <a:pt x="1702" y="6869"/>
                  </a:lnTo>
                  <a:lnTo>
                    <a:pt x="2616" y="6869"/>
                  </a:lnTo>
                  <a:cubicBezTo>
                    <a:pt x="2710" y="7216"/>
                    <a:pt x="3025" y="7531"/>
                    <a:pt x="3403" y="7657"/>
                  </a:cubicBezTo>
                  <a:cubicBezTo>
                    <a:pt x="3520" y="7692"/>
                    <a:pt x="3637" y="7709"/>
                    <a:pt x="3752" y="7709"/>
                  </a:cubicBezTo>
                  <a:cubicBezTo>
                    <a:pt x="4263" y="7709"/>
                    <a:pt x="4736" y="7383"/>
                    <a:pt x="4916" y="6869"/>
                  </a:cubicBezTo>
                  <a:lnTo>
                    <a:pt x="7846" y="6869"/>
                  </a:lnTo>
                  <a:cubicBezTo>
                    <a:pt x="8017" y="7384"/>
                    <a:pt x="8513" y="7708"/>
                    <a:pt x="9036" y="7708"/>
                  </a:cubicBezTo>
                  <a:cubicBezTo>
                    <a:pt x="9185" y="7708"/>
                    <a:pt x="9337" y="7682"/>
                    <a:pt x="9484" y="7626"/>
                  </a:cubicBezTo>
                  <a:cubicBezTo>
                    <a:pt x="9799" y="7500"/>
                    <a:pt x="10082" y="7216"/>
                    <a:pt x="10145" y="6869"/>
                  </a:cubicBezTo>
                  <a:close/>
                  <a:moveTo>
                    <a:pt x="8211" y="0"/>
                  </a:moveTo>
                  <a:cubicBezTo>
                    <a:pt x="8194" y="0"/>
                    <a:pt x="8177" y="1"/>
                    <a:pt x="8161" y="1"/>
                  </a:cubicBezTo>
                  <a:lnTo>
                    <a:pt x="4569" y="1"/>
                  </a:lnTo>
                  <a:cubicBezTo>
                    <a:pt x="3907" y="1"/>
                    <a:pt x="3309" y="569"/>
                    <a:pt x="3340" y="1230"/>
                  </a:cubicBezTo>
                  <a:lnTo>
                    <a:pt x="3340" y="1671"/>
                  </a:lnTo>
                  <a:lnTo>
                    <a:pt x="1261" y="1671"/>
                  </a:lnTo>
                  <a:cubicBezTo>
                    <a:pt x="599" y="1671"/>
                    <a:pt x="1" y="2207"/>
                    <a:pt x="1" y="2868"/>
                  </a:cubicBezTo>
                  <a:lnTo>
                    <a:pt x="1" y="5641"/>
                  </a:lnTo>
                  <a:cubicBezTo>
                    <a:pt x="1" y="6145"/>
                    <a:pt x="316" y="6617"/>
                    <a:pt x="820" y="6838"/>
                  </a:cubicBezTo>
                  <a:lnTo>
                    <a:pt x="820" y="11438"/>
                  </a:lnTo>
                  <a:cubicBezTo>
                    <a:pt x="820" y="12067"/>
                    <a:pt x="1333" y="12639"/>
                    <a:pt x="1953" y="12639"/>
                  </a:cubicBezTo>
                  <a:cubicBezTo>
                    <a:pt x="1984" y="12639"/>
                    <a:pt x="2016" y="12638"/>
                    <a:pt x="2049" y="12635"/>
                  </a:cubicBezTo>
                  <a:lnTo>
                    <a:pt x="10587" y="12635"/>
                  </a:lnTo>
                  <a:cubicBezTo>
                    <a:pt x="11248" y="12635"/>
                    <a:pt x="11847" y="12099"/>
                    <a:pt x="11815" y="11438"/>
                  </a:cubicBezTo>
                  <a:lnTo>
                    <a:pt x="11815" y="6838"/>
                  </a:lnTo>
                  <a:cubicBezTo>
                    <a:pt x="12288" y="6680"/>
                    <a:pt x="12634" y="6208"/>
                    <a:pt x="12634" y="5641"/>
                  </a:cubicBezTo>
                  <a:lnTo>
                    <a:pt x="12634" y="2868"/>
                  </a:lnTo>
                  <a:cubicBezTo>
                    <a:pt x="12666" y="2207"/>
                    <a:pt x="12130" y="1640"/>
                    <a:pt x="11469" y="1640"/>
                  </a:cubicBezTo>
                  <a:lnTo>
                    <a:pt x="9358" y="1640"/>
                  </a:lnTo>
                  <a:lnTo>
                    <a:pt x="9358" y="1230"/>
                  </a:lnTo>
                  <a:cubicBezTo>
                    <a:pt x="9358" y="585"/>
                    <a:pt x="8849" y="0"/>
                    <a:pt x="8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40"/>
            <p:cNvSpPr/>
            <p:nvPr/>
          </p:nvSpPr>
          <p:spPr>
            <a:xfrm>
              <a:off x="-38583075" y="2527075"/>
              <a:ext cx="111075" cy="63050"/>
            </a:xfrm>
            <a:custGeom>
              <a:avLst/>
              <a:gdLst/>
              <a:ahLst/>
              <a:cxnLst/>
              <a:rect l="l" t="t" r="r" b="b"/>
              <a:pathLst>
                <a:path w="4443" h="2522" extrusionOk="0">
                  <a:moveTo>
                    <a:pt x="3592" y="851"/>
                  </a:moveTo>
                  <a:lnTo>
                    <a:pt x="3592" y="1670"/>
                  </a:lnTo>
                  <a:lnTo>
                    <a:pt x="819" y="1670"/>
                  </a:lnTo>
                  <a:lnTo>
                    <a:pt x="819" y="851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112"/>
                  </a:lnTo>
                  <a:cubicBezTo>
                    <a:pt x="0" y="2332"/>
                    <a:pt x="189" y="2521"/>
                    <a:pt x="441" y="2521"/>
                  </a:cubicBezTo>
                  <a:lnTo>
                    <a:pt x="4033" y="2521"/>
                  </a:lnTo>
                  <a:cubicBezTo>
                    <a:pt x="4253" y="2521"/>
                    <a:pt x="4442" y="2332"/>
                    <a:pt x="4442" y="2112"/>
                  </a:cubicBezTo>
                  <a:lnTo>
                    <a:pt x="4442" y="442"/>
                  </a:lnTo>
                  <a:cubicBezTo>
                    <a:pt x="4411" y="221"/>
                    <a:pt x="4253" y="1"/>
                    <a:pt x="40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5" name="Google Shape;6295;p40"/>
          <p:cNvGrpSpPr/>
          <p:nvPr/>
        </p:nvGrpSpPr>
        <p:grpSpPr>
          <a:xfrm>
            <a:off x="6001366" y="2477418"/>
            <a:ext cx="345568" cy="343835"/>
            <a:chOff x="-38686275" y="2682250"/>
            <a:chExt cx="319025" cy="317425"/>
          </a:xfrm>
        </p:grpSpPr>
        <p:sp>
          <p:nvSpPr>
            <p:cNvPr id="6296" name="Google Shape;6296;p40"/>
            <p:cNvSpPr/>
            <p:nvPr/>
          </p:nvSpPr>
          <p:spPr>
            <a:xfrm>
              <a:off x="-38686275" y="2682250"/>
              <a:ext cx="319025" cy="317425"/>
            </a:xfrm>
            <a:custGeom>
              <a:avLst/>
              <a:gdLst/>
              <a:ahLst/>
              <a:cxnLst/>
              <a:rect l="l" t="t" r="r" b="b"/>
              <a:pathLst>
                <a:path w="12761" h="12697" extrusionOk="0">
                  <a:moveTo>
                    <a:pt x="11511" y="5995"/>
                  </a:moveTo>
                  <a:cubicBezTo>
                    <a:pt x="11742" y="5995"/>
                    <a:pt x="11941" y="6184"/>
                    <a:pt x="11941" y="6396"/>
                  </a:cubicBezTo>
                  <a:cubicBezTo>
                    <a:pt x="11941" y="6616"/>
                    <a:pt x="11815" y="6774"/>
                    <a:pt x="11626" y="6805"/>
                  </a:cubicBezTo>
                  <a:cubicBezTo>
                    <a:pt x="11576" y="6818"/>
                    <a:pt x="11528" y="6824"/>
                    <a:pt x="11483" y="6824"/>
                  </a:cubicBezTo>
                  <a:cubicBezTo>
                    <a:pt x="11302" y="6824"/>
                    <a:pt x="11166" y="6723"/>
                    <a:pt x="11091" y="6522"/>
                  </a:cubicBezTo>
                  <a:cubicBezTo>
                    <a:pt x="11028" y="6301"/>
                    <a:pt x="11154" y="6081"/>
                    <a:pt x="11374" y="6018"/>
                  </a:cubicBezTo>
                  <a:cubicBezTo>
                    <a:pt x="11420" y="6002"/>
                    <a:pt x="11466" y="5995"/>
                    <a:pt x="11511" y="5995"/>
                  </a:cubicBezTo>
                  <a:close/>
                  <a:moveTo>
                    <a:pt x="5042" y="788"/>
                  </a:moveTo>
                  <a:cubicBezTo>
                    <a:pt x="7310" y="788"/>
                    <a:pt x="9169" y="2615"/>
                    <a:pt x="9169" y="4915"/>
                  </a:cubicBezTo>
                  <a:cubicBezTo>
                    <a:pt x="9169" y="7183"/>
                    <a:pt x="7310" y="9042"/>
                    <a:pt x="5042" y="9042"/>
                  </a:cubicBezTo>
                  <a:cubicBezTo>
                    <a:pt x="3624" y="9042"/>
                    <a:pt x="2364" y="8317"/>
                    <a:pt x="1608" y="7246"/>
                  </a:cubicBezTo>
                  <a:cubicBezTo>
                    <a:pt x="820" y="6049"/>
                    <a:pt x="694" y="4568"/>
                    <a:pt x="1230" y="3308"/>
                  </a:cubicBezTo>
                  <a:cubicBezTo>
                    <a:pt x="1860" y="1827"/>
                    <a:pt x="3309" y="788"/>
                    <a:pt x="5042" y="788"/>
                  </a:cubicBezTo>
                  <a:close/>
                  <a:moveTo>
                    <a:pt x="7531" y="9200"/>
                  </a:moveTo>
                  <a:lnTo>
                    <a:pt x="7531" y="11373"/>
                  </a:lnTo>
                  <a:cubicBezTo>
                    <a:pt x="7531" y="11594"/>
                    <a:pt x="7310" y="11751"/>
                    <a:pt x="7089" y="11814"/>
                  </a:cubicBezTo>
                  <a:lnTo>
                    <a:pt x="2962" y="11814"/>
                  </a:lnTo>
                  <a:cubicBezTo>
                    <a:pt x="2710" y="11814"/>
                    <a:pt x="2553" y="11594"/>
                    <a:pt x="2553" y="11373"/>
                  </a:cubicBezTo>
                  <a:lnTo>
                    <a:pt x="2553" y="9200"/>
                  </a:lnTo>
                  <a:cubicBezTo>
                    <a:pt x="3316" y="9645"/>
                    <a:pt x="4174" y="9873"/>
                    <a:pt x="5041" y="9873"/>
                  </a:cubicBezTo>
                  <a:cubicBezTo>
                    <a:pt x="5892" y="9873"/>
                    <a:pt x="6750" y="9652"/>
                    <a:pt x="7531" y="9200"/>
                  </a:cubicBezTo>
                  <a:close/>
                  <a:moveTo>
                    <a:pt x="4947" y="0"/>
                  </a:moveTo>
                  <a:cubicBezTo>
                    <a:pt x="4296" y="0"/>
                    <a:pt x="3643" y="126"/>
                    <a:pt x="3025" y="378"/>
                  </a:cubicBezTo>
                  <a:cubicBezTo>
                    <a:pt x="1230" y="1134"/>
                    <a:pt x="1" y="2930"/>
                    <a:pt x="1" y="4946"/>
                  </a:cubicBezTo>
                  <a:cubicBezTo>
                    <a:pt x="1" y="6396"/>
                    <a:pt x="631" y="7750"/>
                    <a:pt x="1639" y="8664"/>
                  </a:cubicBezTo>
                  <a:lnTo>
                    <a:pt x="1639" y="11436"/>
                  </a:lnTo>
                  <a:cubicBezTo>
                    <a:pt x="1639" y="12098"/>
                    <a:pt x="2206" y="12697"/>
                    <a:pt x="2868" y="12697"/>
                  </a:cubicBezTo>
                  <a:lnTo>
                    <a:pt x="6995" y="12697"/>
                  </a:lnTo>
                  <a:cubicBezTo>
                    <a:pt x="7562" y="12697"/>
                    <a:pt x="8035" y="12350"/>
                    <a:pt x="8192" y="11877"/>
                  </a:cubicBezTo>
                  <a:cubicBezTo>
                    <a:pt x="10114" y="11720"/>
                    <a:pt x="11847" y="10113"/>
                    <a:pt x="11847" y="8160"/>
                  </a:cubicBezTo>
                  <a:lnTo>
                    <a:pt x="11847" y="7719"/>
                  </a:lnTo>
                  <a:cubicBezTo>
                    <a:pt x="12351" y="7530"/>
                    <a:pt x="12666" y="7089"/>
                    <a:pt x="12666" y="6522"/>
                  </a:cubicBezTo>
                  <a:cubicBezTo>
                    <a:pt x="12760" y="5734"/>
                    <a:pt x="12193" y="5198"/>
                    <a:pt x="11500" y="5198"/>
                  </a:cubicBezTo>
                  <a:cubicBezTo>
                    <a:pt x="10839" y="5198"/>
                    <a:pt x="10240" y="5734"/>
                    <a:pt x="10240" y="6459"/>
                  </a:cubicBezTo>
                  <a:cubicBezTo>
                    <a:pt x="10240" y="6994"/>
                    <a:pt x="10587" y="7435"/>
                    <a:pt x="11059" y="7624"/>
                  </a:cubicBezTo>
                  <a:lnTo>
                    <a:pt x="11059" y="8097"/>
                  </a:lnTo>
                  <a:cubicBezTo>
                    <a:pt x="11059" y="9546"/>
                    <a:pt x="9767" y="10775"/>
                    <a:pt x="8318" y="10964"/>
                  </a:cubicBezTo>
                  <a:lnTo>
                    <a:pt x="8318" y="8664"/>
                  </a:lnTo>
                  <a:cubicBezTo>
                    <a:pt x="8633" y="8380"/>
                    <a:pt x="8885" y="8065"/>
                    <a:pt x="9106" y="7750"/>
                  </a:cubicBezTo>
                  <a:cubicBezTo>
                    <a:pt x="10618" y="5514"/>
                    <a:pt x="10051" y="2395"/>
                    <a:pt x="7751" y="851"/>
                  </a:cubicBezTo>
                  <a:cubicBezTo>
                    <a:pt x="6900" y="284"/>
                    <a:pt x="5925" y="0"/>
                    <a:pt x="4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40"/>
            <p:cNvSpPr/>
            <p:nvPr/>
          </p:nvSpPr>
          <p:spPr>
            <a:xfrm>
              <a:off x="-38591750" y="2773600"/>
              <a:ext cx="63025" cy="61350"/>
            </a:xfrm>
            <a:custGeom>
              <a:avLst/>
              <a:gdLst/>
              <a:ahLst/>
              <a:cxnLst/>
              <a:rect l="l" t="t" r="r" b="b"/>
              <a:pathLst>
                <a:path w="2521" h="2454" extrusionOk="0">
                  <a:moveTo>
                    <a:pt x="1264" y="788"/>
                  </a:moveTo>
                  <a:cubicBezTo>
                    <a:pt x="1315" y="788"/>
                    <a:pt x="1368" y="798"/>
                    <a:pt x="1418" y="820"/>
                  </a:cubicBezTo>
                  <a:cubicBezTo>
                    <a:pt x="1544" y="851"/>
                    <a:pt x="1607" y="977"/>
                    <a:pt x="1639" y="1103"/>
                  </a:cubicBezTo>
                  <a:cubicBezTo>
                    <a:pt x="1716" y="1387"/>
                    <a:pt x="1519" y="1649"/>
                    <a:pt x="1273" y="1649"/>
                  </a:cubicBezTo>
                  <a:cubicBezTo>
                    <a:pt x="1218" y="1649"/>
                    <a:pt x="1161" y="1636"/>
                    <a:pt x="1103" y="1607"/>
                  </a:cubicBezTo>
                  <a:cubicBezTo>
                    <a:pt x="914" y="1544"/>
                    <a:pt x="788" y="1292"/>
                    <a:pt x="851" y="1072"/>
                  </a:cubicBezTo>
                  <a:cubicBezTo>
                    <a:pt x="924" y="902"/>
                    <a:pt x="1090" y="788"/>
                    <a:pt x="1264" y="788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36"/>
                    <a:pt x="32" y="1229"/>
                  </a:cubicBezTo>
                  <a:cubicBezTo>
                    <a:pt x="32" y="1765"/>
                    <a:pt x="379" y="2238"/>
                    <a:pt x="914" y="2395"/>
                  </a:cubicBezTo>
                  <a:cubicBezTo>
                    <a:pt x="1038" y="2435"/>
                    <a:pt x="1163" y="2453"/>
                    <a:pt x="1285" y="2453"/>
                  </a:cubicBezTo>
                  <a:cubicBezTo>
                    <a:pt x="1939" y="2453"/>
                    <a:pt x="2521" y="1920"/>
                    <a:pt x="2521" y="1229"/>
                  </a:cubicBezTo>
                  <a:cubicBezTo>
                    <a:pt x="2489" y="536"/>
                    <a:pt x="192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8" name="Google Shape;6298;p40"/>
          <p:cNvGrpSpPr/>
          <p:nvPr/>
        </p:nvGrpSpPr>
        <p:grpSpPr>
          <a:xfrm>
            <a:off x="7214268" y="2462063"/>
            <a:ext cx="360056" cy="346516"/>
            <a:chOff x="-37534750" y="2668075"/>
            <a:chExt cx="332400" cy="319900"/>
          </a:xfrm>
        </p:grpSpPr>
        <p:sp>
          <p:nvSpPr>
            <p:cNvPr id="6299" name="Google Shape;6299;p40"/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40"/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1" name="Google Shape;6301;p40"/>
          <p:cNvSpPr/>
          <p:nvPr/>
        </p:nvSpPr>
        <p:spPr>
          <a:xfrm>
            <a:off x="2340638" y="1683287"/>
            <a:ext cx="345541" cy="342779"/>
          </a:xfrm>
          <a:custGeom>
            <a:avLst/>
            <a:gdLst/>
            <a:ahLst/>
            <a:cxnLst/>
            <a:rect l="l" t="t" r="r" b="b"/>
            <a:pathLst>
              <a:path w="12760" h="12658" extrusionOk="0">
                <a:moveTo>
                  <a:pt x="6270" y="1032"/>
                </a:moveTo>
                <a:lnTo>
                  <a:pt x="6932" y="1693"/>
                </a:lnTo>
                <a:lnTo>
                  <a:pt x="5640" y="1693"/>
                </a:lnTo>
                <a:lnTo>
                  <a:pt x="6270" y="1032"/>
                </a:lnTo>
                <a:close/>
                <a:moveTo>
                  <a:pt x="11342" y="2481"/>
                </a:moveTo>
                <a:lnTo>
                  <a:pt x="10523" y="3300"/>
                </a:lnTo>
                <a:lnTo>
                  <a:pt x="2332" y="3300"/>
                </a:lnTo>
                <a:lnTo>
                  <a:pt x="1513" y="2481"/>
                </a:lnTo>
                <a:close/>
                <a:moveTo>
                  <a:pt x="8381" y="9381"/>
                </a:moveTo>
                <a:lnTo>
                  <a:pt x="8381" y="10200"/>
                </a:lnTo>
                <a:lnTo>
                  <a:pt x="6711" y="10200"/>
                </a:lnTo>
                <a:lnTo>
                  <a:pt x="6711" y="9381"/>
                </a:lnTo>
                <a:close/>
                <a:moveTo>
                  <a:pt x="10303" y="4151"/>
                </a:moveTo>
                <a:lnTo>
                  <a:pt x="10303" y="10200"/>
                </a:lnTo>
                <a:lnTo>
                  <a:pt x="9200" y="10200"/>
                </a:lnTo>
                <a:lnTo>
                  <a:pt x="9200" y="9003"/>
                </a:lnTo>
                <a:cubicBezTo>
                  <a:pt x="9200" y="8751"/>
                  <a:pt x="8980" y="8562"/>
                  <a:pt x="8759" y="8562"/>
                </a:cubicBezTo>
                <a:lnTo>
                  <a:pt x="6270" y="8562"/>
                </a:lnTo>
                <a:cubicBezTo>
                  <a:pt x="6050" y="8562"/>
                  <a:pt x="5892" y="8751"/>
                  <a:pt x="5892" y="9003"/>
                </a:cubicBezTo>
                <a:lnTo>
                  <a:pt x="5892" y="10200"/>
                </a:lnTo>
                <a:lnTo>
                  <a:pt x="2584" y="10200"/>
                </a:lnTo>
                <a:lnTo>
                  <a:pt x="2584" y="4151"/>
                </a:lnTo>
                <a:close/>
                <a:moveTo>
                  <a:pt x="914" y="3080"/>
                </a:moveTo>
                <a:lnTo>
                  <a:pt x="1733" y="3899"/>
                </a:lnTo>
                <a:lnTo>
                  <a:pt x="1733" y="10452"/>
                </a:lnTo>
                <a:lnTo>
                  <a:pt x="914" y="11271"/>
                </a:lnTo>
                <a:lnTo>
                  <a:pt x="914" y="3080"/>
                </a:lnTo>
                <a:close/>
                <a:moveTo>
                  <a:pt x="11941" y="3080"/>
                </a:moveTo>
                <a:lnTo>
                  <a:pt x="11941" y="11271"/>
                </a:lnTo>
                <a:lnTo>
                  <a:pt x="11122" y="10452"/>
                </a:lnTo>
                <a:lnTo>
                  <a:pt x="11122" y="3899"/>
                </a:lnTo>
                <a:lnTo>
                  <a:pt x="11941" y="3080"/>
                </a:lnTo>
                <a:close/>
                <a:moveTo>
                  <a:pt x="10492" y="11050"/>
                </a:moveTo>
                <a:lnTo>
                  <a:pt x="11311" y="11870"/>
                </a:lnTo>
                <a:lnTo>
                  <a:pt x="1481" y="11870"/>
                </a:lnTo>
                <a:lnTo>
                  <a:pt x="2300" y="11050"/>
                </a:lnTo>
                <a:close/>
                <a:moveTo>
                  <a:pt x="6254" y="0"/>
                </a:moveTo>
                <a:cubicBezTo>
                  <a:pt x="6144" y="0"/>
                  <a:pt x="6034" y="39"/>
                  <a:pt x="5955" y="118"/>
                </a:cubicBezTo>
                <a:lnTo>
                  <a:pt x="4443" y="1662"/>
                </a:lnTo>
                <a:lnTo>
                  <a:pt x="379" y="1662"/>
                </a:lnTo>
                <a:cubicBezTo>
                  <a:pt x="221" y="1693"/>
                  <a:pt x="95" y="1819"/>
                  <a:pt x="64" y="1946"/>
                </a:cubicBezTo>
                <a:cubicBezTo>
                  <a:pt x="1" y="2009"/>
                  <a:pt x="64" y="1473"/>
                  <a:pt x="64" y="12248"/>
                </a:cubicBezTo>
                <a:cubicBezTo>
                  <a:pt x="64" y="12374"/>
                  <a:pt x="95" y="12500"/>
                  <a:pt x="221" y="12563"/>
                </a:cubicBezTo>
                <a:cubicBezTo>
                  <a:pt x="284" y="12657"/>
                  <a:pt x="379" y="12657"/>
                  <a:pt x="473" y="12657"/>
                </a:cubicBezTo>
                <a:lnTo>
                  <a:pt x="12351" y="12657"/>
                </a:lnTo>
                <a:cubicBezTo>
                  <a:pt x="12571" y="12657"/>
                  <a:pt x="12729" y="12468"/>
                  <a:pt x="12729" y="12216"/>
                </a:cubicBezTo>
                <a:lnTo>
                  <a:pt x="12729" y="2009"/>
                </a:lnTo>
                <a:cubicBezTo>
                  <a:pt x="12760" y="1851"/>
                  <a:pt x="12571" y="1662"/>
                  <a:pt x="12351" y="1662"/>
                </a:cubicBezTo>
                <a:lnTo>
                  <a:pt x="8097" y="1662"/>
                </a:lnTo>
                <a:lnTo>
                  <a:pt x="6554" y="118"/>
                </a:lnTo>
                <a:cubicBezTo>
                  <a:pt x="6475" y="39"/>
                  <a:pt x="6365" y="0"/>
                  <a:pt x="625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2" name="Google Shape;6302;p40"/>
          <p:cNvGrpSpPr/>
          <p:nvPr/>
        </p:nvGrpSpPr>
        <p:grpSpPr>
          <a:xfrm>
            <a:off x="2336367" y="2080696"/>
            <a:ext cx="345541" cy="344133"/>
            <a:chOff x="-42062025" y="2316000"/>
            <a:chExt cx="319000" cy="317700"/>
          </a:xfrm>
        </p:grpSpPr>
        <p:sp>
          <p:nvSpPr>
            <p:cNvPr id="6303" name="Google Shape;6303;p40"/>
            <p:cNvSpPr/>
            <p:nvPr/>
          </p:nvSpPr>
          <p:spPr>
            <a:xfrm>
              <a:off x="-41965150" y="2477075"/>
              <a:ext cx="124475" cy="112675"/>
            </a:xfrm>
            <a:custGeom>
              <a:avLst/>
              <a:gdLst/>
              <a:ahLst/>
              <a:cxnLst/>
              <a:rect l="l" t="t" r="r" b="b"/>
              <a:pathLst>
                <a:path w="4979" h="4507" extrusionOk="0">
                  <a:moveTo>
                    <a:pt x="2521" y="1371"/>
                  </a:moveTo>
                  <a:lnTo>
                    <a:pt x="2773" y="1812"/>
                  </a:lnTo>
                  <a:cubicBezTo>
                    <a:pt x="2836" y="1938"/>
                    <a:pt x="2931" y="2001"/>
                    <a:pt x="3088" y="2064"/>
                  </a:cubicBezTo>
                  <a:lnTo>
                    <a:pt x="3592" y="2127"/>
                  </a:lnTo>
                  <a:lnTo>
                    <a:pt x="3151" y="2473"/>
                  </a:lnTo>
                  <a:cubicBezTo>
                    <a:pt x="3088" y="2568"/>
                    <a:pt x="2994" y="2725"/>
                    <a:pt x="3057" y="2851"/>
                  </a:cubicBezTo>
                  <a:lnTo>
                    <a:pt x="3120" y="3355"/>
                  </a:lnTo>
                  <a:lnTo>
                    <a:pt x="2679" y="3103"/>
                  </a:lnTo>
                  <a:cubicBezTo>
                    <a:pt x="2631" y="3072"/>
                    <a:pt x="2568" y="3056"/>
                    <a:pt x="2501" y="3056"/>
                  </a:cubicBezTo>
                  <a:cubicBezTo>
                    <a:pt x="2434" y="3056"/>
                    <a:pt x="2364" y="3072"/>
                    <a:pt x="2301" y="3103"/>
                  </a:cubicBezTo>
                  <a:lnTo>
                    <a:pt x="1860" y="3355"/>
                  </a:lnTo>
                  <a:lnTo>
                    <a:pt x="1954" y="2851"/>
                  </a:lnTo>
                  <a:cubicBezTo>
                    <a:pt x="1986" y="2725"/>
                    <a:pt x="1891" y="2568"/>
                    <a:pt x="1828" y="2473"/>
                  </a:cubicBezTo>
                  <a:lnTo>
                    <a:pt x="1481" y="2127"/>
                  </a:lnTo>
                  <a:lnTo>
                    <a:pt x="1986" y="2064"/>
                  </a:lnTo>
                  <a:cubicBezTo>
                    <a:pt x="2112" y="2064"/>
                    <a:pt x="2206" y="1938"/>
                    <a:pt x="2301" y="1812"/>
                  </a:cubicBezTo>
                  <a:lnTo>
                    <a:pt x="2521" y="1371"/>
                  </a:lnTo>
                  <a:close/>
                  <a:moveTo>
                    <a:pt x="2474" y="0"/>
                  </a:moveTo>
                  <a:cubicBezTo>
                    <a:pt x="2332" y="0"/>
                    <a:pt x="2190" y="79"/>
                    <a:pt x="2112" y="236"/>
                  </a:cubicBezTo>
                  <a:lnTo>
                    <a:pt x="1576" y="1276"/>
                  </a:lnTo>
                  <a:lnTo>
                    <a:pt x="473" y="1434"/>
                  </a:lnTo>
                  <a:cubicBezTo>
                    <a:pt x="127" y="1465"/>
                    <a:pt x="1" y="1906"/>
                    <a:pt x="253" y="2127"/>
                  </a:cubicBezTo>
                  <a:lnTo>
                    <a:pt x="1040" y="2914"/>
                  </a:lnTo>
                  <a:lnTo>
                    <a:pt x="851" y="4017"/>
                  </a:lnTo>
                  <a:cubicBezTo>
                    <a:pt x="802" y="4291"/>
                    <a:pt x="1028" y="4506"/>
                    <a:pt x="1249" y="4506"/>
                  </a:cubicBezTo>
                  <a:cubicBezTo>
                    <a:pt x="1308" y="4506"/>
                    <a:pt x="1366" y="4491"/>
                    <a:pt x="1418" y="4458"/>
                  </a:cubicBezTo>
                  <a:lnTo>
                    <a:pt x="2427" y="3954"/>
                  </a:lnTo>
                  <a:lnTo>
                    <a:pt x="3403" y="4458"/>
                  </a:lnTo>
                  <a:cubicBezTo>
                    <a:pt x="3465" y="4489"/>
                    <a:pt x="3528" y="4503"/>
                    <a:pt x="3589" y="4503"/>
                  </a:cubicBezTo>
                  <a:cubicBezTo>
                    <a:pt x="3839" y="4503"/>
                    <a:pt x="4052" y="4270"/>
                    <a:pt x="4002" y="4017"/>
                  </a:cubicBezTo>
                  <a:lnTo>
                    <a:pt x="3781" y="2914"/>
                  </a:lnTo>
                  <a:lnTo>
                    <a:pt x="4569" y="2127"/>
                  </a:lnTo>
                  <a:cubicBezTo>
                    <a:pt x="4978" y="1906"/>
                    <a:pt x="4821" y="1465"/>
                    <a:pt x="4474" y="1434"/>
                  </a:cubicBezTo>
                  <a:lnTo>
                    <a:pt x="3372" y="1276"/>
                  </a:lnTo>
                  <a:lnTo>
                    <a:pt x="2836" y="236"/>
                  </a:lnTo>
                  <a:cubicBezTo>
                    <a:pt x="2757" y="79"/>
                    <a:pt x="2616" y="0"/>
                    <a:pt x="2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40"/>
            <p:cNvSpPr/>
            <p:nvPr/>
          </p:nvSpPr>
          <p:spPr>
            <a:xfrm>
              <a:off x="-42062025" y="2316000"/>
              <a:ext cx="319000" cy="317700"/>
            </a:xfrm>
            <a:custGeom>
              <a:avLst/>
              <a:gdLst/>
              <a:ahLst/>
              <a:cxnLst/>
              <a:rect l="l" t="t" r="r" b="b"/>
              <a:pathLst>
                <a:path w="12760" h="12708" extrusionOk="0">
                  <a:moveTo>
                    <a:pt x="9610" y="851"/>
                  </a:moveTo>
                  <a:lnTo>
                    <a:pt x="8129" y="2615"/>
                  </a:lnTo>
                  <a:cubicBezTo>
                    <a:pt x="8097" y="2584"/>
                    <a:pt x="8034" y="2584"/>
                    <a:pt x="7940" y="2584"/>
                  </a:cubicBezTo>
                  <a:lnTo>
                    <a:pt x="4821" y="2584"/>
                  </a:lnTo>
                  <a:cubicBezTo>
                    <a:pt x="4758" y="2584"/>
                    <a:pt x="4726" y="2584"/>
                    <a:pt x="4632" y="2615"/>
                  </a:cubicBezTo>
                  <a:lnTo>
                    <a:pt x="3183" y="851"/>
                  </a:lnTo>
                  <a:close/>
                  <a:moveTo>
                    <a:pt x="7530" y="3371"/>
                  </a:moveTo>
                  <a:lnTo>
                    <a:pt x="6396" y="4726"/>
                  </a:lnTo>
                  <a:lnTo>
                    <a:pt x="5293" y="3371"/>
                  </a:lnTo>
                  <a:close/>
                  <a:moveTo>
                    <a:pt x="10555" y="1009"/>
                  </a:moveTo>
                  <a:lnTo>
                    <a:pt x="11783" y="2237"/>
                  </a:lnTo>
                  <a:lnTo>
                    <a:pt x="8759" y="5923"/>
                  </a:lnTo>
                  <a:cubicBezTo>
                    <a:pt x="8255" y="5545"/>
                    <a:pt x="7719" y="5262"/>
                    <a:pt x="7121" y="5136"/>
                  </a:cubicBezTo>
                  <a:lnTo>
                    <a:pt x="10555" y="1009"/>
                  </a:lnTo>
                  <a:close/>
                  <a:moveTo>
                    <a:pt x="2269" y="1040"/>
                  </a:moveTo>
                  <a:lnTo>
                    <a:pt x="5703" y="5199"/>
                  </a:lnTo>
                  <a:cubicBezTo>
                    <a:pt x="5104" y="5293"/>
                    <a:pt x="4506" y="5545"/>
                    <a:pt x="4033" y="5986"/>
                  </a:cubicBezTo>
                  <a:cubicBezTo>
                    <a:pt x="3214" y="4947"/>
                    <a:pt x="1040" y="2269"/>
                    <a:pt x="1040" y="2269"/>
                  </a:cubicBezTo>
                  <a:lnTo>
                    <a:pt x="2269" y="1040"/>
                  </a:lnTo>
                  <a:close/>
                  <a:moveTo>
                    <a:pt x="6349" y="5978"/>
                  </a:moveTo>
                  <a:cubicBezTo>
                    <a:pt x="7097" y="5978"/>
                    <a:pt x="7845" y="6254"/>
                    <a:pt x="8412" y="6805"/>
                  </a:cubicBezTo>
                  <a:lnTo>
                    <a:pt x="8538" y="6932"/>
                  </a:lnTo>
                  <a:cubicBezTo>
                    <a:pt x="8633" y="7026"/>
                    <a:pt x="8727" y="7152"/>
                    <a:pt x="8822" y="7278"/>
                  </a:cubicBezTo>
                  <a:cubicBezTo>
                    <a:pt x="9452" y="8097"/>
                    <a:pt x="9484" y="9168"/>
                    <a:pt x="9137" y="10082"/>
                  </a:cubicBezTo>
                  <a:cubicBezTo>
                    <a:pt x="8662" y="11199"/>
                    <a:pt x="7524" y="11885"/>
                    <a:pt x="6358" y="11885"/>
                  </a:cubicBezTo>
                  <a:cubicBezTo>
                    <a:pt x="5978" y="11885"/>
                    <a:pt x="5595" y="11812"/>
                    <a:pt x="5230" y="11657"/>
                  </a:cubicBezTo>
                  <a:cubicBezTo>
                    <a:pt x="3340" y="10870"/>
                    <a:pt x="2805" y="8412"/>
                    <a:pt x="4159" y="6932"/>
                  </a:cubicBezTo>
                  <a:lnTo>
                    <a:pt x="4285" y="6805"/>
                  </a:lnTo>
                  <a:cubicBezTo>
                    <a:pt x="4852" y="6254"/>
                    <a:pt x="5601" y="5978"/>
                    <a:pt x="6349" y="5978"/>
                  </a:cubicBezTo>
                  <a:close/>
                  <a:moveTo>
                    <a:pt x="2269" y="0"/>
                  </a:moveTo>
                  <a:cubicBezTo>
                    <a:pt x="2143" y="0"/>
                    <a:pt x="2048" y="32"/>
                    <a:pt x="1954" y="95"/>
                  </a:cubicBezTo>
                  <a:lnTo>
                    <a:pt x="158" y="1922"/>
                  </a:lnTo>
                  <a:cubicBezTo>
                    <a:pt x="1" y="2080"/>
                    <a:pt x="1" y="2300"/>
                    <a:pt x="95" y="2458"/>
                  </a:cubicBezTo>
                  <a:lnTo>
                    <a:pt x="3372" y="6522"/>
                  </a:lnTo>
                  <a:cubicBezTo>
                    <a:pt x="1985" y="8255"/>
                    <a:pt x="2395" y="10807"/>
                    <a:pt x="4254" y="12035"/>
                  </a:cubicBezTo>
                  <a:cubicBezTo>
                    <a:pt x="4911" y="12489"/>
                    <a:pt x="5659" y="12708"/>
                    <a:pt x="6397" y="12708"/>
                  </a:cubicBezTo>
                  <a:cubicBezTo>
                    <a:pt x="7606" y="12708"/>
                    <a:pt x="8791" y="12122"/>
                    <a:pt x="9515" y="11027"/>
                  </a:cubicBezTo>
                  <a:cubicBezTo>
                    <a:pt x="10429" y="9641"/>
                    <a:pt x="10397" y="7814"/>
                    <a:pt x="9326" y="6522"/>
                  </a:cubicBezTo>
                  <a:lnTo>
                    <a:pt x="12634" y="2458"/>
                  </a:lnTo>
                  <a:cubicBezTo>
                    <a:pt x="12760" y="2300"/>
                    <a:pt x="12760" y="2080"/>
                    <a:pt x="12603" y="1922"/>
                  </a:cubicBezTo>
                  <a:lnTo>
                    <a:pt x="10775" y="95"/>
                  </a:lnTo>
                  <a:cubicBezTo>
                    <a:pt x="10712" y="32"/>
                    <a:pt x="10555" y="0"/>
                    <a:pt x="104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5" name="Google Shape;6305;p40"/>
          <p:cNvSpPr/>
          <p:nvPr/>
        </p:nvSpPr>
        <p:spPr>
          <a:xfrm>
            <a:off x="2339352" y="2477627"/>
            <a:ext cx="348113" cy="345270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6" name="Google Shape;6306;p40"/>
          <p:cNvGrpSpPr/>
          <p:nvPr/>
        </p:nvGrpSpPr>
        <p:grpSpPr>
          <a:xfrm>
            <a:off x="4395630" y="1713843"/>
            <a:ext cx="303729" cy="338717"/>
            <a:chOff x="-40150450" y="1977325"/>
            <a:chExt cx="280400" cy="312700"/>
          </a:xfrm>
        </p:grpSpPr>
        <p:sp>
          <p:nvSpPr>
            <p:cNvPr id="6307" name="Google Shape;6307;p40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40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40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40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1" name="Google Shape;6311;p40"/>
          <p:cNvGrpSpPr/>
          <p:nvPr/>
        </p:nvGrpSpPr>
        <p:grpSpPr>
          <a:xfrm>
            <a:off x="4390079" y="2106286"/>
            <a:ext cx="314832" cy="342995"/>
            <a:chOff x="-40160700" y="2339625"/>
            <a:chExt cx="290650" cy="316650"/>
          </a:xfrm>
        </p:grpSpPr>
        <p:sp>
          <p:nvSpPr>
            <p:cNvPr id="6312" name="Google Shape;6312;p40"/>
            <p:cNvSpPr/>
            <p:nvPr/>
          </p:nvSpPr>
          <p:spPr>
            <a:xfrm>
              <a:off x="-40005525" y="2552600"/>
              <a:ext cx="70900" cy="62175"/>
            </a:xfrm>
            <a:custGeom>
              <a:avLst/>
              <a:gdLst/>
              <a:ahLst/>
              <a:cxnLst/>
              <a:rect l="l" t="t" r="r" b="b"/>
              <a:pathLst>
                <a:path w="2836" h="2487" extrusionOk="0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40"/>
            <p:cNvSpPr/>
            <p:nvPr/>
          </p:nvSpPr>
          <p:spPr>
            <a:xfrm>
              <a:off x="-40039400" y="2605050"/>
              <a:ext cx="29150" cy="20500"/>
            </a:xfrm>
            <a:custGeom>
              <a:avLst/>
              <a:gdLst/>
              <a:ahLst/>
              <a:cxnLst/>
              <a:rect l="l" t="t" r="r" b="b"/>
              <a:pathLst>
                <a:path w="1166" h="820" extrusionOk="0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40"/>
            <p:cNvSpPr/>
            <p:nvPr/>
          </p:nvSpPr>
          <p:spPr>
            <a:xfrm>
              <a:off x="-40079575" y="25845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40"/>
            <p:cNvSpPr/>
            <p:nvPr/>
          </p:nvSpPr>
          <p:spPr>
            <a:xfrm>
              <a:off x="-40160700" y="2339625"/>
              <a:ext cx="290650" cy="316650"/>
            </a:xfrm>
            <a:custGeom>
              <a:avLst/>
              <a:gdLst/>
              <a:ahLst/>
              <a:cxnLst/>
              <a:rect l="l" t="t" r="r" b="b"/>
              <a:pathLst>
                <a:path w="11626" h="12666" extrusionOk="0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6" name="Google Shape;6316;p40"/>
          <p:cNvGrpSpPr/>
          <p:nvPr/>
        </p:nvGrpSpPr>
        <p:grpSpPr>
          <a:xfrm>
            <a:off x="4373357" y="2503008"/>
            <a:ext cx="345541" cy="342995"/>
            <a:chOff x="-40171725" y="2705875"/>
            <a:chExt cx="319000" cy="316650"/>
          </a:xfrm>
        </p:grpSpPr>
        <p:sp>
          <p:nvSpPr>
            <p:cNvPr id="6317" name="Google Shape;6317;p40"/>
            <p:cNvSpPr/>
            <p:nvPr/>
          </p:nvSpPr>
          <p:spPr>
            <a:xfrm>
              <a:off x="-40068550" y="2788575"/>
              <a:ext cx="48075" cy="58775"/>
            </a:xfrm>
            <a:custGeom>
              <a:avLst/>
              <a:gdLst/>
              <a:ahLst/>
              <a:cxnLst/>
              <a:rect l="l" t="t" r="r" b="b"/>
              <a:pathLst>
                <a:path w="1923" h="2351" extrusionOk="0">
                  <a:moveTo>
                    <a:pt x="442" y="0"/>
                  </a:moveTo>
                  <a:cubicBezTo>
                    <a:pt x="190" y="0"/>
                    <a:pt x="1" y="158"/>
                    <a:pt x="32" y="410"/>
                  </a:cubicBezTo>
                  <a:cubicBezTo>
                    <a:pt x="32" y="1261"/>
                    <a:pt x="505" y="1985"/>
                    <a:pt x="1261" y="2300"/>
                  </a:cubicBezTo>
                  <a:cubicBezTo>
                    <a:pt x="1322" y="2335"/>
                    <a:pt x="1386" y="2351"/>
                    <a:pt x="1448" y="2351"/>
                  </a:cubicBezTo>
                  <a:cubicBezTo>
                    <a:pt x="1607" y="2351"/>
                    <a:pt x="1751" y="2247"/>
                    <a:pt x="1796" y="2111"/>
                  </a:cubicBezTo>
                  <a:cubicBezTo>
                    <a:pt x="1922" y="1891"/>
                    <a:pt x="1796" y="1639"/>
                    <a:pt x="1607" y="1576"/>
                  </a:cubicBezTo>
                  <a:cubicBezTo>
                    <a:pt x="1135" y="1355"/>
                    <a:pt x="851" y="945"/>
                    <a:pt x="851" y="410"/>
                  </a:cubicBezTo>
                  <a:cubicBezTo>
                    <a:pt x="851" y="189"/>
                    <a:pt x="662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40"/>
            <p:cNvSpPr/>
            <p:nvPr/>
          </p:nvSpPr>
          <p:spPr>
            <a:xfrm>
              <a:off x="-40171725" y="2705875"/>
              <a:ext cx="319000" cy="316650"/>
            </a:xfrm>
            <a:custGeom>
              <a:avLst/>
              <a:gdLst/>
              <a:ahLst/>
              <a:cxnLst/>
              <a:rect l="l" t="t" r="r" b="b"/>
              <a:pathLst>
                <a:path w="12760" h="12666" extrusionOk="0">
                  <a:moveTo>
                    <a:pt x="2489" y="1639"/>
                  </a:moveTo>
                  <a:lnTo>
                    <a:pt x="2489" y="3718"/>
                  </a:lnTo>
                  <a:cubicBezTo>
                    <a:pt x="2489" y="4127"/>
                    <a:pt x="2552" y="4506"/>
                    <a:pt x="2678" y="4884"/>
                  </a:cubicBezTo>
                  <a:cubicBezTo>
                    <a:pt x="1639" y="4600"/>
                    <a:pt x="820" y="3623"/>
                    <a:pt x="820" y="2458"/>
                  </a:cubicBezTo>
                  <a:lnTo>
                    <a:pt x="820" y="2048"/>
                  </a:lnTo>
                  <a:cubicBezTo>
                    <a:pt x="820" y="1796"/>
                    <a:pt x="1009" y="1639"/>
                    <a:pt x="1261" y="1639"/>
                  </a:cubicBezTo>
                  <a:close/>
                  <a:moveTo>
                    <a:pt x="11500" y="1639"/>
                  </a:moveTo>
                  <a:cubicBezTo>
                    <a:pt x="11720" y="1639"/>
                    <a:pt x="11878" y="1828"/>
                    <a:pt x="11878" y="2048"/>
                  </a:cubicBezTo>
                  <a:lnTo>
                    <a:pt x="11878" y="2426"/>
                  </a:lnTo>
                  <a:cubicBezTo>
                    <a:pt x="11878" y="3623"/>
                    <a:pt x="11090" y="4569"/>
                    <a:pt x="10019" y="4884"/>
                  </a:cubicBezTo>
                  <a:cubicBezTo>
                    <a:pt x="10145" y="4506"/>
                    <a:pt x="10240" y="4127"/>
                    <a:pt x="10240" y="3718"/>
                  </a:cubicBezTo>
                  <a:lnTo>
                    <a:pt x="10240" y="1639"/>
                  </a:lnTo>
                  <a:close/>
                  <a:moveTo>
                    <a:pt x="9389" y="788"/>
                  </a:moveTo>
                  <a:lnTo>
                    <a:pt x="9389" y="3686"/>
                  </a:lnTo>
                  <a:cubicBezTo>
                    <a:pt x="9389" y="4789"/>
                    <a:pt x="8759" y="5860"/>
                    <a:pt x="7656" y="6333"/>
                  </a:cubicBezTo>
                  <a:cubicBezTo>
                    <a:pt x="7247" y="6522"/>
                    <a:pt x="6932" y="6963"/>
                    <a:pt x="6932" y="7467"/>
                  </a:cubicBezTo>
                  <a:cubicBezTo>
                    <a:pt x="6932" y="7467"/>
                    <a:pt x="6932" y="7908"/>
                    <a:pt x="7026" y="8507"/>
                  </a:cubicBezTo>
                  <a:cubicBezTo>
                    <a:pt x="7121" y="8759"/>
                    <a:pt x="7247" y="9074"/>
                    <a:pt x="7341" y="9357"/>
                  </a:cubicBezTo>
                  <a:lnTo>
                    <a:pt x="5356" y="9357"/>
                  </a:lnTo>
                  <a:cubicBezTo>
                    <a:pt x="5671" y="8759"/>
                    <a:pt x="5766" y="8066"/>
                    <a:pt x="5766" y="7498"/>
                  </a:cubicBezTo>
                  <a:cubicBezTo>
                    <a:pt x="5766" y="6994"/>
                    <a:pt x="5451" y="6553"/>
                    <a:pt x="5041" y="6364"/>
                  </a:cubicBezTo>
                  <a:cubicBezTo>
                    <a:pt x="4569" y="6144"/>
                    <a:pt x="4128" y="5766"/>
                    <a:pt x="3813" y="5293"/>
                  </a:cubicBezTo>
                  <a:cubicBezTo>
                    <a:pt x="3498" y="4821"/>
                    <a:pt x="3340" y="4285"/>
                    <a:pt x="3340" y="3686"/>
                  </a:cubicBezTo>
                  <a:lnTo>
                    <a:pt x="3340" y="788"/>
                  </a:lnTo>
                  <a:close/>
                  <a:moveTo>
                    <a:pt x="8696" y="10176"/>
                  </a:moveTo>
                  <a:lnTo>
                    <a:pt x="9263" y="11846"/>
                  </a:lnTo>
                  <a:lnTo>
                    <a:pt x="3498" y="11846"/>
                  </a:lnTo>
                  <a:lnTo>
                    <a:pt x="4033" y="10176"/>
                  </a:lnTo>
                  <a:close/>
                  <a:moveTo>
                    <a:pt x="2930" y="0"/>
                  </a:moveTo>
                  <a:cubicBezTo>
                    <a:pt x="2710" y="0"/>
                    <a:pt x="2552" y="189"/>
                    <a:pt x="2552" y="410"/>
                  </a:cubicBezTo>
                  <a:lnTo>
                    <a:pt x="2552" y="851"/>
                  </a:lnTo>
                  <a:lnTo>
                    <a:pt x="1324" y="851"/>
                  </a:lnTo>
                  <a:cubicBezTo>
                    <a:pt x="1302" y="850"/>
                    <a:pt x="1280" y="850"/>
                    <a:pt x="1258" y="850"/>
                  </a:cubicBezTo>
                  <a:cubicBezTo>
                    <a:pt x="506" y="850"/>
                    <a:pt x="1" y="1374"/>
                    <a:pt x="1" y="2048"/>
                  </a:cubicBezTo>
                  <a:lnTo>
                    <a:pt x="1" y="2426"/>
                  </a:lnTo>
                  <a:cubicBezTo>
                    <a:pt x="1" y="4190"/>
                    <a:pt x="1355" y="5608"/>
                    <a:pt x="3088" y="5766"/>
                  </a:cubicBezTo>
                  <a:cubicBezTo>
                    <a:pt x="3498" y="6364"/>
                    <a:pt x="4033" y="6837"/>
                    <a:pt x="4726" y="7120"/>
                  </a:cubicBezTo>
                  <a:cubicBezTo>
                    <a:pt x="4884" y="7183"/>
                    <a:pt x="4947" y="7309"/>
                    <a:pt x="4947" y="7498"/>
                  </a:cubicBezTo>
                  <a:cubicBezTo>
                    <a:pt x="4947" y="8097"/>
                    <a:pt x="4726" y="8885"/>
                    <a:pt x="4348" y="9357"/>
                  </a:cubicBezTo>
                  <a:lnTo>
                    <a:pt x="3718" y="9357"/>
                  </a:lnTo>
                  <a:cubicBezTo>
                    <a:pt x="3529" y="9357"/>
                    <a:pt x="3372" y="9483"/>
                    <a:pt x="3340" y="9641"/>
                  </a:cubicBezTo>
                  <a:lnTo>
                    <a:pt x="2521" y="12130"/>
                  </a:lnTo>
                  <a:cubicBezTo>
                    <a:pt x="2426" y="12382"/>
                    <a:pt x="2615" y="12665"/>
                    <a:pt x="2899" y="12665"/>
                  </a:cubicBezTo>
                  <a:lnTo>
                    <a:pt x="9799" y="12665"/>
                  </a:lnTo>
                  <a:cubicBezTo>
                    <a:pt x="10082" y="12665"/>
                    <a:pt x="10271" y="12382"/>
                    <a:pt x="10177" y="12130"/>
                  </a:cubicBezTo>
                  <a:lnTo>
                    <a:pt x="9357" y="9641"/>
                  </a:lnTo>
                  <a:cubicBezTo>
                    <a:pt x="9326" y="9483"/>
                    <a:pt x="9168" y="9357"/>
                    <a:pt x="8979" y="9357"/>
                  </a:cubicBezTo>
                  <a:lnTo>
                    <a:pt x="8349" y="9357"/>
                  </a:lnTo>
                  <a:cubicBezTo>
                    <a:pt x="7971" y="8885"/>
                    <a:pt x="7751" y="8097"/>
                    <a:pt x="7751" y="7498"/>
                  </a:cubicBezTo>
                  <a:cubicBezTo>
                    <a:pt x="7751" y="7341"/>
                    <a:pt x="7877" y="7183"/>
                    <a:pt x="7971" y="7152"/>
                  </a:cubicBezTo>
                  <a:cubicBezTo>
                    <a:pt x="8601" y="6868"/>
                    <a:pt x="9200" y="6396"/>
                    <a:pt x="9610" y="5829"/>
                  </a:cubicBezTo>
                  <a:cubicBezTo>
                    <a:pt x="10901" y="5734"/>
                    <a:pt x="12004" y="4947"/>
                    <a:pt x="12476" y="3781"/>
                  </a:cubicBezTo>
                  <a:cubicBezTo>
                    <a:pt x="12760" y="3056"/>
                    <a:pt x="12760" y="2552"/>
                    <a:pt x="12760" y="2080"/>
                  </a:cubicBezTo>
                  <a:cubicBezTo>
                    <a:pt x="12760" y="1435"/>
                    <a:pt x="12221" y="850"/>
                    <a:pt x="11581" y="850"/>
                  </a:cubicBezTo>
                  <a:cubicBezTo>
                    <a:pt x="11565" y="850"/>
                    <a:pt x="11548" y="850"/>
                    <a:pt x="11531" y="851"/>
                  </a:cubicBezTo>
                  <a:lnTo>
                    <a:pt x="10271" y="851"/>
                  </a:lnTo>
                  <a:lnTo>
                    <a:pt x="10271" y="410"/>
                  </a:lnTo>
                  <a:cubicBezTo>
                    <a:pt x="10271" y="189"/>
                    <a:pt x="10082" y="0"/>
                    <a:pt x="9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9" name="Google Shape;6319;p40"/>
          <p:cNvGrpSpPr/>
          <p:nvPr/>
        </p:nvGrpSpPr>
        <p:grpSpPr>
          <a:xfrm>
            <a:off x="6450332" y="1680561"/>
            <a:ext cx="250869" cy="343862"/>
            <a:chOff x="-38275925" y="1946600"/>
            <a:chExt cx="231600" cy="317450"/>
          </a:xfrm>
        </p:grpSpPr>
        <p:sp>
          <p:nvSpPr>
            <p:cNvPr id="6320" name="Google Shape;6320;p40"/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40"/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2" name="Google Shape;6322;p40"/>
          <p:cNvSpPr/>
          <p:nvPr/>
        </p:nvSpPr>
        <p:spPr>
          <a:xfrm>
            <a:off x="6402341" y="2077749"/>
            <a:ext cx="344701" cy="344160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3" name="Google Shape;6323;p40"/>
          <p:cNvSpPr/>
          <p:nvPr/>
        </p:nvSpPr>
        <p:spPr>
          <a:xfrm>
            <a:off x="6476011" y="2474757"/>
            <a:ext cx="202233" cy="344701"/>
          </a:xfrm>
          <a:custGeom>
            <a:avLst/>
            <a:gdLst/>
            <a:ahLst/>
            <a:cxnLst/>
            <a:rect l="l" t="t" r="r" b="b"/>
            <a:pathLst>
              <a:path w="7468" h="12729" extrusionOk="0">
                <a:moveTo>
                  <a:pt x="3715" y="5763"/>
                </a:moveTo>
                <a:cubicBezTo>
                  <a:pt x="3853" y="5763"/>
                  <a:pt x="3994" y="5833"/>
                  <a:pt x="4096" y="5955"/>
                </a:cubicBezTo>
                <a:cubicBezTo>
                  <a:pt x="4285" y="6239"/>
                  <a:pt x="4096" y="6585"/>
                  <a:pt x="3718" y="6585"/>
                </a:cubicBezTo>
                <a:cubicBezTo>
                  <a:pt x="3561" y="6585"/>
                  <a:pt x="3466" y="6491"/>
                  <a:pt x="3372" y="6396"/>
                </a:cubicBezTo>
                <a:cubicBezTo>
                  <a:pt x="3246" y="6239"/>
                  <a:pt x="3309" y="5955"/>
                  <a:pt x="3498" y="5829"/>
                </a:cubicBezTo>
                <a:cubicBezTo>
                  <a:pt x="3565" y="5784"/>
                  <a:pt x="3639" y="5763"/>
                  <a:pt x="3715" y="5763"/>
                </a:cubicBezTo>
                <a:close/>
                <a:moveTo>
                  <a:pt x="4128" y="1922"/>
                </a:moveTo>
                <a:lnTo>
                  <a:pt x="6554" y="6176"/>
                </a:lnTo>
                <a:lnTo>
                  <a:pt x="5104" y="9074"/>
                </a:lnTo>
                <a:lnTo>
                  <a:pt x="2300" y="9074"/>
                </a:lnTo>
                <a:cubicBezTo>
                  <a:pt x="1954" y="8349"/>
                  <a:pt x="977" y="6333"/>
                  <a:pt x="851" y="6176"/>
                </a:cubicBezTo>
                <a:lnTo>
                  <a:pt x="3309" y="1922"/>
                </a:lnTo>
                <a:lnTo>
                  <a:pt x="3309" y="5010"/>
                </a:lnTo>
                <a:cubicBezTo>
                  <a:pt x="2836" y="5167"/>
                  <a:pt x="2458" y="5640"/>
                  <a:pt x="2458" y="6176"/>
                </a:cubicBezTo>
                <a:cubicBezTo>
                  <a:pt x="2458" y="6837"/>
                  <a:pt x="3025" y="7436"/>
                  <a:pt x="3718" y="7436"/>
                </a:cubicBezTo>
                <a:cubicBezTo>
                  <a:pt x="4411" y="7436"/>
                  <a:pt x="4978" y="6900"/>
                  <a:pt x="4947" y="6176"/>
                </a:cubicBezTo>
                <a:cubicBezTo>
                  <a:pt x="4947" y="5640"/>
                  <a:pt x="4600" y="5199"/>
                  <a:pt x="4128" y="5010"/>
                </a:cubicBezTo>
                <a:lnTo>
                  <a:pt x="4128" y="1922"/>
                </a:lnTo>
                <a:close/>
                <a:moveTo>
                  <a:pt x="4947" y="9893"/>
                </a:moveTo>
                <a:lnTo>
                  <a:pt x="4947" y="11815"/>
                </a:lnTo>
                <a:lnTo>
                  <a:pt x="2458" y="11815"/>
                </a:lnTo>
                <a:lnTo>
                  <a:pt x="2458" y="9893"/>
                </a:lnTo>
                <a:close/>
                <a:moveTo>
                  <a:pt x="3592" y="1"/>
                </a:moveTo>
                <a:cubicBezTo>
                  <a:pt x="3529" y="32"/>
                  <a:pt x="3466" y="95"/>
                  <a:pt x="3435" y="127"/>
                </a:cubicBezTo>
                <a:cubicBezTo>
                  <a:pt x="3435" y="127"/>
                  <a:pt x="3435" y="158"/>
                  <a:pt x="3372" y="158"/>
                </a:cubicBezTo>
                <a:lnTo>
                  <a:pt x="3372" y="190"/>
                </a:lnTo>
                <a:lnTo>
                  <a:pt x="64" y="5987"/>
                </a:lnTo>
                <a:cubicBezTo>
                  <a:pt x="1" y="6113"/>
                  <a:pt x="1" y="6270"/>
                  <a:pt x="64" y="6396"/>
                </a:cubicBezTo>
                <a:lnTo>
                  <a:pt x="1670" y="9610"/>
                </a:lnTo>
                <a:lnTo>
                  <a:pt x="1670" y="12288"/>
                </a:lnTo>
                <a:cubicBezTo>
                  <a:pt x="1670" y="12540"/>
                  <a:pt x="1891" y="12729"/>
                  <a:pt x="2080" y="12729"/>
                </a:cubicBezTo>
                <a:lnTo>
                  <a:pt x="5388" y="12729"/>
                </a:lnTo>
                <a:cubicBezTo>
                  <a:pt x="5608" y="12729"/>
                  <a:pt x="5829" y="12540"/>
                  <a:pt x="5829" y="12288"/>
                </a:cubicBezTo>
                <a:lnTo>
                  <a:pt x="5829" y="9610"/>
                </a:lnTo>
                <a:lnTo>
                  <a:pt x="7436" y="6396"/>
                </a:lnTo>
                <a:cubicBezTo>
                  <a:pt x="7467" y="6239"/>
                  <a:pt x="7436" y="6113"/>
                  <a:pt x="7404" y="5987"/>
                </a:cubicBezTo>
                <a:lnTo>
                  <a:pt x="4096" y="190"/>
                </a:lnTo>
                <a:lnTo>
                  <a:pt x="4096" y="158"/>
                </a:lnTo>
                <a:cubicBezTo>
                  <a:pt x="4096" y="158"/>
                  <a:pt x="4096" y="127"/>
                  <a:pt x="4033" y="127"/>
                </a:cubicBezTo>
                <a:cubicBezTo>
                  <a:pt x="4002" y="95"/>
                  <a:pt x="3970" y="32"/>
                  <a:pt x="38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4" name="Google Shape;6324;p40"/>
          <p:cNvGrpSpPr/>
          <p:nvPr/>
        </p:nvGrpSpPr>
        <p:grpSpPr>
          <a:xfrm>
            <a:off x="7635833" y="1685680"/>
            <a:ext cx="351525" cy="342156"/>
            <a:chOff x="-37190575" y="1951325"/>
            <a:chExt cx="324525" cy="315875"/>
          </a:xfrm>
        </p:grpSpPr>
        <p:sp>
          <p:nvSpPr>
            <p:cNvPr id="6325" name="Google Shape;6325;p40"/>
            <p:cNvSpPr/>
            <p:nvPr/>
          </p:nvSpPr>
          <p:spPr>
            <a:xfrm>
              <a:off x="-37190575" y="1951325"/>
              <a:ext cx="324525" cy="315875"/>
            </a:xfrm>
            <a:custGeom>
              <a:avLst/>
              <a:gdLst/>
              <a:ahLst/>
              <a:cxnLst/>
              <a:rect l="l" t="t" r="r" b="b"/>
              <a:pathLst>
                <a:path w="12981" h="12635" extrusionOk="0">
                  <a:moveTo>
                    <a:pt x="6693" y="790"/>
                  </a:moveTo>
                  <a:cubicBezTo>
                    <a:pt x="8301" y="790"/>
                    <a:pt x="9913" y="1489"/>
                    <a:pt x="11028" y="2868"/>
                  </a:cubicBezTo>
                  <a:cubicBezTo>
                    <a:pt x="11752" y="3813"/>
                    <a:pt x="12193" y="5010"/>
                    <a:pt x="12193" y="6270"/>
                  </a:cubicBezTo>
                  <a:cubicBezTo>
                    <a:pt x="12162" y="7058"/>
                    <a:pt x="11563" y="7593"/>
                    <a:pt x="10870" y="7593"/>
                  </a:cubicBezTo>
                  <a:lnTo>
                    <a:pt x="10019" y="7593"/>
                  </a:lnTo>
                  <a:cubicBezTo>
                    <a:pt x="8854" y="7593"/>
                    <a:pt x="7940" y="8539"/>
                    <a:pt x="7940" y="9704"/>
                  </a:cubicBezTo>
                  <a:lnTo>
                    <a:pt x="7940" y="10523"/>
                  </a:lnTo>
                  <a:cubicBezTo>
                    <a:pt x="7940" y="11216"/>
                    <a:pt x="7404" y="11784"/>
                    <a:pt x="6680" y="11815"/>
                  </a:cubicBezTo>
                  <a:cubicBezTo>
                    <a:pt x="6239" y="11815"/>
                    <a:pt x="5892" y="11784"/>
                    <a:pt x="5420" y="11658"/>
                  </a:cubicBezTo>
                  <a:cubicBezTo>
                    <a:pt x="3844" y="11311"/>
                    <a:pt x="2490" y="10208"/>
                    <a:pt x="1765" y="8791"/>
                  </a:cubicBezTo>
                  <a:cubicBezTo>
                    <a:pt x="536" y="6428"/>
                    <a:pt x="1261" y="3340"/>
                    <a:pt x="3624" y="1733"/>
                  </a:cubicBezTo>
                  <a:cubicBezTo>
                    <a:pt x="4545" y="1102"/>
                    <a:pt x="5618" y="790"/>
                    <a:pt x="6693" y="790"/>
                  </a:cubicBezTo>
                  <a:close/>
                  <a:moveTo>
                    <a:pt x="6648" y="1"/>
                  </a:moveTo>
                  <a:cubicBezTo>
                    <a:pt x="4474" y="1"/>
                    <a:pt x="2553" y="1103"/>
                    <a:pt x="1419" y="2805"/>
                  </a:cubicBezTo>
                  <a:cubicBezTo>
                    <a:pt x="95" y="4726"/>
                    <a:pt x="1" y="7215"/>
                    <a:pt x="1009" y="9169"/>
                  </a:cubicBezTo>
                  <a:cubicBezTo>
                    <a:pt x="2080" y="11216"/>
                    <a:pt x="4191" y="12634"/>
                    <a:pt x="6680" y="12634"/>
                  </a:cubicBezTo>
                  <a:cubicBezTo>
                    <a:pt x="7814" y="12634"/>
                    <a:pt x="8791" y="11689"/>
                    <a:pt x="8791" y="10523"/>
                  </a:cubicBezTo>
                  <a:lnTo>
                    <a:pt x="8791" y="9704"/>
                  </a:lnTo>
                  <a:cubicBezTo>
                    <a:pt x="8791" y="8980"/>
                    <a:pt x="9358" y="8444"/>
                    <a:pt x="10019" y="8444"/>
                  </a:cubicBezTo>
                  <a:lnTo>
                    <a:pt x="10870" y="8444"/>
                  </a:lnTo>
                  <a:cubicBezTo>
                    <a:pt x="12004" y="8444"/>
                    <a:pt x="12981" y="7499"/>
                    <a:pt x="12981" y="6333"/>
                  </a:cubicBezTo>
                  <a:cubicBezTo>
                    <a:pt x="12981" y="2962"/>
                    <a:pt x="10240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40"/>
            <p:cNvSpPr/>
            <p:nvPr/>
          </p:nvSpPr>
          <p:spPr>
            <a:xfrm>
              <a:off x="-37081875" y="2162600"/>
              <a:ext cx="72475" cy="63100"/>
            </a:xfrm>
            <a:custGeom>
              <a:avLst/>
              <a:gdLst/>
              <a:ahLst/>
              <a:cxnLst/>
              <a:rect l="l" t="t" r="r" b="b"/>
              <a:pathLst>
                <a:path w="2899" h="2524" extrusionOk="0">
                  <a:moveTo>
                    <a:pt x="1418" y="812"/>
                  </a:moveTo>
                  <a:cubicBezTo>
                    <a:pt x="1670" y="812"/>
                    <a:pt x="1859" y="1001"/>
                    <a:pt x="1859" y="1253"/>
                  </a:cubicBezTo>
                  <a:cubicBezTo>
                    <a:pt x="1859" y="1474"/>
                    <a:pt x="1670" y="1663"/>
                    <a:pt x="1418" y="1663"/>
                  </a:cubicBezTo>
                  <a:cubicBezTo>
                    <a:pt x="1198" y="1663"/>
                    <a:pt x="1009" y="1474"/>
                    <a:pt x="1009" y="1253"/>
                  </a:cubicBezTo>
                  <a:cubicBezTo>
                    <a:pt x="1009" y="1001"/>
                    <a:pt x="1198" y="812"/>
                    <a:pt x="1418" y="812"/>
                  </a:cubicBezTo>
                  <a:close/>
                  <a:moveTo>
                    <a:pt x="1405" y="0"/>
                  </a:moveTo>
                  <a:cubicBezTo>
                    <a:pt x="1250" y="0"/>
                    <a:pt x="1094" y="28"/>
                    <a:pt x="946" y="88"/>
                  </a:cubicBezTo>
                  <a:cubicBezTo>
                    <a:pt x="316" y="371"/>
                    <a:pt x="0" y="1127"/>
                    <a:pt x="284" y="1757"/>
                  </a:cubicBezTo>
                  <a:cubicBezTo>
                    <a:pt x="496" y="2229"/>
                    <a:pt x="973" y="2524"/>
                    <a:pt x="1463" y="2524"/>
                  </a:cubicBezTo>
                  <a:cubicBezTo>
                    <a:pt x="1628" y="2524"/>
                    <a:pt x="1795" y="2490"/>
                    <a:pt x="1954" y="2419"/>
                  </a:cubicBezTo>
                  <a:cubicBezTo>
                    <a:pt x="2584" y="2135"/>
                    <a:pt x="2899" y="1379"/>
                    <a:pt x="2615" y="749"/>
                  </a:cubicBezTo>
                  <a:cubicBezTo>
                    <a:pt x="2399" y="292"/>
                    <a:pt x="1907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40"/>
            <p:cNvSpPr/>
            <p:nvPr/>
          </p:nvSpPr>
          <p:spPr>
            <a:xfrm>
              <a:off x="-37144875" y="2099025"/>
              <a:ext cx="72475" cy="62875"/>
            </a:xfrm>
            <a:custGeom>
              <a:avLst/>
              <a:gdLst/>
              <a:ahLst/>
              <a:cxnLst/>
              <a:rect l="l" t="t" r="r" b="b"/>
              <a:pathLst>
                <a:path w="2899" h="2515" extrusionOk="0">
                  <a:moveTo>
                    <a:pt x="1418" y="835"/>
                  </a:moveTo>
                  <a:cubicBezTo>
                    <a:pt x="1670" y="835"/>
                    <a:pt x="1859" y="1024"/>
                    <a:pt x="1859" y="1276"/>
                  </a:cubicBezTo>
                  <a:cubicBezTo>
                    <a:pt x="1859" y="1496"/>
                    <a:pt x="1670" y="1685"/>
                    <a:pt x="1418" y="1685"/>
                  </a:cubicBezTo>
                  <a:cubicBezTo>
                    <a:pt x="1197" y="1685"/>
                    <a:pt x="1008" y="1496"/>
                    <a:pt x="1008" y="1276"/>
                  </a:cubicBezTo>
                  <a:cubicBezTo>
                    <a:pt x="1008" y="1024"/>
                    <a:pt x="1197" y="835"/>
                    <a:pt x="1418" y="835"/>
                  </a:cubicBezTo>
                  <a:close/>
                  <a:moveTo>
                    <a:pt x="1411" y="0"/>
                  </a:moveTo>
                  <a:cubicBezTo>
                    <a:pt x="1254" y="0"/>
                    <a:pt x="1096" y="26"/>
                    <a:pt x="945" y="79"/>
                  </a:cubicBezTo>
                  <a:cubicBezTo>
                    <a:pt x="315" y="362"/>
                    <a:pt x="0" y="1118"/>
                    <a:pt x="284" y="1748"/>
                  </a:cubicBezTo>
                  <a:cubicBezTo>
                    <a:pt x="496" y="2220"/>
                    <a:pt x="972" y="2515"/>
                    <a:pt x="1463" y="2515"/>
                  </a:cubicBezTo>
                  <a:cubicBezTo>
                    <a:pt x="1628" y="2515"/>
                    <a:pt x="1795" y="2481"/>
                    <a:pt x="1953" y="2410"/>
                  </a:cubicBezTo>
                  <a:cubicBezTo>
                    <a:pt x="2583" y="2126"/>
                    <a:pt x="2899" y="1370"/>
                    <a:pt x="2615" y="740"/>
                  </a:cubicBezTo>
                  <a:cubicBezTo>
                    <a:pt x="2399" y="261"/>
                    <a:pt x="1910" y="0"/>
                    <a:pt x="1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40"/>
            <p:cNvSpPr/>
            <p:nvPr/>
          </p:nvSpPr>
          <p:spPr>
            <a:xfrm>
              <a:off x="-37123625" y="2014875"/>
              <a:ext cx="71700" cy="62775"/>
            </a:xfrm>
            <a:custGeom>
              <a:avLst/>
              <a:gdLst/>
              <a:ahLst/>
              <a:cxnLst/>
              <a:rect l="l" t="t" r="r" b="b"/>
              <a:pathLst>
                <a:path w="2868" h="2511" extrusionOk="0">
                  <a:moveTo>
                    <a:pt x="1418" y="798"/>
                  </a:moveTo>
                  <a:cubicBezTo>
                    <a:pt x="1639" y="798"/>
                    <a:pt x="1828" y="1019"/>
                    <a:pt x="1828" y="1239"/>
                  </a:cubicBezTo>
                  <a:cubicBezTo>
                    <a:pt x="1828" y="1460"/>
                    <a:pt x="1639" y="1680"/>
                    <a:pt x="1418" y="1680"/>
                  </a:cubicBezTo>
                  <a:cubicBezTo>
                    <a:pt x="1166" y="1680"/>
                    <a:pt x="977" y="1460"/>
                    <a:pt x="977" y="1239"/>
                  </a:cubicBezTo>
                  <a:cubicBezTo>
                    <a:pt x="1009" y="1019"/>
                    <a:pt x="1166" y="798"/>
                    <a:pt x="1418" y="798"/>
                  </a:cubicBezTo>
                  <a:close/>
                  <a:moveTo>
                    <a:pt x="1431" y="0"/>
                  </a:moveTo>
                  <a:cubicBezTo>
                    <a:pt x="1269" y="0"/>
                    <a:pt x="1105" y="34"/>
                    <a:pt x="946" y="105"/>
                  </a:cubicBezTo>
                  <a:cubicBezTo>
                    <a:pt x="316" y="389"/>
                    <a:pt x="1" y="1113"/>
                    <a:pt x="253" y="1743"/>
                  </a:cubicBezTo>
                  <a:cubicBezTo>
                    <a:pt x="472" y="2231"/>
                    <a:pt x="974" y="2511"/>
                    <a:pt x="1481" y="2511"/>
                  </a:cubicBezTo>
                  <a:cubicBezTo>
                    <a:pt x="1630" y="2511"/>
                    <a:pt x="1780" y="2487"/>
                    <a:pt x="1923" y="2436"/>
                  </a:cubicBezTo>
                  <a:cubicBezTo>
                    <a:pt x="2553" y="2153"/>
                    <a:pt x="2868" y="1397"/>
                    <a:pt x="2584" y="767"/>
                  </a:cubicBezTo>
                  <a:cubicBezTo>
                    <a:pt x="2372" y="295"/>
                    <a:pt x="1913" y="0"/>
                    <a:pt x="14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40"/>
            <p:cNvSpPr/>
            <p:nvPr/>
          </p:nvSpPr>
          <p:spPr>
            <a:xfrm>
              <a:off x="-37039350" y="1993250"/>
              <a:ext cx="71700" cy="63125"/>
            </a:xfrm>
            <a:custGeom>
              <a:avLst/>
              <a:gdLst/>
              <a:ahLst/>
              <a:cxnLst/>
              <a:rect l="l" t="t" r="r" b="b"/>
              <a:pathLst>
                <a:path w="2868" h="2525" extrusionOk="0">
                  <a:moveTo>
                    <a:pt x="1418" y="844"/>
                  </a:moveTo>
                  <a:cubicBezTo>
                    <a:pt x="1671" y="844"/>
                    <a:pt x="1860" y="1033"/>
                    <a:pt x="1860" y="1285"/>
                  </a:cubicBezTo>
                  <a:cubicBezTo>
                    <a:pt x="1860" y="1506"/>
                    <a:pt x="1671" y="1726"/>
                    <a:pt x="1418" y="1726"/>
                  </a:cubicBezTo>
                  <a:cubicBezTo>
                    <a:pt x="1198" y="1726"/>
                    <a:pt x="977" y="1506"/>
                    <a:pt x="977" y="1285"/>
                  </a:cubicBezTo>
                  <a:cubicBezTo>
                    <a:pt x="977" y="1033"/>
                    <a:pt x="1198" y="844"/>
                    <a:pt x="1418" y="844"/>
                  </a:cubicBezTo>
                  <a:close/>
                  <a:moveTo>
                    <a:pt x="1402" y="1"/>
                  </a:moveTo>
                  <a:cubicBezTo>
                    <a:pt x="1248" y="1"/>
                    <a:pt x="1094" y="29"/>
                    <a:pt x="946" y="88"/>
                  </a:cubicBezTo>
                  <a:cubicBezTo>
                    <a:pt x="316" y="372"/>
                    <a:pt x="1" y="1128"/>
                    <a:pt x="284" y="1758"/>
                  </a:cubicBezTo>
                  <a:cubicBezTo>
                    <a:pt x="496" y="2229"/>
                    <a:pt x="955" y="2524"/>
                    <a:pt x="1437" y="2524"/>
                  </a:cubicBezTo>
                  <a:cubicBezTo>
                    <a:pt x="1599" y="2524"/>
                    <a:pt x="1764" y="2491"/>
                    <a:pt x="1923" y="2419"/>
                  </a:cubicBezTo>
                  <a:cubicBezTo>
                    <a:pt x="2553" y="2136"/>
                    <a:pt x="2868" y="1411"/>
                    <a:pt x="2616" y="781"/>
                  </a:cubicBezTo>
                  <a:cubicBezTo>
                    <a:pt x="2399" y="299"/>
                    <a:pt x="1905" y="1"/>
                    <a:pt x="14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0" name="Google Shape;6330;p40"/>
          <p:cNvSpPr/>
          <p:nvPr/>
        </p:nvSpPr>
        <p:spPr>
          <a:xfrm>
            <a:off x="2740694" y="1681581"/>
            <a:ext cx="348113" cy="343835"/>
          </a:xfrm>
          <a:custGeom>
            <a:avLst/>
            <a:gdLst/>
            <a:ahLst/>
            <a:cxnLst/>
            <a:rect l="l" t="t" r="r" b="b"/>
            <a:pathLst>
              <a:path w="12855" h="12697" extrusionOk="0">
                <a:moveTo>
                  <a:pt x="8035" y="1032"/>
                </a:moveTo>
                <a:lnTo>
                  <a:pt x="11847" y="4844"/>
                </a:lnTo>
                <a:lnTo>
                  <a:pt x="7468" y="9223"/>
                </a:lnTo>
                <a:lnTo>
                  <a:pt x="3655" y="5380"/>
                </a:lnTo>
                <a:lnTo>
                  <a:pt x="8035" y="1032"/>
                </a:lnTo>
                <a:close/>
                <a:moveTo>
                  <a:pt x="3057" y="5978"/>
                </a:moveTo>
                <a:lnTo>
                  <a:pt x="6869" y="9790"/>
                </a:lnTo>
                <a:lnTo>
                  <a:pt x="4916" y="11775"/>
                </a:lnTo>
                <a:cubicBezTo>
                  <a:pt x="4837" y="11854"/>
                  <a:pt x="4727" y="11893"/>
                  <a:pt x="4616" y="11893"/>
                </a:cubicBezTo>
                <a:cubicBezTo>
                  <a:pt x="4506" y="11893"/>
                  <a:pt x="4396" y="11854"/>
                  <a:pt x="4317" y="11775"/>
                </a:cubicBezTo>
                <a:lnTo>
                  <a:pt x="1104" y="8530"/>
                </a:lnTo>
                <a:cubicBezTo>
                  <a:pt x="946" y="8372"/>
                  <a:pt x="946" y="8120"/>
                  <a:pt x="1104" y="7963"/>
                </a:cubicBezTo>
                <a:lnTo>
                  <a:pt x="3057" y="5978"/>
                </a:lnTo>
                <a:close/>
                <a:moveTo>
                  <a:pt x="7987" y="0"/>
                </a:moveTo>
                <a:cubicBezTo>
                  <a:pt x="7877" y="0"/>
                  <a:pt x="7767" y="39"/>
                  <a:pt x="7688" y="118"/>
                </a:cubicBezTo>
                <a:lnTo>
                  <a:pt x="442" y="7364"/>
                </a:lnTo>
                <a:cubicBezTo>
                  <a:pt x="1" y="7837"/>
                  <a:pt x="1" y="8625"/>
                  <a:pt x="442" y="9129"/>
                </a:cubicBezTo>
                <a:lnTo>
                  <a:pt x="3687" y="12342"/>
                </a:lnTo>
                <a:cubicBezTo>
                  <a:pt x="3923" y="12578"/>
                  <a:pt x="4238" y="12697"/>
                  <a:pt x="4557" y="12697"/>
                </a:cubicBezTo>
                <a:cubicBezTo>
                  <a:pt x="4876" y="12697"/>
                  <a:pt x="5199" y="12578"/>
                  <a:pt x="5451" y="12342"/>
                </a:cubicBezTo>
                <a:lnTo>
                  <a:pt x="12697" y="5096"/>
                </a:lnTo>
                <a:cubicBezTo>
                  <a:pt x="12855" y="4970"/>
                  <a:pt x="12855" y="4686"/>
                  <a:pt x="12697" y="4529"/>
                </a:cubicBezTo>
                <a:lnTo>
                  <a:pt x="8287" y="118"/>
                </a:lnTo>
                <a:cubicBezTo>
                  <a:pt x="8208" y="39"/>
                  <a:pt x="8098" y="0"/>
                  <a:pt x="798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1" name="Google Shape;6331;p40"/>
          <p:cNvGrpSpPr/>
          <p:nvPr/>
        </p:nvGrpSpPr>
        <p:grpSpPr>
          <a:xfrm>
            <a:off x="2743418" y="2153216"/>
            <a:ext cx="343835" cy="269608"/>
            <a:chOff x="-41694200" y="2382950"/>
            <a:chExt cx="317425" cy="248900"/>
          </a:xfrm>
        </p:grpSpPr>
        <p:sp>
          <p:nvSpPr>
            <p:cNvPr id="6332" name="Google Shape;6332;p40"/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40"/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4" name="Google Shape;6334;p40"/>
          <p:cNvGrpSpPr/>
          <p:nvPr/>
        </p:nvGrpSpPr>
        <p:grpSpPr>
          <a:xfrm>
            <a:off x="2740496" y="2478257"/>
            <a:ext cx="345541" cy="343862"/>
            <a:chOff x="-41695775" y="2683025"/>
            <a:chExt cx="319000" cy="317450"/>
          </a:xfrm>
        </p:grpSpPr>
        <p:sp>
          <p:nvSpPr>
            <p:cNvPr id="6335" name="Google Shape;6335;p40"/>
            <p:cNvSpPr/>
            <p:nvPr/>
          </p:nvSpPr>
          <p:spPr>
            <a:xfrm>
              <a:off x="-41695775" y="2683025"/>
              <a:ext cx="319000" cy="317450"/>
            </a:xfrm>
            <a:custGeom>
              <a:avLst/>
              <a:gdLst/>
              <a:ahLst/>
              <a:cxnLst/>
              <a:rect l="l" t="t" r="r" b="b"/>
              <a:pathLst>
                <a:path w="12760" h="12698" extrusionOk="0">
                  <a:moveTo>
                    <a:pt x="6238" y="2521"/>
                  </a:moveTo>
                  <a:lnTo>
                    <a:pt x="10240" y="5199"/>
                  </a:lnTo>
                  <a:lnTo>
                    <a:pt x="10240" y="11815"/>
                  </a:lnTo>
                  <a:lnTo>
                    <a:pt x="2521" y="11815"/>
                  </a:lnTo>
                  <a:lnTo>
                    <a:pt x="2521" y="5199"/>
                  </a:lnTo>
                  <a:lnTo>
                    <a:pt x="6238" y="2521"/>
                  </a:lnTo>
                  <a:close/>
                  <a:moveTo>
                    <a:pt x="6270" y="1"/>
                  </a:moveTo>
                  <a:cubicBezTo>
                    <a:pt x="6049" y="1"/>
                    <a:pt x="5860" y="190"/>
                    <a:pt x="5860" y="379"/>
                  </a:cubicBezTo>
                  <a:lnTo>
                    <a:pt x="5860" y="1859"/>
                  </a:lnTo>
                  <a:lnTo>
                    <a:pt x="1891" y="4695"/>
                  </a:lnTo>
                  <a:lnTo>
                    <a:pt x="221" y="5861"/>
                  </a:lnTo>
                  <a:cubicBezTo>
                    <a:pt x="32" y="5987"/>
                    <a:pt x="0" y="6270"/>
                    <a:pt x="158" y="6459"/>
                  </a:cubicBezTo>
                  <a:cubicBezTo>
                    <a:pt x="229" y="6566"/>
                    <a:pt x="342" y="6623"/>
                    <a:pt x="466" y="6623"/>
                  </a:cubicBezTo>
                  <a:cubicBezTo>
                    <a:pt x="560" y="6623"/>
                    <a:pt x="661" y="6590"/>
                    <a:pt x="757" y="6522"/>
                  </a:cubicBezTo>
                  <a:lnTo>
                    <a:pt x="1733" y="5829"/>
                  </a:lnTo>
                  <a:lnTo>
                    <a:pt x="1733" y="12288"/>
                  </a:lnTo>
                  <a:cubicBezTo>
                    <a:pt x="1733" y="12508"/>
                    <a:pt x="1922" y="12697"/>
                    <a:pt x="2111" y="12697"/>
                  </a:cubicBezTo>
                  <a:lnTo>
                    <a:pt x="10649" y="12697"/>
                  </a:lnTo>
                  <a:cubicBezTo>
                    <a:pt x="10901" y="12697"/>
                    <a:pt x="11059" y="12508"/>
                    <a:pt x="11059" y="12288"/>
                  </a:cubicBezTo>
                  <a:lnTo>
                    <a:pt x="11059" y="5798"/>
                  </a:lnTo>
                  <a:lnTo>
                    <a:pt x="12035" y="6491"/>
                  </a:lnTo>
                  <a:cubicBezTo>
                    <a:pt x="12114" y="6543"/>
                    <a:pt x="12204" y="6568"/>
                    <a:pt x="12294" y="6568"/>
                  </a:cubicBezTo>
                  <a:cubicBezTo>
                    <a:pt x="12418" y="6568"/>
                    <a:pt x="12542" y="6519"/>
                    <a:pt x="12634" y="6428"/>
                  </a:cubicBezTo>
                  <a:cubicBezTo>
                    <a:pt x="12760" y="6207"/>
                    <a:pt x="12697" y="5987"/>
                    <a:pt x="12571" y="5829"/>
                  </a:cubicBezTo>
                  <a:lnTo>
                    <a:pt x="10901" y="4632"/>
                  </a:lnTo>
                  <a:cubicBezTo>
                    <a:pt x="10901" y="4632"/>
                    <a:pt x="6679" y="1796"/>
                    <a:pt x="6648" y="1796"/>
                  </a:cubicBezTo>
                  <a:lnTo>
                    <a:pt x="6648" y="379"/>
                  </a:lnTo>
                  <a:cubicBezTo>
                    <a:pt x="6648" y="158"/>
                    <a:pt x="6459" y="1"/>
                    <a:pt x="62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40"/>
            <p:cNvSpPr/>
            <p:nvPr/>
          </p:nvSpPr>
          <p:spPr>
            <a:xfrm>
              <a:off x="-41615450" y="2813750"/>
              <a:ext cx="152050" cy="144975"/>
            </a:xfrm>
            <a:custGeom>
              <a:avLst/>
              <a:gdLst/>
              <a:ahLst/>
              <a:cxnLst/>
              <a:rect l="l" t="t" r="r" b="b"/>
              <a:pathLst>
                <a:path w="6082" h="5799" extrusionOk="0">
                  <a:moveTo>
                    <a:pt x="3050" y="782"/>
                  </a:moveTo>
                  <a:cubicBezTo>
                    <a:pt x="3325" y="782"/>
                    <a:pt x="3606" y="835"/>
                    <a:pt x="3876" y="947"/>
                  </a:cubicBezTo>
                  <a:cubicBezTo>
                    <a:pt x="4853" y="1419"/>
                    <a:pt x="5357" y="2616"/>
                    <a:pt x="4916" y="3656"/>
                  </a:cubicBezTo>
                  <a:cubicBezTo>
                    <a:pt x="4601" y="4412"/>
                    <a:pt x="3908" y="4916"/>
                    <a:pt x="3025" y="4916"/>
                  </a:cubicBezTo>
                  <a:cubicBezTo>
                    <a:pt x="1545" y="4916"/>
                    <a:pt x="568" y="3436"/>
                    <a:pt x="1135" y="2049"/>
                  </a:cubicBezTo>
                  <a:cubicBezTo>
                    <a:pt x="1465" y="1248"/>
                    <a:pt x="2235" y="782"/>
                    <a:pt x="3050" y="782"/>
                  </a:cubicBezTo>
                  <a:close/>
                  <a:moveTo>
                    <a:pt x="2968" y="0"/>
                  </a:moveTo>
                  <a:cubicBezTo>
                    <a:pt x="1995" y="0"/>
                    <a:pt x="1120" y="497"/>
                    <a:pt x="631" y="1262"/>
                  </a:cubicBezTo>
                  <a:cubicBezTo>
                    <a:pt x="95" y="2081"/>
                    <a:pt x="1" y="3152"/>
                    <a:pt x="347" y="4034"/>
                  </a:cubicBezTo>
                  <a:cubicBezTo>
                    <a:pt x="789" y="5074"/>
                    <a:pt x="1860" y="5798"/>
                    <a:pt x="3057" y="5798"/>
                  </a:cubicBezTo>
                  <a:cubicBezTo>
                    <a:pt x="4034" y="5798"/>
                    <a:pt x="4884" y="5326"/>
                    <a:pt x="5451" y="4538"/>
                  </a:cubicBezTo>
                  <a:cubicBezTo>
                    <a:pt x="5987" y="3719"/>
                    <a:pt x="6081" y="2648"/>
                    <a:pt x="5735" y="1766"/>
                  </a:cubicBezTo>
                  <a:cubicBezTo>
                    <a:pt x="5294" y="726"/>
                    <a:pt x="4223" y="1"/>
                    <a:pt x="3057" y="1"/>
                  </a:cubicBezTo>
                  <a:cubicBezTo>
                    <a:pt x="3027" y="1"/>
                    <a:pt x="2997" y="0"/>
                    <a:pt x="29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40"/>
            <p:cNvSpPr/>
            <p:nvPr/>
          </p:nvSpPr>
          <p:spPr>
            <a:xfrm>
              <a:off x="-41550075" y="2853950"/>
              <a:ext cx="40200" cy="42550"/>
            </a:xfrm>
            <a:custGeom>
              <a:avLst/>
              <a:gdLst/>
              <a:ahLst/>
              <a:cxnLst/>
              <a:rect l="l" t="t" r="r" b="b"/>
              <a:pathLst>
                <a:path w="1608" h="1702" extrusionOk="0">
                  <a:moveTo>
                    <a:pt x="379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60"/>
                  </a:lnTo>
                  <a:cubicBezTo>
                    <a:pt x="1" y="1512"/>
                    <a:pt x="190" y="1701"/>
                    <a:pt x="379" y="1701"/>
                  </a:cubicBezTo>
                  <a:lnTo>
                    <a:pt x="1230" y="1701"/>
                  </a:lnTo>
                  <a:cubicBezTo>
                    <a:pt x="1450" y="1701"/>
                    <a:pt x="1608" y="1512"/>
                    <a:pt x="1608" y="1260"/>
                  </a:cubicBezTo>
                  <a:cubicBezTo>
                    <a:pt x="1608" y="1040"/>
                    <a:pt x="1419" y="851"/>
                    <a:pt x="1230" y="851"/>
                  </a:cubicBezTo>
                  <a:lnTo>
                    <a:pt x="788" y="851"/>
                  </a:lnTo>
                  <a:lnTo>
                    <a:pt x="788" y="410"/>
                  </a:lnTo>
                  <a:cubicBezTo>
                    <a:pt x="788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8" name="Google Shape;6338;p40"/>
          <p:cNvGrpSpPr/>
          <p:nvPr/>
        </p:nvGrpSpPr>
        <p:grpSpPr>
          <a:xfrm>
            <a:off x="4797389" y="1707858"/>
            <a:ext cx="314832" cy="345568"/>
            <a:chOff x="-39792875" y="1971800"/>
            <a:chExt cx="290650" cy="319025"/>
          </a:xfrm>
        </p:grpSpPr>
        <p:sp>
          <p:nvSpPr>
            <p:cNvPr id="6339" name="Google Shape;6339;p40"/>
            <p:cNvSpPr/>
            <p:nvPr/>
          </p:nvSpPr>
          <p:spPr>
            <a:xfrm>
              <a:off x="-39667650" y="21450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2"/>
                  </a:cubicBezTo>
                  <a:cubicBezTo>
                    <a:pt x="1" y="1293"/>
                    <a:pt x="379" y="1671"/>
                    <a:pt x="820" y="1671"/>
                  </a:cubicBezTo>
                  <a:cubicBezTo>
                    <a:pt x="1261" y="1671"/>
                    <a:pt x="1639" y="1293"/>
                    <a:pt x="1639" y="852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40"/>
            <p:cNvSpPr/>
            <p:nvPr/>
          </p:nvSpPr>
          <p:spPr>
            <a:xfrm>
              <a:off x="-39792875" y="1971800"/>
              <a:ext cx="290650" cy="319025"/>
            </a:xfrm>
            <a:custGeom>
              <a:avLst/>
              <a:gdLst/>
              <a:ahLst/>
              <a:cxnLst/>
              <a:rect l="l" t="t" r="r" b="b"/>
              <a:pathLst>
                <a:path w="11626" h="12761" extrusionOk="0">
                  <a:moveTo>
                    <a:pt x="6207" y="3687"/>
                  </a:moveTo>
                  <a:cubicBezTo>
                    <a:pt x="6900" y="3687"/>
                    <a:pt x="7436" y="4222"/>
                    <a:pt x="7436" y="4884"/>
                  </a:cubicBezTo>
                  <a:lnTo>
                    <a:pt x="7436" y="11910"/>
                  </a:lnTo>
                  <a:lnTo>
                    <a:pt x="4159" y="11910"/>
                  </a:lnTo>
                  <a:lnTo>
                    <a:pt x="4159" y="4884"/>
                  </a:lnTo>
                  <a:cubicBezTo>
                    <a:pt x="4159" y="4222"/>
                    <a:pt x="4726" y="3687"/>
                    <a:pt x="5388" y="3687"/>
                  </a:cubicBezTo>
                  <a:close/>
                  <a:moveTo>
                    <a:pt x="10744" y="914"/>
                  </a:moveTo>
                  <a:lnTo>
                    <a:pt x="10744" y="3939"/>
                  </a:lnTo>
                  <a:cubicBezTo>
                    <a:pt x="9767" y="4412"/>
                    <a:pt x="9105" y="5420"/>
                    <a:pt x="9105" y="6554"/>
                  </a:cubicBezTo>
                  <a:cubicBezTo>
                    <a:pt x="9105" y="7688"/>
                    <a:pt x="9767" y="8665"/>
                    <a:pt x="10744" y="9137"/>
                  </a:cubicBezTo>
                  <a:cubicBezTo>
                    <a:pt x="10775" y="10145"/>
                    <a:pt x="10775" y="11280"/>
                    <a:pt x="10775" y="11910"/>
                  </a:cubicBezTo>
                  <a:lnTo>
                    <a:pt x="8318" y="11910"/>
                  </a:lnTo>
                  <a:lnTo>
                    <a:pt x="8318" y="4884"/>
                  </a:lnTo>
                  <a:cubicBezTo>
                    <a:pt x="8318" y="3750"/>
                    <a:pt x="7373" y="2805"/>
                    <a:pt x="6207" y="2805"/>
                  </a:cubicBezTo>
                  <a:lnTo>
                    <a:pt x="5388" y="2805"/>
                  </a:lnTo>
                  <a:cubicBezTo>
                    <a:pt x="4254" y="2805"/>
                    <a:pt x="3308" y="3750"/>
                    <a:pt x="3308" y="4884"/>
                  </a:cubicBezTo>
                  <a:lnTo>
                    <a:pt x="3308" y="11910"/>
                  </a:lnTo>
                  <a:lnTo>
                    <a:pt x="820" y="11910"/>
                  </a:lnTo>
                  <a:lnTo>
                    <a:pt x="820" y="9137"/>
                  </a:lnTo>
                  <a:cubicBezTo>
                    <a:pt x="2174" y="8507"/>
                    <a:pt x="2804" y="7026"/>
                    <a:pt x="2332" y="5640"/>
                  </a:cubicBezTo>
                  <a:cubicBezTo>
                    <a:pt x="2080" y="4884"/>
                    <a:pt x="1544" y="4254"/>
                    <a:pt x="820" y="3939"/>
                  </a:cubicBezTo>
                  <a:lnTo>
                    <a:pt x="820" y="914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4191"/>
                  </a:lnTo>
                  <a:cubicBezTo>
                    <a:pt x="0" y="4349"/>
                    <a:pt x="126" y="4506"/>
                    <a:pt x="284" y="4569"/>
                  </a:cubicBezTo>
                  <a:cubicBezTo>
                    <a:pt x="1072" y="4853"/>
                    <a:pt x="1639" y="5609"/>
                    <a:pt x="1639" y="6522"/>
                  </a:cubicBezTo>
                  <a:cubicBezTo>
                    <a:pt x="1639" y="7404"/>
                    <a:pt x="1072" y="8161"/>
                    <a:pt x="284" y="8476"/>
                  </a:cubicBezTo>
                  <a:cubicBezTo>
                    <a:pt x="126" y="8507"/>
                    <a:pt x="0" y="8665"/>
                    <a:pt x="0" y="8885"/>
                  </a:cubicBezTo>
                  <a:lnTo>
                    <a:pt x="0" y="12351"/>
                  </a:lnTo>
                  <a:cubicBezTo>
                    <a:pt x="0" y="12571"/>
                    <a:pt x="189" y="12760"/>
                    <a:pt x="441" y="12760"/>
                  </a:cubicBezTo>
                  <a:lnTo>
                    <a:pt x="11185" y="12760"/>
                  </a:lnTo>
                  <a:cubicBezTo>
                    <a:pt x="11405" y="12760"/>
                    <a:pt x="11563" y="12571"/>
                    <a:pt x="11626" y="12382"/>
                  </a:cubicBezTo>
                  <a:lnTo>
                    <a:pt x="11626" y="8885"/>
                  </a:lnTo>
                  <a:cubicBezTo>
                    <a:pt x="11626" y="8696"/>
                    <a:pt x="11500" y="8539"/>
                    <a:pt x="11342" y="8476"/>
                  </a:cubicBezTo>
                  <a:cubicBezTo>
                    <a:pt x="10555" y="8192"/>
                    <a:pt x="9956" y="7404"/>
                    <a:pt x="9956" y="6522"/>
                  </a:cubicBezTo>
                  <a:cubicBezTo>
                    <a:pt x="9956" y="5609"/>
                    <a:pt x="10555" y="4853"/>
                    <a:pt x="11342" y="4569"/>
                  </a:cubicBezTo>
                  <a:cubicBezTo>
                    <a:pt x="11500" y="4538"/>
                    <a:pt x="11626" y="4380"/>
                    <a:pt x="11626" y="4191"/>
                  </a:cubicBezTo>
                  <a:lnTo>
                    <a:pt x="11626" y="442"/>
                  </a:lnTo>
                  <a:cubicBezTo>
                    <a:pt x="11626" y="221"/>
                    <a:pt x="11405" y="1"/>
                    <a:pt x="111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1" name="Google Shape;6341;p40"/>
          <p:cNvGrpSpPr/>
          <p:nvPr/>
        </p:nvGrpSpPr>
        <p:grpSpPr>
          <a:xfrm>
            <a:off x="4805486" y="2104445"/>
            <a:ext cx="298638" cy="344837"/>
            <a:chOff x="-39783425" y="2337925"/>
            <a:chExt cx="275700" cy="318350"/>
          </a:xfrm>
        </p:grpSpPr>
        <p:sp>
          <p:nvSpPr>
            <p:cNvPr id="6342" name="Google Shape;6342;p40"/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40"/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4" name="Google Shape;6344;p40"/>
          <p:cNvSpPr/>
          <p:nvPr/>
        </p:nvSpPr>
        <p:spPr>
          <a:xfrm>
            <a:off x="4781825" y="2505086"/>
            <a:ext cx="342156" cy="343401"/>
          </a:xfrm>
          <a:custGeom>
            <a:avLst/>
            <a:gdLst/>
            <a:ahLst/>
            <a:cxnLst/>
            <a:rect l="l" t="t" r="r" b="b"/>
            <a:pathLst>
              <a:path w="12635" h="12681" extrusionOk="0">
                <a:moveTo>
                  <a:pt x="2017" y="865"/>
                </a:moveTo>
                <a:lnTo>
                  <a:pt x="3624" y="1275"/>
                </a:lnTo>
                <a:cubicBezTo>
                  <a:pt x="3655" y="1370"/>
                  <a:pt x="2679" y="4961"/>
                  <a:pt x="2679" y="4961"/>
                </a:cubicBezTo>
                <a:lnTo>
                  <a:pt x="2553" y="5339"/>
                </a:lnTo>
                <a:lnTo>
                  <a:pt x="946" y="4898"/>
                </a:lnTo>
                <a:lnTo>
                  <a:pt x="2017" y="865"/>
                </a:lnTo>
                <a:close/>
                <a:moveTo>
                  <a:pt x="10460" y="4867"/>
                </a:moveTo>
                <a:lnTo>
                  <a:pt x="11689" y="5182"/>
                </a:lnTo>
                <a:lnTo>
                  <a:pt x="11469" y="6001"/>
                </a:lnTo>
                <a:lnTo>
                  <a:pt x="10240" y="5686"/>
                </a:lnTo>
                <a:lnTo>
                  <a:pt x="10460" y="4867"/>
                </a:lnTo>
                <a:close/>
                <a:moveTo>
                  <a:pt x="4159" y="2346"/>
                </a:moveTo>
                <a:lnTo>
                  <a:pt x="9799" y="3858"/>
                </a:lnTo>
                <a:lnTo>
                  <a:pt x="9200" y="6284"/>
                </a:lnTo>
                <a:lnTo>
                  <a:pt x="8381" y="6064"/>
                </a:lnTo>
                <a:cubicBezTo>
                  <a:pt x="8413" y="5465"/>
                  <a:pt x="8161" y="4867"/>
                  <a:pt x="7625" y="4552"/>
                </a:cubicBezTo>
                <a:cubicBezTo>
                  <a:pt x="7341" y="4366"/>
                  <a:pt x="7014" y="4275"/>
                  <a:pt x="6691" y="4275"/>
                </a:cubicBezTo>
                <a:cubicBezTo>
                  <a:pt x="6084" y="4275"/>
                  <a:pt x="5487" y="4596"/>
                  <a:pt x="5199" y="5213"/>
                </a:cubicBezTo>
                <a:cubicBezTo>
                  <a:pt x="4601" y="5056"/>
                  <a:pt x="3529" y="4804"/>
                  <a:pt x="3529" y="4804"/>
                </a:cubicBezTo>
                <a:cubicBezTo>
                  <a:pt x="3624" y="4552"/>
                  <a:pt x="4128" y="2630"/>
                  <a:pt x="4159" y="2346"/>
                </a:cubicBezTo>
                <a:close/>
                <a:moveTo>
                  <a:pt x="6746" y="5106"/>
                </a:moveTo>
                <a:cubicBezTo>
                  <a:pt x="7102" y="5106"/>
                  <a:pt x="7435" y="5355"/>
                  <a:pt x="7562" y="5686"/>
                </a:cubicBezTo>
                <a:cubicBezTo>
                  <a:pt x="7594" y="5906"/>
                  <a:pt x="7594" y="6095"/>
                  <a:pt x="7531" y="6284"/>
                </a:cubicBezTo>
                <a:cubicBezTo>
                  <a:pt x="7368" y="6610"/>
                  <a:pt x="7067" y="6798"/>
                  <a:pt x="6756" y="6798"/>
                </a:cubicBezTo>
                <a:cubicBezTo>
                  <a:pt x="6646" y="6798"/>
                  <a:pt x="6535" y="6775"/>
                  <a:pt x="6428" y="6725"/>
                </a:cubicBezTo>
                <a:cubicBezTo>
                  <a:pt x="6176" y="6631"/>
                  <a:pt x="6018" y="6442"/>
                  <a:pt x="5955" y="6221"/>
                </a:cubicBezTo>
                <a:cubicBezTo>
                  <a:pt x="5798" y="5749"/>
                  <a:pt x="6050" y="5276"/>
                  <a:pt x="6491" y="5150"/>
                </a:cubicBezTo>
                <a:cubicBezTo>
                  <a:pt x="6575" y="5120"/>
                  <a:pt x="6661" y="5106"/>
                  <a:pt x="6746" y="5106"/>
                </a:cubicBezTo>
                <a:close/>
                <a:moveTo>
                  <a:pt x="7531" y="7387"/>
                </a:moveTo>
                <a:lnTo>
                  <a:pt x="8476" y="9277"/>
                </a:lnTo>
                <a:lnTo>
                  <a:pt x="4947" y="9277"/>
                </a:lnTo>
                <a:lnTo>
                  <a:pt x="5955" y="7387"/>
                </a:lnTo>
                <a:cubicBezTo>
                  <a:pt x="6192" y="7529"/>
                  <a:pt x="6451" y="7600"/>
                  <a:pt x="6719" y="7600"/>
                </a:cubicBezTo>
                <a:cubicBezTo>
                  <a:pt x="6987" y="7600"/>
                  <a:pt x="7263" y="7529"/>
                  <a:pt x="7531" y="7387"/>
                </a:cubicBezTo>
                <a:close/>
                <a:moveTo>
                  <a:pt x="1791" y="1"/>
                </a:moveTo>
                <a:cubicBezTo>
                  <a:pt x="1607" y="1"/>
                  <a:pt x="1440" y="138"/>
                  <a:pt x="1387" y="298"/>
                </a:cubicBezTo>
                <a:lnTo>
                  <a:pt x="95" y="5150"/>
                </a:lnTo>
                <a:cubicBezTo>
                  <a:pt x="1" y="5371"/>
                  <a:pt x="158" y="5591"/>
                  <a:pt x="347" y="5654"/>
                </a:cubicBezTo>
                <a:lnTo>
                  <a:pt x="2742" y="6284"/>
                </a:lnTo>
                <a:cubicBezTo>
                  <a:pt x="2773" y="6288"/>
                  <a:pt x="2804" y="6290"/>
                  <a:pt x="2833" y="6290"/>
                </a:cubicBezTo>
                <a:cubicBezTo>
                  <a:pt x="3040" y="6290"/>
                  <a:pt x="3195" y="6194"/>
                  <a:pt x="3277" y="6001"/>
                </a:cubicBezTo>
                <a:lnTo>
                  <a:pt x="3403" y="5623"/>
                </a:lnTo>
                <a:lnTo>
                  <a:pt x="5073" y="6095"/>
                </a:lnTo>
                <a:cubicBezTo>
                  <a:pt x="5073" y="6379"/>
                  <a:pt x="5199" y="6631"/>
                  <a:pt x="5325" y="6883"/>
                </a:cubicBezTo>
                <a:lnTo>
                  <a:pt x="2616" y="12081"/>
                </a:lnTo>
                <a:cubicBezTo>
                  <a:pt x="2490" y="12270"/>
                  <a:pt x="2553" y="12522"/>
                  <a:pt x="2773" y="12617"/>
                </a:cubicBezTo>
                <a:cubicBezTo>
                  <a:pt x="2838" y="12660"/>
                  <a:pt x="2907" y="12681"/>
                  <a:pt x="2974" y="12681"/>
                </a:cubicBezTo>
                <a:cubicBezTo>
                  <a:pt x="3103" y="12681"/>
                  <a:pt x="3226" y="12604"/>
                  <a:pt x="3309" y="12459"/>
                </a:cubicBezTo>
                <a:lnTo>
                  <a:pt x="4538" y="10191"/>
                </a:lnTo>
                <a:cubicBezTo>
                  <a:pt x="4559" y="10201"/>
                  <a:pt x="4538" y="10205"/>
                  <a:pt x="4668" y="10205"/>
                </a:cubicBezTo>
                <a:cubicBezTo>
                  <a:pt x="4930" y="10205"/>
                  <a:pt x="5798" y="10191"/>
                  <a:pt x="8822" y="10191"/>
                </a:cubicBezTo>
                <a:lnTo>
                  <a:pt x="8917" y="10191"/>
                </a:lnTo>
                <a:lnTo>
                  <a:pt x="10082" y="12459"/>
                </a:lnTo>
                <a:cubicBezTo>
                  <a:pt x="10165" y="12604"/>
                  <a:pt x="10289" y="12681"/>
                  <a:pt x="10426" y="12681"/>
                </a:cubicBezTo>
                <a:cubicBezTo>
                  <a:pt x="10498" y="12681"/>
                  <a:pt x="10574" y="12660"/>
                  <a:pt x="10650" y="12617"/>
                </a:cubicBezTo>
                <a:cubicBezTo>
                  <a:pt x="10839" y="12522"/>
                  <a:pt x="10902" y="12270"/>
                  <a:pt x="10807" y="12081"/>
                </a:cubicBezTo>
                <a:lnTo>
                  <a:pt x="8129" y="6914"/>
                </a:lnTo>
                <a:lnTo>
                  <a:pt x="9389" y="7261"/>
                </a:lnTo>
                <a:cubicBezTo>
                  <a:pt x="9428" y="7272"/>
                  <a:pt x="9466" y="7277"/>
                  <a:pt x="9503" y="7277"/>
                </a:cubicBezTo>
                <a:cubicBezTo>
                  <a:pt x="9674" y="7277"/>
                  <a:pt x="9816" y="7164"/>
                  <a:pt x="9893" y="7009"/>
                </a:cubicBezTo>
                <a:lnTo>
                  <a:pt x="10019" y="6599"/>
                </a:lnTo>
                <a:lnTo>
                  <a:pt x="11626" y="7040"/>
                </a:lnTo>
                <a:cubicBezTo>
                  <a:pt x="11660" y="7050"/>
                  <a:pt x="11694" y="7055"/>
                  <a:pt x="11727" y="7055"/>
                </a:cubicBezTo>
                <a:cubicBezTo>
                  <a:pt x="11910" y="7055"/>
                  <a:pt x="12077" y="6917"/>
                  <a:pt x="12130" y="6757"/>
                </a:cubicBezTo>
                <a:lnTo>
                  <a:pt x="12571" y="5150"/>
                </a:lnTo>
                <a:cubicBezTo>
                  <a:pt x="12634" y="4804"/>
                  <a:pt x="12508" y="4583"/>
                  <a:pt x="12288" y="4520"/>
                </a:cubicBezTo>
                <a:lnTo>
                  <a:pt x="10681" y="4079"/>
                </a:lnTo>
                <a:lnTo>
                  <a:pt x="10776" y="3701"/>
                </a:lnTo>
                <a:cubicBezTo>
                  <a:pt x="10839" y="3449"/>
                  <a:pt x="10713" y="3260"/>
                  <a:pt x="10523" y="3165"/>
                </a:cubicBezTo>
                <a:lnTo>
                  <a:pt x="4443" y="1559"/>
                </a:lnTo>
                <a:lnTo>
                  <a:pt x="4569" y="1181"/>
                </a:lnTo>
                <a:cubicBezTo>
                  <a:pt x="4601" y="928"/>
                  <a:pt x="4506" y="739"/>
                  <a:pt x="4285" y="645"/>
                </a:cubicBezTo>
                <a:lnTo>
                  <a:pt x="1891" y="15"/>
                </a:lnTo>
                <a:cubicBezTo>
                  <a:pt x="1857" y="5"/>
                  <a:pt x="1824" y="1"/>
                  <a:pt x="179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45" name="Google Shape;6345;p40"/>
          <p:cNvGrpSpPr/>
          <p:nvPr/>
        </p:nvGrpSpPr>
        <p:grpSpPr>
          <a:xfrm>
            <a:off x="6800271" y="1682268"/>
            <a:ext cx="353232" cy="342806"/>
            <a:chOff x="-37956150" y="1948175"/>
            <a:chExt cx="326100" cy="316475"/>
          </a:xfrm>
        </p:grpSpPr>
        <p:sp>
          <p:nvSpPr>
            <p:cNvPr id="6346" name="Google Shape;6346;p40"/>
            <p:cNvSpPr/>
            <p:nvPr/>
          </p:nvSpPr>
          <p:spPr>
            <a:xfrm>
              <a:off x="-37956150" y="1948175"/>
              <a:ext cx="326100" cy="316475"/>
            </a:xfrm>
            <a:custGeom>
              <a:avLst/>
              <a:gdLst/>
              <a:ahLst/>
              <a:cxnLst/>
              <a:rect l="l" t="t" r="r" b="b"/>
              <a:pathLst>
                <a:path w="13044" h="12659" extrusionOk="0">
                  <a:moveTo>
                    <a:pt x="11627" y="844"/>
                  </a:moveTo>
                  <a:cubicBezTo>
                    <a:pt x="11847" y="844"/>
                    <a:pt x="12067" y="993"/>
                    <a:pt x="12067" y="1229"/>
                  </a:cubicBezTo>
                  <a:cubicBezTo>
                    <a:pt x="12067" y="1355"/>
                    <a:pt x="12036" y="1418"/>
                    <a:pt x="11941" y="1513"/>
                  </a:cubicBezTo>
                  <a:lnTo>
                    <a:pt x="9106" y="4254"/>
                  </a:lnTo>
                  <a:cubicBezTo>
                    <a:pt x="8948" y="4065"/>
                    <a:pt x="8759" y="3876"/>
                    <a:pt x="8507" y="3687"/>
                  </a:cubicBezTo>
                  <a:cubicBezTo>
                    <a:pt x="9358" y="2899"/>
                    <a:pt x="11343" y="946"/>
                    <a:pt x="11343" y="946"/>
                  </a:cubicBezTo>
                  <a:cubicBezTo>
                    <a:pt x="11423" y="876"/>
                    <a:pt x="11525" y="844"/>
                    <a:pt x="11627" y="844"/>
                  </a:cubicBezTo>
                  <a:close/>
                  <a:moveTo>
                    <a:pt x="3845" y="10712"/>
                  </a:moveTo>
                  <a:lnTo>
                    <a:pt x="4412" y="11311"/>
                  </a:lnTo>
                  <a:lnTo>
                    <a:pt x="4065" y="11657"/>
                  </a:lnTo>
                  <a:cubicBezTo>
                    <a:pt x="3986" y="11736"/>
                    <a:pt x="3876" y="11776"/>
                    <a:pt x="3766" y="11776"/>
                  </a:cubicBezTo>
                  <a:cubicBezTo>
                    <a:pt x="3656" y="11776"/>
                    <a:pt x="3545" y="11736"/>
                    <a:pt x="3467" y="11657"/>
                  </a:cubicBezTo>
                  <a:cubicBezTo>
                    <a:pt x="3309" y="11500"/>
                    <a:pt x="3309" y="11248"/>
                    <a:pt x="3467" y="11090"/>
                  </a:cubicBezTo>
                  <a:lnTo>
                    <a:pt x="3845" y="10712"/>
                  </a:lnTo>
                  <a:close/>
                  <a:moveTo>
                    <a:pt x="6222" y="3658"/>
                  </a:moveTo>
                  <a:cubicBezTo>
                    <a:pt x="6719" y="3658"/>
                    <a:pt x="7224" y="3789"/>
                    <a:pt x="7688" y="4065"/>
                  </a:cubicBezTo>
                  <a:cubicBezTo>
                    <a:pt x="8035" y="4254"/>
                    <a:pt x="8350" y="4569"/>
                    <a:pt x="8602" y="4884"/>
                  </a:cubicBezTo>
                  <a:cubicBezTo>
                    <a:pt x="9389" y="6207"/>
                    <a:pt x="9106" y="7782"/>
                    <a:pt x="8129" y="8759"/>
                  </a:cubicBezTo>
                  <a:lnTo>
                    <a:pt x="7027" y="9862"/>
                  </a:lnTo>
                  <a:cubicBezTo>
                    <a:pt x="6838" y="10051"/>
                    <a:pt x="6712" y="10334"/>
                    <a:pt x="6680" y="10649"/>
                  </a:cubicBezTo>
                  <a:cubicBezTo>
                    <a:pt x="6680" y="11027"/>
                    <a:pt x="6554" y="11468"/>
                    <a:pt x="6270" y="11752"/>
                  </a:cubicBezTo>
                  <a:cubicBezTo>
                    <a:pt x="6255" y="11768"/>
                    <a:pt x="6215" y="11776"/>
                    <a:pt x="6176" y="11776"/>
                  </a:cubicBezTo>
                  <a:cubicBezTo>
                    <a:pt x="6137" y="11776"/>
                    <a:pt x="6097" y="11768"/>
                    <a:pt x="6081" y="11752"/>
                  </a:cubicBezTo>
                  <a:cubicBezTo>
                    <a:pt x="726" y="6396"/>
                    <a:pt x="1009" y="6680"/>
                    <a:pt x="1009" y="6617"/>
                  </a:cubicBezTo>
                  <a:lnTo>
                    <a:pt x="1009" y="6522"/>
                  </a:lnTo>
                  <a:cubicBezTo>
                    <a:pt x="1009" y="6459"/>
                    <a:pt x="1041" y="6459"/>
                    <a:pt x="1041" y="6459"/>
                  </a:cubicBezTo>
                  <a:cubicBezTo>
                    <a:pt x="1198" y="6302"/>
                    <a:pt x="1419" y="6207"/>
                    <a:pt x="1671" y="6113"/>
                  </a:cubicBezTo>
                  <a:cubicBezTo>
                    <a:pt x="2049" y="5987"/>
                    <a:pt x="2269" y="6081"/>
                    <a:pt x="2616" y="5955"/>
                  </a:cubicBezTo>
                  <a:cubicBezTo>
                    <a:pt x="2773" y="5892"/>
                    <a:pt x="2899" y="5798"/>
                    <a:pt x="2994" y="5672"/>
                  </a:cubicBezTo>
                  <a:lnTo>
                    <a:pt x="4191" y="4506"/>
                  </a:lnTo>
                  <a:cubicBezTo>
                    <a:pt x="4741" y="3956"/>
                    <a:pt x="5473" y="3658"/>
                    <a:pt x="6222" y="3658"/>
                  </a:cubicBezTo>
                  <a:close/>
                  <a:moveTo>
                    <a:pt x="11637" y="1"/>
                  </a:moveTo>
                  <a:cubicBezTo>
                    <a:pt x="11322" y="1"/>
                    <a:pt x="11007" y="127"/>
                    <a:pt x="10776" y="379"/>
                  </a:cubicBezTo>
                  <a:lnTo>
                    <a:pt x="7814" y="3277"/>
                  </a:lnTo>
                  <a:cubicBezTo>
                    <a:pt x="7301" y="3032"/>
                    <a:pt x="6741" y="2908"/>
                    <a:pt x="6181" y="2908"/>
                  </a:cubicBezTo>
                  <a:cubicBezTo>
                    <a:pt x="5227" y="2908"/>
                    <a:pt x="4275" y="3268"/>
                    <a:pt x="3561" y="4002"/>
                  </a:cubicBezTo>
                  <a:lnTo>
                    <a:pt x="2364" y="5167"/>
                  </a:lnTo>
                  <a:cubicBezTo>
                    <a:pt x="2301" y="5262"/>
                    <a:pt x="2175" y="5294"/>
                    <a:pt x="2049" y="5294"/>
                  </a:cubicBezTo>
                  <a:cubicBezTo>
                    <a:pt x="915" y="5325"/>
                    <a:pt x="474" y="5924"/>
                    <a:pt x="411" y="5955"/>
                  </a:cubicBezTo>
                  <a:cubicBezTo>
                    <a:pt x="1" y="6365"/>
                    <a:pt x="64" y="6932"/>
                    <a:pt x="411" y="7341"/>
                  </a:cubicBezTo>
                  <a:lnTo>
                    <a:pt x="3246" y="10177"/>
                  </a:lnTo>
                  <a:lnTo>
                    <a:pt x="2836" y="10555"/>
                  </a:lnTo>
                  <a:cubicBezTo>
                    <a:pt x="2206" y="11185"/>
                    <a:pt x="2458" y="12256"/>
                    <a:pt x="3246" y="12571"/>
                  </a:cubicBezTo>
                  <a:cubicBezTo>
                    <a:pt x="3395" y="12631"/>
                    <a:pt x="3547" y="12659"/>
                    <a:pt x="3696" y="12659"/>
                  </a:cubicBezTo>
                  <a:cubicBezTo>
                    <a:pt x="4020" y="12659"/>
                    <a:pt x="4332" y="12525"/>
                    <a:pt x="4569" y="12288"/>
                  </a:cubicBezTo>
                  <a:lnTo>
                    <a:pt x="4979" y="11910"/>
                  </a:lnTo>
                  <a:lnTo>
                    <a:pt x="5451" y="12382"/>
                  </a:lnTo>
                  <a:cubicBezTo>
                    <a:pt x="5636" y="12567"/>
                    <a:pt x="5874" y="12654"/>
                    <a:pt x="6116" y="12654"/>
                  </a:cubicBezTo>
                  <a:cubicBezTo>
                    <a:pt x="6370" y="12654"/>
                    <a:pt x="6628" y="12559"/>
                    <a:pt x="6838" y="12382"/>
                  </a:cubicBezTo>
                  <a:cubicBezTo>
                    <a:pt x="7247" y="11941"/>
                    <a:pt x="7468" y="11342"/>
                    <a:pt x="7499" y="10712"/>
                  </a:cubicBezTo>
                  <a:cubicBezTo>
                    <a:pt x="7499" y="10649"/>
                    <a:pt x="7531" y="10523"/>
                    <a:pt x="7625" y="10460"/>
                  </a:cubicBezTo>
                  <a:lnTo>
                    <a:pt x="8728" y="9358"/>
                  </a:lnTo>
                  <a:cubicBezTo>
                    <a:pt x="9862" y="8192"/>
                    <a:pt x="10209" y="6428"/>
                    <a:pt x="9547" y="5010"/>
                  </a:cubicBezTo>
                  <a:lnTo>
                    <a:pt x="12540" y="2112"/>
                  </a:lnTo>
                  <a:cubicBezTo>
                    <a:pt x="12666" y="1986"/>
                    <a:pt x="12729" y="1828"/>
                    <a:pt x="12823" y="1670"/>
                  </a:cubicBezTo>
                  <a:cubicBezTo>
                    <a:pt x="13044" y="1072"/>
                    <a:pt x="12729" y="379"/>
                    <a:pt x="12099" y="95"/>
                  </a:cubicBezTo>
                  <a:cubicBezTo>
                    <a:pt x="11952" y="32"/>
                    <a:pt x="11794" y="1"/>
                    <a:pt x="11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40"/>
            <p:cNvSpPr/>
            <p:nvPr/>
          </p:nvSpPr>
          <p:spPr>
            <a:xfrm>
              <a:off x="-37729300" y="205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40"/>
            <p:cNvSpPr/>
            <p:nvPr/>
          </p:nvSpPr>
          <p:spPr>
            <a:xfrm>
              <a:off x="-37839575" y="2058625"/>
              <a:ext cx="81950" cy="34300"/>
            </a:xfrm>
            <a:custGeom>
              <a:avLst/>
              <a:gdLst/>
              <a:ahLst/>
              <a:cxnLst/>
              <a:rect l="l" t="t" r="r" b="b"/>
              <a:pathLst>
                <a:path w="3278" h="1372" extrusionOk="0">
                  <a:moveTo>
                    <a:pt x="1497" y="0"/>
                  </a:moveTo>
                  <a:cubicBezTo>
                    <a:pt x="1030" y="0"/>
                    <a:pt x="577" y="150"/>
                    <a:pt x="221" y="434"/>
                  </a:cubicBezTo>
                  <a:cubicBezTo>
                    <a:pt x="32" y="623"/>
                    <a:pt x="1" y="876"/>
                    <a:pt x="158" y="1065"/>
                  </a:cubicBezTo>
                  <a:cubicBezTo>
                    <a:pt x="245" y="1151"/>
                    <a:pt x="350" y="1200"/>
                    <a:pt x="465" y="1200"/>
                  </a:cubicBezTo>
                  <a:cubicBezTo>
                    <a:pt x="558" y="1200"/>
                    <a:pt x="657" y="1167"/>
                    <a:pt x="757" y="1096"/>
                  </a:cubicBezTo>
                  <a:cubicBezTo>
                    <a:pt x="968" y="927"/>
                    <a:pt x="1241" y="840"/>
                    <a:pt x="1524" y="840"/>
                  </a:cubicBezTo>
                  <a:cubicBezTo>
                    <a:pt x="1876" y="840"/>
                    <a:pt x="2242" y="974"/>
                    <a:pt x="2521" y="1254"/>
                  </a:cubicBezTo>
                  <a:cubicBezTo>
                    <a:pt x="2600" y="1332"/>
                    <a:pt x="2710" y="1372"/>
                    <a:pt x="2820" y="1372"/>
                  </a:cubicBezTo>
                  <a:cubicBezTo>
                    <a:pt x="2931" y="1372"/>
                    <a:pt x="3041" y="1332"/>
                    <a:pt x="3120" y="1254"/>
                  </a:cubicBezTo>
                  <a:cubicBezTo>
                    <a:pt x="3277" y="1096"/>
                    <a:pt x="3277" y="844"/>
                    <a:pt x="3120" y="686"/>
                  </a:cubicBezTo>
                  <a:cubicBezTo>
                    <a:pt x="2653" y="220"/>
                    <a:pt x="2064" y="0"/>
                    <a:pt x="14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9" name="Google Shape;6349;p40"/>
          <p:cNvGrpSpPr/>
          <p:nvPr/>
        </p:nvGrpSpPr>
        <p:grpSpPr>
          <a:xfrm>
            <a:off x="6807188" y="2148937"/>
            <a:ext cx="345568" cy="223572"/>
            <a:chOff x="-37953000" y="2379000"/>
            <a:chExt cx="319025" cy="206400"/>
          </a:xfrm>
        </p:grpSpPr>
        <p:sp>
          <p:nvSpPr>
            <p:cNvPr id="6350" name="Google Shape;6350;p40"/>
            <p:cNvSpPr/>
            <p:nvPr/>
          </p:nvSpPr>
          <p:spPr>
            <a:xfrm>
              <a:off x="-37953000" y="237900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11469" y="788"/>
                  </a:moveTo>
                  <a:cubicBezTo>
                    <a:pt x="11721" y="788"/>
                    <a:pt x="11878" y="977"/>
                    <a:pt x="11910" y="1198"/>
                  </a:cubicBezTo>
                  <a:lnTo>
                    <a:pt x="11910" y="6207"/>
                  </a:lnTo>
                  <a:lnTo>
                    <a:pt x="11847" y="6207"/>
                  </a:lnTo>
                  <a:cubicBezTo>
                    <a:pt x="11847" y="6396"/>
                    <a:pt x="11752" y="6554"/>
                    <a:pt x="11595" y="6617"/>
                  </a:cubicBezTo>
                  <a:cubicBezTo>
                    <a:pt x="11563" y="6627"/>
                    <a:pt x="11612" y="6631"/>
                    <a:pt x="11289" y="6631"/>
                  </a:cubicBezTo>
                  <a:cubicBezTo>
                    <a:pt x="10643" y="6631"/>
                    <a:pt x="8507" y="6617"/>
                    <a:pt x="1261" y="6617"/>
                  </a:cubicBezTo>
                  <a:cubicBezTo>
                    <a:pt x="1041" y="6617"/>
                    <a:pt x="883" y="6396"/>
                    <a:pt x="852" y="6176"/>
                  </a:cubicBezTo>
                  <a:lnTo>
                    <a:pt x="852" y="1198"/>
                  </a:lnTo>
                  <a:cubicBezTo>
                    <a:pt x="852" y="977"/>
                    <a:pt x="1041" y="820"/>
                    <a:pt x="1261" y="788"/>
                  </a:cubicBezTo>
                  <a:close/>
                  <a:moveTo>
                    <a:pt x="1261" y="1"/>
                  </a:moveTo>
                  <a:cubicBezTo>
                    <a:pt x="600" y="1"/>
                    <a:pt x="1" y="536"/>
                    <a:pt x="1" y="1198"/>
                  </a:cubicBezTo>
                  <a:lnTo>
                    <a:pt x="1" y="6176"/>
                  </a:lnTo>
                  <a:cubicBezTo>
                    <a:pt x="1" y="6711"/>
                    <a:pt x="348" y="7152"/>
                    <a:pt x="820" y="7341"/>
                  </a:cubicBezTo>
                  <a:lnTo>
                    <a:pt x="820" y="7814"/>
                  </a:lnTo>
                  <a:cubicBezTo>
                    <a:pt x="820" y="8066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41" y="8066"/>
                    <a:pt x="3341" y="7814"/>
                  </a:cubicBezTo>
                  <a:lnTo>
                    <a:pt x="3341" y="7404"/>
                  </a:lnTo>
                  <a:lnTo>
                    <a:pt x="9421" y="7404"/>
                  </a:lnTo>
                  <a:lnTo>
                    <a:pt x="9421" y="7814"/>
                  </a:lnTo>
                  <a:cubicBezTo>
                    <a:pt x="9421" y="8066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14"/>
                  </a:cubicBezTo>
                  <a:lnTo>
                    <a:pt x="11941" y="7341"/>
                  </a:lnTo>
                  <a:cubicBezTo>
                    <a:pt x="12445" y="7184"/>
                    <a:pt x="12760" y="6711"/>
                    <a:pt x="12760" y="6176"/>
                  </a:cubicBezTo>
                  <a:lnTo>
                    <a:pt x="12760" y="1198"/>
                  </a:lnTo>
                  <a:cubicBezTo>
                    <a:pt x="12697" y="536"/>
                    <a:pt x="12130" y="1"/>
                    <a:pt x="11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40"/>
            <p:cNvSpPr/>
            <p:nvPr/>
          </p:nvSpPr>
          <p:spPr>
            <a:xfrm>
              <a:off x="-37780500" y="2419975"/>
              <a:ext cx="110300" cy="104075"/>
            </a:xfrm>
            <a:custGeom>
              <a:avLst/>
              <a:gdLst/>
              <a:ahLst/>
              <a:cxnLst/>
              <a:rect l="l" t="t" r="r" b="b"/>
              <a:pathLst>
                <a:path w="4412" h="4163" extrusionOk="0">
                  <a:moveTo>
                    <a:pt x="2043" y="804"/>
                  </a:moveTo>
                  <a:cubicBezTo>
                    <a:pt x="2447" y="804"/>
                    <a:pt x="2859" y="1006"/>
                    <a:pt x="3120" y="1386"/>
                  </a:cubicBezTo>
                  <a:cubicBezTo>
                    <a:pt x="3466" y="1922"/>
                    <a:pt x="3340" y="2709"/>
                    <a:pt x="2742" y="3119"/>
                  </a:cubicBezTo>
                  <a:cubicBezTo>
                    <a:pt x="2544" y="3259"/>
                    <a:pt x="2312" y="3325"/>
                    <a:pt x="2077" y="3325"/>
                  </a:cubicBezTo>
                  <a:cubicBezTo>
                    <a:pt x="1676" y="3325"/>
                    <a:pt x="1267" y="3130"/>
                    <a:pt x="1009" y="2773"/>
                  </a:cubicBezTo>
                  <a:cubicBezTo>
                    <a:pt x="631" y="2205"/>
                    <a:pt x="788" y="1418"/>
                    <a:pt x="1387" y="1008"/>
                  </a:cubicBezTo>
                  <a:cubicBezTo>
                    <a:pt x="1582" y="870"/>
                    <a:pt x="1811" y="804"/>
                    <a:pt x="2043" y="804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79"/>
                  </a:cubicBezTo>
                  <a:cubicBezTo>
                    <a:pt x="1" y="2993"/>
                    <a:pt x="599" y="3781"/>
                    <a:pt x="1450" y="4064"/>
                  </a:cubicBezTo>
                  <a:cubicBezTo>
                    <a:pt x="1647" y="4130"/>
                    <a:pt x="1849" y="4163"/>
                    <a:pt x="2050" y="4163"/>
                  </a:cubicBezTo>
                  <a:cubicBezTo>
                    <a:pt x="2332" y="4163"/>
                    <a:pt x="2610" y="4098"/>
                    <a:pt x="2868" y="3970"/>
                  </a:cubicBezTo>
                  <a:cubicBezTo>
                    <a:pt x="3939" y="3560"/>
                    <a:pt x="4411" y="2331"/>
                    <a:pt x="3970" y="1260"/>
                  </a:cubicBezTo>
                  <a:cubicBezTo>
                    <a:pt x="3655" y="504"/>
                    <a:pt x="2899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40"/>
            <p:cNvSpPr/>
            <p:nvPr/>
          </p:nvSpPr>
          <p:spPr>
            <a:xfrm>
              <a:off x="-37910450" y="2419975"/>
              <a:ext cx="103200" cy="21275"/>
            </a:xfrm>
            <a:custGeom>
              <a:avLst/>
              <a:gdLst/>
              <a:ahLst/>
              <a:cxnLst/>
              <a:rect l="l" t="t" r="r" b="b"/>
              <a:pathLst>
                <a:path w="4128" h="851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41"/>
                  </a:cubicBezTo>
                  <a:cubicBezTo>
                    <a:pt x="4096" y="189"/>
                    <a:pt x="3907" y="0"/>
                    <a:pt x="36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40"/>
            <p:cNvSpPr/>
            <p:nvPr/>
          </p:nvSpPr>
          <p:spPr>
            <a:xfrm>
              <a:off x="-37910450" y="24617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10"/>
                  </a:cubicBezTo>
                  <a:cubicBezTo>
                    <a:pt x="4127" y="190"/>
                    <a:pt x="3907" y="1"/>
                    <a:pt x="36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40"/>
            <p:cNvSpPr/>
            <p:nvPr/>
          </p:nvSpPr>
          <p:spPr>
            <a:xfrm>
              <a:off x="-37910450" y="2502675"/>
              <a:ext cx="103200" cy="22075"/>
            </a:xfrm>
            <a:custGeom>
              <a:avLst/>
              <a:gdLst/>
              <a:ahLst/>
              <a:cxnLst/>
              <a:rect l="l" t="t" r="r" b="b"/>
              <a:pathLst>
                <a:path w="4128" h="88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82"/>
                    <a:pt x="378" y="882"/>
                  </a:cubicBezTo>
                  <a:lnTo>
                    <a:pt x="3686" y="882"/>
                  </a:lnTo>
                  <a:cubicBezTo>
                    <a:pt x="3938" y="882"/>
                    <a:pt x="4127" y="662"/>
                    <a:pt x="4127" y="441"/>
                  </a:cubicBezTo>
                  <a:cubicBezTo>
                    <a:pt x="4127" y="189"/>
                    <a:pt x="3907" y="0"/>
                    <a:pt x="36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5" name="Google Shape;6355;p40"/>
          <p:cNvSpPr/>
          <p:nvPr/>
        </p:nvSpPr>
        <p:spPr>
          <a:xfrm>
            <a:off x="6800769" y="2473918"/>
            <a:ext cx="354938" cy="344701"/>
          </a:xfrm>
          <a:custGeom>
            <a:avLst/>
            <a:gdLst/>
            <a:ahLst/>
            <a:cxnLst/>
            <a:rect l="l" t="t" r="r" b="b"/>
            <a:pathLst>
              <a:path w="13107" h="12729" extrusionOk="0">
                <a:moveTo>
                  <a:pt x="10240" y="838"/>
                </a:moveTo>
                <a:cubicBezTo>
                  <a:pt x="10457" y="838"/>
                  <a:pt x="10681" y="882"/>
                  <a:pt x="10902" y="977"/>
                </a:cubicBezTo>
                <a:cubicBezTo>
                  <a:pt x="11752" y="1323"/>
                  <a:pt x="12130" y="2332"/>
                  <a:pt x="11784" y="3151"/>
                </a:cubicBezTo>
                <a:cubicBezTo>
                  <a:pt x="11505" y="3793"/>
                  <a:pt x="10877" y="4159"/>
                  <a:pt x="10226" y="4159"/>
                </a:cubicBezTo>
                <a:cubicBezTo>
                  <a:pt x="9920" y="4159"/>
                  <a:pt x="9609" y="4078"/>
                  <a:pt x="9326" y="3907"/>
                </a:cubicBezTo>
                <a:cubicBezTo>
                  <a:pt x="8917" y="3592"/>
                  <a:pt x="8602" y="3056"/>
                  <a:pt x="8602" y="2521"/>
                </a:cubicBezTo>
                <a:cubicBezTo>
                  <a:pt x="8627" y="1538"/>
                  <a:pt x="9377" y="838"/>
                  <a:pt x="10240" y="838"/>
                </a:cubicBezTo>
                <a:close/>
                <a:moveTo>
                  <a:pt x="11059" y="4852"/>
                </a:moveTo>
                <a:lnTo>
                  <a:pt x="11059" y="5990"/>
                </a:lnTo>
                <a:lnTo>
                  <a:pt x="10555" y="5514"/>
                </a:lnTo>
                <a:cubicBezTo>
                  <a:pt x="10476" y="5435"/>
                  <a:pt x="10366" y="5395"/>
                  <a:pt x="10256" y="5395"/>
                </a:cubicBezTo>
                <a:cubicBezTo>
                  <a:pt x="10146" y="5395"/>
                  <a:pt x="10035" y="5435"/>
                  <a:pt x="9957" y="5514"/>
                </a:cubicBezTo>
                <a:lnTo>
                  <a:pt x="9421" y="6049"/>
                </a:lnTo>
                <a:lnTo>
                  <a:pt x="9421" y="4852"/>
                </a:lnTo>
                <a:cubicBezTo>
                  <a:pt x="9673" y="4946"/>
                  <a:pt x="9949" y="4994"/>
                  <a:pt x="10228" y="4994"/>
                </a:cubicBezTo>
                <a:cubicBezTo>
                  <a:pt x="10508" y="4994"/>
                  <a:pt x="10791" y="4946"/>
                  <a:pt x="11059" y="4852"/>
                </a:cubicBezTo>
                <a:close/>
                <a:moveTo>
                  <a:pt x="11847" y="11027"/>
                </a:moveTo>
                <a:cubicBezTo>
                  <a:pt x="11658" y="11531"/>
                  <a:pt x="11217" y="11846"/>
                  <a:pt x="10681" y="11846"/>
                </a:cubicBezTo>
                <a:lnTo>
                  <a:pt x="3782" y="11846"/>
                </a:lnTo>
                <a:cubicBezTo>
                  <a:pt x="3971" y="11625"/>
                  <a:pt x="4097" y="11342"/>
                  <a:pt x="4128" y="11027"/>
                </a:cubicBezTo>
                <a:close/>
                <a:moveTo>
                  <a:pt x="8444" y="851"/>
                </a:moveTo>
                <a:cubicBezTo>
                  <a:pt x="7531" y="1890"/>
                  <a:pt x="7594" y="3466"/>
                  <a:pt x="8633" y="4379"/>
                </a:cubicBezTo>
                <a:lnTo>
                  <a:pt x="8633" y="7089"/>
                </a:lnTo>
                <a:cubicBezTo>
                  <a:pt x="8633" y="7246"/>
                  <a:pt x="8759" y="7404"/>
                  <a:pt x="8854" y="7467"/>
                </a:cubicBezTo>
                <a:cubicBezTo>
                  <a:pt x="8916" y="7504"/>
                  <a:pt x="8978" y="7522"/>
                  <a:pt x="9038" y="7522"/>
                </a:cubicBezTo>
                <a:cubicBezTo>
                  <a:pt x="9131" y="7522"/>
                  <a:pt x="9219" y="7480"/>
                  <a:pt x="9295" y="7404"/>
                </a:cubicBezTo>
                <a:lnTo>
                  <a:pt x="10240" y="6459"/>
                </a:lnTo>
                <a:lnTo>
                  <a:pt x="10240" y="10271"/>
                </a:lnTo>
                <a:lnTo>
                  <a:pt x="3782" y="10271"/>
                </a:lnTo>
                <a:cubicBezTo>
                  <a:pt x="3752" y="10262"/>
                  <a:pt x="3724" y="10258"/>
                  <a:pt x="3697" y="10258"/>
                </a:cubicBezTo>
                <a:cubicBezTo>
                  <a:pt x="3522" y="10258"/>
                  <a:pt x="3404" y="10426"/>
                  <a:pt x="3404" y="10617"/>
                </a:cubicBezTo>
                <a:cubicBezTo>
                  <a:pt x="3404" y="11331"/>
                  <a:pt x="2805" y="11880"/>
                  <a:pt x="2143" y="11880"/>
                </a:cubicBezTo>
                <a:cubicBezTo>
                  <a:pt x="1987" y="11880"/>
                  <a:pt x="1827" y="11849"/>
                  <a:pt x="1671" y="11783"/>
                </a:cubicBezTo>
                <a:cubicBezTo>
                  <a:pt x="1293" y="11625"/>
                  <a:pt x="1072" y="11342"/>
                  <a:pt x="946" y="10995"/>
                </a:cubicBezTo>
                <a:cubicBezTo>
                  <a:pt x="883" y="10743"/>
                  <a:pt x="915" y="10617"/>
                  <a:pt x="915" y="10302"/>
                </a:cubicBezTo>
                <a:lnTo>
                  <a:pt x="915" y="851"/>
                </a:ln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10617"/>
                </a:lnTo>
                <a:cubicBezTo>
                  <a:pt x="1" y="11783"/>
                  <a:pt x="946" y="12728"/>
                  <a:pt x="2080" y="12728"/>
                </a:cubicBezTo>
                <a:lnTo>
                  <a:pt x="10650" y="12728"/>
                </a:lnTo>
                <a:cubicBezTo>
                  <a:pt x="11784" y="12728"/>
                  <a:pt x="12729" y="11783"/>
                  <a:pt x="12729" y="10617"/>
                </a:cubicBezTo>
                <a:cubicBezTo>
                  <a:pt x="12760" y="10397"/>
                  <a:pt x="12571" y="10208"/>
                  <a:pt x="12319" y="10208"/>
                </a:cubicBezTo>
                <a:lnTo>
                  <a:pt x="11122" y="10208"/>
                </a:lnTo>
                <a:lnTo>
                  <a:pt x="11122" y="7215"/>
                </a:lnTo>
                <a:lnTo>
                  <a:pt x="11217" y="7309"/>
                </a:lnTo>
                <a:cubicBezTo>
                  <a:pt x="11301" y="7393"/>
                  <a:pt x="11413" y="7435"/>
                  <a:pt x="11515" y="7435"/>
                </a:cubicBezTo>
                <a:cubicBezTo>
                  <a:pt x="11567" y="7435"/>
                  <a:pt x="11616" y="7425"/>
                  <a:pt x="11658" y="7404"/>
                </a:cubicBezTo>
                <a:cubicBezTo>
                  <a:pt x="11815" y="7309"/>
                  <a:pt x="11910" y="7215"/>
                  <a:pt x="11910" y="6994"/>
                </a:cubicBezTo>
                <a:lnTo>
                  <a:pt x="11910" y="4285"/>
                </a:lnTo>
                <a:cubicBezTo>
                  <a:pt x="13107" y="3214"/>
                  <a:pt x="12950" y="1292"/>
                  <a:pt x="11626" y="378"/>
                </a:cubicBezTo>
                <a:cubicBezTo>
                  <a:pt x="11437" y="221"/>
                  <a:pt x="11154" y="126"/>
                  <a:pt x="10902" y="63"/>
                </a:cubicBezTo>
                <a:cubicBezTo>
                  <a:pt x="10839" y="0"/>
                  <a:pt x="10744" y="0"/>
                  <a:pt x="1065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6" name="Google Shape;6356;p40"/>
          <p:cNvSpPr/>
          <p:nvPr/>
        </p:nvSpPr>
        <p:spPr>
          <a:xfrm>
            <a:off x="7689189" y="2106209"/>
            <a:ext cx="247457" cy="343862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7" name="Google Shape;6357;p40"/>
          <p:cNvGrpSpPr/>
          <p:nvPr/>
        </p:nvGrpSpPr>
        <p:grpSpPr>
          <a:xfrm>
            <a:off x="1177056" y="3057552"/>
            <a:ext cx="298611" cy="343510"/>
            <a:chOff x="-42971725" y="3217825"/>
            <a:chExt cx="275675" cy="317125"/>
          </a:xfrm>
        </p:grpSpPr>
        <p:sp>
          <p:nvSpPr>
            <p:cNvPr id="6358" name="Google Shape;6358;p40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40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40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1" name="Google Shape;6361;p40"/>
          <p:cNvGrpSpPr/>
          <p:nvPr/>
        </p:nvGrpSpPr>
        <p:grpSpPr>
          <a:xfrm>
            <a:off x="1151019" y="3485173"/>
            <a:ext cx="350686" cy="312936"/>
            <a:chOff x="-42996150" y="3612600"/>
            <a:chExt cx="323750" cy="288900"/>
          </a:xfrm>
        </p:grpSpPr>
        <p:sp>
          <p:nvSpPr>
            <p:cNvPr id="6362" name="Google Shape;6362;p40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40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40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5" name="Google Shape;6365;p40"/>
          <p:cNvGrpSpPr/>
          <p:nvPr/>
        </p:nvGrpSpPr>
        <p:grpSpPr>
          <a:xfrm>
            <a:off x="1153578" y="3850969"/>
            <a:ext cx="345568" cy="343862"/>
            <a:chOff x="-42994575" y="3950300"/>
            <a:chExt cx="319025" cy="317450"/>
          </a:xfrm>
        </p:grpSpPr>
        <p:sp>
          <p:nvSpPr>
            <p:cNvPr id="6366" name="Google Shape;6366;p40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40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40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9" name="Google Shape;6369;p40"/>
          <p:cNvGrpSpPr/>
          <p:nvPr/>
        </p:nvGrpSpPr>
        <p:grpSpPr>
          <a:xfrm>
            <a:off x="3149945" y="3080597"/>
            <a:ext cx="344674" cy="343835"/>
            <a:chOff x="-41111350" y="3239100"/>
            <a:chExt cx="318200" cy="317425"/>
          </a:xfrm>
        </p:grpSpPr>
        <p:sp>
          <p:nvSpPr>
            <p:cNvPr id="6370" name="Google Shape;6370;p40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40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40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40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4" name="Google Shape;6374;p40"/>
          <p:cNvGrpSpPr/>
          <p:nvPr/>
        </p:nvGrpSpPr>
        <p:grpSpPr>
          <a:xfrm>
            <a:off x="3146533" y="3477509"/>
            <a:ext cx="351498" cy="343916"/>
            <a:chOff x="-41117650" y="3605525"/>
            <a:chExt cx="324500" cy="317500"/>
          </a:xfrm>
        </p:grpSpPr>
        <p:sp>
          <p:nvSpPr>
            <p:cNvPr id="6375" name="Google Shape;6375;p40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40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40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8" name="Google Shape;6378;p40"/>
          <p:cNvSpPr/>
          <p:nvPr/>
        </p:nvSpPr>
        <p:spPr>
          <a:xfrm>
            <a:off x="3150976" y="3880708"/>
            <a:ext cx="345541" cy="335305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79" name="Google Shape;6379;p40"/>
          <p:cNvGrpSpPr/>
          <p:nvPr/>
        </p:nvGrpSpPr>
        <p:grpSpPr>
          <a:xfrm>
            <a:off x="5257001" y="3060098"/>
            <a:ext cx="200500" cy="344701"/>
            <a:chOff x="-39205300" y="3220175"/>
            <a:chExt cx="185100" cy="318225"/>
          </a:xfrm>
        </p:grpSpPr>
        <p:sp>
          <p:nvSpPr>
            <p:cNvPr id="6380" name="Google Shape;6380;p40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40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2" name="Google Shape;6382;p40"/>
          <p:cNvGrpSpPr/>
          <p:nvPr/>
        </p:nvGrpSpPr>
        <p:grpSpPr>
          <a:xfrm>
            <a:off x="5218181" y="3459176"/>
            <a:ext cx="278139" cy="342345"/>
            <a:chOff x="-39248625" y="3588600"/>
            <a:chExt cx="256775" cy="316050"/>
          </a:xfrm>
        </p:grpSpPr>
        <p:sp>
          <p:nvSpPr>
            <p:cNvPr id="6383" name="Google Shape;6383;p40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40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5" name="Google Shape;6385;p40"/>
          <p:cNvSpPr/>
          <p:nvPr/>
        </p:nvSpPr>
        <p:spPr>
          <a:xfrm>
            <a:off x="5190130" y="3854252"/>
            <a:ext cx="337038" cy="343862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6" name="Google Shape;6386;p40"/>
          <p:cNvSpPr/>
          <p:nvPr/>
        </p:nvSpPr>
        <p:spPr>
          <a:xfrm>
            <a:off x="7226933" y="3048267"/>
            <a:ext cx="342995" cy="341723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7" name="Google Shape;6387;p40"/>
          <p:cNvGrpSpPr/>
          <p:nvPr/>
        </p:nvGrpSpPr>
        <p:grpSpPr>
          <a:xfrm>
            <a:off x="1517188" y="3057552"/>
            <a:ext cx="398184" cy="343835"/>
            <a:chOff x="-42651700" y="3217825"/>
            <a:chExt cx="367600" cy="317425"/>
          </a:xfrm>
        </p:grpSpPr>
        <p:sp>
          <p:nvSpPr>
            <p:cNvPr id="6388" name="Google Shape;6388;p40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40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40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40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2" name="Google Shape;6392;p40"/>
          <p:cNvGrpSpPr/>
          <p:nvPr/>
        </p:nvGrpSpPr>
        <p:grpSpPr>
          <a:xfrm>
            <a:off x="1550036" y="3458282"/>
            <a:ext cx="332488" cy="336740"/>
            <a:chOff x="-42617300" y="3587775"/>
            <a:chExt cx="306950" cy="310875"/>
          </a:xfrm>
        </p:grpSpPr>
        <p:sp>
          <p:nvSpPr>
            <p:cNvPr id="6393" name="Google Shape;6393;p40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40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5" name="Google Shape;6395;p40"/>
          <p:cNvSpPr/>
          <p:nvPr/>
        </p:nvSpPr>
        <p:spPr>
          <a:xfrm>
            <a:off x="1545460" y="3851706"/>
            <a:ext cx="344674" cy="342995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6" name="Google Shape;6396;p40"/>
          <p:cNvGrpSpPr/>
          <p:nvPr/>
        </p:nvGrpSpPr>
        <p:grpSpPr>
          <a:xfrm>
            <a:off x="3563493" y="3080164"/>
            <a:ext cx="349440" cy="343320"/>
            <a:chOff x="-40748275" y="3238700"/>
            <a:chExt cx="322600" cy="316950"/>
          </a:xfrm>
        </p:grpSpPr>
        <p:sp>
          <p:nvSpPr>
            <p:cNvPr id="6397" name="Google Shape;6397;p40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40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40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40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40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40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3" name="Google Shape;6403;p40"/>
          <p:cNvGrpSpPr/>
          <p:nvPr/>
        </p:nvGrpSpPr>
        <p:grpSpPr>
          <a:xfrm>
            <a:off x="3565862" y="3507162"/>
            <a:ext cx="344701" cy="313993"/>
            <a:chOff x="-40745125" y="3632900"/>
            <a:chExt cx="318225" cy="289875"/>
          </a:xfrm>
        </p:grpSpPr>
        <p:sp>
          <p:nvSpPr>
            <p:cNvPr id="6404" name="Google Shape;6404;p40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40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40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40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40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40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40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1" name="Google Shape;6411;p40"/>
          <p:cNvGrpSpPr/>
          <p:nvPr/>
        </p:nvGrpSpPr>
        <p:grpSpPr>
          <a:xfrm>
            <a:off x="3569708" y="3874664"/>
            <a:ext cx="337011" cy="343185"/>
            <a:chOff x="-40742750" y="3972175"/>
            <a:chExt cx="311125" cy="316825"/>
          </a:xfrm>
        </p:grpSpPr>
        <p:sp>
          <p:nvSpPr>
            <p:cNvPr id="6412" name="Google Shape;6412;p40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40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4" name="Google Shape;6414;p40"/>
          <p:cNvGrpSpPr/>
          <p:nvPr/>
        </p:nvGrpSpPr>
        <p:grpSpPr>
          <a:xfrm>
            <a:off x="5639761" y="3061804"/>
            <a:ext cx="247430" cy="342995"/>
            <a:chOff x="-38860325" y="3221750"/>
            <a:chExt cx="228425" cy="316650"/>
          </a:xfrm>
        </p:grpSpPr>
        <p:sp>
          <p:nvSpPr>
            <p:cNvPr id="6415" name="Google Shape;6415;p40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40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40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40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9" name="Google Shape;6419;p40"/>
          <p:cNvGrpSpPr/>
          <p:nvPr/>
        </p:nvGrpSpPr>
        <p:grpSpPr>
          <a:xfrm>
            <a:off x="5587293" y="3462723"/>
            <a:ext cx="352365" cy="340341"/>
            <a:chOff x="-38905225" y="3591875"/>
            <a:chExt cx="325300" cy="314200"/>
          </a:xfrm>
        </p:grpSpPr>
        <p:sp>
          <p:nvSpPr>
            <p:cNvPr id="6420" name="Google Shape;6420;p40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40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40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3" name="Google Shape;6423;p40"/>
          <p:cNvSpPr/>
          <p:nvPr/>
        </p:nvSpPr>
        <p:spPr>
          <a:xfrm>
            <a:off x="5593363" y="3908004"/>
            <a:ext cx="342995" cy="290108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4" name="Google Shape;6424;p40"/>
          <p:cNvGrpSpPr/>
          <p:nvPr/>
        </p:nvGrpSpPr>
        <p:grpSpPr>
          <a:xfrm>
            <a:off x="7262295" y="3419504"/>
            <a:ext cx="269608" cy="342779"/>
            <a:chOff x="-37370925" y="3551975"/>
            <a:chExt cx="248900" cy="316450"/>
          </a:xfrm>
        </p:grpSpPr>
        <p:sp>
          <p:nvSpPr>
            <p:cNvPr id="6425" name="Google Shape;6425;p40"/>
            <p:cNvSpPr/>
            <p:nvPr/>
          </p:nvSpPr>
          <p:spPr>
            <a:xfrm>
              <a:off x="-37268550" y="364392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40"/>
            <p:cNvSpPr/>
            <p:nvPr/>
          </p:nvSpPr>
          <p:spPr>
            <a:xfrm>
              <a:off x="-37370925" y="355197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7" name="Google Shape;6427;p40"/>
          <p:cNvSpPr/>
          <p:nvPr/>
        </p:nvSpPr>
        <p:spPr>
          <a:xfrm>
            <a:off x="1937024" y="3058286"/>
            <a:ext cx="337877" cy="342481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8" name="Google Shape;6428;p40"/>
          <p:cNvSpPr/>
          <p:nvPr/>
        </p:nvSpPr>
        <p:spPr>
          <a:xfrm>
            <a:off x="1960055" y="3454996"/>
            <a:ext cx="291814" cy="344701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9" name="Google Shape;6429;p40"/>
          <p:cNvGrpSpPr/>
          <p:nvPr/>
        </p:nvGrpSpPr>
        <p:grpSpPr>
          <a:xfrm>
            <a:off x="1932108" y="3851836"/>
            <a:ext cx="344701" cy="342995"/>
            <a:chOff x="-42259725" y="3951100"/>
            <a:chExt cx="318225" cy="316650"/>
          </a:xfrm>
        </p:grpSpPr>
        <p:sp>
          <p:nvSpPr>
            <p:cNvPr id="6430" name="Google Shape;6430;p40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40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2" name="Google Shape;6432;p40"/>
          <p:cNvGrpSpPr/>
          <p:nvPr/>
        </p:nvGrpSpPr>
        <p:grpSpPr>
          <a:xfrm>
            <a:off x="3970164" y="3111306"/>
            <a:ext cx="343835" cy="313126"/>
            <a:chOff x="-40378075" y="3267450"/>
            <a:chExt cx="317425" cy="289075"/>
          </a:xfrm>
        </p:grpSpPr>
        <p:sp>
          <p:nvSpPr>
            <p:cNvPr id="6433" name="Google Shape;6433;p40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40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40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40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7" name="Google Shape;6437;p40"/>
          <p:cNvGrpSpPr/>
          <p:nvPr/>
        </p:nvGrpSpPr>
        <p:grpSpPr>
          <a:xfrm>
            <a:off x="3973563" y="3476453"/>
            <a:ext cx="337038" cy="342995"/>
            <a:chOff x="-40372575" y="3604550"/>
            <a:chExt cx="311150" cy="316650"/>
          </a:xfrm>
        </p:grpSpPr>
        <p:sp>
          <p:nvSpPr>
            <p:cNvPr id="6438" name="Google Shape;6438;p40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40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40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1" name="Google Shape;6441;p40"/>
          <p:cNvSpPr/>
          <p:nvPr/>
        </p:nvSpPr>
        <p:spPr>
          <a:xfrm>
            <a:off x="3975433" y="3873803"/>
            <a:ext cx="336171" cy="344783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2" name="Google Shape;6442;p40"/>
          <p:cNvGrpSpPr/>
          <p:nvPr/>
        </p:nvGrpSpPr>
        <p:grpSpPr>
          <a:xfrm>
            <a:off x="5989185" y="3060098"/>
            <a:ext cx="369940" cy="345026"/>
            <a:chOff x="-38542250" y="3220175"/>
            <a:chExt cx="341525" cy="318525"/>
          </a:xfrm>
        </p:grpSpPr>
        <p:sp>
          <p:nvSpPr>
            <p:cNvPr id="6443" name="Google Shape;6443;p40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40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40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6" name="Google Shape;6446;p40"/>
          <p:cNvGrpSpPr/>
          <p:nvPr/>
        </p:nvGrpSpPr>
        <p:grpSpPr>
          <a:xfrm>
            <a:off x="6002657" y="3458526"/>
            <a:ext cx="342995" cy="342156"/>
            <a:chOff x="-38537400" y="3588000"/>
            <a:chExt cx="316650" cy="315875"/>
          </a:xfrm>
        </p:grpSpPr>
        <p:sp>
          <p:nvSpPr>
            <p:cNvPr id="6447" name="Google Shape;6447;p40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40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40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40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1" name="Google Shape;6451;p40"/>
          <p:cNvGrpSpPr/>
          <p:nvPr/>
        </p:nvGrpSpPr>
        <p:grpSpPr>
          <a:xfrm>
            <a:off x="6001804" y="3855248"/>
            <a:ext cx="344701" cy="342995"/>
            <a:chOff x="-38538975" y="3954250"/>
            <a:chExt cx="318225" cy="316650"/>
          </a:xfrm>
        </p:grpSpPr>
        <p:sp>
          <p:nvSpPr>
            <p:cNvPr id="6452" name="Google Shape;6452;p40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40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4" name="Google Shape;6454;p40"/>
          <p:cNvGrpSpPr/>
          <p:nvPr/>
        </p:nvGrpSpPr>
        <p:grpSpPr>
          <a:xfrm>
            <a:off x="7223057" y="3794670"/>
            <a:ext cx="348086" cy="344701"/>
            <a:chOff x="-37385100" y="3898325"/>
            <a:chExt cx="321350" cy="318225"/>
          </a:xfrm>
        </p:grpSpPr>
        <p:sp>
          <p:nvSpPr>
            <p:cNvPr id="6455" name="Google Shape;6455;p40"/>
            <p:cNvSpPr/>
            <p:nvPr/>
          </p:nvSpPr>
          <p:spPr>
            <a:xfrm>
              <a:off x="-37190575" y="4093650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40"/>
            <p:cNvSpPr/>
            <p:nvPr/>
          </p:nvSpPr>
          <p:spPr>
            <a:xfrm>
              <a:off x="-37385100" y="3898325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7" name="Google Shape;6457;p40"/>
          <p:cNvGrpSpPr/>
          <p:nvPr/>
        </p:nvGrpSpPr>
        <p:grpSpPr>
          <a:xfrm>
            <a:off x="2339986" y="3056902"/>
            <a:ext cx="343862" cy="343645"/>
            <a:chOff x="-41895050" y="3217225"/>
            <a:chExt cx="317450" cy="317250"/>
          </a:xfrm>
        </p:grpSpPr>
        <p:sp>
          <p:nvSpPr>
            <p:cNvPr id="6458" name="Google Shape;6458;p40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40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40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40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40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3" name="Google Shape;6463;p40"/>
          <p:cNvGrpSpPr/>
          <p:nvPr/>
        </p:nvGrpSpPr>
        <p:grpSpPr>
          <a:xfrm>
            <a:off x="2339567" y="3455114"/>
            <a:ext cx="344701" cy="342995"/>
            <a:chOff x="-41893475" y="3584850"/>
            <a:chExt cx="318225" cy="316650"/>
          </a:xfrm>
        </p:grpSpPr>
        <p:sp>
          <p:nvSpPr>
            <p:cNvPr id="6464" name="Google Shape;6464;p40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40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40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40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8" name="Google Shape;6468;p40"/>
          <p:cNvSpPr/>
          <p:nvPr/>
        </p:nvSpPr>
        <p:spPr>
          <a:xfrm>
            <a:off x="2341058" y="3853412"/>
            <a:ext cx="344701" cy="34237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9" name="Google Shape;6469;p40"/>
          <p:cNvSpPr/>
          <p:nvPr/>
        </p:nvSpPr>
        <p:spPr>
          <a:xfrm>
            <a:off x="4345433" y="3079625"/>
            <a:ext cx="406985" cy="34212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0" name="Google Shape;6470;p40"/>
          <p:cNvGrpSpPr/>
          <p:nvPr/>
        </p:nvGrpSpPr>
        <p:grpSpPr>
          <a:xfrm>
            <a:off x="4391046" y="3477292"/>
            <a:ext cx="312909" cy="343862"/>
            <a:chOff x="-39998250" y="3605325"/>
            <a:chExt cx="288875" cy="317450"/>
          </a:xfrm>
        </p:grpSpPr>
        <p:sp>
          <p:nvSpPr>
            <p:cNvPr id="6471" name="Google Shape;6471;p40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40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3" name="Google Shape;6473;p40"/>
          <p:cNvGrpSpPr/>
          <p:nvPr/>
        </p:nvGrpSpPr>
        <p:grpSpPr>
          <a:xfrm>
            <a:off x="4376003" y="3874881"/>
            <a:ext cx="342995" cy="342968"/>
            <a:chOff x="-40011050" y="3972375"/>
            <a:chExt cx="316650" cy="316625"/>
          </a:xfrm>
        </p:grpSpPr>
        <p:sp>
          <p:nvSpPr>
            <p:cNvPr id="6474" name="Google Shape;6474;p40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40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6" name="Google Shape;6476;p40"/>
          <p:cNvGrpSpPr/>
          <p:nvPr/>
        </p:nvGrpSpPr>
        <p:grpSpPr>
          <a:xfrm>
            <a:off x="6452043" y="3062671"/>
            <a:ext cx="247457" cy="342129"/>
            <a:chOff x="-38129425" y="3222550"/>
            <a:chExt cx="228450" cy="315850"/>
          </a:xfrm>
        </p:grpSpPr>
        <p:sp>
          <p:nvSpPr>
            <p:cNvPr id="6477" name="Google Shape;6477;p40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40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9" name="Google Shape;6479;p40"/>
          <p:cNvGrpSpPr/>
          <p:nvPr/>
        </p:nvGrpSpPr>
        <p:grpSpPr>
          <a:xfrm>
            <a:off x="6403434" y="3458526"/>
            <a:ext cx="344674" cy="342995"/>
            <a:chOff x="-38172725" y="3588000"/>
            <a:chExt cx="318200" cy="316650"/>
          </a:xfrm>
        </p:grpSpPr>
        <p:sp>
          <p:nvSpPr>
            <p:cNvPr id="6480" name="Google Shape;6480;p40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40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40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40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40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40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40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40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8" name="Google Shape;6488;p40"/>
          <p:cNvGrpSpPr/>
          <p:nvPr/>
        </p:nvGrpSpPr>
        <p:grpSpPr>
          <a:xfrm>
            <a:off x="6473802" y="3856087"/>
            <a:ext cx="203939" cy="342995"/>
            <a:chOff x="-38109725" y="3955025"/>
            <a:chExt cx="188275" cy="316650"/>
          </a:xfrm>
        </p:grpSpPr>
        <p:sp>
          <p:nvSpPr>
            <p:cNvPr id="6489" name="Google Shape;6489;p40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40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1" name="Google Shape;6491;p40"/>
          <p:cNvSpPr/>
          <p:nvPr/>
        </p:nvSpPr>
        <p:spPr>
          <a:xfrm>
            <a:off x="7635018" y="3054035"/>
            <a:ext cx="355804" cy="343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92" name="Google Shape;6492;p40"/>
          <p:cNvGrpSpPr/>
          <p:nvPr/>
        </p:nvGrpSpPr>
        <p:grpSpPr>
          <a:xfrm>
            <a:off x="2740068" y="3058609"/>
            <a:ext cx="346407" cy="342156"/>
            <a:chOff x="-41530375" y="3218800"/>
            <a:chExt cx="319800" cy="315875"/>
          </a:xfrm>
        </p:grpSpPr>
        <p:sp>
          <p:nvSpPr>
            <p:cNvPr id="6493" name="Google Shape;6493;p40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40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5" name="Google Shape;6495;p40"/>
          <p:cNvGrpSpPr/>
          <p:nvPr/>
        </p:nvGrpSpPr>
        <p:grpSpPr>
          <a:xfrm>
            <a:off x="2742194" y="3529340"/>
            <a:ext cx="342156" cy="267930"/>
            <a:chOff x="-41526450" y="3653375"/>
            <a:chExt cx="315875" cy="247350"/>
          </a:xfrm>
        </p:grpSpPr>
        <p:sp>
          <p:nvSpPr>
            <p:cNvPr id="6496" name="Google Shape;6496;p40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40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8" name="Google Shape;6498;p40"/>
          <p:cNvGrpSpPr/>
          <p:nvPr/>
        </p:nvGrpSpPr>
        <p:grpSpPr>
          <a:xfrm>
            <a:off x="2743480" y="3851836"/>
            <a:ext cx="339583" cy="342995"/>
            <a:chOff x="-41526450" y="3951100"/>
            <a:chExt cx="313500" cy="316650"/>
          </a:xfrm>
        </p:grpSpPr>
        <p:sp>
          <p:nvSpPr>
            <p:cNvPr id="6499" name="Google Shape;6499;p40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40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40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2" name="Google Shape;6502;p40"/>
          <p:cNvGrpSpPr/>
          <p:nvPr/>
        </p:nvGrpSpPr>
        <p:grpSpPr>
          <a:xfrm>
            <a:off x="4797395" y="3079731"/>
            <a:ext cx="314832" cy="344701"/>
            <a:chOff x="-39625900" y="3238300"/>
            <a:chExt cx="290650" cy="318225"/>
          </a:xfrm>
        </p:grpSpPr>
        <p:sp>
          <p:nvSpPr>
            <p:cNvPr id="6503" name="Google Shape;6503;p40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40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5" name="Google Shape;6505;p40"/>
          <p:cNvSpPr/>
          <p:nvPr/>
        </p:nvSpPr>
        <p:spPr>
          <a:xfrm>
            <a:off x="4809895" y="3478041"/>
            <a:ext cx="292654" cy="342995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6" name="Google Shape;6506;p40"/>
          <p:cNvGrpSpPr/>
          <p:nvPr/>
        </p:nvGrpSpPr>
        <p:grpSpPr>
          <a:xfrm>
            <a:off x="4785019" y="3874475"/>
            <a:ext cx="339583" cy="343429"/>
            <a:chOff x="-39647175" y="3972000"/>
            <a:chExt cx="313500" cy="317050"/>
          </a:xfrm>
        </p:grpSpPr>
        <p:sp>
          <p:nvSpPr>
            <p:cNvPr id="6507" name="Google Shape;6507;p40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40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40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0" name="Google Shape;6510;p40"/>
          <p:cNvGrpSpPr/>
          <p:nvPr/>
        </p:nvGrpSpPr>
        <p:grpSpPr>
          <a:xfrm>
            <a:off x="6802835" y="3061614"/>
            <a:ext cx="348113" cy="343835"/>
            <a:chOff x="-37808850" y="3221575"/>
            <a:chExt cx="321375" cy="317425"/>
          </a:xfrm>
        </p:grpSpPr>
        <p:sp>
          <p:nvSpPr>
            <p:cNvPr id="6511" name="Google Shape;6511;p40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40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3" name="Google Shape;6513;p40"/>
          <p:cNvGrpSpPr/>
          <p:nvPr/>
        </p:nvGrpSpPr>
        <p:grpSpPr>
          <a:xfrm>
            <a:off x="6804108" y="3577109"/>
            <a:ext cx="345568" cy="223572"/>
            <a:chOff x="-37806500" y="3697475"/>
            <a:chExt cx="319025" cy="206400"/>
          </a:xfrm>
        </p:grpSpPr>
        <p:sp>
          <p:nvSpPr>
            <p:cNvPr id="6514" name="Google Shape;6514;p40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40"/>
            <p:cNvSpPr/>
            <p:nvPr/>
          </p:nvSpPr>
          <p:spPr>
            <a:xfrm>
              <a:off x="-37806500" y="3697475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6" name="Google Shape;6516;p40"/>
          <p:cNvGrpSpPr/>
          <p:nvPr/>
        </p:nvGrpSpPr>
        <p:grpSpPr>
          <a:xfrm>
            <a:off x="6806247" y="3854381"/>
            <a:ext cx="341289" cy="344701"/>
            <a:chOff x="-37804925" y="3953450"/>
            <a:chExt cx="315075" cy="318225"/>
          </a:xfrm>
        </p:grpSpPr>
        <p:sp>
          <p:nvSpPr>
            <p:cNvPr id="6517" name="Google Shape;6517;p40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40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40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0" name="Google Shape;6520;p40"/>
          <p:cNvSpPr/>
          <p:nvPr/>
        </p:nvSpPr>
        <p:spPr>
          <a:xfrm>
            <a:off x="7689623" y="3472923"/>
            <a:ext cx="246590" cy="34212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5" name="Google Shape;6525;p41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Help &amp; Support Icons</a:t>
            </a:r>
            <a:endParaRPr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6526" name="Google Shape;6526;p41"/>
          <p:cNvGrpSpPr/>
          <p:nvPr/>
        </p:nvGrpSpPr>
        <p:grpSpPr>
          <a:xfrm>
            <a:off x="1055960" y="1681536"/>
            <a:ext cx="276267" cy="336065"/>
            <a:chOff x="-35830350" y="1912725"/>
            <a:chExt cx="241050" cy="293225"/>
          </a:xfrm>
        </p:grpSpPr>
        <p:sp>
          <p:nvSpPr>
            <p:cNvPr id="6527" name="Google Shape;6527;p41"/>
            <p:cNvSpPr/>
            <p:nvPr/>
          </p:nvSpPr>
          <p:spPr>
            <a:xfrm>
              <a:off x="-35830350" y="1912725"/>
              <a:ext cx="241050" cy="293225"/>
            </a:xfrm>
            <a:custGeom>
              <a:avLst/>
              <a:gdLst/>
              <a:ahLst/>
              <a:cxnLst/>
              <a:rect l="l" t="t" r="r" b="b"/>
              <a:pathLst>
                <a:path w="9642" h="11729" extrusionOk="0">
                  <a:moveTo>
                    <a:pt x="8665" y="694"/>
                  </a:moveTo>
                  <a:cubicBezTo>
                    <a:pt x="8822" y="726"/>
                    <a:pt x="8980" y="883"/>
                    <a:pt x="8980" y="1041"/>
                  </a:cubicBezTo>
                  <a:lnTo>
                    <a:pt x="8980" y="7562"/>
                  </a:lnTo>
                  <a:lnTo>
                    <a:pt x="2836" y="7562"/>
                  </a:lnTo>
                  <a:lnTo>
                    <a:pt x="2836" y="694"/>
                  </a:lnTo>
                  <a:close/>
                  <a:moveTo>
                    <a:pt x="2175" y="726"/>
                  </a:moveTo>
                  <a:lnTo>
                    <a:pt x="2175" y="7625"/>
                  </a:lnTo>
                  <a:lnTo>
                    <a:pt x="1828" y="7625"/>
                  </a:lnTo>
                  <a:cubicBezTo>
                    <a:pt x="1450" y="7625"/>
                    <a:pt x="1072" y="7720"/>
                    <a:pt x="788" y="7972"/>
                  </a:cubicBezTo>
                  <a:lnTo>
                    <a:pt x="788" y="1797"/>
                  </a:lnTo>
                  <a:cubicBezTo>
                    <a:pt x="788" y="1198"/>
                    <a:pt x="1261" y="726"/>
                    <a:pt x="1828" y="726"/>
                  </a:cubicBezTo>
                  <a:close/>
                  <a:moveTo>
                    <a:pt x="8791" y="8287"/>
                  </a:moveTo>
                  <a:cubicBezTo>
                    <a:pt x="8696" y="8507"/>
                    <a:pt x="8665" y="8759"/>
                    <a:pt x="8633" y="8948"/>
                  </a:cubicBezTo>
                  <a:lnTo>
                    <a:pt x="1734" y="8948"/>
                  </a:lnTo>
                  <a:cubicBezTo>
                    <a:pt x="1545" y="8948"/>
                    <a:pt x="1387" y="9106"/>
                    <a:pt x="1387" y="9295"/>
                  </a:cubicBezTo>
                  <a:cubicBezTo>
                    <a:pt x="1387" y="9515"/>
                    <a:pt x="1545" y="9673"/>
                    <a:pt x="1734" y="9673"/>
                  </a:cubicBezTo>
                  <a:lnTo>
                    <a:pt x="4821" y="9673"/>
                  </a:lnTo>
                  <a:lnTo>
                    <a:pt x="4821" y="10335"/>
                  </a:lnTo>
                  <a:lnTo>
                    <a:pt x="1860" y="10335"/>
                  </a:lnTo>
                  <a:cubicBezTo>
                    <a:pt x="1293" y="10335"/>
                    <a:pt x="757" y="9925"/>
                    <a:pt x="757" y="9295"/>
                  </a:cubicBezTo>
                  <a:cubicBezTo>
                    <a:pt x="757" y="8728"/>
                    <a:pt x="1230" y="8287"/>
                    <a:pt x="1765" y="8287"/>
                  </a:cubicBezTo>
                  <a:close/>
                  <a:moveTo>
                    <a:pt x="8665" y="9673"/>
                  </a:moveTo>
                  <a:cubicBezTo>
                    <a:pt x="8696" y="9894"/>
                    <a:pt x="8759" y="10146"/>
                    <a:pt x="8822" y="10335"/>
                  </a:cubicBezTo>
                  <a:lnTo>
                    <a:pt x="7594" y="10335"/>
                  </a:lnTo>
                  <a:lnTo>
                    <a:pt x="7594" y="9673"/>
                  </a:lnTo>
                  <a:close/>
                  <a:moveTo>
                    <a:pt x="6900" y="9673"/>
                  </a:moveTo>
                  <a:lnTo>
                    <a:pt x="6900" y="10693"/>
                  </a:lnTo>
                  <a:lnTo>
                    <a:pt x="6428" y="10398"/>
                  </a:lnTo>
                  <a:cubicBezTo>
                    <a:pt x="6396" y="10366"/>
                    <a:pt x="6302" y="10366"/>
                    <a:pt x="6239" y="10366"/>
                  </a:cubicBezTo>
                  <a:cubicBezTo>
                    <a:pt x="6144" y="10366"/>
                    <a:pt x="6113" y="10366"/>
                    <a:pt x="6018" y="10398"/>
                  </a:cubicBezTo>
                  <a:lnTo>
                    <a:pt x="5514" y="10713"/>
                  </a:lnTo>
                  <a:lnTo>
                    <a:pt x="5514" y="9673"/>
                  </a:lnTo>
                  <a:close/>
                  <a:moveTo>
                    <a:pt x="1734" y="1"/>
                  </a:moveTo>
                  <a:cubicBezTo>
                    <a:pt x="1261" y="1"/>
                    <a:pt x="820" y="222"/>
                    <a:pt x="505" y="537"/>
                  </a:cubicBezTo>
                  <a:cubicBezTo>
                    <a:pt x="190" y="820"/>
                    <a:pt x="1" y="1261"/>
                    <a:pt x="1" y="1734"/>
                  </a:cubicBezTo>
                  <a:lnTo>
                    <a:pt x="1" y="9295"/>
                  </a:lnTo>
                  <a:cubicBezTo>
                    <a:pt x="95" y="10272"/>
                    <a:pt x="946" y="10996"/>
                    <a:pt x="1860" y="10996"/>
                  </a:cubicBezTo>
                  <a:lnTo>
                    <a:pt x="4853" y="10996"/>
                  </a:lnTo>
                  <a:lnTo>
                    <a:pt x="4853" y="11343"/>
                  </a:lnTo>
                  <a:cubicBezTo>
                    <a:pt x="4853" y="11469"/>
                    <a:pt x="4916" y="11595"/>
                    <a:pt x="5042" y="11658"/>
                  </a:cubicBezTo>
                  <a:cubicBezTo>
                    <a:pt x="5099" y="11700"/>
                    <a:pt x="5155" y="11717"/>
                    <a:pt x="5209" y="11717"/>
                  </a:cubicBezTo>
                  <a:cubicBezTo>
                    <a:pt x="5275" y="11717"/>
                    <a:pt x="5336" y="11692"/>
                    <a:pt x="5388" y="11658"/>
                  </a:cubicBezTo>
                  <a:lnTo>
                    <a:pt x="6239" y="11122"/>
                  </a:lnTo>
                  <a:lnTo>
                    <a:pt x="7058" y="11658"/>
                  </a:lnTo>
                  <a:cubicBezTo>
                    <a:pt x="7121" y="11705"/>
                    <a:pt x="7176" y="11729"/>
                    <a:pt x="7231" y="11729"/>
                  </a:cubicBezTo>
                  <a:cubicBezTo>
                    <a:pt x="7286" y="11729"/>
                    <a:pt x="7342" y="11705"/>
                    <a:pt x="7405" y="11658"/>
                  </a:cubicBezTo>
                  <a:cubicBezTo>
                    <a:pt x="7531" y="11595"/>
                    <a:pt x="7594" y="11500"/>
                    <a:pt x="7594" y="11343"/>
                  </a:cubicBezTo>
                  <a:lnTo>
                    <a:pt x="7594" y="10996"/>
                  </a:lnTo>
                  <a:lnTo>
                    <a:pt x="9295" y="10996"/>
                  </a:lnTo>
                  <a:cubicBezTo>
                    <a:pt x="9421" y="10996"/>
                    <a:pt x="9547" y="10933"/>
                    <a:pt x="9578" y="10839"/>
                  </a:cubicBezTo>
                  <a:cubicBezTo>
                    <a:pt x="9641" y="10713"/>
                    <a:pt x="9641" y="10618"/>
                    <a:pt x="9578" y="10524"/>
                  </a:cubicBezTo>
                  <a:cubicBezTo>
                    <a:pt x="9169" y="9767"/>
                    <a:pt x="9169" y="8885"/>
                    <a:pt x="9578" y="8098"/>
                  </a:cubicBezTo>
                  <a:cubicBezTo>
                    <a:pt x="9610" y="8035"/>
                    <a:pt x="9610" y="8003"/>
                    <a:pt x="9610" y="7909"/>
                  </a:cubicBezTo>
                  <a:lnTo>
                    <a:pt x="9610" y="1041"/>
                  </a:lnTo>
                  <a:cubicBezTo>
                    <a:pt x="9610" y="474"/>
                    <a:pt x="9137" y="1"/>
                    <a:pt x="86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41"/>
            <p:cNvSpPr/>
            <p:nvPr/>
          </p:nvSpPr>
          <p:spPr>
            <a:xfrm>
              <a:off x="-35742925" y="1965500"/>
              <a:ext cx="120550" cy="119750"/>
            </a:xfrm>
            <a:custGeom>
              <a:avLst/>
              <a:gdLst/>
              <a:ahLst/>
              <a:cxnLst/>
              <a:rect l="l" t="t" r="r" b="b"/>
              <a:pathLst>
                <a:path w="4822" h="4790" extrusionOk="0">
                  <a:moveTo>
                    <a:pt x="2364" y="694"/>
                  </a:moveTo>
                  <a:cubicBezTo>
                    <a:pt x="2773" y="694"/>
                    <a:pt x="3057" y="1009"/>
                    <a:pt x="3057" y="1356"/>
                  </a:cubicBezTo>
                  <a:cubicBezTo>
                    <a:pt x="3057" y="1765"/>
                    <a:pt x="2742" y="2049"/>
                    <a:pt x="2364" y="2049"/>
                  </a:cubicBezTo>
                  <a:cubicBezTo>
                    <a:pt x="2348" y="2050"/>
                    <a:pt x="2332" y="2051"/>
                    <a:pt x="2316" y="2051"/>
                  </a:cubicBezTo>
                  <a:cubicBezTo>
                    <a:pt x="1989" y="2051"/>
                    <a:pt x="1702" y="1746"/>
                    <a:pt x="1702" y="1356"/>
                  </a:cubicBezTo>
                  <a:cubicBezTo>
                    <a:pt x="1702" y="977"/>
                    <a:pt x="2017" y="694"/>
                    <a:pt x="2364" y="694"/>
                  </a:cubicBezTo>
                  <a:close/>
                  <a:moveTo>
                    <a:pt x="2427" y="2742"/>
                  </a:moveTo>
                  <a:cubicBezTo>
                    <a:pt x="3246" y="2742"/>
                    <a:pt x="3939" y="3340"/>
                    <a:pt x="4097" y="4128"/>
                  </a:cubicBezTo>
                  <a:lnTo>
                    <a:pt x="757" y="4128"/>
                  </a:lnTo>
                  <a:cubicBezTo>
                    <a:pt x="883" y="3340"/>
                    <a:pt x="1576" y="2742"/>
                    <a:pt x="2427" y="2742"/>
                  </a:cubicBezTo>
                  <a:close/>
                  <a:moveTo>
                    <a:pt x="2427" y="1"/>
                  </a:moveTo>
                  <a:cubicBezTo>
                    <a:pt x="1671" y="1"/>
                    <a:pt x="1041" y="599"/>
                    <a:pt x="1041" y="1356"/>
                  </a:cubicBezTo>
                  <a:cubicBezTo>
                    <a:pt x="1041" y="1734"/>
                    <a:pt x="1167" y="2049"/>
                    <a:pt x="1387" y="2269"/>
                  </a:cubicBezTo>
                  <a:cubicBezTo>
                    <a:pt x="568" y="2647"/>
                    <a:pt x="32" y="3498"/>
                    <a:pt x="32" y="4443"/>
                  </a:cubicBezTo>
                  <a:cubicBezTo>
                    <a:pt x="1" y="4632"/>
                    <a:pt x="158" y="4790"/>
                    <a:pt x="379" y="4790"/>
                  </a:cubicBezTo>
                  <a:lnTo>
                    <a:pt x="4475" y="4790"/>
                  </a:lnTo>
                  <a:cubicBezTo>
                    <a:pt x="4664" y="4790"/>
                    <a:pt x="4821" y="4632"/>
                    <a:pt x="4821" y="4443"/>
                  </a:cubicBezTo>
                  <a:cubicBezTo>
                    <a:pt x="4821" y="3498"/>
                    <a:pt x="4254" y="2647"/>
                    <a:pt x="3435" y="2269"/>
                  </a:cubicBezTo>
                  <a:cubicBezTo>
                    <a:pt x="3687" y="2049"/>
                    <a:pt x="3813" y="1702"/>
                    <a:pt x="3813" y="1356"/>
                  </a:cubicBezTo>
                  <a:cubicBezTo>
                    <a:pt x="3813" y="599"/>
                    <a:pt x="3183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9" name="Google Shape;6529;p41"/>
          <p:cNvGrpSpPr/>
          <p:nvPr/>
        </p:nvGrpSpPr>
        <p:grpSpPr>
          <a:xfrm>
            <a:off x="1026190" y="2108631"/>
            <a:ext cx="335807" cy="334031"/>
            <a:chOff x="-35854750" y="2272675"/>
            <a:chExt cx="293000" cy="291450"/>
          </a:xfrm>
        </p:grpSpPr>
        <p:sp>
          <p:nvSpPr>
            <p:cNvPr id="6530" name="Google Shape;6530;p41"/>
            <p:cNvSpPr/>
            <p:nvPr/>
          </p:nvSpPr>
          <p:spPr>
            <a:xfrm>
              <a:off x="-35854750" y="2272675"/>
              <a:ext cx="293000" cy="291450"/>
            </a:xfrm>
            <a:custGeom>
              <a:avLst/>
              <a:gdLst/>
              <a:ahLst/>
              <a:cxnLst/>
              <a:rect l="l" t="t" r="r" b="b"/>
              <a:pathLst>
                <a:path w="11720" h="11658" extrusionOk="0">
                  <a:moveTo>
                    <a:pt x="5844" y="654"/>
                  </a:moveTo>
                  <a:cubicBezTo>
                    <a:pt x="6144" y="654"/>
                    <a:pt x="6443" y="773"/>
                    <a:pt x="6679" y="1009"/>
                  </a:cubicBezTo>
                  <a:lnTo>
                    <a:pt x="7057" y="1355"/>
                  </a:lnTo>
                  <a:lnTo>
                    <a:pt x="4600" y="1355"/>
                  </a:lnTo>
                  <a:lnTo>
                    <a:pt x="5009" y="1009"/>
                  </a:lnTo>
                  <a:cubicBezTo>
                    <a:pt x="5246" y="773"/>
                    <a:pt x="5545" y="654"/>
                    <a:pt x="5844" y="654"/>
                  </a:cubicBezTo>
                  <a:close/>
                  <a:moveTo>
                    <a:pt x="2080" y="3939"/>
                  </a:moveTo>
                  <a:lnTo>
                    <a:pt x="2080" y="6365"/>
                  </a:lnTo>
                  <a:lnTo>
                    <a:pt x="819" y="5136"/>
                  </a:lnTo>
                  <a:lnTo>
                    <a:pt x="2080" y="3939"/>
                  </a:lnTo>
                  <a:close/>
                  <a:moveTo>
                    <a:pt x="9609" y="3876"/>
                  </a:moveTo>
                  <a:lnTo>
                    <a:pt x="10869" y="5136"/>
                  </a:lnTo>
                  <a:lnTo>
                    <a:pt x="9609" y="6365"/>
                  </a:lnTo>
                  <a:lnTo>
                    <a:pt x="9609" y="3876"/>
                  </a:lnTo>
                  <a:close/>
                  <a:moveTo>
                    <a:pt x="8570" y="2080"/>
                  </a:moveTo>
                  <a:cubicBezTo>
                    <a:pt x="8790" y="2080"/>
                    <a:pt x="8948" y="2238"/>
                    <a:pt x="8948" y="2427"/>
                  </a:cubicBezTo>
                  <a:lnTo>
                    <a:pt x="8948" y="7089"/>
                  </a:lnTo>
                  <a:lnTo>
                    <a:pt x="8286" y="7751"/>
                  </a:lnTo>
                  <a:cubicBezTo>
                    <a:pt x="7593" y="7152"/>
                    <a:pt x="6774" y="6837"/>
                    <a:pt x="5860" y="6837"/>
                  </a:cubicBezTo>
                  <a:cubicBezTo>
                    <a:pt x="4978" y="6837"/>
                    <a:pt x="4127" y="7152"/>
                    <a:pt x="3466" y="7751"/>
                  </a:cubicBezTo>
                  <a:lnTo>
                    <a:pt x="2804" y="7089"/>
                  </a:lnTo>
                  <a:lnTo>
                    <a:pt x="2804" y="2427"/>
                  </a:lnTo>
                  <a:cubicBezTo>
                    <a:pt x="2804" y="2238"/>
                    <a:pt x="2962" y="2080"/>
                    <a:pt x="3119" y="2080"/>
                  </a:cubicBezTo>
                  <a:close/>
                  <a:moveTo>
                    <a:pt x="693" y="5987"/>
                  </a:moveTo>
                  <a:lnTo>
                    <a:pt x="2993" y="8223"/>
                  </a:lnTo>
                  <a:lnTo>
                    <a:pt x="693" y="10492"/>
                  </a:lnTo>
                  <a:lnTo>
                    <a:pt x="693" y="5987"/>
                  </a:lnTo>
                  <a:close/>
                  <a:moveTo>
                    <a:pt x="11027" y="5987"/>
                  </a:moveTo>
                  <a:lnTo>
                    <a:pt x="11027" y="10492"/>
                  </a:lnTo>
                  <a:lnTo>
                    <a:pt x="8727" y="8223"/>
                  </a:lnTo>
                  <a:lnTo>
                    <a:pt x="11027" y="5987"/>
                  </a:lnTo>
                  <a:close/>
                  <a:moveTo>
                    <a:pt x="5829" y="7499"/>
                  </a:moveTo>
                  <a:cubicBezTo>
                    <a:pt x="6616" y="7499"/>
                    <a:pt x="7309" y="7814"/>
                    <a:pt x="7876" y="8381"/>
                  </a:cubicBezTo>
                  <a:lnTo>
                    <a:pt x="10523" y="10964"/>
                  </a:lnTo>
                  <a:lnTo>
                    <a:pt x="1166" y="10964"/>
                  </a:lnTo>
                  <a:lnTo>
                    <a:pt x="3781" y="8381"/>
                  </a:lnTo>
                  <a:cubicBezTo>
                    <a:pt x="4316" y="7814"/>
                    <a:pt x="5041" y="7499"/>
                    <a:pt x="5829" y="7499"/>
                  </a:cubicBezTo>
                  <a:close/>
                  <a:moveTo>
                    <a:pt x="5864" y="1"/>
                  </a:moveTo>
                  <a:cubicBezTo>
                    <a:pt x="5380" y="1"/>
                    <a:pt x="4899" y="190"/>
                    <a:pt x="4537" y="568"/>
                  </a:cubicBezTo>
                  <a:lnTo>
                    <a:pt x="3655" y="1387"/>
                  </a:lnTo>
                  <a:lnTo>
                    <a:pt x="3119" y="1387"/>
                  </a:lnTo>
                  <a:cubicBezTo>
                    <a:pt x="2552" y="1387"/>
                    <a:pt x="2080" y="1859"/>
                    <a:pt x="2080" y="2427"/>
                  </a:cubicBezTo>
                  <a:lnTo>
                    <a:pt x="2080" y="2962"/>
                  </a:lnTo>
                  <a:lnTo>
                    <a:pt x="315" y="4726"/>
                  </a:lnTo>
                  <a:cubicBezTo>
                    <a:pt x="126" y="4915"/>
                    <a:pt x="0" y="5136"/>
                    <a:pt x="0" y="5420"/>
                  </a:cubicBezTo>
                  <a:lnTo>
                    <a:pt x="0" y="10618"/>
                  </a:lnTo>
                  <a:cubicBezTo>
                    <a:pt x="32" y="11216"/>
                    <a:pt x="473" y="11657"/>
                    <a:pt x="1071" y="11657"/>
                  </a:cubicBezTo>
                  <a:lnTo>
                    <a:pt x="10680" y="11657"/>
                  </a:lnTo>
                  <a:cubicBezTo>
                    <a:pt x="11216" y="11657"/>
                    <a:pt x="11720" y="11185"/>
                    <a:pt x="11720" y="10618"/>
                  </a:cubicBezTo>
                  <a:lnTo>
                    <a:pt x="11720" y="5420"/>
                  </a:lnTo>
                  <a:cubicBezTo>
                    <a:pt x="11720" y="5136"/>
                    <a:pt x="11626" y="4915"/>
                    <a:pt x="11405" y="4726"/>
                  </a:cubicBezTo>
                  <a:lnTo>
                    <a:pt x="9641" y="2962"/>
                  </a:lnTo>
                  <a:lnTo>
                    <a:pt x="9641" y="2427"/>
                  </a:lnTo>
                  <a:cubicBezTo>
                    <a:pt x="9641" y="1859"/>
                    <a:pt x="9168" y="1387"/>
                    <a:pt x="8633" y="1387"/>
                  </a:cubicBezTo>
                  <a:lnTo>
                    <a:pt x="8065" y="1387"/>
                  </a:lnTo>
                  <a:lnTo>
                    <a:pt x="7215" y="568"/>
                  </a:lnTo>
                  <a:cubicBezTo>
                    <a:pt x="6837" y="190"/>
                    <a:pt x="6348" y="1"/>
                    <a:pt x="58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41"/>
            <p:cNvSpPr/>
            <p:nvPr/>
          </p:nvSpPr>
          <p:spPr>
            <a:xfrm>
              <a:off x="-35733475" y="2340425"/>
              <a:ext cx="51225" cy="68550"/>
            </a:xfrm>
            <a:custGeom>
              <a:avLst/>
              <a:gdLst/>
              <a:ahLst/>
              <a:cxnLst/>
              <a:rect l="l" t="t" r="r" b="b"/>
              <a:pathLst>
                <a:path w="2049" h="2742" extrusionOk="0">
                  <a:moveTo>
                    <a:pt x="1009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260"/>
                    <a:pt x="158" y="1418"/>
                    <a:pt x="316" y="1418"/>
                  </a:cubicBezTo>
                  <a:cubicBezTo>
                    <a:pt x="505" y="1418"/>
                    <a:pt x="663" y="1260"/>
                    <a:pt x="663" y="1040"/>
                  </a:cubicBezTo>
                  <a:cubicBezTo>
                    <a:pt x="663" y="851"/>
                    <a:pt x="820" y="693"/>
                    <a:pt x="1009" y="693"/>
                  </a:cubicBezTo>
                  <a:cubicBezTo>
                    <a:pt x="1198" y="693"/>
                    <a:pt x="1356" y="851"/>
                    <a:pt x="1356" y="1040"/>
                  </a:cubicBezTo>
                  <a:cubicBezTo>
                    <a:pt x="1356" y="1229"/>
                    <a:pt x="1293" y="1323"/>
                    <a:pt x="1135" y="1386"/>
                  </a:cubicBezTo>
                  <a:cubicBezTo>
                    <a:pt x="852" y="1449"/>
                    <a:pt x="663" y="1733"/>
                    <a:pt x="663" y="2016"/>
                  </a:cubicBezTo>
                  <a:lnTo>
                    <a:pt x="663" y="2394"/>
                  </a:lnTo>
                  <a:cubicBezTo>
                    <a:pt x="663" y="2583"/>
                    <a:pt x="820" y="2741"/>
                    <a:pt x="1009" y="2741"/>
                  </a:cubicBezTo>
                  <a:cubicBezTo>
                    <a:pt x="1230" y="2741"/>
                    <a:pt x="1387" y="2583"/>
                    <a:pt x="1387" y="2394"/>
                  </a:cubicBezTo>
                  <a:lnTo>
                    <a:pt x="1387" y="2016"/>
                  </a:lnTo>
                  <a:cubicBezTo>
                    <a:pt x="1765" y="1827"/>
                    <a:pt x="2049" y="1449"/>
                    <a:pt x="2049" y="1008"/>
                  </a:cubicBezTo>
                  <a:cubicBezTo>
                    <a:pt x="2049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41"/>
            <p:cNvSpPr/>
            <p:nvPr/>
          </p:nvSpPr>
          <p:spPr>
            <a:xfrm>
              <a:off x="-35716925" y="2418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3" name="Google Shape;6533;p41"/>
          <p:cNvGrpSpPr/>
          <p:nvPr/>
        </p:nvGrpSpPr>
        <p:grpSpPr>
          <a:xfrm>
            <a:off x="1025731" y="2502659"/>
            <a:ext cx="336724" cy="334948"/>
            <a:chOff x="-35853975" y="2631825"/>
            <a:chExt cx="293800" cy="292250"/>
          </a:xfrm>
        </p:grpSpPr>
        <p:sp>
          <p:nvSpPr>
            <p:cNvPr id="6534" name="Google Shape;6534;p41"/>
            <p:cNvSpPr/>
            <p:nvPr/>
          </p:nvSpPr>
          <p:spPr>
            <a:xfrm>
              <a:off x="-35813025" y="2701825"/>
              <a:ext cx="201675" cy="171925"/>
            </a:xfrm>
            <a:custGeom>
              <a:avLst/>
              <a:gdLst/>
              <a:ahLst/>
              <a:cxnLst/>
              <a:rect l="l" t="t" r="r" b="b"/>
              <a:pathLst>
                <a:path w="8067" h="6877" extrusionOk="0">
                  <a:moveTo>
                    <a:pt x="1765" y="824"/>
                  </a:moveTo>
                  <a:lnTo>
                    <a:pt x="2868" y="1643"/>
                  </a:lnTo>
                  <a:lnTo>
                    <a:pt x="2238" y="2462"/>
                  </a:lnTo>
                  <a:cubicBezTo>
                    <a:pt x="2112" y="2620"/>
                    <a:pt x="2143" y="2840"/>
                    <a:pt x="2301" y="2935"/>
                  </a:cubicBezTo>
                  <a:lnTo>
                    <a:pt x="5042" y="4983"/>
                  </a:lnTo>
                  <a:cubicBezTo>
                    <a:pt x="5108" y="5035"/>
                    <a:pt x="5179" y="5060"/>
                    <a:pt x="5246" y="5060"/>
                  </a:cubicBezTo>
                  <a:cubicBezTo>
                    <a:pt x="5341" y="5060"/>
                    <a:pt x="5428" y="5011"/>
                    <a:pt x="5483" y="4920"/>
                  </a:cubicBezTo>
                  <a:lnTo>
                    <a:pt x="6113" y="4100"/>
                  </a:lnTo>
                  <a:lnTo>
                    <a:pt x="7247" y="4920"/>
                  </a:lnTo>
                  <a:lnTo>
                    <a:pt x="6554" y="5739"/>
                  </a:lnTo>
                  <a:cubicBezTo>
                    <a:pt x="6348" y="6001"/>
                    <a:pt x="6042" y="6152"/>
                    <a:pt x="5735" y="6152"/>
                  </a:cubicBezTo>
                  <a:cubicBezTo>
                    <a:pt x="5525" y="6152"/>
                    <a:pt x="5315" y="6081"/>
                    <a:pt x="5136" y="5928"/>
                  </a:cubicBezTo>
                  <a:lnTo>
                    <a:pt x="1324" y="3061"/>
                  </a:lnTo>
                  <a:cubicBezTo>
                    <a:pt x="883" y="2714"/>
                    <a:pt x="757" y="2084"/>
                    <a:pt x="1135" y="1643"/>
                  </a:cubicBezTo>
                  <a:lnTo>
                    <a:pt x="1765" y="824"/>
                  </a:lnTo>
                  <a:close/>
                  <a:moveTo>
                    <a:pt x="1647" y="1"/>
                  </a:moveTo>
                  <a:cubicBezTo>
                    <a:pt x="1540" y="1"/>
                    <a:pt x="1435" y="63"/>
                    <a:pt x="1356" y="162"/>
                  </a:cubicBezTo>
                  <a:lnTo>
                    <a:pt x="537" y="1265"/>
                  </a:lnTo>
                  <a:cubicBezTo>
                    <a:pt x="1" y="1990"/>
                    <a:pt x="95" y="3061"/>
                    <a:pt x="883" y="3659"/>
                  </a:cubicBezTo>
                  <a:lnTo>
                    <a:pt x="4727" y="6526"/>
                  </a:lnTo>
                  <a:cubicBezTo>
                    <a:pt x="5026" y="6760"/>
                    <a:pt x="5384" y="6876"/>
                    <a:pt x="5744" y="6876"/>
                  </a:cubicBezTo>
                  <a:cubicBezTo>
                    <a:pt x="6255" y="6876"/>
                    <a:pt x="6770" y="6642"/>
                    <a:pt x="7121" y="6180"/>
                  </a:cubicBezTo>
                  <a:lnTo>
                    <a:pt x="7940" y="5077"/>
                  </a:lnTo>
                  <a:cubicBezTo>
                    <a:pt x="8066" y="4888"/>
                    <a:pt x="8003" y="4668"/>
                    <a:pt x="7846" y="4573"/>
                  </a:cubicBezTo>
                  <a:lnTo>
                    <a:pt x="6207" y="3344"/>
                  </a:lnTo>
                  <a:cubicBezTo>
                    <a:pt x="6142" y="3292"/>
                    <a:pt x="6070" y="3267"/>
                    <a:pt x="6001" y="3267"/>
                  </a:cubicBezTo>
                  <a:cubicBezTo>
                    <a:pt x="5903" y="3267"/>
                    <a:pt x="5808" y="3316"/>
                    <a:pt x="5735" y="3407"/>
                  </a:cubicBezTo>
                  <a:lnTo>
                    <a:pt x="5105" y="4258"/>
                  </a:lnTo>
                  <a:lnTo>
                    <a:pt x="2931" y="2588"/>
                  </a:lnTo>
                  <a:lnTo>
                    <a:pt x="3561" y="1769"/>
                  </a:lnTo>
                  <a:cubicBezTo>
                    <a:pt x="3687" y="1612"/>
                    <a:pt x="3656" y="1423"/>
                    <a:pt x="3498" y="1297"/>
                  </a:cubicBezTo>
                  <a:lnTo>
                    <a:pt x="1828" y="68"/>
                  </a:lnTo>
                  <a:cubicBezTo>
                    <a:pt x="1770" y="22"/>
                    <a:pt x="1708" y="1"/>
                    <a:pt x="1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41"/>
            <p:cNvSpPr/>
            <p:nvPr/>
          </p:nvSpPr>
          <p:spPr>
            <a:xfrm>
              <a:off x="-35853975" y="2631825"/>
              <a:ext cx="293800" cy="292250"/>
            </a:xfrm>
            <a:custGeom>
              <a:avLst/>
              <a:gdLst/>
              <a:ahLst/>
              <a:cxnLst/>
              <a:rect l="l" t="t" r="r" b="b"/>
              <a:pathLst>
                <a:path w="11752" h="11690" extrusionOk="0">
                  <a:moveTo>
                    <a:pt x="5861" y="662"/>
                  </a:moveTo>
                  <a:cubicBezTo>
                    <a:pt x="8696" y="662"/>
                    <a:pt x="11027" y="2994"/>
                    <a:pt x="11027" y="5829"/>
                  </a:cubicBezTo>
                  <a:cubicBezTo>
                    <a:pt x="11027" y="6806"/>
                    <a:pt x="10744" y="7751"/>
                    <a:pt x="10240" y="8539"/>
                  </a:cubicBezTo>
                  <a:cubicBezTo>
                    <a:pt x="10177" y="8665"/>
                    <a:pt x="10114" y="8791"/>
                    <a:pt x="10177" y="8854"/>
                  </a:cubicBezTo>
                  <a:lnTo>
                    <a:pt x="10807" y="10776"/>
                  </a:lnTo>
                  <a:lnTo>
                    <a:pt x="8854" y="10145"/>
                  </a:lnTo>
                  <a:cubicBezTo>
                    <a:pt x="8837" y="10137"/>
                    <a:pt x="8815" y="10133"/>
                    <a:pt x="8792" y="10133"/>
                  </a:cubicBezTo>
                  <a:cubicBezTo>
                    <a:pt x="8728" y="10133"/>
                    <a:pt x="8648" y="10162"/>
                    <a:pt x="8602" y="10208"/>
                  </a:cubicBezTo>
                  <a:cubicBezTo>
                    <a:pt x="7751" y="10713"/>
                    <a:pt x="6806" y="10996"/>
                    <a:pt x="5861" y="10996"/>
                  </a:cubicBezTo>
                  <a:cubicBezTo>
                    <a:pt x="3025" y="10996"/>
                    <a:pt x="725" y="8665"/>
                    <a:pt x="725" y="5829"/>
                  </a:cubicBezTo>
                  <a:cubicBezTo>
                    <a:pt x="725" y="2994"/>
                    <a:pt x="3025" y="662"/>
                    <a:pt x="5861" y="662"/>
                  </a:cubicBezTo>
                  <a:close/>
                  <a:moveTo>
                    <a:pt x="5829" y="1"/>
                  </a:moveTo>
                  <a:cubicBezTo>
                    <a:pt x="2616" y="1"/>
                    <a:pt x="1" y="2647"/>
                    <a:pt x="1" y="5829"/>
                  </a:cubicBezTo>
                  <a:cubicBezTo>
                    <a:pt x="1" y="7373"/>
                    <a:pt x="599" y="8854"/>
                    <a:pt x="1733" y="9956"/>
                  </a:cubicBezTo>
                  <a:cubicBezTo>
                    <a:pt x="2836" y="11059"/>
                    <a:pt x="4285" y="11689"/>
                    <a:pt x="5861" y="11689"/>
                  </a:cubicBezTo>
                  <a:cubicBezTo>
                    <a:pt x="6900" y="11689"/>
                    <a:pt x="7908" y="11406"/>
                    <a:pt x="8822" y="10870"/>
                  </a:cubicBezTo>
                  <a:lnTo>
                    <a:pt x="11279" y="11658"/>
                  </a:lnTo>
                  <a:cubicBezTo>
                    <a:pt x="11303" y="11666"/>
                    <a:pt x="11331" y="11669"/>
                    <a:pt x="11360" y="11669"/>
                  </a:cubicBezTo>
                  <a:cubicBezTo>
                    <a:pt x="11449" y="11669"/>
                    <a:pt x="11555" y="11634"/>
                    <a:pt x="11626" y="11563"/>
                  </a:cubicBezTo>
                  <a:cubicBezTo>
                    <a:pt x="11689" y="11500"/>
                    <a:pt x="11752" y="11343"/>
                    <a:pt x="11689" y="11217"/>
                  </a:cubicBezTo>
                  <a:lnTo>
                    <a:pt x="10901" y="8791"/>
                  </a:lnTo>
                  <a:cubicBezTo>
                    <a:pt x="11469" y="7877"/>
                    <a:pt x="11752" y="6837"/>
                    <a:pt x="11752" y="5829"/>
                  </a:cubicBezTo>
                  <a:cubicBezTo>
                    <a:pt x="11689" y="2647"/>
                    <a:pt x="907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41"/>
            <p:cNvSpPr/>
            <p:nvPr/>
          </p:nvSpPr>
          <p:spPr>
            <a:xfrm>
              <a:off x="-35715350" y="2735025"/>
              <a:ext cx="49650" cy="40675"/>
            </a:xfrm>
            <a:custGeom>
              <a:avLst/>
              <a:gdLst/>
              <a:ahLst/>
              <a:cxnLst/>
              <a:rect l="l" t="t" r="r" b="b"/>
              <a:pathLst>
                <a:path w="1986" h="1627" extrusionOk="0">
                  <a:moveTo>
                    <a:pt x="410" y="0"/>
                  </a:moveTo>
                  <a:cubicBezTo>
                    <a:pt x="221" y="0"/>
                    <a:pt x="64" y="126"/>
                    <a:pt x="64" y="315"/>
                  </a:cubicBezTo>
                  <a:cubicBezTo>
                    <a:pt x="1" y="504"/>
                    <a:pt x="158" y="662"/>
                    <a:pt x="379" y="662"/>
                  </a:cubicBezTo>
                  <a:cubicBezTo>
                    <a:pt x="788" y="725"/>
                    <a:pt x="1166" y="977"/>
                    <a:pt x="1261" y="1386"/>
                  </a:cubicBezTo>
                  <a:cubicBezTo>
                    <a:pt x="1311" y="1536"/>
                    <a:pt x="1439" y="1626"/>
                    <a:pt x="1585" y="1626"/>
                  </a:cubicBezTo>
                  <a:cubicBezTo>
                    <a:pt x="1623" y="1626"/>
                    <a:pt x="1662" y="1620"/>
                    <a:pt x="1702" y="1607"/>
                  </a:cubicBezTo>
                  <a:cubicBezTo>
                    <a:pt x="1891" y="1575"/>
                    <a:pt x="1985" y="1386"/>
                    <a:pt x="1954" y="1197"/>
                  </a:cubicBezTo>
                  <a:cubicBezTo>
                    <a:pt x="1733" y="504"/>
                    <a:pt x="1103" y="32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41"/>
            <p:cNvSpPr/>
            <p:nvPr/>
          </p:nvSpPr>
          <p:spPr>
            <a:xfrm>
              <a:off x="-35705900" y="2667275"/>
              <a:ext cx="107925" cy="101750"/>
            </a:xfrm>
            <a:custGeom>
              <a:avLst/>
              <a:gdLst/>
              <a:ahLst/>
              <a:cxnLst/>
              <a:rect l="l" t="t" r="r" b="b"/>
              <a:pathLst>
                <a:path w="4317" h="4070" extrusionOk="0">
                  <a:moveTo>
                    <a:pt x="347" y="1"/>
                  </a:moveTo>
                  <a:cubicBezTo>
                    <a:pt x="158" y="1"/>
                    <a:pt x="1" y="127"/>
                    <a:pt x="1" y="316"/>
                  </a:cubicBezTo>
                  <a:cubicBezTo>
                    <a:pt x="1" y="505"/>
                    <a:pt x="95" y="662"/>
                    <a:pt x="316" y="662"/>
                  </a:cubicBezTo>
                  <a:cubicBezTo>
                    <a:pt x="2048" y="820"/>
                    <a:pt x="3372" y="2111"/>
                    <a:pt x="3655" y="3781"/>
                  </a:cubicBezTo>
                  <a:cubicBezTo>
                    <a:pt x="3683" y="3951"/>
                    <a:pt x="3813" y="4070"/>
                    <a:pt x="3976" y="4070"/>
                  </a:cubicBezTo>
                  <a:cubicBezTo>
                    <a:pt x="3995" y="4070"/>
                    <a:pt x="4014" y="4068"/>
                    <a:pt x="4033" y="4065"/>
                  </a:cubicBezTo>
                  <a:cubicBezTo>
                    <a:pt x="4191" y="4065"/>
                    <a:pt x="4317" y="3844"/>
                    <a:pt x="4317" y="3687"/>
                  </a:cubicBezTo>
                  <a:cubicBezTo>
                    <a:pt x="4002" y="1733"/>
                    <a:pt x="2364" y="190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41"/>
            <p:cNvSpPr/>
            <p:nvPr/>
          </p:nvSpPr>
          <p:spPr>
            <a:xfrm>
              <a:off x="-35709825" y="2700350"/>
              <a:ext cx="77200" cy="68700"/>
            </a:xfrm>
            <a:custGeom>
              <a:avLst/>
              <a:gdLst/>
              <a:ahLst/>
              <a:cxnLst/>
              <a:rect l="l" t="t" r="r" b="b"/>
              <a:pathLst>
                <a:path w="3088" h="2748" extrusionOk="0">
                  <a:moveTo>
                    <a:pt x="347" y="1"/>
                  </a:moveTo>
                  <a:cubicBezTo>
                    <a:pt x="158" y="1"/>
                    <a:pt x="0" y="127"/>
                    <a:pt x="0" y="316"/>
                  </a:cubicBezTo>
                  <a:cubicBezTo>
                    <a:pt x="0" y="536"/>
                    <a:pt x="95" y="694"/>
                    <a:pt x="315" y="725"/>
                  </a:cubicBezTo>
                  <a:cubicBezTo>
                    <a:pt x="1323" y="788"/>
                    <a:pt x="2142" y="1545"/>
                    <a:pt x="2394" y="2490"/>
                  </a:cubicBezTo>
                  <a:cubicBezTo>
                    <a:pt x="2422" y="2655"/>
                    <a:pt x="2570" y="2748"/>
                    <a:pt x="2753" y="2748"/>
                  </a:cubicBezTo>
                  <a:cubicBezTo>
                    <a:pt x="2780" y="2748"/>
                    <a:pt x="2808" y="2746"/>
                    <a:pt x="2836" y="2742"/>
                  </a:cubicBezTo>
                  <a:cubicBezTo>
                    <a:pt x="3025" y="2679"/>
                    <a:pt x="3088" y="2490"/>
                    <a:pt x="3056" y="2301"/>
                  </a:cubicBezTo>
                  <a:cubicBezTo>
                    <a:pt x="2741" y="1072"/>
                    <a:pt x="1670" y="127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9" name="Google Shape;6539;p41"/>
          <p:cNvGrpSpPr/>
          <p:nvPr/>
        </p:nvGrpSpPr>
        <p:grpSpPr>
          <a:xfrm>
            <a:off x="3140521" y="1682553"/>
            <a:ext cx="334031" cy="334031"/>
            <a:chOff x="-34032200" y="1916675"/>
            <a:chExt cx="291450" cy="291450"/>
          </a:xfrm>
        </p:grpSpPr>
        <p:sp>
          <p:nvSpPr>
            <p:cNvPr id="6540" name="Google Shape;6540;p41"/>
            <p:cNvSpPr/>
            <p:nvPr/>
          </p:nvSpPr>
          <p:spPr>
            <a:xfrm>
              <a:off x="-34032200" y="191667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459" y="694"/>
                  </a:moveTo>
                  <a:cubicBezTo>
                    <a:pt x="6648" y="694"/>
                    <a:pt x="6806" y="851"/>
                    <a:pt x="6806" y="1040"/>
                  </a:cubicBezTo>
                  <a:lnTo>
                    <a:pt x="6806" y="1387"/>
                  </a:lnTo>
                  <a:lnTo>
                    <a:pt x="662" y="1387"/>
                  </a:lnTo>
                  <a:lnTo>
                    <a:pt x="662" y="1040"/>
                  </a:lnTo>
                  <a:cubicBezTo>
                    <a:pt x="662" y="851"/>
                    <a:pt x="820" y="694"/>
                    <a:pt x="977" y="694"/>
                  </a:cubicBezTo>
                  <a:close/>
                  <a:moveTo>
                    <a:pt x="10303" y="4096"/>
                  </a:moveTo>
                  <a:lnTo>
                    <a:pt x="8192" y="5419"/>
                  </a:lnTo>
                  <a:lnTo>
                    <a:pt x="6207" y="4096"/>
                  </a:lnTo>
                  <a:close/>
                  <a:moveTo>
                    <a:pt x="5420" y="4411"/>
                  </a:moveTo>
                  <a:lnTo>
                    <a:pt x="7971" y="6112"/>
                  </a:lnTo>
                  <a:cubicBezTo>
                    <a:pt x="8034" y="6144"/>
                    <a:pt x="8097" y="6144"/>
                    <a:pt x="8192" y="6144"/>
                  </a:cubicBezTo>
                  <a:cubicBezTo>
                    <a:pt x="8255" y="6144"/>
                    <a:pt x="8286" y="6144"/>
                    <a:pt x="8381" y="6112"/>
                  </a:cubicBezTo>
                  <a:lnTo>
                    <a:pt x="10933" y="4537"/>
                  </a:lnTo>
                  <a:lnTo>
                    <a:pt x="10933" y="7184"/>
                  </a:lnTo>
                  <a:cubicBezTo>
                    <a:pt x="10933" y="7373"/>
                    <a:pt x="10775" y="7530"/>
                    <a:pt x="10618" y="7530"/>
                  </a:cubicBezTo>
                  <a:lnTo>
                    <a:pt x="5766" y="7530"/>
                  </a:lnTo>
                  <a:cubicBezTo>
                    <a:pt x="5577" y="7530"/>
                    <a:pt x="5420" y="7373"/>
                    <a:pt x="5420" y="7184"/>
                  </a:cubicBezTo>
                  <a:lnTo>
                    <a:pt x="5420" y="4443"/>
                  </a:lnTo>
                  <a:lnTo>
                    <a:pt x="5420" y="4411"/>
                  </a:lnTo>
                  <a:close/>
                  <a:moveTo>
                    <a:pt x="6806" y="2048"/>
                  </a:moveTo>
                  <a:lnTo>
                    <a:pt x="6806" y="3435"/>
                  </a:lnTo>
                  <a:lnTo>
                    <a:pt x="5766" y="3435"/>
                  </a:lnTo>
                  <a:cubicBezTo>
                    <a:pt x="5231" y="3435"/>
                    <a:pt x="4758" y="3907"/>
                    <a:pt x="4758" y="4443"/>
                  </a:cubicBezTo>
                  <a:lnTo>
                    <a:pt x="4758" y="7184"/>
                  </a:lnTo>
                  <a:cubicBezTo>
                    <a:pt x="4758" y="7719"/>
                    <a:pt x="5231" y="8192"/>
                    <a:pt x="5766" y="8192"/>
                  </a:cubicBezTo>
                  <a:lnTo>
                    <a:pt x="6806" y="8192"/>
                  </a:lnTo>
                  <a:lnTo>
                    <a:pt x="6806" y="8916"/>
                  </a:lnTo>
                  <a:lnTo>
                    <a:pt x="662" y="8916"/>
                  </a:lnTo>
                  <a:lnTo>
                    <a:pt x="662" y="2048"/>
                  </a:lnTo>
                  <a:close/>
                  <a:moveTo>
                    <a:pt x="6774" y="9578"/>
                  </a:moveTo>
                  <a:lnTo>
                    <a:pt x="6774" y="10649"/>
                  </a:lnTo>
                  <a:cubicBezTo>
                    <a:pt x="6806" y="10838"/>
                    <a:pt x="6648" y="10996"/>
                    <a:pt x="6459" y="10996"/>
                  </a:cubicBezTo>
                  <a:lnTo>
                    <a:pt x="977" y="10996"/>
                  </a:lnTo>
                  <a:cubicBezTo>
                    <a:pt x="788" y="10996"/>
                    <a:pt x="631" y="10838"/>
                    <a:pt x="631" y="10649"/>
                  </a:cubicBezTo>
                  <a:lnTo>
                    <a:pt x="631" y="9578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0649"/>
                  </a:lnTo>
                  <a:cubicBezTo>
                    <a:pt x="1" y="11185"/>
                    <a:pt x="473" y="11657"/>
                    <a:pt x="1009" y="11657"/>
                  </a:cubicBezTo>
                  <a:lnTo>
                    <a:pt x="6491" y="11657"/>
                  </a:lnTo>
                  <a:cubicBezTo>
                    <a:pt x="7026" y="11657"/>
                    <a:pt x="7499" y="11185"/>
                    <a:pt x="7499" y="10649"/>
                  </a:cubicBezTo>
                  <a:lnTo>
                    <a:pt x="7499" y="8255"/>
                  </a:lnTo>
                  <a:lnTo>
                    <a:pt x="10618" y="8255"/>
                  </a:lnTo>
                  <a:cubicBezTo>
                    <a:pt x="11185" y="8255"/>
                    <a:pt x="11658" y="7782"/>
                    <a:pt x="11658" y="7215"/>
                  </a:cubicBezTo>
                  <a:lnTo>
                    <a:pt x="11658" y="4506"/>
                  </a:lnTo>
                  <a:cubicBezTo>
                    <a:pt x="11658" y="3907"/>
                    <a:pt x="11185" y="3435"/>
                    <a:pt x="10618" y="3435"/>
                  </a:cubicBezTo>
                  <a:lnTo>
                    <a:pt x="7499" y="3435"/>
                  </a:lnTo>
                  <a:lnTo>
                    <a:pt x="7499" y="1040"/>
                  </a:lnTo>
                  <a:cubicBezTo>
                    <a:pt x="7499" y="473"/>
                    <a:pt x="7026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1"/>
            <p:cNvSpPr/>
            <p:nvPr/>
          </p:nvSpPr>
          <p:spPr>
            <a:xfrm>
              <a:off x="-33999125" y="2019075"/>
              <a:ext cx="69350" cy="18125"/>
            </a:xfrm>
            <a:custGeom>
              <a:avLst/>
              <a:gdLst/>
              <a:ahLst/>
              <a:cxnLst/>
              <a:rect l="l" t="t" r="r" b="b"/>
              <a:pathLst>
                <a:path w="277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7"/>
                    <a:pt x="2773" y="378"/>
                  </a:cubicBezTo>
                  <a:cubicBezTo>
                    <a:pt x="2710" y="158"/>
                    <a:pt x="2616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41"/>
            <p:cNvSpPr/>
            <p:nvPr/>
          </p:nvSpPr>
          <p:spPr>
            <a:xfrm>
              <a:off x="-33999900" y="2053725"/>
              <a:ext cx="52000" cy="18125"/>
            </a:xfrm>
            <a:custGeom>
              <a:avLst/>
              <a:gdLst/>
              <a:ahLst/>
              <a:cxnLst/>
              <a:rect l="l" t="t" r="r" b="b"/>
              <a:pathLst>
                <a:path w="2080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733" y="725"/>
                  </a:lnTo>
                  <a:cubicBezTo>
                    <a:pt x="1922" y="725"/>
                    <a:pt x="2080" y="567"/>
                    <a:pt x="2080" y="347"/>
                  </a:cubicBez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41"/>
            <p:cNvSpPr/>
            <p:nvPr/>
          </p:nvSpPr>
          <p:spPr>
            <a:xfrm>
              <a:off x="-33999125" y="2088375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1" y="694"/>
                  </a:lnTo>
                  <a:cubicBezTo>
                    <a:pt x="1230" y="694"/>
                    <a:pt x="1387" y="536"/>
                    <a:pt x="1387" y="347"/>
                  </a:cubicBezTo>
                  <a:cubicBezTo>
                    <a:pt x="1387" y="158"/>
                    <a:pt x="1230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4" name="Google Shape;6544;p41"/>
          <p:cNvSpPr/>
          <p:nvPr/>
        </p:nvSpPr>
        <p:spPr>
          <a:xfrm>
            <a:off x="3138320" y="2107301"/>
            <a:ext cx="334919" cy="336896"/>
          </a:xfrm>
          <a:custGeom>
            <a:avLst/>
            <a:gdLst/>
            <a:ahLst/>
            <a:cxnLst/>
            <a:rect l="l" t="t" r="r" b="b"/>
            <a:pathLst>
              <a:path w="11689" h="11758" extrusionOk="0">
                <a:moveTo>
                  <a:pt x="8538" y="2747"/>
                </a:moveTo>
                <a:cubicBezTo>
                  <a:pt x="8727" y="2747"/>
                  <a:pt x="8853" y="2905"/>
                  <a:pt x="8853" y="3094"/>
                </a:cubicBezTo>
                <a:cubicBezTo>
                  <a:pt x="8885" y="3251"/>
                  <a:pt x="8727" y="3409"/>
                  <a:pt x="8538" y="3409"/>
                </a:cubicBezTo>
                <a:cubicBezTo>
                  <a:pt x="8444" y="3409"/>
                  <a:pt x="8381" y="3377"/>
                  <a:pt x="8286" y="3346"/>
                </a:cubicBezTo>
                <a:lnTo>
                  <a:pt x="8538" y="2747"/>
                </a:lnTo>
                <a:close/>
                <a:moveTo>
                  <a:pt x="3277" y="1581"/>
                </a:moveTo>
                <a:cubicBezTo>
                  <a:pt x="3844" y="1581"/>
                  <a:pt x="4316" y="2023"/>
                  <a:pt x="4316" y="2590"/>
                </a:cubicBezTo>
                <a:cubicBezTo>
                  <a:pt x="4316" y="3157"/>
                  <a:pt x="3844" y="3598"/>
                  <a:pt x="3277" y="3598"/>
                </a:cubicBezTo>
                <a:cubicBezTo>
                  <a:pt x="2741" y="3598"/>
                  <a:pt x="2269" y="3157"/>
                  <a:pt x="2269" y="2590"/>
                </a:cubicBezTo>
                <a:cubicBezTo>
                  <a:pt x="2269" y="1991"/>
                  <a:pt x="2741" y="1581"/>
                  <a:pt x="3277" y="1581"/>
                </a:cubicBezTo>
                <a:close/>
                <a:moveTo>
                  <a:pt x="9231" y="5457"/>
                </a:moveTo>
                <a:cubicBezTo>
                  <a:pt x="9672" y="5457"/>
                  <a:pt x="10050" y="5740"/>
                  <a:pt x="10208" y="6150"/>
                </a:cubicBezTo>
                <a:lnTo>
                  <a:pt x="8286" y="6150"/>
                </a:lnTo>
                <a:cubicBezTo>
                  <a:pt x="8412" y="5772"/>
                  <a:pt x="8759" y="5457"/>
                  <a:pt x="9231" y="5457"/>
                </a:cubicBezTo>
                <a:close/>
                <a:moveTo>
                  <a:pt x="10932" y="6843"/>
                </a:moveTo>
                <a:lnTo>
                  <a:pt x="10932" y="7504"/>
                </a:lnTo>
                <a:lnTo>
                  <a:pt x="5262" y="7504"/>
                </a:lnTo>
                <a:lnTo>
                  <a:pt x="5262" y="6843"/>
                </a:lnTo>
                <a:close/>
                <a:moveTo>
                  <a:pt x="3403" y="4291"/>
                </a:moveTo>
                <a:cubicBezTo>
                  <a:pt x="4064" y="4322"/>
                  <a:pt x="4631" y="4921"/>
                  <a:pt x="4631" y="5583"/>
                </a:cubicBezTo>
                <a:lnTo>
                  <a:pt x="4631" y="7725"/>
                </a:lnTo>
                <a:cubicBezTo>
                  <a:pt x="4348" y="7567"/>
                  <a:pt x="4033" y="7441"/>
                  <a:pt x="3686" y="7441"/>
                </a:cubicBezTo>
                <a:lnTo>
                  <a:pt x="3340" y="7441"/>
                </a:lnTo>
                <a:lnTo>
                  <a:pt x="3340" y="6402"/>
                </a:lnTo>
                <a:cubicBezTo>
                  <a:pt x="3340" y="6213"/>
                  <a:pt x="3182" y="6055"/>
                  <a:pt x="2962" y="6055"/>
                </a:cubicBezTo>
                <a:cubicBezTo>
                  <a:pt x="2773" y="6055"/>
                  <a:pt x="2615" y="6213"/>
                  <a:pt x="2615" y="6402"/>
                </a:cubicBezTo>
                <a:lnTo>
                  <a:pt x="2615" y="7788"/>
                </a:lnTo>
                <a:cubicBezTo>
                  <a:pt x="2615" y="7977"/>
                  <a:pt x="2773" y="8134"/>
                  <a:pt x="2962" y="8134"/>
                </a:cubicBezTo>
                <a:lnTo>
                  <a:pt x="3655" y="8134"/>
                </a:lnTo>
                <a:cubicBezTo>
                  <a:pt x="4064" y="8134"/>
                  <a:pt x="4474" y="8418"/>
                  <a:pt x="4600" y="8828"/>
                </a:cubicBezTo>
                <a:lnTo>
                  <a:pt x="1985" y="8828"/>
                </a:lnTo>
                <a:lnTo>
                  <a:pt x="1985" y="5583"/>
                </a:lnTo>
                <a:lnTo>
                  <a:pt x="2080" y="5583"/>
                </a:lnTo>
                <a:cubicBezTo>
                  <a:pt x="2080" y="5236"/>
                  <a:pt x="2237" y="4858"/>
                  <a:pt x="2458" y="4637"/>
                </a:cubicBezTo>
                <a:cubicBezTo>
                  <a:pt x="2741" y="4385"/>
                  <a:pt x="3056" y="4291"/>
                  <a:pt x="3403" y="4291"/>
                </a:cubicBezTo>
                <a:close/>
                <a:moveTo>
                  <a:pt x="1040" y="4795"/>
                </a:moveTo>
                <a:cubicBezTo>
                  <a:pt x="1229" y="4795"/>
                  <a:pt x="1418" y="4952"/>
                  <a:pt x="1418" y="5141"/>
                </a:cubicBezTo>
                <a:lnTo>
                  <a:pt x="1418" y="9174"/>
                </a:lnTo>
                <a:lnTo>
                  <a:pt x="1418" y="9300"/>
                </a:lnTo>
                <a:cubicBezTo>
                  <a:pt x="1449" y="9458"/>
                  <a:pt x="1575" y="9521"/>
                  <a:pt x="1733" y="9521"/>
                </a:cubicBezTo>
                <a:lnTo>
                  <a:pt x="5860" y="9521"/>
                </a:lnTo>
                <a:cubicBezTo>
                  <a:pt x="6049" y="9521"/>
                  <a:pt x="6175" y="9678"/>
                  <a:pt x="6175" y="9836"/>
                </a:cubicBezTo>
                <a:lnTo>
                  <a:pt x="6175" y="10938"/>
                </a:lnTo>
                <a:lnTo>
                  <a:pt x="693" y="10938"/>
                </a:lnTo>
                <a:lnTo>
                  <a:pt x="693" y="5141"/>
                </a:lnTo>
                <a:cubicBezTo>
                  <a:pt x="693" y="4952"/>
                  <a:pt x="851" y="4795"/>
                  <a:pt x="1040" y="4795"/>
                </a:cubicBezTo>
                <a:close/>
                <a:moveTo>
                  <a:pt x="7656" y="8197"/>
                </a:moveTo>
                <a:cubicBezTo>
                  <a:pt x="7971" y="8260"/>
                  <a:pt x="8254" y="8576"/>
                  <a:pt x="8254" y="8922"/>
                </a:cubicBezTo>
                <a:lnTo>
                  <a:pt x="8254" y="10938"/>
                </a:lnTo>
                <a:lnTo>
                  <a:pt x="6868" y="10938"/>
                </a:lnTo>
                <a:lnTo>
                  <a:pt x="6868" y="9836"/>
                </a:lnTo>
                <a:cubicBezTo>
                  <a:pt x="6868" y="9269"/>
                  <a:pt x="6396" y="8796"/>
                  <a:pt x="5860" y="8796"/>
                </a:cubicBezTo>
                <a:lnTo>
                  <a:pt x="5388" y="8796"/>
                </a:lnTo>
                <a:cubicBezTo>
                  <a:pt x="5356" y="8576"/>
                  <a:pt x="5230" y="8386"/>
                  <a:pt x="5104" y="8197"/>
                </a:cubicBezTo>
                <a:close/>
                <a:moveTo>
                  <a:pt x="9185" y="1"/>
                </a:moveTo>
                <a:cubicBezTo>
                  <a:pt x="9049" y="1"/>
                  <a:pt x="8908" y="88"/>
                  <a:pt x="8885" y="227"/>
                </a:cubicBezTo>
                <a:lnTo>
                  <a:pt x="6837" y="5078"/>
                </a:lnTo>
                <a:cubicBezTo>
                  <a:pt x="6774" y="5236"/>
                  <a:pt x="6837" y="5457"/>
                  <a:pt x="7026" y="5520"/>
                </a:cubicBezTo>
                <a:cubicBezTo>
                  <a:pt x="7089" y="5520"/>
                  <a:pt x="7120" y="5551"/>
                  <a:pt x="7152" y="5551"/>
                </a:cubicBezTo>
                <a:cubicBezTo>
                  <a:pt x="7278" y="5551"/>
                  <a:pt x="7435" y="5457"/>
                  <a:pt x="7467" y="5362"/>
                </a:cubicBezTo>
                <a:lnTo>
                  <a:pt x="8034" y="4039"/>
                </a:lnTo>
                <a:cubicBezTo>
                  <a:pt x="8191" y="4133"/>
                  <a:pt x="8349" y="4165"/>
                  <a:pt x="8538" y="4165"/>
                </a:cubicBezTo>
                <a:cubicBezTo>
                  <a:pt x="8664" y="4165"/>
                  <a:pt x="8759" y="4133"/>
                  <a:pt x="8885" y="4133"/>
                </a:cubicBezTo>
                <a:lnTo>
                  <a:pt x="8885" y="4921"/>
                </a:lnTo>
                <a:cubicBezTo>
                  <a:pt x="8223" y="5047"/>
                  <a:pt x="7719" y="5583"/>
                  <a:pt x="7561" y="6244"/>
                </a:cubicBezTo>
                <a:lnTo>
                  <a:pt x="5293" y="6244"/>
                </a:lnTo>
                <a:lnTo>
                  <a:pt x="5293" y="5709"/>
                </a:lnTo>
                <a:cubicBezTo>
                  <a:pt x="5293" y="4984"/>
                  <a:pt x="4915" y="4354"/>
                  <a:pt x="4348" y="4007"/>
                </a:cubicBezTo>
                <a:cubicBezTo>
                  <a:pt x="4757" y="3692"/>
                  <a:pt x="4978" y="3220"/>
                  <a:pt x="4978" y="2653"/>
                </a:cubicBezTo>
                <a:cubicBezTo>
                  <a:pt x="4978" y="1707"/>
                  <a:pt x="4253" y="983"/>
                  <a:pt x="3308" y="983"/>
                </a:cubicBezTo>
                <a:cubicBezTo>
                  <a:pt x="2363" y="983"/>
                  <a:pt x="1607" y="1707"/>
                  <a:pt x="1607" y="2653"/>
                </a:cubicBezTo>
                <a:cubicBezTo>
                  <a:pt x="1607" y="3220"/>
                  <a:pt x="1890" y="3724"/>
                  <a:pt x="2269" y="4039"/>
                </a:cubicBezTo>
                <a:cubicBezTo>
                  <a:pt x="2143" y="4133"/>
                  <a:pt x="2080" y="4196"/>
                  <a:pt x="1985" y="4291"/>
                </a:cubicBezTo>
                <a:cubicBezTo>
                  <a:pt x="1922" y="4354"/>
                  <a:pt x="1827" y="4448"/>
                  <a:pt x="1764" y="4543"/>
                </a:cubicBezTo>
                <a:cubicBezTo>
                  <a:pt x="1575" y="4354"/>
                  <a:pt x="1323" y="4228"/>
                  <a:pt x="1008" y="4228"/>
                </a:cubicBezTo>
                <a:cubicBezTo>
                  <a:pt x="473" y="4228"/>
                  <a:pt x="0" y="4700"/>
                  <a:pt x="0" y="5268"/>
                </a:cubicBezTo>
                <a:lnTo>
                  <a:pt x="0" y="11411"/>
                </a:lnTo>
                <a:cubicBezTo>
                  <a:pt x="0" y="11600"/>
                  <a:pt x="158" y="11758"/>
                  <a:pt x="347" y="11758"/>
                </a:cubicBezTo>
                <a:lnTo>
                  <a:pt x="8570" y="11758"/>
                </a:lnTo>
                <a:cubicBezTo>
                  <a:pt x="8759" y="11758"/>
                  <a:pt x="8916" y="11600"/>
                  <a:pt x="8916" y="11411"/>
                </a:cubicBezTo>
                <a:lnTo>
                  <a:pt x="8916" y="9048"/>
                </a:lnTo>
                <a:cubicBezTo>
                  <a:pt x="8916" y="8765"/>
                  <a:pt x="8853" y="8544"/>
                  <a:pt x="8727" y="8292"/>
                </a:cubicBezTo>
                <a:lnTo>
                  <a:pt x="11342" y="8292"/>
                </a:lnTo>
                <a:cubicBezTo>
                  <a:pt x="11531" y="8292"/>
                  <a:pt x="11689" y="8134"/>
                  <a:pt x="11689" y="7945"/>
                </a:cubicBezTo>
                <a:lnTo>
                  <a:pt x="11689" y="6559"/>
                </a:lnTo>
                <a:cubicBezTo>
                  <a:pt x="11689" y="6339"/>
                  <a:pt x="11531" y="6181"/>
                  <a:pt x="11310" y="6181"/>
                </a:cubicBezTo>
                <a:lnTo>
                  <a:pt x="10901" y="6181"/>
                </a:lnTo>
                <a:cubicBezTo>
                  <a:pt x="10775" y="5520"/>
                  <a:pt x="10239" y="4984"/>
                  <a:pt x="9546" y="4826"/>
                </a:cubicBezTo>
                <a:lnTo>
                  <a:pt x="9546" y="3094"/>
                </a:lnTo>
                <a:cubicBezTo>
                  <a:pt x="9546" y="2621"/>
                  <a:pt x="9231" y="2243"/>
                  <a:pt x="8790" y="2117"/>
                </a:cubicBezTo>
                <a:lnTo>
                  <a:pt x="9515" y="447"/>
                </a:lnTo>
                <a:cubicBezTo>
                  <a:pt x="9578" y="290"/>
                  <a:pt x="9515" y="69"/>
                  <a:pt x="9326" y="38"/>
                </a:cubicBezTo>
                <a:cubicBezTo>
                  <a:pt x="9283" y="12"/>
                  <a:pt x="9234" y="1"/>
                  <a:pt x="918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45" name="Google Shape;6545;p41"/>
          <p:cNvGrpSpPr/>
          <p:nvPr/>
        </p:nvGrpSpPr>
        <p:grpSpPr>
          <a:xfrm>
            <a:off x="3140077" y="2502659"/>
            <a:ext cx="334919" cy="334948"/>
            <a:chOff x="-34032200" y="2634975"/>
            <a:chExt cx="292225" cy="292250"/>
          </a:xfrm>
        </p:grpSpPr>
        <p:sp>
          <p:nvSpPr>
            <p:cNvPr id="6546" name="Google Shape;6546;p41"/>
            <p:cNvSpPr/>
            <p:nvPr/>
          </p:nvSpPr>
          <p:spPr>
            <a:xfrm>
              <a:off x="-34032200" y="2634975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5766" y="662"/>
                  </a:moveTo>
                  <a:cubicBezTo>
                    <a:pt x="8602" y="662"/>
                    <a:pt x="10933" y="2962"/>
                    <a:pt x="10933" y="5798"/>
                  </a:cubicBezTo>
                  <a:cubicBezTo>
                    <a:pt x="10933" y="6806"/>
                    <a:pt x="10649" y="7783"/>
                    <a:pt x="10114" y="8602"/>
                  </a:cubicBezTo>
                  <a:lnTo>
                    <a:pt x="10145" y="8444"/>
                  </a:lnTo>
                  <a:cubicBezTo>
                    <a:pt x="10177" y="8350"/>
                    <a:pt x="10145" y="8224"/>
                    <a:pt x="10082" y="8129"/>
                  </a:cubicBezTo>
                  <a:cubicBezTo>
                    <a:pt x="9988" y="8066"/>
                    <a:pt x="9862" y="8035"/>
                    <a:pt x="9767" y="8035"/>
                  </a:cubicBezTo>
                  <a:lnTo>
                    <a:pt x="9641" y="8066"/>
                  </a:lnTo>
                  <a:cubicBezTo>
                    <a:pt x="10019" y="7405"/>
                    <a:pt x="10240" y="6617"/>
                    <a:pt x="10240" y="5829"/>
                  </a:cubicBezTo>
                  <a:cubicBezTo>
                    <a:pt x="10240" y="3372"/>
                    <a:pt x="8223" y="1356"/>
                    <a:pt x="5766" y="1356"/>
                  </a:cubicBezTo>
                  <a:cubicBezTo>
                    <a:pt x="5136" y="1356"/>
                    <a:pt x="4506" y="1482"/>
                    <a:pt x="3970" y="1765"/>
                  </a:cubicBezTo>
                  <a:cubicBezTo>
                    <a:pt x="3813" y="1828"/>
                    <a:pt x="3718" y="2017"/>
                    <a:pt x="3813" y="2175"/>
                  </a:cubicBezTo>
                  <a:lnTo>
                    <a:pt x="3970" y="2553"/>
                  </a:lnTo>
                  <a:lnTo>
                    <a:pt x="2710" y="2742"/>
                  </a:lnTo>
                  <a:lnTo>
                    <a:pt x="2301" y="2773"/>
                  </a:lnTo>
                  <a:cubicBezTo>
                    <a:pt x="2364" y="2647"/>
                    <a:pt x="2710" y="1324"/>
                    <a:pt x="2742" y="1198"/>
                  </a:cubicBezTo>
                  <a:lnTo>
                    <a:pt x="2836" y="1293"/>
                  </a:lnTo>
                  <a:cubicBezTo>
                    <a:pt x="2898" y="1354"/>
                    <a:pt x="2986" y="1402"/>
                    <a:pt x="3084" y="1402"/>
                  </a:cubicBezTo>
                  <a:cubicBezTo>
                    <a:pt x="3136" y="1402"/>
                    <a:pt x="3191" y="1389"/>
                    <a:pt x="3246" y="1356"/>
                  </a:cubicBezTo>
                  <a:cubicBezTo>
                    <a:pt x="4033" y="883"/>
                    <a:pt x="4915" y="662"/>
                    <a:pt x="5766" y="662"/>
                  </a:cubicBezTo>
                  <a:close/>
                  <a:moveTo>
                    <a:pt x="6144" y="2080"/>
                  </a:moveTo>
                  <a:cubicBezTo>
                    <a:pt x="7940" y="2238"/>
                    <a:pt x="9358" y="3687"/>
                    <a:pt x="9515" y="5451"/>
                  </a:cubicBezTo>
                  <a:lnTo>
                    <a:pt x="9200" y="5451"/>
                  </a:lnTo>
                  <a:cubicBezTo>
                    <a:pt x="9011" y="5451"/>
                    <a:pt x="8854" y="5609"/>
                    <a:pt x="8854" y="5829"/>
                  </a:cubicBezTo>
                  <a:cubicBezTo>
                    <a:pt x="8854" y="6018"/>
                    <a:pt x="9011" y="6176"/>
                    <a:pt x="9200" y="6176"/>
                  </a:cubicBezTo>
                  <a:lnTo>
                    <a:pt x="9515" y="6176"/>
                  </a:lnTo>
                  <a:cubicBezTo>
                    <a:pt x="9452" y="6932"/>
                    <a:pt x="9169" y="7657"/>
                    <a:pt x="8665" y="8255"/>
                  </a:cubicBezTo>
                  <a:lnTo>
                    <a:pt x="6995" y="8570"/>
                  </a:lnTo>
                  <a:cubicBezTo>
                    <a:pt x="6900" y="8602"/>
                    <a:pt x="6806" y="8665"/>
                    <a:pt x="6774" y="8759"/>
                  </a:cubicBezTo>
                  <a:cubicBezTo>
                    <a:pt x="6743" y="8885"/>
                    <a:pt x="6743" y="9011"/>
                    <a:pt x="6806" y="9074"/>
                  </a:cubicBezTo>
                  <a:lnTo>
                    <a:pt x="6995" y="9389"/>
                  </a:lnTo>
                  <a:cubicBezTo>
                    <a:pt x="6743" y="9484"/>
                    <a:pt x="6459" y="9547"/>
                    <a:pt x="6176" y="9547"/>
                  </a:cubicBezTo>
                  <a:lnTo>
                    <a:pt x="6176" y="9232"/>
                  </a:lnTo>
                  <a:cubicBezTo>
                    <a:pt x="6176" y="9043"/>
                    <a:pt x="6018" y="8885"/>
                    <a:pt x="5829" y="8885"/>
                  </a:cubicBezTo>
                  <a:cubicBezTo>
                    <a:pt x="5640" y="8885"/>
                    <a:pt x="5483" y="9043"/>
                    <a:pt x="5483" y="9232"/>
                  </a:cubicBezTo>
                  <a:lnTo>
                    <a:pt x="5483" y="9547"/>
                  </a:lnTo>
                  <a:cubicBezTo>
                    <a:pt x="3655" y="9389"/>
                    <a:pt x="2238" y="7940"/>
                    <a:pt x="2080" y="6176"/>
                  </a:cubicBezTo>
                  <a:lnTo>
                    <a:pt x="2395" y="6176"/>
                  </a:lnTo>
                  <a:cubicBezTo>
                    <a:pt x="2584" y="6176"/>
                    <a:pt x="2742" y="6018"/>
                    <a:pt x="2742" y="5829"/>
                  </a:cubicBezTo>
                  <a:cubicBezTo>
                    <a:pt x="2742" y="5609"/>
                    <a:pt x="2584" y="5451"/>
                    <a:pt x="2395" y="5451"/>
                  </a:cubicBezTo>
                  <a:lnTo>
                    <a:pt x="2080" y="5451"/>
                  </a:lnTo>
                  <a:cubicBezTo>
                    <a:pt x="2175" y="4727"/>
                    <a:pt x="2427" y="3971"/>
                    <a:pt x="2962" y="3372"/>
                  </a:cubicBezTo>
                  <a:lnTo>
                    <a:pt x="4474" y="3183"/>
                  </a:lnTo>
                  <a:cubicBezTo>
                    <a:pt x="4600" y="3183"/>
                    <a:pt x="4663" y="3088"/>
                    <a:pt x="4726" y="3025"/>
                  </a:cubicBezTo>
                  <a:cubicBezTo>
                    <a:pt x="4758" y="2931"/>
                    <a:pt x="4758" y="2836"/>
                    <a:pt x="4726" y="2710"/>
                  </a:cubicBezTo>
                  <a:lnTo>
                    <a:pt x="4506" y="2269"/>
                  </a:lnTo>
                  <a:cubicBezTo>
                    <a:pt x="4789" y="2143"/>
                    <a:pt x="5104" y="2112"/>
                    <a:pt x="5420" y="2080"/>
                  </a:cubicBezTo>
                  <a:lnTo>
                    <a:pt x="5420" y="2395"/>
                  </a:lnTo>
                  <a:cubicBezTo>
                    <a:pt x="5420" y="2584"/>
                    <a:pt x="5577" y="2742"/>
                    <a:pt x="5766" y="2742"/>
                  </a:cubicBezTo>
                  <a:cubicBezTo>
                    <a:pt x="5987" y="2742"/>
                    <a:pt x="6144" y="2584"/>
                    <a:pt x="6144" y="2395"/>
                  </a:cubicBezTo>
                  <a:lnTo>
                    <a:pt x="6144" y="2080"/>
                  </a:lnTo>
                  <a:close/>
                  <a:moveTo>
                    <a:pt x="1607" y="2899"/>
                  </a:moveTo>
                  <a:lnTo>
                    <a:pt x="1544" y="3151"/>
                  </a:lnTo>
                  <a:cubicBezTo>
                    <a:pt x="1481" y="3246"/>
                    <a:pt x="1544" y="3372"/>
                    <a:pt x="1607" y="3466"/>
                  </a:cubicBezTo>
                  <a:cubicBezTo>
                    <a:pt x="1670" y="3529"/>
                    <a:pt x="1796" y="3561"/>
                    <a:pt x="1922" y="3561"/>
                  </a:cubicBezTo>
                  <a:lnTo>
                    <a:pt x="1985" y="3561"/>
                  </a:lnTo>
                  <a:cubicBezTo>
                    <a:pt x="1607" y="4254"/>
                    <a:pt x="1387" y="5042"/>
                    <a:pt x="1387" y="5861"/>
                  </a:cubicBezTo>
                  <a:cubicBezTo>
                    <a:pt x="1387" y="8287"/>
                    <a:pt x="3372" y="10303"/>
                    <a:pt x="5829" y="10303"/>
                  </a:cubicBezTo>
                  <a:cubicBezTo>
                    <a:pt x="6459" y="10303"/>
                    <a:pt x="7089" y="10177"/>
                    <a:pt x="7688" y="9925"/>
                  </a:cubicBezTo>
                  <a:cubicBezTo>
                    <a:pt x="7751" y="9862"/>
                    <a:pt x="7845" y="9799"/>
                    <a:pt x="7877" y="9704"/>
                  </a:cubicBezTo>
                  <a:cubicBezTo>
                    <a:pt x="7908" y="9641"/>
                    <a:pt x="7877" y="9515"/>
                    <a:pt x="7845" y="9452"/>
                  </a:cubicBezTo>
                  <a:lnTo>
                    <a:pt x="7688" y="9200"/>
                  </a:lnTo>
                  <a:lnTo>
                    <a:pt x="9421" y="8854"/>
                  </a:lnTo>
                  <a:lnTo>
                    <a:pt x="9421" y="8854"/>
                  </a:lnTo>
                  <a:cubicBezTo>
                    <a:pt x="9326" y="9200"/>
                    <a:pt x="9074" y="10177"/>
                    <a:pt x="9011" y="10492"/>
                  </a:cubicBezTo>
                  <a:lnTo>
                    <a:pt x="8759" y="10303"/>
                  </a:lnTo>
                  <a:cubicBezTo>
                    <a:pt x="8708" y="10235"/>
                    <a:pt x="8640" y="10204"/>
                    <a:pt x="8567" y="10204"/>
                  </a:cubicBezTo>
                  <a:cubicBezTo>
                    <a:pt x="8505" y="10204"/>
                    <a:pt x="8439" y="10228"/>
                    <a:pt x="8381" y="10271"/>
                  </a:cubicBezTo>
                  <a:cubicBezTo>
                    <a:pt x="7593" y="10744"/>
                    <a:pt x="6680" y="10965"/>
                    <a:pt x="5829" y="10965"/>
                  </a:cubicBezTo>
                  <a:cubicBezTo>
                    <a:pt x="2994" y="10965"/>
                    <a:pt x="662" y="8665"/>
                    <a:pt x="662" y="5829"/>
                  </a:cubicBezTo>
                  <a:cubicBezTo>
                    <a:pt x="662" y="4758"/>
                    <a:pt x="977" y="3781"/>
                    <a:pt x="1607" y="2899"/>
                  </a:cubicBezTo>
                  <a:close/>
                  <a:moveTo>
                    <a:pt x="5766" y="1"/>
                  </a:moveTo>
                  <a:cubicBezTo>
                    <a:pt x="4884" y="1"/>
                    <a:pt x="3970" y="221"/>
                    <a:pt x="3151" y="662"/>
                  </a:cubicBezTo>
                  <a:lnTo>
                    <a:pt x="2836" y="316"/>
                  </a:lnTo>
                  <a:cubicBezTo>
                    <a:pt x="2765" y="245"/>
                    <a:pt x="2677" y="210"/>
                    <a:pt x="2597" y="210"/>
                  </a:cubicBezTo>
                  <a:cubicBezTo>
                    <a:pt x="2570" y="210"/>
                    <a:pt x="2545" y="214"/>
                    <a:pt x="2521" y="221"/>
                  </a:cubicBezTo>
                  <a:cubicBezTo>
                    <a:pt x="2395" y="253"/>
                    <a:pt x="2301" y="347"/>
                    <a:pt x="2269" y="473"/>
                  </a:cubicBezTo>
                  <a:lnTo>
                    <a:pt x="1985" y="1450"/>
                  </a:lnTo>
                  <a:cubicBezTo>
                    <a:pt x="694" y="2553"/>
                    <a:pt x="1" y="4160"/>
                    <a:pt x="1" y="5829"/>
                  </a:cubicBezTo>
                  <a:cubicBezTo>
                    <a:pt x="1" y="7342"/>
                    <a:pt x="599" y="8854"/>
                    <a:pt x="1733" y="9956"/>
                  </a:cubicBezTo>
                  <a:cubicBezTo>
                    <a:pt x="2836" y="11059"/>
                    <a:pt x="4285" y="11689"/>
                    <a:pt x="5861" y="11689"/>
                  </a:cubicBezTo>
                  <a:cubicBezTo>
                    <a:pt x="6774" y="11689"/>
                    <a:pt x="7719" y="11437"/>
                    <a:pt x="8539" y="11028"/>
                  </a:cubicBezTo>
                  <a:lnTo>
                    <a:pt x="8980" y="11406"/>
                  </a:lnTo>
                  <a:cubicBezTo>
                    <a:pt x="9027" y="11477"/>
                    <a:pt x="9110" y="11512"/>
                    <a:pt x="9201" y="11512"/>
                  </a:cubicBezTo>
                  <a:cubicBezTo>
                    <a:pt x="9232" y="11512"/>
                    <a:pt x="9263" y="11508"/>
                    <a:pt x="9295" y="11500"/>
                  </a:cubicBezTo>
                  <a:cubicBezTo>
                    <a:pt x="9421" y="11437"/>
                    <a:pt x="9484" y="11374"/>
                    <a:pt x="9515" y="11248"/>
                  </a:cubicBezTo>
                  <a:lnTo>
                    <a:pt x="9799" y="10114"/>
                  </a:lnTo>
                  <a:cubicBezTo>
                    <a:pt x="10996" y="9011"/>
                    <a:pt x="11689" y="7468"/>
                    <a:pt x="11689" y="5861"/>
                  </a:cubicBezTo>
                  <a:cubicBezTo>
                    <a:pt x="11658" y="2616"/>
                    <a:pt x="9011" y="1"/>
                    <a:pt x="57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41"/>
            <p:cNvSpPr/>
            <p:nvPr/>
          </p:nvSpPr>
          <p:spPr>
            <a:xfrm>
              <a:off x="-33947125" y="2735800"/>
              <a:ext cx="51200" cy="86675"/>
            </a:xfrm>
            <a:custGeom>
              <a:avLst/>
              <a:gdLst/>
              <a:ahLst/>
              <a:cxnLst/>
              <a:rect l="l" t="t" r="r" b="b"/>
              <a:pathLst>
                <a:path w="2048" h="3467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229"/>
                    <a:pt x="158" y="1387"/>
                    <a:pt x="378" y="1387"/>
                  </a:cubicBezTo>
                  <a:cubicBezTo>
                    <a:pt x="567" y="1387"/>
                    <a:pt x="725" y="1229"/>
                    <a:pt x="725" y="1040"/>
                  </a:cubicBezTo>
                  <a:cubicBezTo>
                    <a:pt x="725" y="851"/>
                    <a:pt x="882" y="662"/>
                    <a:pt x="1071" y="662"/>
                  </a:cubicBezTo>
                  <a:cubicBezTo>
                    <a:pt x="1292" y="662"/>
                    <a:pt x="1449" y="851"/>
                    <a:pt x="1449" y="1040"/>
                  </a:cubicBezTo>
                  <a:lnTo>
                    <a:pt x="1449" y="1292"/>
                  </a:lnTo>
                  <a:cubicBezTo>
                    <a:pt x="1449" y="1418"/>
                    <a:pt x="1355" y="1544"/>
                    <a:pt x="1229" y="1639"/>
                  </a:cubicBezTo>
                  <a:lnTo>
                    <a:pt x="599" y="1954"/>
                  </a:lnTo>
                  <a:cubicBezTo>
                    <a:pt x="252" y="2111"/>
                    <a:pt x="63" y="2458"/>
                    <a:pt x="63" y="2836"/>
                  </a:cubicBezTo>
                  <a:lnTo>
                    <a:pt x="63" y="3119"/>
                  </a:lnTo>
                  <a:cubicBezTo>
                    <a:pt x="0" y="3372"/>
                    <a:pt x="158" y="3466"/>
                    <a:pt x="315" y="3466"/>
                  </a:cubicBezTo>
                  <a:lnTo>
                    <a:pt x="1701" y="3466"/>
                  </a:lnTo>
                  <a:cubicBezTo>
                    <a:pt x="1891" y="3466"/>
                    <a:pt x="2048" y="3309"/>
                    <a:pt x="2048" y="3119"/>
                  </a:cubicBezTo>
                  <a:cubicBezTo>
                    <a:pt x="2048" y="2930"/>
                    <a:pt x="1891" y="2773"/>
                    <a:pt x="1701" y="2773"/>
                  </a:cubicBezTo>
                  <a:lnTo>
                    <a:pt x="693" y="2773"/>
                  </a:lnTo>
                  <a:cubicBezTo>
                    <a:pt x="725" y="2678"/>
                    <a:pt x="756" y="2584"/>
                    <a:pt x="882" y="2521"/>
                  </a:cubicBezTo>
                  <a:lnTo>
                    <a:pt x="1512" y="2206"/>
                  </a:lnTo>
                  <a:cubicBezTo>
                    <a:pt x="1859" y="2048"/>
                    <a:pt x="2048" y="1702"/>
                    <a:pt x="2048" y="1292"/>
                  </a:cubicBezTo>
                  <a:lnTo>
                    <a:pt x="2048" y="1040"/>
                  </a:ln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41"/>
            <p:cNvSpPr/>
            <p:nvPr/>
          </p:nvSpPr>
          <p:spPr>
            <a:xfrm>
              <a:off x="-33878600" y="2737375"/>
              <a:ext cx="52000" cy="86675"/>
            </a:xfrm>
            <a:custGeom>
              <a:avLst/>
              <a:gdLst/>
              <a:ahLst/>
              <a:cxnLst/>
              <a:rect l="l" t="t" r="r" b="b"/>
              <a:pathLst>
                <a:path w="2080" h="3467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47" y="2080"/>
                  </a:cubicBezTo>
                  <a:lnTo>
                    <a:pt x="1355" y="2080"/>
                  </a:lnTo>
                  <a:lnTo>
                    <a:pt x="1355" y="3088"/>
                  </a:lnTo>
                  <a:cubicBezTo>
                    <a:pt x="1355" y="3309"/>
                    <a:pt x="1512" y="3466"/>
                    <a:pt x="1733" y="3466"/>
                  </a:cubicBezTo>
                  <a:cubicBezTo>
                    <a:pt x="1922" y="3466"/>
                    <a:pt x="2079" y="3309"/>
                    <a:pt x="2079" y="3088"/>
                  </a:cubicBezTo>
                  <a:lnTo>
                    <a:pt x="2079" y="1733"/>
                  </a:lnTo>
                  <a:lnTo>
                    <a:pt x="2079" y="347"/>
                  </a:lnTo>
                  <a:cubicBezTo>
                    <a:pt x="2079" y="158"/>
                    <a:pt x="1922" y="1"/>
                    <a:pt x="1733" y="1"/>
                  </a:cubicBezTo>
                  <a:cubicBezTo>
                    <a:pt x="1512" y="1"/>
                    <a:pt x="1355" y="158"/>
                    <a:pt x="1355" y="347"/>
                  </a:cubicBezTo>
                  <a:lnTo>
                    <a:pt x="1355" y="1355"/>
                  </a:lnTo>
                  <a:lnTo>
                    <a:pt x="693" y="1355"/>
                  </a:ln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9" name="Google Shape;6549;p41"/>
          <p:cNvGrpSpPr/>
          <p:nvPr/>
        </p:nvGrpSpPr>
        <p:grpSpPr>
          <a:xfrm>
            <a:off x="5239889" y="1682108"/>
            <a:ext cx="338558" cy="334919"/>
            <a:chOff x="-32245875" y="1938725"/>
            <a:chExt cx="295400" cy="292225"/>
          </a:xfrm>
        </p:grpSpPr>
        <p:sp>
          <p:nvSpPr>
            <p:cNvPr id="6550" name="Google Shape;6550;p41"/>
            <p:cNvSpPr/>
            <p:nvPr/>
          </p:nvSpPr>
          <p:spPr>
            <a:xfrm>
              <a:off x="-32156075" y="204270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395" y="725"/>
                  </a:moveTo>
                  <a:cubicBezTo>
                    <a:pt x="3340" y="725"/>
                    <a:pt x="4096" y="1481"/>
                    <a:pt x="4096" y="2426"/>
                  </a:cubicBezTo>
                  <a:cubicBezTo>
                    <a:pt x="4096" y="3308"/>
                    <a:pt x="3340" y="4096"/>
                    <a:pt x="2395" y="4096"/>
                  </a:cubicBezTo>
                  <a:cubicBezTo>
                    <a:pt x="1450" y="4096"/>
                    <a:pt x="725" y="3340"/>
                    <a:pt x="725" y="2426"/>
                  </a:cubicBezTo>
                  <a:cubicBezTo>
                    <a:pt x="725" y="1450"/>
                    <a:pt x="1450" y="725"/>
                    <a:pt x="2395" y="725"/>
                  </a:cubicBezTo>
                  <a:close/>
                  <a:moveTo>
                    <a:pt x="2395" y="0"/>
                  </a:moveTo>
                  <a:cubicBezTo>
                    <a:pt x="1072" y="0"/>
                    <a:pt x="1" y="1071"/>
                    <a:pt x="1" y="2426"/>
                  </a:cubicBezTo>
                  <a:cubicBezTo>
                    <a:pt x="1" y="3749"/>
                    <a:pt x="1072" y="4821"/>
                    <a:pt x="2395" y="4821"/>
                  </a:cubicBezTo>
                  <a:cubicBezTo>
                    <a:pt x="3750" y="4821"/>
                    <a:pt x="4821" y="3749"/>
                    <a:pt x="4821" y="2426"/>
                  </a:cubicBezTo>
                  <a:cubicBezTo>
                    <a:pt x="4758" y="1071"/>
                    <a:pt x="3718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41"/>
            <p:cNvSpPr/>
            <p:nvPr/>
          </p:nvSpPr>
          <p:spPr>
            <a:xfrm>
              <a:off x="-32105675" y="2076550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009"/>
                  </a:lnTo>
                  <a:cubicBezTo>
                    <a:pt x="1" y="1230"/>
                    <a:pt x="158" y="1356"/>
                    <a:pt x="347" y="1356"/>
                  </a:cubicBezTo>
                  <a:lnTo>
                    <a:pt x="1009" y="1356"/>
                  </a:lnTo>
                  <a:cubicBezTo>
                    <a:pt x="1230" y="1356"/>
                    <a:pt x="1387" y="1198"/>
                    <a:pt x="1387" y="1009"/>
                  </a:cubicBezTo>
                  <a:cubicBezTo>
                    <a:pt x="1419" y="852"/>
                    <a:pt x="1261" y="694"/>
                    <a:pt x="1072" y="694"/>
                  </a:cubicBezTo>
                  <a:lnTo>
                    <a:pt x="694" y="694"/>
                  </a:ln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1"/>
            <p:cNvSpPr/>
            <p:nvPr/>
          </p:nvSpPr>
          <p:spPr>
            <a:xfrm>
              <a:off x="-32245875" y="1938725"/>
              <a:ext cx="295400" cy="292225"/>
            </a:xfrm>
            <a:custGeom>
              <a:avLst/>
              <a:gdLst/>
              <a:ahLst/>
              <a:cxnLst/>
              <a:rect l="l" t="t" r="r" b="b"/>
              <a:pathLst>
                <a:path w="11816" h="11689" extrusionOk="0">
                  <a:moveTo>
                    <a:pt x="10965" y="1355"/>
                  </a:moveTo>
                  <a:cubicBezTo>
                    <a:pt x="11154" y="1355"/>
                    <a:pt x="11311" y="1544"/>
                    <a:pt x="11311" y="1733"/>
                  </a:cubicBezTo>
                  <a:lnTo>
                    <a:pt x="11311" y="2742"/>
                  </a:lnTo>
                  <a:lnTo>
                    <a:pt x="1009" y="2742"/>
                  </a:lnTo>
                  <a:lnTo>
                    <a:pt x="1009" y="1733"/>
                  </a:lnTo>
                  <a:lnTo>
                    <a:pt x="852" y="1733"/>
                  </a:lnTo>
                  <a:cubicBezTo>
                    <a:pt x="852" y="1544"/>
                    <a:pt x="1009" y="1355"/>
                    <a:pt x="1198" y="1355"/>
                  </a:cubicBezTo>
                  <a:lnTo>
                    <a:pt x="1545" y="1355"/>
                  </a:lnTo>
                  <a:lnTo>
                    <a:pt x="1545" y="1733"/>
                  </a:lnTo>
                  <a:cubicBezTo>
                    <a:pt x="1545" y="1922"/>
                    <a:pt x="1702" y="2080"/>
                    <a:pt x="1891" y="2080"/>
                  </a:cubicBezTo>
                  <a:cubicBezTo>
                    <a:pt x="2112" y="2080"/>
                    <a:pt x="2269" y="1922"/>
                    <a:pt x="2269" y="1733"/>
                  </a:cubicBezTo>
                  <a:lnTo>
                    <a:pt x="2269" y="1355"/>
                  </a:lnTo>
                  <a:lnTo>
                    <a:pt x="3624" y="1355"/>
                  </a:lnTo>
                  <a:lnTo>
                    <a:pt x="3624" y="1733"/>
                  </a:lnTo>
                  <a:cubicBezTo>
                    <a:pt x="3624" y="1922"/>
                    <a:pt x="3782" y="2080"/>
                    <a:pt x="4002" y="2080"/>
                  </a:cubicBezTo>
                  <a:cubicBezTo>
                    <a:pt x="4191" y="2080"/>
                    <a:pt x="4349" y="1922"/>
                    <a:pt x="4349" y="1733"/>
                  </a:cubicBezTo>
                  <a:lnTo>
                    <a:pt x="4349" y="1355"/>
                  </a:lnTo>
                  <a:lnTo>
                    <a:pt x="5735" y="1355"/>
                  </a:lnTo>
                  <a:lnTo>
                    <a:pt x="5735" y="1733"/>
                  </a:lnTo>
                  <a:cubicBezTo>
                    <a:pt x="5735" y="1922"/>
                    <a:pt x="5892" y="2080"/>
                    <a:pt x="6081" y="2080"/>
                  </a:cubicBezTo>
                  <a:cubicBezTo>
                    <a:pt x="6270" y="2080"/>
                    <a:pt x="6428" y="1922"/>
                    <a:pt x="6428" y="1733"/>
                  </a:cubicBezTo>
                  <a:lnTo>
                    <a:pt x="6428" y="1355"/>
                  </a:lnTo>
                  <a:lnTo>
                    <a:pt x="7814" y="1355"/>
                  </a:lnTo>
                  <a:lnTo>
                    <a:pt x="7814" y="1733"/>
                  </a:lnTo>
                  <a:cubicBezTo>
                    <a:pt x="7814" y="1922"/>
                    <a:pt x="7972" y="2080"/>
                    <a:pt x="8161" y="2080"/>
                  </a:cubicBezTo>
                  <a:cubicBezTo>
                    <a:pt x="8381" y="2080"/>
                    <a:pt x="8539" y="1922"/>
                    <a:pt x="8539" y="1733"/>
                  </a:cubicBezTo>
                  <a:lnTo>
                    <a:pt x="8539" y="1355"/>
                  </a:lnTo>
                  <a:lnTo>
                    <a:pt x="9893" y="1355"/>
                  </a:lnTo>
                  <a:lnTo>
                    <a:pt x="9893" y="1733"/>
                  </a:lnTo>
                  <a:cubicBezTo>
                    <a:pt x="9893" y="1922"/>
                    <a:pt x="10051" y="2080"/>
                    <a:pt x="10272" y="2080"/>
                  </a:cubicBezTo>
                  <a:cubicBezTo>
                    <a:pt x="10461" y="2080"/>
                    <a:pt x="10618" y="1922"/>
                    <a:pt x="10618" y="1733"/>
                  </a:cubicBezTo>
                  <a:lnTo>
                    <a:pt x="10618" y="1355"/>
                  </a:lnTo>
                  <a:close/>
                  <a:moveTo>
                    <a:pt x="11154" y="3466"/>
                  </a:moveTo>
                  <a:lnTo>
                    <a:pt x="11154" y="9641"/>
                  </a:lnTo>
                  <a:lnTo>
                    <a:pt x="852" y="9641"/>
                  </a:lnTo>
                  <a:lnTo>
                    <a:pt x="852" y="3466"/>
                  </a:lnTo>
                  <a:close/>
                  <a:moveTo>
                    <a:pt x="11154" y="10366"/>
                  </a:moveTo>
                  <a:lnTo>
                    <a:pt x="11154" y="10712"/>
                  </a:lnTo>
                  <a:cubicBezTo>
                    <a:pt x="11122" y="10870"/>
                    <a:pt x="10965" y="11027"/>
                    <a:pt x="10807" y="11027"/>
                  </a:cubicBezTo>
                  <a:lnTo>
                    <a:pt x="1198" y="11027"/>
                  </a:lnTo>
                  <a:cubicBezTo>
                    <a:pt x="1009" y="11027"/>
                    <a:pt x="852" y="10870"/>
                    <a:pt x="852" y="10649"/>
                  </a:cubicBezTo>
                  <a:lnTo>
                    <a:pt x="852" y="10366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694"/>
                  </a:lnTo>
                  <a:lnTo>
                    <a:pt x="1041" y="694"/>
                  </a:lnTo>
                  <a:cubicBezTo>
                    <a:pt x="474" y="694"/>
                    <a:pt x="1" y="1166"/>
                    <a:pt x="1" y="1733"/>
                  </a:cubicBezTo>
                  <a:lnTo>
                    <a:pt x="1" y="10649"/>
                  </a:lnTo>
                  <a:cubicBezTo>
                    <a:pt x="1" y="11216"/>
                    <a:pt x="474" y="11689"/>
                    <a:pt x="1041" y="11689"/>
                  </a:cubicBezTo>
                  <a:lnTo>
                    <a:pt x="10650" y="11689"/>
                  </a:lnTo>
                  <a:cubicBezTo>
                    <a:pt x="11185" y="11689"/>
                    <a:pt x="11658" y="11216"/>
                    <a:pt x="11658" y="10649"/>
                  </a:cubicBezTo>
                  <a:lnTo>
                    <a:pt x="11658" y="1733"/>
                  </a:lnTo>
                  <a:cubicBezTo>
                    <a:pt x="11815" y="1166"/>
                    <a:pt x="11343" y="694"/>
                    <a:pt x="10807" y="694"/>
                  </a:cubicBezTo>
                  <a:lnTo>
                    <a:pt x="10461" y="694"/>
                  </a:lnTo>
                  <a:lnTo>
                    <a:pt x="10461" y="347"/>
                  </a:lnTo>
                  <a:cubicBezTo>
                    <a:pt x="10461" y="158"/>
                    <a:pt x="10303" y="1"/>
                    <a:pt x="10083" y="1"/>
                  </a:cubicBezTo>
                  <a:cubicBezTo>
                    <a:pt x="9893" y="1"/>
                    <a:pt x="9736" y="158"/>
                    <a:pt x="9736" y="347"/>
                  </a:cubicBezTo>
                  <a:lnTo>
                    <a:pt x="9736" y="694"/>
                  </a:lnTo>
                  <a:lnTo>
                    <a:pt x="8350" y="694"/>
                  </a:lnTo>
                  <a:lnTo>
                    <a:pt x="8350" y="347"/>
                  </a:lnTo>
                  <a:cubicBezTo>
                    <a:pt x="8350" y="158"/>
                    <a:pt x="8192" y="1"/>
                    <a:pt x="8003" y="1"/>
                  </a:cubicBezTo>
                  <a:cubicBezTo>
                    <a:pt x="7814" y="1"/>
                    <a:pt x="7657" y="158"/>
                    <a:pt x="7657" y="347"/>
                  </a:cubicBezTo>
                  <a:lnTo>
                    <a:pt x="7657" y="694"/>
                  </a:lnTo>
                  <a:lnTo>
                    <a:pt x="6270" y="694"/>
                  </a:lnTo>
                  <a:lnTo>
                    <a:pt x="6270" y="347"/>
                  </a:lnTo>
                  <a:cubicBezTo>
                    <a:pt x="6270" y="158"/>
                    <a:pt x="6113" y="1"/>
                    <a:pt x="5924" y="1"/>
                  </a:cubicBezTo>
                  <a:cubicBezTo>
                    <a:pt x="5735" y="1"/>
                    <a:pt x="5577" y="158"/>
                    <a:pt x="5577" y="347"/>
                  </a:cubicBezTo>
                  <a:lnTo>
                    <a:pt x="5577" y="694"/>
                  </a:lnTo>
                  <a:lnTo>
                    <a:pt x="4191" y="694"/>
                  </a:lnTo>
                  <a:lnTo>
                    <a:pt x="4191" y="347"/>
                  </a:lnTo>
                  <a:cubicBezTo>
                    <a:pt x="4191" y="158"/>
                    <a:pt x="4034" y="1"/>
                    <a:pt x="3845" y="1"/>
                  </a:cubicBezTo>
                  <a:cubicBezTo>
                    <a:pt x="3624" y="1"/>
                    <a:pt x="3466" y="158"/>
                    <a:pt x="3466" y="347"/>
                  </a:cubicBezTo>
                  <a:lnTo>
                    <a:pt x="3466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3" name="Google Shape;6553;p41"/>
          <p:cNvGrpSpPr/>
          <p:nvPr/>
        </p:nvGrpSpPr>
        <p:grpSpPr>
          <a:xfrm>
            <a:off x="5236737" y="2109303"/>
            <a:ext cx="344861" cy="332684"/>
            <a:chOff x="-32243500" y="2299850"/>
            <a:chExt cx="300900" cy="290275"/>
          </a:xfrm>
        </p:grpSpPr>
        <p:sp>
          <p:nvSpPr>
            <p:cNvPr id="6554" name="Google Shape;6554;p41"/>
            <p:cNvSpPr/>
            <p:nvPr/>
          </p:nvSpPr>
          <p:spPr>
            <a:xfrm>
              <a:off x="-32243500" y="2299850"/>
              <a:ext cx="300900" cy="290275"/>
            </a:xfrm>
            <a:custGeom>
              <a:avLst/>
              <a:gdLst/>
              <a:ahLst/>
              <a:cxnLst/>
              <a:rect l="l" t="t" r="r" b="b"/>
              <a:pathLst>
                <a:path w="12036" h="11611" extrusionOk="0">
                  <a:moveTo>
                    <a:pt x="7955" y="654"/>
                  </a:moveTo>
                  <a:cubicBezTo>
                    <a:pt x="8743" y="654"/>
                    <a:pt x="9531" y="946"/>
                    <a:pt x="10114" y="1529"/>
                  </a:cubicBezTo>
                  <a:cubicBezTo>
                    <a:pt x="11311" y="2726"/>
                    <a:pt x="11311" y="4679"/>
                    <a:pt x="10114" y="5876"/>
                  </a:cubicBezTo>
                  <a:cubicBezTo>
                    <a:pt x="9540" y="6450"/>
                    <a:pt x="8752" y="6766"/>
                    <a:pt x="7951" y="6766"/>
                  </a:cubicBezTo>
                  <a:cubicBezTo>
                    <a:pt x="7565" y="6766"/>
                    <a:pt x="7175" y="6692"/>
                    <a:pt x="6806" y="6538"/>
                  </a:cubicBezTo>
                  <a:cubicBezTo>
                    <a:pt x="6759" y="6526"/>
                    <a:pt x="6709" y="6519"/>
                    <a:pt x="6661" y="6519"/>
                  </a:cubicBezTo>
                  <a:cubicBezTo>
                    <a:pt x="6577" y="6519"/>
                    <a:pt x="6499" y="6541"/>
                    <a:pt x="6459" y="6601"/>
                  </a:cubicBezTo>
                  <a:lnTo>
                    <a:pt x="5545" y="7514"/>
                  </a:lnTo>
                  <a:lnTo>
                    <a:pt x="4726" y="7514"/>
                  </a:lnTo>
                  <a:cubicBezTo>
                    <a:pt x="4537" y="7514"/>
                    <a:pt x="4380" y="7672"/>
                    <a:pt x="4380" y="7861"/>
                  </a:cubicBezTo>
                  <a:lnTo>
                    <a:pt x="4380" y="8460"/>
                  </a:lnTo>
                  <a:lnTo>
                    <a:pt x="3907" y="8428"/>
                  </a:lnTo>
                  <a:cubicBezTo>
                    <a:pt x="3813" y="8428"/>
                    <a:pt x="3687" y="8428"/>
                    <a:pt x="3655" y="8491"/>
                  </a:cubicBezTo>
                  <a:cubicBezTo>
                    <a:pt x="3592" y="8554"/>
                    <a:pt x="3529" y="8649"/>
                    <a:pt x="3529" y="8743"/>
                  </a:cubicBezTo>
                  <a:lnTo>
                    <a:pt x="3466" y="9531"/>
                  </a:lnTo>
                  <a:lnTo>
                    <a:pt x="2678" y="9594"/>
                  </a:lnTo>
                  <a:cubicBezTo>
                    <a:pt x="2584" y="9594"/>
                    <a:pt x="2521" y="9657"/>
                    <a:pt x="2426" y="9720"/>
                  </a:cubicBezTo>
                  <a:cubicBezTo>
                    <a:pt x="2395" y="9814"/>
                    <a:pt x="2363" y="9877"/>
                    <a:pt x="2363" y="9972"/>
                  </a:cubicBezTo>
                  <a:lnTo>
                    <a:pt x="2426" y="10665"/>
                  </a:lnTo>
                  <a:lnTo>
                    <a:pt x="2174" y="10949"/>
                  </a:lnTo>
                  <a:lnTo>
                    <a:pt x="694" y="10949"/>
                  </a:lnTo>
                  <a:lnTo>
                    <a:pt x="694" y="9499"/>
                  </a:lnTo>
                  <a:lnTo>
                    <a:pt x="757" y="9499"/>
                  </a:lnTo>
                  <a:lnTo>
                    <a:pt x="5041" y="5215"/>
                  </a:lnTo>
                  <a:cubicBezTo>
                    <a:pt x="5104" y="5120"/>
                    <a:pt x="5167" y="4963"/>
                    <a:pt x="5104" y="4837"/>
                  </a:cubicBezTo>
                  <a:cubicBezTo>
                    <a:pt x="4695" y="3702"/>
                    <a:pt x="4947" y="2411"/>
                    <a:pt x="5797" y="1529"/>
                  </a:cubicBezTo>
                  <a:cubicBezTo>
                    <a:pt x="6380" y="946"/>
                    <a:pt x="7168" y="654"/>
                    <a:pt x="7955" y="654"/>
                  </a:cubicBezTo>
                  <a:close/>
                  <a:moveTo>
                    <a:pt x="7936" y="1"/>
                  </a:moveTo>
                  <a:cubicBezTo>
                    <a:pt x="6971" y="1"/>
                    <a:pt x="6002" y="363"/>
                    <a:pt x="5262" y="1088"/>
                  </a:cubicBezTo>
                  <a:cubicBezTo>
                    <a:pt x="4285" y="2096"/>
                    <a:pt x="3939" y="3576"/>
                    <a:pt x="4380" y="4931"/>
                  </a:cubicBezTo>
                  <a:lnTo>
                    <a:pt x="126" y="9184"/>
                  </a:lnTo>
                  <a:cubicBezTo>
                    <a:pt x="32" y="9247"/>
                    <a:pt x="0" y="9342"/>
                    <a:pt x="0" y="9405"/>
                  </a:cubicBezTo>
                  <a:lnTo>
                    <a:pt x="0" y="11358"/>
                  </a:lnTo>
                  <a:cubicBezTo>
                    <a:pt x="32" y="11453"/>
                    <a:pt x="189" y="11610"/>
                    <a:pt x="379" y="11610"/>
                  </a:cubicBezTo>
                  <a:lnTo>
                    <a:pt x="2332" y="11610"/>
                  </a:lnTo>
                  <a:cubicBezTo>
                    <a:pt x="2395" y="11610"/>
                    <a:pt x="2521" y="11579"/>
                    <a:pt x="2552" y="11516"/>
                  </a:cubicBezTo>
                  <a:lnTo>
                    <a:pt x="3025" y="11043"/>
                  </a:lnTo>
                  <a:cubicBezTo>
                    <a:pt x="3119" y="10949"/>
                    <a:pt x="3151" y="10823"/>
                    <a:pt x="3119" y="10759"/>
                  </a:cubicBezTo>
                  <a:lnTo>
                    <a:pt x="3025" y="10255"/>
                  </a:lnTo>
                  <a:lnTo>
                    <a:pt x="3750" y="10161"/>
                  </a:lnTo>
                  <a:cubicBezTo>
                    <a:pt x="3907" y="10161"/>
                    <a:pt x="4002" y="10003"/>
                    <a:pt x="4065" y="9846"/>
                  </a:cubicBezTo>
                  <a:lnTo>
                    <a:pt x="4128" y="9153"/>
                  </a:lnTo>
                  <a:lnTo>
                    <a:pt x="4663" y="9216"/>
                  </a:lnTo>
                  <a:cubicBezTo>
                    <a:pt x="4726" y="9216"/>
                    <a:pt x="4852" y="9216"/>
                    <a:pt x="4915" y="9153"/>
                  </a:cubicBezTo>
                  <a:cubicBezTo>
                    <a:pt x="5010" y="9058"/>
                    <a:pt x="5041" y="8995"/>
                    <a:pt x="5041" y="8901"/>
                  </a:cubicBezTo>
                  <a:lnTo>
                    <a:pt x="5041" y="8271"/>
                  </a:lnTo>
                  <a:lnTo>
                    <a:pt x="5671" y="8271"/>
                  </a:lnTo>
                  <a:cubicBezTo>
                    <a:pt x="5734" y="8271"/>
                    <a:pt x="5829" y="8239"/>
                    <a:pt x="5892" y="8145"/>
                  </a:cubicBezTo>
                  <a:lnTo>
                    <a:pt x="6774" y="7325"/>
                  </a:lnTo>
                  <a:cubicBezTo>
                    <a:pt x="7153" y="7452"/>
                    <a:pt x="7548" y="7514"/>
                    <a:pt x="7941" y="7514"/>
                  </a:cubicBezTo>
                  <a:cubicBezTo>
                    <a:pt x="8920" y="7514"/>
                    <a:pt x="9889" y="7131"/>
                    <a:pt x="10586" y="6412"/>
                  </a:cubicBezTo>
                  <a:cubicBezTo>
                    <a:pt x="12035" y="4963"/>
                    <a:pt x="12035" y="2568"/>
                    <a:pt x="10586" y="1088"/>
                  </a:cubicBezTo>
                  <a:cubicBezTo>
                    <a:pt x="9862" y="363"/>
                    <a:pt x="8901" y="1"/>
                    <a:pt x="79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41"/>
            <p:cNvSpPr/>
            <p:nvPr/>
          </p:nvSpPr>
          <p:spPr>
            <a:xfrm>
              <a:off x="-32048175" y="2342775"/>
              <a:ext cx="55950" cy="51025"/>
            </a:xfrm>
            <a:custGeom>
              <a:avLst/>
              <a:gdLst/>
              <a:ahLst/>
              <a:cxnLst/>
              <a:rect l="l" t="t" r="r" b="b"/>
              <a:pathLst>
                <a:path w="2238" h="2041" extrusionOk="0">
                  <a:moveTo>
                    <a:pt x="1119" y="662"/>
                  </a:moveTo>
                  <a:cubicBezTo>
                    <a:pt x="1206" y="662"/>
                    <a:pt x="1292" y="694"/>
                    <a:pt x="1355" y="757"/>
                  </a:cubicBezTo>
                  <a:cubicBezTo>
                    <a:pt x="1481" y="883"/>
                    <a:pt x="1481" y="1135"/>
                    <a:pt x="1355" y="1229"/>
                  </a:cubicBezTo>
                  <a:cubicBezTo>
                    <a:pt x="1292" y="1292"/>
                    <a:pt x="1206" y="1324"/>
                    <a:pt x="1119" y="1324"/>
                  </a:cubicBezTo>
                  <a:cubicBezTo>
                    <a:pt x="1032" y="1324"/>
                    <a:pt x="946" y="1292"/>
                    <a:pt x="883" y="1229"/>
                  </a:cubicBezTo>
                  <a:cubicBezTo>
                    <a:pt x="725" y="1135"/>
                    <a:pt x="725" y="914"/>
                    <a:pt x="883" y="757"/>
                  </a:cubicBezTo>
                  <a:cubicBezTo>
                    <a:pt x="946" y="694"/>
                    <a:pt x="1032" y="662"/>
                    <a:pt x="1119" y="662"/>
                  </a:cubicBezTo>
                  <a:close/>
                  <a:moveTo>
                    <a:pt x="1115" y="1"/>
                  </a:moveTo>
                  <a:cubicBezTo>
                    <a:pt x="851" y="1"/>
                    <a:pt x="584" y="95"/>
                    <a:pt x="379" y="284"/>
                  </a:cubicBezTo>
                  <a:cubicBezTo>
                    <a:pt x="1" y="694"/>
                    <a:pt x="1" y="1355"/>
                    <a:pt x="379" y="1733"/>
                  </a:cubicBezTo>
                  <a:cubicBezTo>
                    <a:pt x="599" y="1938"/>
                    <a:pt x="867" y="2041"/>
                    <a:pt x="1127" y="2041"/>
                  </a:cubicBezTo>
                  <a:cubicBezTo>
                    <a:pt x="1387" y="2041"/>
                    <a:pt x="1639" y="1938"/>
                    <a:pt x="1828" y="1733"/>
                  </a:cubicBezTo>
                  <a:cubicBezTo>
                    <a:pt x="2238" y="1355"/>
                    <a:pt x="2238" y="694"/>
                    <a:pt x="1828" y="284"/>
                  </a:cubicBezTo>
                  <a:cubicBezTo>
                    <a:pt x="1639" y="95"/>
                    <a:pt x="1379" y="1"/>
                    <a:pt x="11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6" name="Google Shape;6556;p41"/>
          <p:cNvSpPr/>
          <p:nvPr/>
        </p:nvSpPr>
        <p:spPr>
          <a:xfrm>
            <a:off x="5239142" y="2503695"/>
            <a:ext cx="336724" cy="333114"/>
          </a:xfrm>
          <a:custGeom>
            <a:avLst/>
            <a:gdLst/>
            <a:ahLst/>
            <a:cxnLst/>
            <a:rect l="l" t="t" r="r" b="b"/>
            <a:pathLst>
              <a:path w="11752" h="11626" extrusionOk="0">
                <a:moveTo>
                  <a:pt x="5829" y="662"/>
                </a:moveTo>
                <a:cubicBezTo>
                  <a:pt x="6049" y="662"/>
                  <a:pt x="6207" y="819"/>
                  <a:pt x="6207" y="1008"/>
                </a:cubicBezTo>
                <a:cubicBezTo>
                  <a:pt x="6207" y="1197"/>
                  <a:pt x="6049" y="1355"/>
                  <a:pt x="5829" y="1355"/>
                </a:cubicBezTo>
                <a:cubicBezTo>
                  <a:pt x="5640" y="1355"/>
                  <a:pt x="5482" y="1197"/>
                  <a:pt x="5482" y="1008"/>
                </a:cubicBezTo>
                <a:cubicBezTo>
                  <a:pt x="5482" y="819"/>
                  <a:pt x="5640" y="662"/>
                  <a:pt x="5829" y="662"/>
                </a:cubicBezTo>
                <a:close/>
                <a:moveTo>
                  <a:pt x="5829" y="2048"/>
                </a:moveTo>
                <a:cubicBezTo>
                  <a:pt x="6743" y="2048"/>
                  <a:pt x="7625" y="2363"/>
                  <a:pt x="8255" y="2898"/>
                </a:cubicBezTo>
                <a:lnTo>
                  <a:pt x="7247" y="3875"/>
                </a:lnTo>
                <a:cubicBezTo>
                  <a:pt x="6869" y="3560"/>
                  <a:pt x="6364" y="3403"/>
                  <a:pt x="5797" y="3403"/>
                </a:cubicBezTo>
                <a:cubicBezTo>
                  <a:pt x="5325" y="3403"/>
                  <a:pt x="4821" y="3560"/>
                  <a:pt x="4380" y="3875"/>
                </a:cubicBezTo>
                <a:lnTo>
                  <a:pt x="3435" y="2930"/>
                </a:lnTo>
                <a:cubicBezTo>
                  <a:pt x="4065" y="2363"/>
                  <a:pt x="4884" y="2048"/>
                  <a:pt x="5829" y="2048"/>
                </a:cubicBezTo>
                <a:close/>
                <a:moveTo>
                  <a:pt x="4852" y="1355"/>
                </a:moveTo>
                <a:cubicBezTo>
                  <a:pt x="4852" y="1418"/>
                  <a:pt x="4884" y="1449"/>
                  <a:pt x="4884" y="1449"/>
                </a:cubicBezTo>
                <a:cubicBezTo>
                  <a:pt x="3214" y="1796"/>
                  <a:pt x="1828" y="3151"/>
                  <a:pt x="1481" y="4883"/>
                </a:cubicBezTo>
                <a:cubicBezTo>
                  <a:pt x="1450" y="4883"/>
                  <a:pt x="1387" y="4820"/>
                  <a:pt x="1387" y="4820"/>
                </a:cubicBezTo>
                <a:lnTo>
                  <a:pt x="1387" y="3718"/>
                </a:lnTo>
                <a:cubicBezTo>
                  <a:pt x="1387" y="2426"/>
                  <a:pt x="2458" y="1355"/>
                  <a:pt x="3750" y="1355"/>
                </a:cubicBezTo>
                <a:close/>
                <a:moveTo>
                  <a:pt x="7908" y="1355"/>
                </a:moveTo>
                <a:cubicBezTo>
                  <a:pt x="9200" y="1355"/>
                  <a:pt x="10240" y="2426"/>
                  <a:pt x="10240" y="3718"/>
                </a:cubicBezTo>
                <a:lnTo>
                  <a:pt x="10240" y="4820"/>
                </a:lnTo>
                <a:cubicBezTo>
                  <a:pt x="10208" y="4820"/>
                  <a:pt x="10177" y="4883"/>
                  <a:pt x="10177" y="4883"/>
                </a:cubicBezTo>
                <a:cubicBezTo>
                  <a:pt x="9830" y="3182"/>
                  <a:pt x="8475" y="1796"/>
                  <a:pt x="6743" y="1449"/>
                </a:cubicBezTo>
                <a:cubicBezTo>
                  <a:pt x="6743" y="1418"/>
                  <a:pt x="6774" y="1355"/>
                  <a:pt x="6774" y="1355"/>
                </a:cubicBezTo>
                <a:close/>
                <a:moveTo>
                  <a:pt x="10618" y="5419"/>
                </a:moveTo>
                <a:cubicBezTo>
                  <a:pt x="10807" y="5419"/>
                  <a:pt x="10964" y="5576"/>
                  <a:pt x="10964" y="5765"/>
                </a:cubicBezTo>
                <a:cubicBezTo>
                  <a:pt x="10964" y="5986"/>
                  <a:pt x="10807" y="6143"/>
                  <a:pt x="10618" y="6143"/>
                </a:cubicBezTo>
                <a:cubicBezTo>
                  <a:pt x="10397" y="6143"/>
                  <a:pt x="10240" y="5986"/>
                  <a:pt x="10240" y="5765"/>
                </a:cubicBezTo>
                <a:cubicBezTo>
                  <a:pt x="10240" y="5576"/>
                  <a:pt x="10397" y="5419"/>
                  <a:pt x="10618" y="5419"/>
                </a:cubicBezTo>
                <a:close/>
                <a:moveTo>
                  <a:pt x="1040" y="5450"/>
                </a:moveTo>
                <a:cubicBezTo>
                  <a:pt x="1229" y="5450"/>
                  <a:pt x="1387" y="5608"/>
                  <a:pt x="1387" y="5828"/>
                </a:cubicBezTo>
                <a:cubicBezTo>
                  <a:pt x="1387" y="6017"/>
                  <a:pt x="1229" y="6175"/>
                  <a:pt x="1040" y="6175"/>
                </a:cubicBezTo>
                <a:cubicBezTo>
                  <a:pt x="851" y="6175"/>
                  <a:pt x="694" y="6017"/>
                  <a:pt x="694" y="5828"/>
                </a:cubicBezTo>
                <a:cubicBezTo>
                  <a:pt x="694" y="5608"/>
                  <a:pt x="851" y="5450"/>
                  <a:pt x="1040" y="5450"/>
                </a:cubicBezTo>
                <a:close/>
                <a:moveTo>
                  <a:pt x="5829" y="4096"/>
                </a:moveTo>
                <a:cubicBezTo>
                  <a:pt x="6774" y="4096"/>
                  <a:pt x="7530" y="4820"/>
                  <a:pt x="7530" y="5765"/>
                </a:cubicBezTo>
                <a:cubicBezTo>
                  <a:pt x="7530" y="6711"/>
                  <a:pt x="6837" y="7498"/>
                  <a:pt x="5829" y="7498"/>
                </a:cubicBezTo>
                <a:cubicBezTo>
                  <a:pt x="4884" y="7498"/>
                  <a:pt x="4096" y="6711"/>
                  <a:pt x="4159" y="5734"/>
                </a:cubicBezTo>
                <a:cubicBezTo>
                  <a:pt x="4191" y="4789"/>
                  <a:pt x="4884" y="4096"/>
                  <a:pt x="5829" y="4096"/>
                </a:cubicBezTo>
                <a:close/>
                <a:moveTo>
                  <a:pt x="2930" y="3371"/>
                </a:moveTo>
                <a:lnTo>
                  <a:pt x="3876" y="4316"/>
                </a:lnTo>
                <a:cubicBezTo>
                  <a:pt x="3561" y="4757"/>
                  <a:pt x="3403" y="5261"/>
                  <a:pt x="3403" y="5765"/>
                </a:cubicBezTo>
                <a:cubicBezTo>
                  <a:pt x="3403" y="6301"/>
                  <a:pt x="3561" y="6805"/>
                  <a:pt x="3876" y="7183"/>
                </a:cubicBezTo>
                <a:lnTo>
                  <a:pt x="2899" y="8191"/>
                </a:lnTo>
                <a:cubicBezTo>
                  <a:pt x="2363" y="7561"/>
                  <a:pt x="2048" y="6711"/>
                  <a:pt x="2048" y="5765"/>
                </a:cubicBezTo>
                <a:cubicBezTo>
                  <a:pt x="2048" y="4883"/>
                  <a:pt x="2363" y="4001"/>
                  <a:pt x="2930" y="3371"/>
                </a:cubicBezTo>
                <a:close/>
                <a:moveTo>
                  <a:pt x="8759" y="3340"/>
                </a:moveTo>
                <a:cubicBezTo>
                  <a:pt x="9294" y="4001"/>
                  <a:pt x="9609" y="4820"/>
                  <a:pt x="9609" y="5734"/>
                </a:cubicBezTo>
                <a:cubicBezTo>
                  <a:pt x="9578" y="6711"/>
                  <a:pt x="9263" y="7561"/>
                  <a:pt x="8727" y="8191"/>
                </a:cubicBezTo>
                <a:lnTo>
                  <a:pt x="7782" y="7246"/>
                </a:lnTo>
                <a:cubicBezTo>
                  <a:pt x="8097" y="6805"/>
                  <a:pt x="8255" y="6301"/>
                  <a:pt x="8255" y="5765"/>
                </a:cubicBezTo>
                <a:cubicBezTo>
                  <a:pt x="8255" y="5576"/>
                  <a:pt x="8192" y="5387"/>
                  <a:pt x="8160" y="5198"/>
                </a:cubicBezTo>
                <a:cubicBezTo>
                  <a:pt x="8097" y="4883"/>
                  <a:pt x="7971" y="4600"/>
                  <a:pt x="7782" y="4316"/>
                </a:cubicBezTo>
                <a:lnTo>
                  <a:pt x="8759" y="3340"/>
                </a:lnTo>
                <a:close/>
                <a:moveTo>
                  <a:pt x="7310" y="7719"/>
                </a:moveTo>
                <a:lnTo>
                  <a:pt x="8255" y="8664"/>
                </a:lnTo>
                <a:cubicBezTo>
                  <a:pt x="7562" y="9231"/>
                  <a:pt x="6743" y="9546"/>
                  <a:pt x="5829" y="9546"/>
                </a:cubicBezTo>
                <a:cubicBezTo>
                  <a:pt x="4947" y="9546"/>
                  <a:pt x="4065" y="9231"/>
                  <a:pt x="3435" y="8695"/>
                </a:cubicBezTo>
                <a:lnTo>
                  <a:pt x="4411" y="7719"/>
                </a:lnTo>
                <a:cubicBezTo>
                  <a:pt x="4821" y="8034"/>
                  <a:pt x="5325" y="8191"/>
                  <a:pt x="5829" y="8191"/>
                </a:cubicBezTo>
                <a:cubicBezTo>
                  <a:pt x="6364" y="8191"/>
                  <a:pt x="6869" y="8034"/>
                  <a:pt x="7310" y="7719"/>
                </a:cubicBezTo>
                <a:close/>
                <a:moveTo>
                  <a:pt x="1481" y="6711"/>
                </a:moveTo>
                <a:cubicBezTo>
                  <a:pt x="1828" y="8443"/>
                  <a:pt x="3214" y="9798"/>
                  <a:pt x="4884" y="10145"/>
                </a:cubicBezTo>
                <a:cubicBezTo>
                  <a:pt x="4884" y="10176"/>
                  <a:pt x="4852" y="10239"/>
                  <a:pt x="4852" y="10271"/>
                </a:cubicBezTo>
                <a:lnTo>
                  <a:pt x="3781" y="10271"/>
                </a:lnTo>
                <a:cubicBezTo>
                  <a:pt x="2458" y="10271"/>
                  <a:pt x="1387" y="9168"/>
                  <a:pt x="1387" y="7813"/>
                </a:cubicBezTo>
                <a:lnTo>
                  <a:pt x="1387" y="6774"/>
                </a:lnTo>
                <a:cubicBezTo>
                  <a:pt x="1418" y="6774"/>
                  <a:pt x="1481" y="6711"/>
                  <a:pt x="1481" y="6711"/>
                </a:cubicBezTo>
                <a:close/>
                <a:moveTo>
                  <a:pt x="10177" y="6711"/>
                </a:moveTo>
                <a:cubicBezTo>
                  <a:pt x="10208" y="6711"/>
                  <a:pt x="10240" y="6774"/>
                  <a:pt x="10240" y="6774"/>
                </a:cubicBezTo>
                <a:lnTo>
                  <a:pt x="10240" y="7876"/>
                </a:lnTo>
                <a:cubicBezTo>
                  <a:pt x="10240" y="9168"/>
                  <a:pt x="9200" y="10271"/>
                  <a:pt x="7877" y="10271"/>
                </a:cubicBezTo>
                <a:lnTo>
                  <a:pt x="6774" y="10271"/>
                </a:lnTo>
                <a:cubicBezTo>
                  <a:pt x="6774" y="10239"/>
                  <a:pt x="6743" y="10176"/>
                  <a:pt x="6743" y="10145"/>
                </a:cubicBezTo>
                <a:cubicBezTo>
                  <a:pt x="8475" y="9798"/>
                  <a:pt x="9830" y="8412"/>
                  <a:pt x="10177" y="6711"/>
                </a:cubicBezTo>
                <a:close/>
                <a:moveTo>
                  <a:pt x="5829" y="10239"/>
                </a:moveTo>
                <a:cubicBezTo>
                  <a:pt x="6049" y="10239"/>
                  <a:pt x="6207" y="10397"/>
                  <a:pt x="6207" y="10586"/>
                </a:cubicBezTo>
                <a:cubicBezTo>
                  <a:pt x="6144" y="10775"/>
                  <a:pt x="5986" y="10932"/>
                  <a:pt x="5829" y="10932"/>
                </a:cubicBezTo>
                <a:cubicBezTo>
                  <a:pt x="5640" y="10932"/>
                  <a:pt x="5482" y="10775"/>
                  <a:pt x="5482" y="10586"/>
                </a:cubicBezTo>
                <a:cubicBezTo>
                  <a:pt x="5482" y="10397"/>
                  <a:pt x="5640" y="10239"/>
                  <a:pt x="5829" y="10239"/>
                </a:cubicBezTo>
                <a:close/>
                <a:moveTo>
                  <a:pt x="5829" y="0"/>
                </a:moveTo>
                <a:cubicBezTo>
                  <a:pt x="5388" y="0"/>
                  <a:pt x="5010" y="315"/>
                  <a:pt x="4852" y="693"/>
                </a:cubicBezTo>
                <a:lnTo>
                  <a:pt x="3813" y="693"/>
                </a:lnTo>
                <a:cubicBezTo>
                  <a:pt x="2111" y="693"/>
                  <a:pt x="725" y="2079"/>
                  <a:pt x="725" y="3781"/>
                </a:cubicBezTo>
                <a:lnTo>
                  <a:pt x="725" y="4820"/>
                </a:lnTo>
                <a:cubicBezTo>
                  <a:pt x="316" y="4946"/>
                  <a:pt x="0" y="5356"/>
                  <a:pt x="0" y="5828"/>
                </a:cubicBezTo>
                <a:cubicBezTo>
                  <a:pt x="0" y="6301"/>
                  <a:pt x="316" y="6648"/>
                  <a:pt x="725" y="6805"/>
                </a:cubicBezTo>
                <a:lnTo>
                  <a:pt x="725" y="7876"/>
                </a:lnTo>
                <a:cubicBezTo>
                  <a:pt x="725" y="9546"/>
                  <a:pt x="2111" y="10964"/>
                  <a:pt x="3813" y="10964"/>
                </a:cubicBezTo>
                <a:lnTo>
                  <a:pt x="4915" y="10964"/>
                </a:lnTo>
                <a:cubicBezTo>
                  <a:pt x="5073" y="11373"/>
                  <a:pt x="5419" y="11625"/>
                  <a:pt x="5892" y="11625"/>
                </a:cubicBezTo>
                <a:cubicBezTo>
                  <a:pt x="6333" y="11625"/>
                  <a:pt x="6711" y="11310"/>
                  <a:pt x="6869" y="10932"/>
                </a:cubicBezTo>
                <a:lnTo>
                  <a:pt x="7971" y="10932"/>
                </a:lnTo>
                <a:cubicBezTo>
                  <a:pt x="9672" y="10932"/>
                  <a:pt x="11059" y="9546"/>
                  <a:pt x="11059" y="7845"/>
                </a:cubicBezTo>
                <a:lnTo>
                  <a:pt x="11059" y="6774"/>
                </a:lnTo>
                <a:cubicBezTo>
                  <a:pt x="11216" y="6711"/>
                  <a:pt x="11311" y="6648"/>
                  <a:pt x="11437" y="6522"/>
                </a:cubicBezTo>
                <a:cubicBezTo>
                  <a:pt x="11626" y="6333"/>
                  <a:pt x="11752" y="6049"/>
                  <a:pt x="11752" y="5765"/>
                </a:cubicBezTo>
                <a:cubicBezTo>
                  <a:pt x="11752" y="5513"/>
                  <a:pt x="11626" y="5230"/>
                  <a:pt x="11437" y="5041"/>
                </a:cubicBezTo>
                <a:cubicBezTo>
                  <a:pt x="11248" y="4946"/>
                  <a:pt x="11090" y="4883"/>
                  <a:pt x="10964" y="4820"/>
                </a:cubicBezTo>
                <a:lnTo>
                  <a:pt x="10964" y="3781"/>
                </a:lnTo>
                <a:cubicBezTo>
                  <a:pt x="10964" y="2079"/>
                  <a:pt x="9578" y="693"/>
                  <a:pt x="7877" y="693"/>
                </a:cubicBezTo>
                <a:lnTo>
                  <a:pt x="6837" y="693"/>
                </a:lnTo>
                <a:cubicBezTo>
                  <a:pt x="6711" y="315"/>
                  <a:pt x="6301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7" name="Google Shape;6557;p41"/>
          <p:cNvGrpSpPr/>
          <p:nvPr/>
        </p:nvGrpSpPr>
        <p:grpSpPr>
          <a:xfrm>
            <a:off x="1449401" y="1681651"/>
            <a:ext cx="334919" cy="335836"/>
            <a:chOff x="-35495600" y="1912725"/>
            <a:chExt cx="292225" cy="293025"/>
          </a:xfrm>
        </p:grpSpPr>
        <p:sp>
          <p:nvSpPr>
            <p:cNvPr id="6558" name="Google Shape;6558;p41"/>
            <p:cNvSpPr/>
            <p:nvPr/>
          </p:nvSpPr>
          <p:spPr>
            <a:xfrm>
              <a:off x="-35495600" y="1912725"/>
              <a:ext cx="102400" cy="293025"/>
            </a:xfrm>
            <a:custGeom>
              <a:avLst/>
              <a:gdLst/>
              <a:ahLst/>
              <a:cxnLst/>
              <a:rect l="l" t="t" r="r" b="b"/>
              <a:pathLst>
                <a:path w="4096" h="11721" extrusionOk="0">
                  <a:moveTo>
                    <a:pt x="3088" y="726"/>
                  </a:moveTo>
                  <a:cubicBezTo>
                    <a:pt x="3277" y="726"/>
                    <a:pt x="3435" y="883"/>
                    <a:pt x="3435" y="1041"/>
                  </a:cubicBezTo>
                  <a:lnTo>
                    <a:pt x="3435" y="3120"/>
                  </a:lnTo>
                  <a:cubicBezTo>
                    <a:pt x="3435" y="3309"/>
                    <a:pt x="3277" y="3467"/>
                    <a:pt x="3088" y="3467"/>
                  </a:cubicBezTo>
                  <a:lnTo>
                    <a:pt x="2710" y="3467"/>
                  </a:lnTo>
                  <a:lnTo>
                    <a:pt x="2710" y="726"/>
                  </a:lnTo>
                  <a:close/>
                  <a:moveTo>
                    <a:pt x="2080" y="757"/>
                  </a:moveTo>
                  <a:lnTo>
                    <a:pt x="2080" y="3561"/>
                  </a:lnTo>
                  <a:cubicBezTo>
                    <a:pt x="1702" y="3719"/>
                    <a:pt x="1418" y="4065"/>
                    <a:pt x="1418" y="4538"/>
                  </a:cubicBezTo>
                  <a:lnTo>
                    <a:pt x="1418" y="7310"/>
                  </a:lnTo>
                  <a:cubicBezTo>
                    <a:pt x="1418" y="7720"/>
                    <a:pt x="1702" y="8129"/>
                    <a:pt x="2080" y="8287"/>
                  </a:cubicBezTo>
                  <a:lnTo>
                    <a:pt x="2080" y="11028"/>
                  </a:lnTo>
                  <a:cubicBezTo>
                    <a:pt x="1292" y="10870"/>
                    <a:pt x="725" y="10177"/>
                    <a:pt x="725" y="9326"/>
                  </a:cubicBezTo>
                  <a:lnTo>
                    <a:pt x="725" y="2458"/>
                  </a:lnTo>
                  <a:cubicBezTo>
                    <a:pt x="725" y="1639"/>
                    <a:pt x="1292" y="915"/>
                    <a:pt x="2080" y="757"/>
                  </a:cubicBezTo>
                  <a:close/>
                  <a:moveTo>
                    <a:pt x="3136" y="8314"/>
                  </a:moveTo>
                  <a:cubicBezTo>
                    <a:pt x="3303" y="8314"/>
                    <a:pt x="3435" y="8461"/>
                    <a:pt x="3435" y="8633"/>
                  </a:cubicBezTo>
                  <a:lnTo>
                    <a:pt x="3435" y="10681"/>
                  </a:lnTo>
                  <a:cubicBezTo>
                    <a:pt x="3435" y="10870"/>
                    <a:pt x="3277" y="11028"/>
                    <a:pt x="3088" y="11028"/>
                  </a:cubicBezTo>
                  <a:lnTo>
                    <a:pt x="2710" y="11028"/>
                  </a:lnTo>
                  <a:lnTo>
                    <a:pt x="2710" y="8318"/>
                  </a:lnTo>
                  <a:lnTo>
                    <a:pt x="3088" y="8318"/>
                  </a:lnTo>
                  <a:cubicBezTo>
                    <a:pt x="3104" y="8316"/>
                    <a:pt x="3120" y="8314"/>
                    <a:pt x="3136" y="8314"/>
                  </a:cubicBezTo>
                  <a:close/>
                  <a:moveTo>
                    <a:pt x="2395" y="1"/>
                  </a:moveTo>
                  <a:cubicBezTo>
                    <a:pt x="1072" y="1"/>
                    <a:pt x="0" y="1104"/>
                    <a:pt x="0" y="2427"/>
                  </a:cubicBezTo>
                  <a:lnTo>
                    <a:pt x="0" y="9263"/>
                  </a:lnTo>
                  <a:cubicBezTo>
                    <a:pt x="0" y="10618"/>
                    <a:pt x="1072" y="11721"/>
                    <a:pt x="2395" y="11721"/>
                  </a:cubicBezTo>
                  <a:lnTo>
                    <a:pt x="3088" y="11721"/>
                  </a:lnTo>
                  <a:cubicBezTo>
                    <a:pt x="3624" y="11721"/>
                    <a:pt x="4096" y="11248"/>
                    <a:pt x="4096" y="10681"/>
                  </a:cubicBezTo>
                  <a:lnTo>
                    <a:pt x="4096" y="8633"/>
                  </a:lnTo>
                  <a:cubicBezTo>
                    <a:pt x="4096" y="8098"/>
                    <a:pt x="3624" y="7625"/>
                    <a:pt x="3088" y="7625"/>
                  </a:cubicBezTo>
                  <a:lnTo>
                    <a:pt x="2395" y="7625"/>
                  </a:lnTo>
                  <a:cubicBezTo>
                    <a:pt x="2206" y="7625"/>
                    <a:pt x="2048" y="7468"/>
                    <a:pt x="2048" y="7247"/>
                  </a:cubicBezTo>
                  <a:lnTo>
                    <a:pt x="2048" y="4506"/>
                  </a:lnTo>
                  <a:cubicBezTo>
                    <a:pt x="2048" y="4317"/>
                    <a:pt x="2206" y="4160"/>
                    <a:pt x="2395" y="4160"/>
                  </a:cubicBezTo>
                  <a:lnTo>
                    <a:pt x="3088" y="4160"/>
                  </a:lnTo>
                  <a:cubicBezTo>
                    <a:pt x="3624" y="4160"/>
                    <a:pt x="4096" y="3687"/>
                    <a:pt x="4096" y="3120"/>
                  </a:cubicBezTo>
                  <a:lnTo>
                    <a:pt x="4096" y="1041"/>
                  </a:lnTo>
                  <a:cubicBezTo>
                    <a:pt x="4096" y="474"/>
                    <a:pt x="3624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41"/>
            <p:cNvSpPr/>
            <p:nvPr/>
          </p:nvSpPr>
          <p:spPr>
            <a:xfrm>
              <a:off x="-35305775" y="1912725"/>
              <a:ext cx="102400" cy="292250"/>
            </a:xfrm>
            <a:custGeom>
              <a:avLst/>
              <a:gdLst/>
              <a:ahLst/>
              <a:cxnLst/>
              <a:rect l="l" t="t" r="r" b="b"/>
              <a:pathLst>
                <a:path w="4096" h="11690" extrusionOk="0">
                  <a:moveTo>
                    <a:pt x="1386" y="694"/>
                  </a:moveTo>
                  <a:lnTo>
                    <a:pt x="1386" y="3435"/>
                  </a:lnTo>
                  <a:lnTo>
                    <a:pt x="1040" y="3435"/>
                  </a:lnTo>
                  <a:cubicBezTo>
                    <a:pt x="1023" y="3438"/>
                    <a:pt x="1007" y="3439"/>
                    <a:pt x="992" y="3439"/>
                  </a:cubicBezTo>
                  <a:cubicBezTo>
                    <a:pt x="825" y="3439"/>
                    <a:pt x="693" y="3293"/>
                    <a:pt x="693" y="3120"/>
                  </a:cubicBezTo>
                  <a:lnTo>
                    <a:pt x="693" y="1041"/>
                  </a:lnTo>
                  <a:cubicBezTo>
                    <a:pt x="693" y="852"/>
                    <a:pt x="851" y="694"/>
                    <a:pt x="1040" y="694"/>
                  </a:cubicBezTo>
                  <a:close/>
                  <a:moveTo>
                    <a:pt x="1386" y="8287"/>
                  </a:moveTo>
                  <a:lnTo>
                    <a:pt x="1386" y="10996"/>
                  </a:lnTo>
                  <a:lnTo>
                    <a:pt x="1040" y="10996"/>
                  </a:lnTo>
                  <a:cubicBezTo>
                    <a:pt x="851" y="10996"/>
                    <a:pt x="693" y="10839"/>
                    <a:pt x="693" y="10681"/>
                  </a:cubicBezTo>
                  <a:lnTo>
                    <a:pt x="693" y="8633"/>
                  </a:lnTo>
                  <a:cubicBezTo>
                    <a:pt x="693" y="8444"/>
                    <a:pt x="851" y="8287"/>
                    <a:pt x="1040" y="8287"/>
                  </a:cubicBezTo>
                  <a:close/>
                  <a:moveTo>
                    <a:pt x="2016" y="757"/>
                  </a:moveTo>
                  <a:cubicBezTo>
                    <a:pt x="2804" y="915"/>
                    <a:pt x="3403" y="1639"/>
                    <a:pt x="3403" y="2458"/>
                  </a:cubicBezTo>
                  <a:lnTo>
                    <a:pt x="3403" y="9295"/>
                  </a:lnTo>
                  <a:cubicBezTo>
                    <a:pt x="3403" y="10114"/>
                    <a:pt x="2804" y="10839"/>
                    <a:pt x="2016" y="10996"/>
                  </a:cubicBezTo>
                  <a:lnTo>
                    <a:pt x="2016" y="8255"/>
                  </a:lnTo>
                  <a:cubicBezTo>
                    <a:pt x="2426" y="8098"/>
                    <a:pt x="2678" y="7720"/>
                    <a:pt x="2678" y="7247"/>
                  </a:cubicBezTo>
                  <a:lnTo>
                    <a:pt x="2678" y="4506"/>
                  </a:lnTo>
                  <a:cubicBezTo>
                    <a:pt x="2678" y="4065"/>
                    <a:pt x="2426" y="3687"/>
                    <a:pt x="2016" y="3530"/>
                  </a:cubicBezTo>
                  <a:lnTo>
                    <a:pt x="2016" y="757"/>
                  </a:lnTo>
                  <a:close/>
                  <a:moveTo>
                    <a:pt x="1040" y="1"/>
                  </a:moveTo>
                  <a:cubicBezTo>
                    <a:pt x="473" y="1"/>
                    <a:pt x="0" y="474"/>
                    <a:pt x="0" y="1041"/>
                  </a:cubicBezTo>
                  <a:lnTo>
                    <a:pt x="0" y="3120"/>
                  </a:lnTo>
                  <a:cubicBezTo>
                    <a:pt x="0" y="3687"/>
                    <a:pt x="473" y="4128"/>
                    <a:pt x="1040" y="4128"/>
                  </a:cubicBezTo>
                  <a:lnTo>
                    <a:pt x="1701" y="4128"/>
                  </a:lnTo>
                  <a:cubicBezTo>
                    <a:pt x="1890" y="4128"/>
                    <a:pt x="2048" y="4286"/>
                    <a:pt x="2048" y="4506"/>
                  </a:cubicBezTo>
                  <a:lnTo>
                    <a:pt x="2048" y="7247"/>
                  </a:lnTo>
                  <a:cubicBezTo>
                    <a:pt x="2048" y="7436"/>
                    <a:pt x="1890" y="7625"/>
                    <a:pt x="1701" y="7625"/>
                  </a:cubicBezTo>
                  <a:lnTo>
                    <a:pt x="1040" y="7625"/>
                  </a:lnTo>
                  <a:cubicBezTo>
                    <a:pt x="473" y="7625"/>
                    <a:pt x="0" y="8098"/>
                    <a:pt x="0" y="8633"/>
                  </a:cubicBezTo>
                  <a:lnTo>
                    <a:pt x="0" y="10681"/>
                  </a:lnTo>
                  <a:cubicBezTo>
                    <a:pt x="0" y="11248"/>
                    <a:pt x="473" y="11689"/>
                    <a:pt x="1040" y="11689"/>
                  </a:cubicBezTo>
                  <a:lnTo>
                    <a:pt x="1701" y="11689"/>
                  </a:lnTo>
                  <a:cubicBezTo>
                    <a:pt x="3056" y="11689"/>
                    <a:pt x="4096" y="10650"/>
                    <a:pt x="4096" y="9295"/>
                  </a:cubicBezTo>
                  <a:lnTo>
                    <a:pt x="4096" y="2458"/>
                  </a:lnTo>
                  <a:cubicBezTo>
                    <a:pt x="4096" y="1104"/>
                    <a:pt x="2993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41"/>
            <p:cNvSpPr/>
            <p:nvPr/>
          </p:nvSpPr>
          <p:spPr>
            <a:xfrm>
              <a:off x="-35427875" y="2017025"/>
              <a:ext cx="155200" cy="85800"/>
            </a:xfrm>
            <a:custGeom>
              <a:avLst/>
              <a:gdLst/>
              <a:ahLst/>
              <a:cxnLst/>
              <a:rect l="l" t="t" r="r" b="b"/>
              <a:pathLst>
                <a:path w="6208" h="3432" extrusionOk="0">
                  <a:moveTo>
                    <a:pt x="4853" y="1122"/>
                  </a:moveTo>
                  <a:lnTo>
                    <a:pt x="5420" y="1657"/>
                  </a:lnTo>
                  <a:lnTo>
                    <a:pt x="4853" y="2256"/>
                  </a:lnTo>
                  <a:cubicBezTo>
                    <a:pt x="4821" y="2130"/>
                    <a:pt x="4695" y="2035"/>
                    <a:pt x="4538" y="2035"/>
                  </a:cubicBezTo>
                  <a:lnTo>
                    <a:pt x="1734" y="2035"/>
                  </a:lnTo>
                  <a:cubicBezTo>
                    <a:pt x="1576" y="2035"/>
                    <a:pt x="1482" y="2098"/>
                    <a:pt x="1419" y="2256"/>
                  </a:cubicBezTo>
                  <a:lnTo>
                    <a:pt x="883" y="1657"/>
                  </a:lnTo>
                  <a:lnTo>
                    <a:pt x="1419" y="1122"/>
                  </a:lnTo>
                  <a:cubicBezTo>
                    <a:pt x="1482" y="1248"/>
                    <a:pt x="1576" y="1342"/>
                    <a:pt x="1734" y="1342"/>
                  </a:cubicBezTo>
                  <a:lnTo>
                    <a:pt x="4538" y="1342"/>
                  </a:lnTo>
                  <a:cubicBezTo>
                    <a:pt x="4695" y="1342"/>
                    <a:pt x="4821" y="1279"/>
                    <a:pt x="4853" y="1122"/>
                  </a:cubicBezTo>
                  <a:close/>
                  <a:moveTo>
                    <a:pt x="1715" y="0"/>
                  </a:moveTo>
                  <a:cubicBezTo>
                    <a:pt x="1631" y="0"/>
                    <a:pt x="1553" y="22"/>
                    <a:pt x="1513" y="82"/>
                  </a:cubicBezTo>
                  <a:lnTo>
                    <a:pt x="127" y="1468"/>
                  </a:lnTo>
                  <a:cubicBezTo>
                    <a:pt x="1" y="1594"/>
                    <a:pt x="1" y="1783"/>
                    <a:pt x="127" y="1941"/>
                  </a:cubicBezTo>
                  <a:lnTo>
                    <a:pt x="1513" y="3327"/>
                  </a:lnTo>
                  <a:cubicBezTo>
                    <a:pt x="1550" y="3401"/>
                    <a:pt x="1619" y="3432"/>
                    <a:pt x="1696" y="3432"/>
                  </a:cubicBezTo>
                  <a:cubicBezTo>
                    <a:pt x="1750" y="3432"/>
                    <a:pt x="1807" y="3416"/>
                    <a:pt x="1860" y="3390"/>
                  </a:cubicBezTo>
                  <a:cubicBezTo>
                    <a:pt x="1986" y="3359"/>
                    <a:pt x="2049" y="3201"/>
                    <a:pt x="2049" y="3075"/>
                  </a:cubicBezTo>
                  <a:lnTo>
                    <a:pt x="2049" y="2729"/>
                  </a:lnTo>
                  <a:lnTo>
                    <a:pt x="4160" y="2729"/>
                  </a:lnTo>
                  <a:lnTo>
                    <a:pt x="4160" y="3075"/>
                  </a:lnTo>
                  <a:cubicBezTo>
                    <a:pt x="4160" y="3233"/>
                    <a:pt x="4223" y="3359"/>
                    <a:pt x="4349" y="3390"/>
                  </a:cubicBezTo>
                  <a:cubicBezTo>
                    <a:pt x="4401" y="3416"/>
                    <a:pt x="4458" y="3432"/>
                    <a:pt x="4512" y="3432"/>
                  </a:cubicBezTo>
                  <a:cubicBezTo>
                    <a:pt x="4589" y="3432"/>
                    <a:pt x="4658" y="3401"/>
                    <a:pt x="4695" y="3327"/>
                  </a:cubicBezTo>
                  <a:lnTo>
                    <a:pt x="6081" y="1941"/>
                  </a:lnTo>
                  <a:cubicBezTo>
                    <a:pt x="6207" y="1815"/>
                    <a:pt x="6207" y="1594"/>
                    <a:pt x="6081" y="1468"/>
                  </a:cubicBezTo>
                  <a:lnTo>
                    <a:pt x="4695" y="82"/>
                  </a:lnTo>
                  <a:cubicBezTo>
                    <a:pt x="4649" y="36"/>
                    <a:pt x="4552" y="7"/>
                    <a:pt x="4454" y="7"/>
                  </a:cubicBezTo>
                  <a:cubicBezTo>
                    <a:pt x="4418" y="7"/>
                    <a:pt x="4382" y="11"/>
                    <a:pt x="4349" y="19"/>
                  </a:cubicBezTo>
                  <a:cubicBezTo>
                    <a:pt x="4223" y="51"/>
                    <a:pt x="4160" y="208"/>
                    <a:pt x="4160" y="334"/>
                  </a:cubicBezTo>
                  <a:lnTo>
                    <a:pt x="4160" y="681"/>
                  </a:lnTo>
                  <a:lnTo>
                    <a:pt x="2049" y="681"/>
                  </a:lnTo>
                  <a:lnTo>
                    <a:pt x="2049" y="334"/>
                  </a:lnTo>
                  <a:cubicBezTo>
                    <a:pt x="2049" y="177"/>
                    <a:pt x="1986" y="51"/>
                    <a:pt x="1860" y="19"/>
                  </a:cubicBezTo>
                  <a:cubicBezTo>
                    <a:pt x="1814" y="8"/>
                    <a:pt x="1763" y="0"/>
                    <a:pt x="17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1" name="Google Shape;6561;p41"/>
          <p:cNvSpPr/>
          <p:nvPr/>
        </p:nvSpPr>
        <p:spPr>
          <a:xfrm>
            <a:off x="1446666" y="2108290"/>
            <a:ext cx="336724" cy="334919"/>
          </a:xfrm>
          <a:custGeom>
            <a:avLst/>
            <a:gdLst/>
            <a:ahLst/>
            <a:cxnLst/>
            <a:rect l="l" t="t" r="r" b="b"/>
            <a:pathLst>
              <a:path w="11752" h="11689" extrusionOk="0">
                <a:moveTo>
                  <a:pt x="5860" y="662"/>
                </a:moveTo>
                <a:cubicBezTo>
                  <a:pt x="6427" y="662"/>
                  <a:pt x="6900" y="1135"/>
                  <a:pt x="6900" y="1670"/>
                </a:cubicBezTo>
                <a:cubicBezTo>
                  <a:pt x="6900" y="2238"/>
                  <a:pt x="6427" y="2710"/>
                  <a:pt x="5860" y="2710"/>
                </a:cubicBezTo>
                <a:cubicBezTo>
                  <a:pt x="5293" y="2710"/>
                  <a:pt x="4821" y="2238"/>
                  <a:pt x="4821" y="1670"/>
                </a:cubicBezTo>
                <a:cubicBezTo>
                  <a:pt x="4821" y="1135"/>
                  <a:pt x="5293" y="662"/>
                  <a:pt x="5860" y="662"/>
                </a:cubicBezTo>
                <a:close/>
                <a:moveTo>
                  <a:pt x="5860" y="3372"/>
                </a:moveTo>
                <a:cubicBezTo>
                  <a:pt x="7058" y="3403"/>
                  <a:pt x="8034" y="4317"/>
                  <a:pt x="8223" y="5451"/>
                </a:cubicBezTo>
                <a:lnTo>
                  <a:pt x="3466" y="5451"/>
                </a:lnTo>
                <a:cubicBezTo>
                  <a:pt x="3624" y="4285"/>
                  <a:pt x="4663" y="3372"/>
                  <a:pt x="5860" y="3372"/>
                </a:cubicBezTo>
                <a:close/>
                <a:moveTo>
                  <a:pt x="9420" y="7562"/>
                </a:moveTo>
                <a:cubicBezTo>
                  <a:pt x="9956" y="7562"/>
                  <a:pt x="10429" y="7814"/>
                  <a:pt x="10744" y="8223"/>
                </a:cubicBezTo>
                <a:lnTo>
                  <a:pt x="10082" y="8223"/>
                </a:lnTo>
                <a:cubicBezTo>
                  <a:pt x="9546" y="8223"/>
                  <a:pt x="9074" y="8696"/>
                  <a:pt x="9074" y="9232"/>
                </a:cubicBezTo>
                <a:cubicBezTo>
                  <a:pt x="9074" y="9799"/>
                  <a:pt x="9546" y="10271"/>
                  <a:pt x="10082" y="10271"/>
                </a:cubicBezTo>
                <a:lnTo>
                  <a:pt x="10744" y="10271"/>
                </a:lnTo>
                <a:cubicBezTo>
                  <a:pt x="10429" y="10712"/>
                  <a:pt x="9925" y="10933"/>
                  <a:pt x="9420" y="10933"/>
                </a:cubicBezTo>
                <a:cubicBezTo>
                  <a:pt x="8696" y="10933"/>
                  <a:pt x="8034" y="10460"/>
                  <a:pt x="7814" y="9799"/>
                </a:cubicBezTo>
                <a:cubicBezTo>
                  <a:pt x="7751" y="9673"/>
                  <a:pt x="7593" y="9547"/>
                  <a:pt x="7499" y="9547"/>
                </a:cubicBezTo>
                <a:lnTo>
                  <a:pt x="4222" y="9547"/>
                </a:lnTo>
                <a:cubicBezTo>
                  <a:pt x="4065" y="9547"/>
                  <a:pt x="3939" y="9641"/>
                  <a:pt x="3907" y="9799"/>
                </a:cubicBezTo>
                <a:cubicBezTo>
                  <a:pt x="3655" y="10460"/>
                  <a:pt x="2993" y="10933"/>
                  <a:pt x="2300" y="10933"/>
                </a:cubicBezTo>
                <a:cubicBezTo>
                  <a:pt x="1733" y="10933"/>
                  <a:pt x="1261" y="10649"/>
                  <a:pt x="914" y="10271"/>
                </a:cubicBezTo>
                <a:lnTo>
                  <a:pt x="1576" y="10271"/>
                </a:lnTo>
                <a:cubicBezTo>
                  <a:pt x="2143" y="10271"/>
                  <a:pt x="2615" y="9799"/>
                  <a:pt x="2615" y="9232"/>
                </a:cubicBezTo>
                <a:cubicBezTo>
                  <a:pt x="2615" y="8696"/>
                  <a:pt x="2143" y="8223"/>
                  <a:pt x="1576" y="8223"/>
                </a:cubicBezTo>
                <a:lnTo>
                  <a:pt x="914" y="8223"/>
                </a:lnTo>
                <a:cubicBezTo>
                  <a:pt x="1229" y="7782"/>
                  <a:pt x="1733" y="7562"/>
                  <a:pt x="2300" y="7562"/>
                </a:cubicBezTo>
                <a:cubicBezTo>
                  <a:pt x="2993" y="7562"/>
                  <a:pt x="3655" y="8034"/>
                  <a:pt x="3907" y="8696"/>
                </a:cubicBezTo>
                <a:cubicBezTo>
                  <a:pt x="3939" y="8822"/>
                  <a:pt x="4096" y="8917"/>
                  <a:pt x="4222" y="8917"/>
                </a:cubicBezTo>
                <a:lnTo>
                  <a:pt x="7499" y="8917"/>
                </a:lnTo>
                <a:cubicBezTo>
                  <a:pt x="7656" y="8917"/>
                  <a:pt x="7751" y="8854"/>
                  <a:pt x="7814" y="8696"/>
                </a:cubicBezTo>
                <a:cubicBezTo>
                  <a:pt x="8034" y="8034"/>
                  <a:pt x="8727" y="7562"/>
                  <a:pt x="9420" y="7562"/>
                </a:cubicBezTo>
                <a:close/>
                <a:moveTo>
                  <a:pt x="5860" y="1"/>
                </a:moveTo>
                <a:cubicBezTo>
                  <a:pt x="4915" y="1"/>
                  <a:pt x="4128" y="725"/>
                  <a:pt x="4128" y="1670"/>
                </a:cubicBezTo>
                <a:cubicBezTo>
                  <a:pt x="4128" y="2143"/>
                  <a:pt x="4348" y="2584"/>
                  <a:pt x="4663" y="2899"/>
                </a:cubicBezTo>
                <a:lnTo>
                  <a:pt x="4695" y="2931"/>
                </a:lnTo>
                <a:cubicBezTo>
                  <a:pt x="3592" y="3372"/>
                  <a:pt x="2773" y="4474"/>
                  <a:pt x="2773" y="5829"/>
                </a:cubicBezTo>
                <a:cubicBezTo>
                  <a:pt x="2773" y="6018"/>
                  <a:pt x="2930" y="6176"/>
                  <a:pt x="3119" y="6176"/>
                </a:cubicBezTo>
                <a:lnTo>
                  <a:pt x="5514" y="6176"/>
                </a:lnTo>
                <a:lnTo>
                  <a:pt x="5514" y="8255"/>
                </a:lnTo>
                <a:lnTo>
                  <a:pt x="4443" y="8255"/>
                </a:lnTo>
                <a:cubicBezTo>
                  <a:pt x="4065" y="7436"/>
                  <a:pt x="3245" y="6869"/>
                  <a:pt x="2300" y="6869"/>
                </a:cubicBezTo>
                <a:cubicBezTo>
                  <a:pt x="1261" y="6869"/>
                  <a:pt x="410" y="7499"/>
                  <a:pt x="32" y="8444"/>
                </a:cubicBezTo>
                <a:cubicBezTo>
                  <a:pt x="0" y="8570"/>
                  <a:pt x="0" y="8696"/>
                  <a:pt x="95" y="8759"/>
                </a:cubicBezTo>
                <a:cubicBezTo>
                  <a:pt x="158" y="8854"/>
                  <a:pt x="253" y="8917"/>
                  <a:pt x="347" y="8917"/>
                </a:cubicBezTo>
                <a:lnTo>
                  <a:pt x="1607" y="8917"/>
                </a:lnTo>
                <a:cubicBezTo>
                  <a:pt x="1828" y="8917"/>
                  <a:pt x="1985" y="9074"/>
                  <a:pt x="1985" y="9295"/>
                </a:cubicBezTo>
                <a:cubicBezTo>
                  <a:pt x="1985" y="9484"/>
                  <a:pt x="1828" y="9641"/>
                  <a:pt x="1607" y="9641"/>
                </a:cubicBezTo>
                <a:lnTo>
                  <a:pt x="347" y="9641"/>
                </a:lnTo>
                <a:cubicBezTo>
                  <a:pt x="253" y="9641"/>
                  <a:pt x="158" y="9673"/>
                  <a:pt x="95" y="9799"/>
                </a:cubicBezTo>
                <a:cubicBezTo>
                  <a:pt x="0" y="9862"/>
                  <a:pt x="0" y="9988"/>
                  <a:pt x="32" y="10114"/>
                </a:cubicBezTo>
                <a:cubicBezTo>
                  <a:pt x="410" y="11059"/>
                  <a:pt x="1292" y="11689"/>
                  <a:pt x="2300" y="11689"/>
                </a:cubicBezTo>
                <a:cubicBezTo>
                  <a:pt x="3182" y="11689"/>
                  <a:pt x="4065" y="11122"/>
                  <a:pt x="4443" y="10303"/>
                </a:cubicBezTo>
                <a:lnTo>
                  <a:pt x="7278" y="10303"/>
                </a:lnTo>
                <a:cubicBezTo>
                  <a:pt x="7688" y="11122"/>
                  <a:pt x="8507" y="11689"/>
                  <a:pt x="9452" y="11689"/>
                </a:cubicBezTo>
                <a:cubicBezTo>
                  <a:pt x="10492" y="11689"/>
                  <a:pt x="11342" y="11059"/>
                  <a:pt x="11689" y="10114"/>
                </a:cubicBezTo>
                <a:cubicBezTo>
                  <a:pt x="11752" y="9988"/>
                  <a:pt x="11752" y="9862"/>
                  <a:pt x="11657" y="9799"/>
                </a:cubicBezTo>
                <a:cubicBezTo>
                  <a:pt x="11594" y="9704"/>
                  <a:pt x="11500" y="9641"/>
                  <a:pt x="11374" y="9641"/>
                </a:cubicBezTo>
                <a:lnTo>
                  <a:pt x="10114" y="9641"/>
                </a:lnTo>
                <a:cubicBezTo>
                  <a:pt x="9925" y="9641"/>
                  <a:pt x="9767" y="9484"/>
                  <a:pt x="9767" y="9295"/>
                </a:cubicBezTo>
                <a:cubicBezTo>
                  <a:pt x="9767" y="9074"/>
                  <a:pt x="9925" y="8917"/>
                  <a:pt x="10114" y="8917"/>
                </a:cubicBezTo>
                <a:lnTo>
                  <a:pt x="11374" y="8917"/>
                </a:lnTo>
                <a:cubicBezTo>
                  <a:pt x="11500" y="8917"/>
                  <a:pt x="11594" y="8885"/>
                  <a:pt x="11657" y="8759"/>
                </a:cubicBezTo>
                <a:cubicBezTo>
                  <a:pt x="11752" y="8696"/>
                  <a:pt x="11752" y="8570"/>
                  <a:pt x="11689" y="8444"/>
                </a:cubicBezTo>
                <a:cubicBezTo>
                  <a:pt x="11342" y="7499"/>
                  <a:pt x="10429" y="6869"/>
                  <a:pt x="9452" y="6869"/>
                </a:cubicBezTo>
                <a:cubicBezTo>
                  <a:pt x="8538" y="6869"/>
                  <a:pt x="7688" y="7436"/>
                  <a:pt x="7278" y="8255"/>
                </a:cubicBezTo>
                <a:lnTo>
                  <a:pt x="6238" y="8255"/>
                </a:lnTo>
                <a:lnTo>
                  <a:pt x="6238" y="6176"/>
                </a:lnTo>
                <a:lnTo>
                  <a:pt x="8633" y="6176"/>
                </a:lnTo>
                <a:cubicBezTo>
                  <a:pt x="8822" y="6176"/>
                  <a:pt x="8979" y="6018"/>
                  <a:pt x="8979" y="5829"/>
                </a:cubicBezTo>
                <a:cubicBezTo>
                  <a:pt x="8979" y="4506"/>
                  <a:pt x="8192" y="3403"/>
                  <a:pt x="7058" y="2931"/>
                </a:cubicBezTo>
                <a:cubicBezTo>
                  <a:pt x="7341" y="2616"/>
                  <a:pt x="7562" y="2175"/>
                  <a:pt x="7562" y="1670"/>
                </a:cubicBezTo>
                <a:cubicBezTo>
                  <a:pt x="7562" y="725"/>
                  <a:pt x="6806" y="1"/>
                  <a:pt x="586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62" name="Google Shape;6562;p41"/>
          <p:cNvGrpSpPr/>
          <p:nvPr/>
        </p:nvGrpSpPr>
        <p:grpSpPr>
          <a:xfrm>
            <a:off x="1449401" y="2503118"/>
            <a:ext cx="334919" cy="334031"/>
            <a:chOff x="-35495600" y="2631825"/>
            <a:chExt cx="292225" cy="291450"/>
          </a:xfrm>
        </p:grpSpPr>
        <p:sp>
          <p:nvSpPr>
            <p:cNvPr id="6563" name="Google Shape;6563;p41"/>
            <p:cNvSpPr/>
            <p:nvPr/>
          </p:nvSpPr>
          <p:spPr>
            <a:xfrm>
              <a:off x="-35495600" y="2735025"/>
              <a:ext cx="137075" cy="188250"/>
            </a:xfrm>
            <a:custGeom>
              <a:avLst/>
              <a:gdLst/>
              <a:ahLst/>
              <a:cxnLst/>
              <a:rect l="l" t="t" r="r" b="b"/>
              <a:pathLst>
                <a:path w="5483" h="7530" extrusionOk="0">
                  <a:moveTo>
                    <a:pt x="4443" y="662"/>
                  </a:moveTo>
                  <a:cubicBezTo>
                    <a:pt x="4663" y="662"/>
                    <a:pt x="4821" y="819"/>
                    <a:pt x="4821" y="1040"/>
                  </a:cubicBezTo>
                  <a:lnTo>
                    <a:pt x="4821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725" y="819"/>
                    <a:pt x="820" y="662"/>
                    <a:pt x="1040" y="662"/>
                  </a:cubicBezTo>
                  <a:close/>
                  <a:moveTo>
                    <a:pt x="4821" y="2048"/>
                  </a:moveTo>
                  <a:lnTo>
                    <a:pt x="4821" y="5482"/>
                  </a:lnTo>
                  <a:lnTo>
                    <a:pt x="662" y="5482"/>
                  </a:lnTo>
                  <a:lnTo>
                    <a:pt x="662" y="2048"/>
                  </a:lnTo>
                  <a:close/>
                  <a:moveTo>
                    <a:pt x="4852" y="6143"/>
                  </a:moveTo>
                  <a:lnTo>
                    <a:pt x="4852" y="6490"/>
                  </a:lnTo>
                  <a:cubicBezTo>
                    <a:pt x="4821" y="6711"/>
                    <a:pt x="4663" y="6868"/>
                    <a:pt x="4506" y="6868"/>
                  </a:cubicBezTo>
                  <a:lnTo>
                    <a:pt x="1072" y="6868"/>
                  </a:lnTo>
                  <a:cubicBezTo>
                    <a:pt x="883" y="6868"/>
                    <a:pt x="725" y="6711"/>
                    <a:pt x="725" y="6490"/>
                  </a:cubicBezTo>
                  <a:lnTo>
                    <a:pt x="725" y="6143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6490"/>
                  </a:lnTo>
                  <a:cubicBezTo>
                    <a:pt x="0" y="7057"/>
                    <a:pt x="473" y="7530"/>
                    <a:pt x="1040" y="7530"/>
                  </a:cubicBezTo>
                  <a:lnTo>
                    <a:pt x="4443" y="7530"/>
                  </a:lnTo>
                  <a:cubicBezTo>
                    <a:pt x="5010" y="7530"/>
                    <a:pt x="5482" y="7057"/>
                    <a:pt x="5482" y="6490"/>
                  </a:cubicBezTo>
                  <a:lnTo>
                    <a:pt x="5482" y="1040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41"/>
            <p:cNvSpPr/>
            <p:nvPr/>
          </p:nvSpPr>
          <p:spPr>
            <a:xfrm>
              <a:off x="-35339650" y="2631825"/>
              <a:ext cx="136275" cy="188275"/>
            </a:xfrm>
            <a:custGeom>
              <a:avLst/>
              <a:gdLst/>
              <a:ahLst/>
              <a:cxnLst/>
              <a:rect l="l" t="t" r="r" b="b"/>
              <a:pathLst>
                <a:path w="5451" h="7531" extrusionOk="0">
                  <a:moveTo>
                    <a:pt x="4411" y="662"/>
                  </a:moveTo>
                  <a:cubicBezTo>
                    <a:pt x="4600" y="662"/>
                    <a:pt x="4758" y="820"/>
                    <a:pt x="4758" y="1009"/>
                  </a:cubicBezTo>
                  <a:lnTo>
                    <a:pt x="4758" y="1387"/>
                  </a:lnTo>
                  <a:lnTo>
                    <a:pt x="631" y="1387"/>
                  </a:lnTo>
                  <a:lnTo>
                    <a:pt x="631" y="1009"/>
                  </a:lnTo>
                  <a:cubicBezTo>
                    <a:pt x="631" y="820"/>
                    <a:pt x="788" y="662"/>
                    <a:pt x="977" y="662"/>
                  </a:cubicBezTo>
                  <a:close/>
                  <a:moveTo>
                    <a:pt x="4758" y="2049"/>
                  </a:moveTo>
                  <a:lnTo>
                    <a:pt x="4758" y="5483"/>
                  </a:lnTo>
                  <a:lnTo>
                    <a:pt x="631" y="5483"/>
                  </a:lnTo>
                  <a:lnTo>
                    <a:pt x="631" y="2049"/>
                  </a:lnTo>
                  <a:close/>
                  <a:moveTo>
                    <a:pt x="4789" y="6144"/>
                  </a:moveTo>
                  <a:lnTo>
                    <a:pt x="4789" y="6491"/>
                  </a:lnTo>
                  <a:cubicBezTo>
                    <a:pt x="4758" y="6680"/>
                    <a:pt x="4600" y="6837"/>
                    <a:pt x="4443" y="6837"/>
                  </a:cubicBezTo>
                  <a:lnTo>
                    <a:pt x="1009" y="6837"/>
                  </a:lnTo>
                  <a:cubicBezTo>
                    <a:pt x="820" y="6837"/>
                    <a:pt x="662" y="6680"/>
                    <a:pt x="662" y="6491"/>
                  </a:cubicBezTo>
                  <a:lnTo>
                    <a:pt x="662" y="6144"/>
                  </a:ln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6491"/>
                  </a:lnTo>
                  <a:cubicBezTo>
                    <a:pt x="0" y="7058"/>
                    <a:pt x="473" y="7531"/>
                    <a:pt x="1009" y="7531"/>
                  </a:cubicBezTo>
                  <a:lnTo>
                    <a:pt x="4443" y="7531"/>
                  </a:lnTo>
                  <a:cubicBezTo>
                    <a:pt x="4978" y="7531"/>
                    <a:pt x="5451" y="7058"/>
                    <a:pt x="5451" y="6491"/>
                  </a:cubicBezTo>
                  <a:lnTo>
                    <a:pt x="5451" y="1009"/>
                  </a:lnTo>
                  <a:cubicBezTo>
                    <a:pt x="5451" y="442"/>
                    <a:pt x="4978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41"/>
            <p:cNvSpPr/>
            <p:nvPr/>
          </p:nvSpPr>
          <p:spPr>
            <a:xfrm>
              <a:off x="-35341225" y="2836625"/>
              <a:ext cx="85075" cy="84500"/>
            </a:xfrm>
            <a:custGeom>
              <a:avLst/>
              <a:gdLst/>
              <a:ahLst/>
              <a:cxnLst/>
              <a:rect l="l" t="t" r="r" b="b"/>
              <a:pathLst>
                <a:path w="3403" h="3380" extrusionOk="0">
                  <a:moveTo>
                    <a:pt x="3056" y="0"/>
                  </a:moveTo>
                  <a:cubicBezTo>
                    <a:pt x="2836" y="0"/>
                    <a:pt x="2678" y="158"/>
                    <a:pt x="2678" y="347"/>
                  </a:cubicBezTo>
                  <a:lnTo>
                    <a:pt x="2678" y="1008"/>
                  </a:lnTo>
                  <a:cubicBezTo>
                    <a:pt x="2678" y="1575"/>
                    <a:pt x="2206" y="2048"/>
                    <a:pt x="1670" y="2048"/>
                  </a:cubicBezTo>
                  <a:lnTo>
                    <a:pt x="1103" y="2048"/>
                  </a:lnTo>
                  <a:lnTo>
                    <a:pt x="1229" y="1922"/>
                  </a:lnTo>
                  <a:cubicBezTo>
                    <a:pt x="1418" y="1859"/>
                    <a:pt x="1418" y="1638"/>
                    <a:pt x="1261" y="1481"/>
                  </a:cubicBezTo>
                  <a:cubicBezTo>
                    <a:pt x="1213" y="1418"/>
                    <a:pt x="1127" y="1386"/>
                    <a:pt x="1036" y="1386"/>
                  </a:cubicBezTo>
                  <a:cubicBezTo>
                    <a:pt x="946" y="1386"/>
                    <a:pt x="851" y="1418"/>
                    <a:pt x="788" y="1481"/>
                  </a:cubicBezTo>
                  <a:lnTo>
                    <a:pt x="126" y="2142"/>
                  </a:lnTo>
                  <a:cubicBezTo>
                    <a:pt x="0" y="2268"/>
                    <a:pt x="0" y="2521"/>
                    <a:pt x="126" y="2615"/>
                  </a:cubicBezTo>
                  <a:lnTo>
                    <a:pt x="788" y="3308"/>
                  </a:lnTo>
                  <a:cubicBezTo>
                    <a:pt x="851" y="3355"/>
                    <a:pt x="946" y="3379"/>
                    <a:pt x="1036" y="3379"/>
                  </a:cubicBezTo>
                  <a:cubicBezTo>
                    <a:pt x="1127" y="3379"/>
                    <a:pt x="1213" y="3355"/>
                    <a:pt x="1261" y="3308"/>
                  </a:cubicBezTo>
                  <a:cubicBezTo>
                    <a:pt x="1387" y="3182"/>
                    <a:pt x="1387" y="2930"/>
                    <a:pt x="1261" y="2836"/>
                  </a:cubicBezTo>
                  <a:lnTo>
                    <a:pt x="1166" y="2710"/>
                  </a:lnTo>
                  <a:lnTo>
                    <a:pt x="1702" y="2710"/>
                  </a:lnTo>
                  <a:cubicBezTo>
                    <a:pt x="2647" y="2710"/>
                    <a:pt x="3403" y="1953"/>
                    <a:pt x="3403" y="1008"/>
                  </a:cubicBezTo>
                  <a:lnTo>
                    <a:pt x="3403" y="347"/>
                  </a:lnTo>
                  <a:cubicBezTo>
                    <a:pt x="3403" y="158"/>
                    <a:pt x="3245" y="0"/>
                    <a:pt x="3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41"/>
            <p:cNvSpPr/>
            <p:nvPr/>
          </p:nvSpPr>
          <p:spPr>
            <a:xfrm>
              <a:off x="-35442050" y="26326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48" y="0"/>
                  </a:moveTo>
                  <a:cubicBezTo>
                    <a:pt x="2261" y="0"/>
                    <a:pt x="2175" y="32"/>
                    <a:pt x="2112" y="95"/>
                  </a:cubicBezTo>
                  <a:cubicBezTo>
                    <a:pt x="1986" y="189"/>
                    <a:pt x="1986" y="441"/>
                    <a:pt x="2112" y="567"/>
                  </a:cubicBezTo>
                  <a:lnTo>
                    <a:pt x="2238" y="662"/>
                  </a:lnTo>
                  <a:lnTo>
                    <a:pt x="1671" y="662"/>
                  </a:lnTo>
                  <a:cubicBezTo>
                    <a:pt x="725" y="662"/>
                    <a:pt x="1" y="1418"/>
                    <a:pt x="1" y="2363"/>
                  </a:cubicBezTo>
                  <a:lnTo>
                    <a:pt x="1" y="3025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25"/>
                  </a:cubicBezTo>
                  <a:lnTo>
                    <a:pt x="694" y="2363"/>
                  </a:lnTo>
                  <a:cubicBezTo>
                    <a:pt x="694" y="1828"/>
                    <a:pt x="1166" y="1355"/>
                    <a:pt x="1734" y="1355"/>
                  </a:cubicBezTo>
                  <a:lnTo>
                    <a:pt x="2269" y="1355"/>
                  </a:lnTo>
                  <a:lnTo>
                    <a:pt x="2143" y="1450"/>
                  </a:lnTo>
                  <a:cubicBezTo>
                    <a:pt x="1954" y="1544"/>
                    <a:pt x="1954" y="1765"/>
                    <a:pt x="2112" y="1891"/>
                  </a:cubicBezTo>
                  <a:cubicBezTo>
                    <a:pt x="2175" y="1954"/>
                    <a:pt x="2261" y="1985"/>
                    <a:pt x="2348" y="1985"/>
                  </a:cubicBezTo>
                  <a:cubicBezTo>
                    <a:pt x="2435" y="1985"/>
                    <a:pt x="2521" y="1954"/>
                    <a:pt x="2584" y="1891"/>
                  </a:cubicBezTo>
                  <a:lnTo>
                    <a:pt x="3246" y="1229"/>
                  </a:lnTo>
                  <a:cubicBezTo>
                    <a:pt x="3372" y="1103"/>
                    <a:pt x="3372" y="883"/>
                    <a:pt x="3246" y="756"/>
                  </a:cubicBezTo>
                  <a:lnTo>
                    <a:pt x="2584" y="95"/>
                  </a:lnTo>
                  <a:cubicBezTo>
                    <a:pt x="2521" y="32"/>
                    <a:pt x="2435" y="0"/>
                    <a:pt x="2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7" name="Google Shape;6567;p41"/>
          <p:cNvGrpSpPr/>
          <p:nvPr/>
        </p:nvGrpSpPr>
        <p:grpSpPr>
          <a:xfrm>
            <a:off x="3563288" y="1682553"/>
            <a:ext cx="334031" cy="334031"/>
            <a:chOff x="-33673825" y="1916675"/>
            <a:chExt cx="291450" cy="291450"/>
          </a:xfrm>
        </p:grpSpPr>
        <p:sp>
          <p:nvSpPr>
            <p:cNvPr id="6568" name="Google Shape;6568;p41"/>
            <p:cNvSpPr/>
            <p:nvPr/>
          </p:nvSpPr>
          <p:spPr>
            <a:xfrm>
              <a:off x="-33486375" y="1950550"/>
              <a:ext cx="85875" cy="85075"/>
            </a:xfrm>
            <a:custGeom>
              <a:avLst/>
              <a:gdLst/>
              <a:ahLst/>
              <a:cxnLst/>
              <a:rect l="l" t="t" r="r" b="b"/>
              <a:pathLst>
                <a:path w="3435" h="3403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1072" y="693"/>
                  </a:lnTo>
                  <a:cubicBezTo>
                    <a:pt x="1639" y="693"/>
                    <a:pt x="2111" y="1166"/>
                    <a:pt x="2111" y="1733"/>
                  </a:cubicBezTo>
                  <a:lnTo>
                    <a:pt x="2111" y="2269"/>
                  </a:lnTo>
                  <a:lnTo>
                    <a:pt x="1985" y="2174"/>
                  </a:lnTo>
                  <a:cubicBezTo>
                    <a:pt x="1922" y="2111"/>
                    <a:pt x="1836" y="2080"/>
                    <a:pt x="1749" y="2080"/>
                  </a:cubicBezTo>
                  <a:cubicBezTo>
                    <a:pt x="1663" y="2080"/>
                    <a:pt x="1576" y="2111"/>
                    <a:pt x="1513" y="2174"/>
                  </a:cubicBezTo>
                  <a:cubicBezTo>
                    <a:pt x="1387" y="2269"/>
                    <a:pt x="1387" y="2521"/>
                    <a:pt x="1513" y="2647"/>
                  </a:cubicBezTo>
                  <a:lnTo>
                    <a:pt x="2174" y="3308"/>
                  </a:lnTo>
                  <a:cubicBezTo>
                    <a:pt x="2237" y="3371"/>
                    <a:pt x="2324" y="3403"/>
                    <a:pt x="2411" y="3403"/>
                  </a:cubicBezTo>
                  <a:cubicBezTo>
                    <a:pt x="2497" y="3403"/>
                    <a:pt x="2584" y="3371"/>
                    <a:pt x="2647" y="3308"/>
                  </a:cubicBezTo>
                  <a:lnTo>
                    <a:pt x="3309" y="2647"/>
                  </a:lnTo>
                  <a:cubicBezTo>
                    <a:pt x="3435" y="2521"/>
                    <a:pt x="3435" y="2269"/>
                    <a:pt x="3309" y="2174"/>
                  </a:cubicBezTo>
                  <a:cubicBezTo>
                    <a:pt x="3261" y="2111"/>
                    <a:pt x="3175" y="2080"/>
                    <a:pt x="3084" y="2080"/>
                  </a:cubicBezTo>
                  <a:cubicBezTo>
                    <a:pt x="2994" y="2080"/>
                    <a:pt x="2899" y="2111"/>
                    <a:pt x="2836" y="2174"/>
                  </a:cubicBezTo>
                  <a:lnTo>
                    <a:pt x="2742" y="2269"/>
                  </a:lnTo>
                  <a:lnTo>
                    <a:pt x="2742" y="1733"/>
                  </a:lnTo>
                  <a:cubicBezTo>
                    <a:pt x="2773" y="788"/>
                    <a:pt x="1985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41"/>
            <p:cNvSpPr/>
            <p:nvPr/>
          </p:nvSpPr>
          <p:spPr>
            <a:xfrm>
              <a:off x="-33605300" y="2122250"/>
              <a:ext cx="85075" cy="85875"/>
            </a:xfrm>
            <a:custGeom>
              <a:avLst/>
              <a:gdLst/>
              <a:ahLst/>
              <a:cxnLst/>
              <a:rect l="l" t="t" r="r" b="b"/>
              <a:pathLst>
                <a:path w="3403" h="3435" extrusionOk="0">
                  <a:moveTo>
                    <a:pt x="1024" y="0"/>
                  </a:moveTo>
                  <a:cubicBezTo>
                    <a:pt x="938" y="0"/>
                    <a:pt x="851" y="32"/>
                    <a:pt x="788" y="95"/>
                  </a:cubicBezTo>
                  <a:lnTo>
                    <a:pt x="126" y="756"/>
                  </a:lnTo>
                  <a:cubicBezTo>
                    <a:pt x="0" y="882"/>
                    <a:pt x="0" y="1134"/>
                    <a:pt x="126" y="1229"/>
                  </a:cubicBezTo>
                  <a:cubicBezTo>
                    <a:pt x="189" y="1292"/>
                    <a:pt x="276" y="1323"/>
                    <a:pt x="363" y="1323"/>
                  </a:cubicBezTo>
                  <a:cubicBezTo>
                    <a:pt x="449" y="1323"/>
                    <a:pt x="536" y="1292"/>
                    <a:pt x="599" y="1229"/>
                  </a:cubicBezTo>
                  <a:lnTo>
                    <a:pt x="725" y="1134"/>
                  </a:lnTo>
                  <a:lnTo>
                    <a:pt x="725" y="1670"/>
                  </a:lnTo>
                  <a:cubicBezTo>
                    <a:pt x="662" y="2174"/>
                    <a:pt x="820" y="2615"/>
                    <a:pt x="1135" y="2930"/>
                  </a:cubicBezTo>
                  <a:cubicBezTo>
                    <a:pt x="1450" y="3245"/>
                    <a:pt x="1891" y="3434"/>
                    <a:pt x="2363" y="3434"/>
                  </a:cubicBezTo>
                  <a:lnTo>
                    <a:pt x="3025" y="3434"/>
                  </a:lnTo>
                  <a:cubicBezTo>
                    <a:pt x="3245" y="3434"/>
                    <a:pt x="3403" y="3277"/>
                    <a:pt x="3403" y="3088"/>
                  </a:cubicBezTo>
                  <a:cubicBezTo>
                    <a:pt x="3403" y="2899"/>
                    <a:pt x="3245" y="2741"/>
                    <a:pt x="3025" y="2741"/>
                  </a:cubicBezTo>
                  <a:lnTo>
                    <a:pt x="2363" y="2741"/>
                  </a:lnTo>
                  <a:cubicBezTo>
                    <a:pt x="1828" y="2741"/>
                    <a:pt x="1355" y="2269"/>
                    <a:pt x="1355" y="1670"/>
                  </a:cubicBezTo>
                  <a:lnTo>
                    <a:pt x="1355" y="1134"/>
                  </a:lnTo>
                  <a:lnTo>
                    <a:pt x="1450" y="1229"/>
                  </a:lnTo>
                  <a:cubicBezTo>
                    <a:pt x="1513" y="1292"/>
                    <a:pt x="1607" y="1323"/>
                    <a:pt x="1698" y="1323"/>
                  </a:cubicBezTo>
                  <a:cubicBezTo>
                    <a:pt x="1788" y="1323"/>
                    <a:pt x="1875" y="1292"/>
                    <a:pt x="1922" y="1229"/>
                  </a:cubicBezTo>
                  <a:cubicBezTo>
                    <a:pt x="2048" y="1134"/>
                    <a:pt x="2048" y="882"/>
                    <a:pt x="1922" y="756"/>
                  </a:cubicBezTo>
                  <a:lnTo>
                    <a:pt x="1261" y="95"/>
                  </a:lnTo>
                  <a:cubicBezTo>
                    <a:pt x="1198" y="32"/>
                    <a:pt x="1111" y="0"/>
                    <a:pt x="10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41"/>
            <p:cNvSpPr/>
            <p:nvPr/>
          </p:nvSpPr>
          <p:spPr>
            <a:xfrm>
              <a:off x="-33673825" y="1916675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3718" y="694"/>
                  </a:moveTo>
                  <a:cubicBezTo>
                    <a:pt x="5073" y="694"/>
                    <a:pt x="6144" y="1733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2" y="2048"/>
                    <a:pt x="4411" y="2048"/>
                  </a:cubicBezTo>
                  <a:lnTo>
                    <a:pt x="3025" y="2048"/>
                  </a:lnTo>
                  <a:cubicBezTo>
                    <a:pt x="2143" y="2048"/>
                    <a:pt x="1481" y="2678"/>
                    <a:pt x="1324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55" y="1733"/>
                    <a:pt x="2426" y="694"/>
                    <a:pt x="3718" y="694"/>
                  </a:cubicBezTo>
                  <a:close/>
                  <a:moveTo>
                    <a:pt x="4380" y="2741"/>
                  </a:moveTo>
                  <a:cubicBezTo>
                    <a:pt x="4915" y="2741"/>
                    <a:pt x="5388" y="3214"/>
                    <a:pt x="5388" y="3750"/>
                  </a:cubicBezTo>
                  <a:lnTo>
                    <a:pt x="5388" y="4096"/>
                  </a:lnTo>
                  <a:lnTo>
                    <a:pt x="5388" y="4096"/>
                  </a:lnTo>
                  <a:cubicBezTo>
                    <a:pt x="5153" y="4096"/>
                    <a:pt x="4907" y="4091"/>
                    <a:pt x="4821" y="4033"/>
                  </a:cubicBezTo>
                  <a:cubicBezTo>
                    <a:pt x="4789" y="4002"/>
                    <a:pt x="4758" y="3876"/>
                    <a:pt x="4758" y="3781"/>
                  </a:cubicBezTo>
                  <a:cubicBezTo>
                    <a:pt x="4758" y="3592"/>
                    <a:pt x="4600" y="3435"/>
                    <a:pt x="4411" y="3435"/>
                  </a:cubicBezTo>
                  <a:cubicBezTo>
                    <a:pt x="4191" y="3435"/>
                    <a:pt x="4033" y="3592"/>
                    <a:pt x="4033" y="3781"/>
                  </a:cubicBezTo>
                  <a:cubicBezTo>
                    <a:pt x="4033" y="3876"/>
                    <a:pt x="4033" y="4002"/>
                    <a:pt x="3970" y="4033"/>
                  </a:cubicBezTo>
                  <a:cubicBezTo>
                    <a:pt x="3907" y="4096"/>
                    <a:pt x="3757" y="4112"/>
                    <a:pt x="3576" y="4112"/>
                  </a:cubicBezTo>
                  <a:cubicBezTo>
                    <a:pt x="3395" y="4112"/>
                    <a:pt x="3182" y="4096"/>
                    <a:pt x="2993" y="4096"/>
                  </a:cubicBezTo>
                  <a:lnTo>
                    <a:pt x="1954" y="4096"/>
                  </a:lnTo>
                  <a:lnTo>
                    <a:pt x="1954" y="3750"/>
                  </a:lnTo>
                  <a:cubicBezTo>
                    <a:pt x="1954" y="3214"/>
                    <a:pt x="2426" y="2741"/>
                    <a:pt x="2993" y="2741"/>
                  </a:cubicBezTo>
                  <a:close/>
                  <a:moveTo>
                    <a:pt x="1009" y="4065"/>
                  </a:moveTo>
                  <a:cubicBezTo>
                    <a:pt x="1198" y="4065"/>
                    <a:pt x="1355" y="4222"/>
                    <a:pt x="1355" y="4411"/>
                  </a:cubicBezTo>
                  <a:lnTo>
                    <a:pt x="1355" y="5104"/>
                  </a:lnTo>
                  <a:cubicBezTo>
                    <a:pt x="1355" y="5293"/>
                    <a:pt x="1198" y="5451"/>
                    <a:pt x="1009" y="5451"/>
                  </a:cubicBezTo>
                  <a:cubicBezTo>
                    <a:pt x="820" y="5451"/>
                    <a:pt x="662" y="5293"/>
                    <a:pt x="662" y="5104"/>
                  </a:cubicBezTo>
                  <a:lnTo>
                    <a:pt x="662" y="4411"/>
                  </a:lnTo>
                  <a:cubicBezTo>
                    <a:pt x="662" y="4222"/>
                    <a:pt x="820" y="4065"/>
                    <a:pt x="1009" y="4065"/>
                  </a:cubicBezTo>
                  <a:close/>
                  <a:moveTo>
                    <a:pt x="6490" y="4096"/>
                  </a:moveTo>
                  <a:cubicBezTo>
                    <a:pt x="6679" y="4096"/>
                    <a:pt x="6837" y="4254"/>
                    <a:pt x="6837" y="4474"/>
                  </a:cubicBezTo>
                  <a:lnTo>
                    <a:pt x="6837" y="5136"/>
                  </a:lnTo>
                  <a:cubicBezTo>
                    <a:pt x="6837" y="5325"/>
                    <a:pt x="6679" y="5482"/>
                    <a:pt x="6490" y="5482"/>
                  </a:cubicBezTo>
                  <a:cubicBezTo>
                    <a:pt x="6301" y="5482"/>
                    <a:pt x="6144" y="5325"/>
                    <a:pt x="6144" y="5136"/>
                  </a:cubicBezTo>
                  <a:lnTo>
                    <a:pt x="6144" y="4474"/>
                  </a:lnTo>
                  <a:cubicBezTo>
                    <a:pt x="6144" y="4254"/>
                    <a:pt x="6301" y="4096"/>
                    <a:pt x="6490" y="4096"/>
                  </a:cubicBezTo>
                  <a:close/>
                  <a:moveTo>
                    <a:pt x="4443" y="4537"/>
                  </a:moveTo>
                  <a:cubicBezTo>
                    <a:pt x="4726" y="4726"/>
                    <a:pt x="5073" y="4789"/>
                    <a:pt x="5451" y="4789"/>
                  </a:cubicBezTo>
                  <a:lnTo>
                    <a:pt x="5451" y="5136"/>
                  </a:lnTo>
                  <a:cubicBezTo>
                    <a:pt x="5451" y="6081"/>
                    <a:pt x="4663" y="6869"/>
                    <a:pt x="3718" y="6869"/>
                  </a:cubicBezTo>
                  <a:cubicBezTo>
                    <a:pt x="2773" y="6869"/>
                    <a:pt x="2048" y="6081"/>
                    <a:pt x="2048" y="5136"/>
                  </a:cubicBezTo>
                  <a:lnTo>
                    <a:pt x="2048" y="4789"/>
                  </a:lnTo>
                  <a:lnTo>
                    <a:pt x="3056" y="4789"/>
                  </a:lnTo>
                  <a:cubicBezTo>
                    <a:pt x="3148" y="4789"/>
                    <a:pt x="3241" y="4790"/>
                    <a:pt x="3333" y="4790"/>
                  </a:cubicBezTo>
                  <a:cubicBezTo>
                    <a:pt x="3749" y="4790"/>
                    <a:pt x="4159" y="4769"/>
                    <a:pt x="4443" y="4537"/>
                  </a:cubicBezTo>
                  <a:close/>
                  <a:moveTo>
                    <a:pt x="3813" y="1"/>
                  </a:moveTo>
                  <a:cubicBezTo>
                    <a:pt x="2111" y="1"/>
                    <a:pt x="725" y="1387"/>
                    <a:pt x="725" y="3088"/>
                  </a:cubicBezTo>
                  <a:lnTo>
                    <a:pt x="725" y="3466"/>
                  </a:lnTo>
                  <a:cubicBezTo>
                    <a:pt x="347" y="3624"/>
                    <a:pt x="63" y="4002"/>
                    <a:pt x="63" y="4474"/>
                  </a:cubicBezTo>
                  <a:lnTo>
                    <a:pt x="63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98" y="6144"/>
                    <a:pt x="1355" y="6112"/>
                    <a:pt x="1513" y="6049"/>
                  </a:cubicBezTo>
                  <a:cubicBezTo>
                    <a:pt x="1891" y="6932"/>
                    <a:pt x="2741" y="7562"/>
                    <a:pt x="3781" y="7562"/>
                  </a:cubicBezTo>
                  <a:cubicBezTo>
                    <a:pt x="4789" y="7562"/>
                    <a:pt x="5671" y="6932"/>
                    <a:pt x="6018" y="6049"/>
                  </a:cubicBezTo>
                  <a:cubicBezTo>
                    <a:pt x="6175" y="6112"/>
                    <a:pt x="6333" y="6144"/>
                    <a:pt x="6522" y="6144"/>
                  </a:cubicBezTo>
                  <a:cubicBezTo>
                    <a:pt x="7089" y="6144"/>
                    <a:pt x="7562" y="5671"/>
                    <a:pt x="7562" y="5136"/>
                  </a:cubicBezTo>
                  <a:lnTo>
                    <a:pt x="7562" y="4474"/>
                  </a:lnTo>
                  <a:cubicBezTo>
                    <a:pt x="7562" y="4033"/>
                    <a:pt x="7278" y="3624"/>
                    <a:pt x="6869" y="3466"/>
                  </a:cubicBezTo>
                  <a:lnTo>
                    <a:pt x="6869" y="3088"/>
                  </a:lnTo>
                  <a:cubicBezTo>
                    <a:pt x="6869" y="1387"/>
                    <a:pt x="551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41"/>
            <p:cNvSpPr/>
            <p:nvPr/>
          </p:nvSpPr>
          <p:spPr>
            <a:xfrm>
              <a:off x="-33503700" y="2070250"/>
              <a:ext cx="121325" cy="137075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2" name="Google Shape;6572;p41"/>
          <p:cNvGrpSpPr/>
          <p:nvPr/>
        </p:nvGrpSpPr>
        <p:grpSpPr>
          <a:xfrm>
            <a:off x="3561039" y="2107743"/>
            <a:ext cx="338529" cy="335807"/>
            <a:chOff x="-33676975" y="2275050"/>
            <a:chExt cx="295375" cy="293000"/>
          </a:xfrm>
        </p:grpSpPr>
        <p:sp>
          <p:nvSpPr>
            <p:cNvPr id="6573" name="Google Shape;6573;p41"/>
            <p:cNvSpPr/>
            <p:nvPr/>
          </p:nvSpPr>
          <p:spPr>
            <a:xfrm>
              <a:off x="-33502125" y="2309700"/>
              <a:ext cx="52800" cy="67750"/>
            </a:xfrm>
            <a:custGeom>
              <a:avLst/>
              <a:gdLst/>
              <a:ahLst/>
              <a:cxnLst/>
              <a:rect l="l" t="t" r="r" b="b"/>
              <a:pathLst>
                <a:path w="2112" h="2710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229"/>
                    <a:pt x="158" y="1387"/>
                    <a:pt x="379" y="1387"/>
                  </a:cubicBezTo>
                  <a:cubicBezTo>
                    <a:pt x="568" y="1387"/>
                    <a:pt x="725" y="1229"/>
                    <a:pt x="725" y="1040"/>
                  </a:cubicBezTo>
                  <a:cubicBezTo>
                    <a:pt x="725" y="820"/>
                    <a:pt x="883" y="662"/>
                    <a:pt x="1072" y="662"/>
                  </a:cubicBezTo>
                  <a:cubicBezTo>
                    <a:pt x="1261" y="662"/>
                    <a:pt x="1450" y="820"/>
                    <a:pt x="1450" y="1040"/>
                  </a:cubicBezTo>
                  <a:cubicBezTo>
                    <a:pt x="1450" y="1198"/>
                    <a:pt x="1355" y="1292"/>
                    <a:pt x="1198" y="1355"/>
                  </a:cubicBezTo>
                  <a:cubicBezTo>
                    <a:pt x="914" y="1418"/>
                    <a:pt x="725" y="1702"/>
                    <a:pt x="725" y="1985"/>
                  </a:cubicBezTo>
                  <a:lnTo>
                    <a:pt x="725" y="2363"/>
                  </a:lnTo>
                  <a:cubicBezTo>
                    <a:pt x="725" y="2552"/>
                    <a:pt x="883" y="2710"/>
                    <a:pt x="1072" y="2710"/>
                  </a:cubicBezTo>
                  <a:cubicBezTo>
                    <a:pt x="1292" y="2710"/>
                    <a:pt x="1450" y="2552"/>
                    <a:pt x="1450" y="2363"/>
                  </a:cubicBezTo>
                  <a:lnTo>
                    <a:pt x="1450" y="1985"/>
                  </a:lnTo>
                  <a:cubicBezTo>
                    <a:pt x="1828" y="1828"/>
                    <a:pt x="2111" y="1418"/>
                    <a:pt x="2111" y="977"/>
                  </a:cubicBez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41"/>
            <p:cNvSpPr/>
            <p:nvPr/>
          </p:nvSpPr>
          <p:spPr>
            <a:xfrm>
              <a:off x="-33484800" y="23955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41"/>
            <p:cNvSpPr/>
            <p:nvPr/>
          </p:nvSpPr>
          <p:spPr>
            <a:xfrm>
              <a:off x="-33676975" y="2275050"/>
              <a:ext cx="295375" cy="293000"/>
            </a:xfrm>
            <a:custGeom>
              <a:avLst/>
              <a:gdLst/>
              <a:ahLst/>
              <a:cxnLst/>
              <a:rect l="l" t="t" r="r" b="b"/>
              <a:pathLst>
                <a:path w="11815" h="11720" extrusionOk="0">
                  <a:moveTo>
                    <a:pt x="8034" y="725"/>
                  </a:moveTo>
                  <a:cubicBezTo>
                    <a:pt x="9735" y="725"/>
                    <a:pt x="11090" y="2080"/>
                    <a:pt x="11090" y="3781"/>
                  </a:cubicBezTo>
                  <a:cubicBezTo>
                    <a:pt x="11090" y="5482"/>
                    <a:pt x="9735" y="6868"/>
                    <a:pt x="8034" y="6868"/>
                  </a:cubicBezTo>
                  <a:cubicBezTo>
                    <a:pt x="6333" y="6868"/>
                    <a:pt x="4947" y="5482"/>
                    <a:pt x="4947" y="3781"/>
                  </a:cubicBezTo>
                  <a:cubicBezTo>
                    <a:pt x="4947" y="2080"/>
                    <a:pt x="6333" y="725"/>
                    <a:pt x="8034" y="725"/>
                  </a:cubicBezTo>
                  <a:close/>
                  <a:moveTo>
                    <a:pt x="5104" y="6207"/>
                  </a:moveTo>
                  <a:cubicBezTo>
                    <a:pt x="5262" y="6364"/>
                    <a:pt x="5419" y="6553"/>
                    <a:pt x="5577" y="6679"/>
                  </a:cubicBezTo>
                  <a:lnTo>
                    <a:pt x="5325" y="6931"/>
                  </a:lnTo>
                  <a:cubicBezTo>
                    <a:pt x="5262" y="6994"/>
                    <a:pt x="5167" y="7026"/>
                    <a:pt x="5077" y="7026"/>
                  </a:cubicBezTo>
                  <a:cubicBezTo>
                    <a:pt x="4986" y="7026"/>
                    <a:pt x="4899" y="6994"/>
                    <a:pt x="4852" y="6931"/>
                  </a:cubicBezTo>
                  <a:cubicBezTo>
                    <a:pt x="4726" y="6805"/>
                    <a:pt x="4726" y="6585"/>
                    <a:pt x="4852" y="6459"/>
                  </a:cubicBezTo>
                  <a:lnTo>
                    <a:pt x="5104" y="6207"/>
                  </a:lnTo>
                  <a:close/>
                  <a:moveTo>
                    <a:pt x="3104" y="8380"/>
                  </a:moveTo>
                  <a:cubicBezTo>
                    <a:pt x="3190" y="8380"/>
                    <a:pt x="3277" y="8412"/>
                    <a:pt x="3340" y="8475"/>
                  </a:cubicBezTo>
                  <a:cubicBezTo>
                    <a:pt x="3466" y="8601"/>
                    <a:pt x="3466" y="8822"/>
                    <a:pt x="3340" y="8948"/>
                  </a:cubicBezTo>
                  <a:lnTo>
                    <a:pt x="1387" y="10932"/>
                  </a:lnTo>
                  <a:cubicBezTo>
                    <a:pt x="1324" y="10980"/>
                    <a:pt x="1229" y="11003"/>
                    <a:pt x="1139" y="11003"/>
                  </a:cubicBezTo>
                  <a:cubicBezTo>
                    <a:pt x="1048" y="11003"/>
                    <a:pt x="961" y="10980"/>
                    <a:pt x="914" y="10932"/>
                  </a:cubicBezTo>
                  <a:cubicBezTo>
                    <a:pt x="788" y="10806"/>
                    <a:pt x="788" y="10554"/>
                    <a:pt x="914" y="10460"/>
                  </a:cubicBezTo>
                  <a:lnTo>
                    <a:pt x="2867" y="8475"/>
                  </a:lnTo>
                  <a:cubicBezTo>
                    <a:pt x="2930" y="8412"/>
                    <a:pt x="3017" y="8380"/>
                    <a:pt x="3104" y="8380"/>
                  </a:cubicBezTo>
                  <a:close/>
                  <a:moveTo>
                    <a:pt x="8034" y="0"/>
                  </a:moveTo>
                  <a:cubicBezTo>
                    <a:pt x="5955" y="0"/>
                    <a:pt x="4285" y="1701"/>
                    <a:pt x="4285" y="3749"/>
                  </a:cubicBezTo>
                  <a:cubicBezTo>
                    <a:pt x="4285" y="4411"/>
                    <a:pt x="4443" y="5041"/>
                    <a:pt x="4758" y="5608"/>
                  </a:cubicBezTo>
                  <a:lnTo>
                    <a:pt x="4380" y="5986"/>
                  </a:lnTo>
                  <a:cubicBezTo>
                    <a:pt x="4065" y="6301"/>
                    <a:pt x="3970" y="6774"/>
                    <a:pt x="4159" y="7183"/>
                  </a:cubicBezTo>
                  <a:lnTo>
                    <a:pt x="3529" y="7813"/>
                  </a:lnTo>
                  <a:cubicBezTo>
                    <a:pt x="3387" y="7743"/>
                    <a:pt x="3232" y="7707"/>
                    <a:pt x="3077" y="7707"/>
                  </a:cubicBezTo>
                  <a:cubicBezTo>
                    <a:pt x="2819" y="7707"/>
                    <a:pt x="2560" y="7806"/>
                    <a:pt x="2363" y="8002"/>
                  </a:cubicBezTo>
                  <a:lnTo>
                    <a:pt x="378" y="9987"/>
                  </a:lnTo>
                  <a:cubicBezTo>
                    <a:pt x="0" y="10365"/>
                    <a:pt x="0" y="11027"/>
                    <a:pt x="378" y="11436"/>
                  </a:cubicBezTo>
                  <a:cubicBezTo>
                    <a:pt x="583" y="11625"/>
                    <a:pt x="851" y="11720"/>
                    <a:pt x="1119" y="11720"/>
                  </a:cubicBezTo>
                  <a:cubicBezTo>
                    <a:pt x="1387" y="11720"/>
                    <a:pt x="1654" y="11625"/>
                    <a:pt x="1859" y="11436"/>
                  </a:cubicBezTo>
                  <a:lnTo>
                    <a:pt x="3813" y="9452"/>
                  </a:lnTo>
                  <a:cubicBezTo>
                    <a:pt x="4128" y="9137"/>
                    <a:pt x="4222" y="8664"/>
                    <a:pt x="4002" y="8286"/>
                  </a:cubicBezTo>
                  <a:lnTo>
                    <a:pt x="4632" y="7656"/>
                  </a:lnTo>
                  <a:cubicBezTo>
                    <a:pt x="4782" y="7725"/>
                    <a:pt x="4940" y="7761"/>
                    <a:pt x="5097" y="7761"/>
                  </a:cubicBezTo>
                  <a:cubicBezTo>
                    <a:pt x="5367" y="7761"/>
                    <a:pt x="5629" y="7655"/>
                    <a:pt x="5829" y="7435"/>
                  </a:cubicBezTo>
                  <a:lnTo>
                    <a:pt x="6207" y="7057"/>
                  </a:lnTo>
                  <a:cubicBezTo>
                    <a:pt x="6774" y="7372"/>
                    <a:pt x="7404" y="7530"/>
                    <a:pt x="8066" y="7530"/>
                  </a:cubicBezTo>
                  <a:cubicBezTo>
                    <a:pt x="10145" y="7530"/>
                    <a:pt x="11815" y="5829"/>
                    <a:pt x="11815" y="3781"/>
                  </a:cubicBezTo>
                  <a:cubicBezTo>
                    <a:pt x="11815" y="1733"/>
                    <a:pt x="10082" y="0"/>
                    <a:pt x="80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6" name="Google Shape;6576;p41"/>
          <p:cNvGrpSpPr/>
          <p:nvPr/>
        </p:nvGrpSpPr>
        <p:grpSpPr>
          <a:xfrm>
            <a:off x="3563288" y="2502444"/>
            <a:ext cx="334031" cy="335378"/>
            <a:chOff x="-33673825" y="2634975"/>
            <a:chExt cx="291450" cy="292625"/>
          </a:xfrm>
        </p:grpSpPr>
        <p:sp>
          <p:nvSpPr>
            <p:cNvPr id="6577" name="Google Shape;6577;p41"/>
            <p:cNvSpPr/>
            <p:nvPr/>
          </p:nvSpPr>
          <p:spPr>
            <a:xfrm>
              <a:off x="-33673825" y="2634975"/>
              <a:ext cx="291450" cy="292625"/>
            </a:xfrm>
            <a:custGeom>
              <a:avLst/>
              <a:gdLst/>
              <a:ahLst/>
              <a:cxnLst/>
              <a:rect l="l" t="t" r="r" b="b"/>
              <a:pathLst>
                <a:path w="11658" h="11705" extrusionOk="0">
                  <a:moveTo>
                    <a:pt x="5829" y="662"/>
                  </a:moveTo>
                  <a:cubicBezTo>
                    <a:pt x="6459" y="662"/>
                    <a:pt x="7089" y="1261"/>
                    <a:pt x="7562" y="2238"/>
                  </a:cubicBezTo>
                  <a:cubicBezTo>
                    <a:pt x="7310" y="2364"/>
                    <a:pt x="7152" y="2553"/>
                    <a:pt x="7026" y="2773"/>
                  </a:cubicBezTo>
                  <a:cubicBezTo>
                    <a:pt x="6648" y="2742"/>
                    <a:pt x="6238" y="2710"/>
                    <a:pt x="5860" y="2710"/>
                  </a:cubicBezTo>
                  <a:cubicBezTo>
                    <a:pt x="5451" y="2710"/>
                    <a:pt x="5041" y="2742"/>
                    <a:pt x="4663" y="2773"/>
                  </a:cubicBezTo>
                  <a:cubicBezTo>
                    <a:pt x="4569" y="2553"/>
                    <a:pt x="4348" y="2364"/>
                    <a:pt x="4159" y="2238"/>
                  </a:cubicBezTo>
                  <a:cubicBezTo>
                    <a:pt x="4569" y="1261"/>
                    <a:pt x="5199" y="662"/>
                    <a:pt x="5829" y="662"/>
                  </a:cubicBezTo>
                  <a:close/>
                  <a:moveTo>
                    <a:pt x="3403" y="2742"/>
                  </a:moveTo>
                  <a:cubicBezTo>
                    <a:pt x="3813" y="2742"/>
                    <a:pt x="4096" y="3057"/>
                    <a:pt x="4096" y="3403"/>
                  </a:cubicBezTo>
                  <a:cubicBezTo>
                    <a:pt x="4096" y="3750"/>
                    <a:pt x="3781" y="4097"/>
                    <a:pt x="3403" y="4097"/>
                  </a:cubicBezTo>
                  <a:cubicBezTo>
                    <a:pt x="3025" y="4097"/>
                    <a:pt x="2741" y="3750"/>
                    <a:pt x="2741" y="3403"/>
                  </a:cubicBezTo>
                  <a:cubicBezTo>
                    <a:pt x="2741" y="3057"/>
                    <a:pt x="3025" y="2742"/>
                    <a:pt x="3403" y="2742"/>
                  </a:cubicBezTo>
                  <a:close/>
                  <a:moveTo>
                    <a:pt x="7562" y="946"/>
                  </a:moveTo>
                  <a:cubicBezTo>
                    <a:pt x="9011" y="1482"/>
                    <a:pt x="10145" y="2616"/>
                    <a:pt x="10649" y="4097"/>
                  </a:cubicBezTo>
                  <a:cubicBezTo>
                    <a:pt x="10334" y="3844"/>
                    <a:pt x="9988" y="3655"/>
                    <a:pt x="9609" y="3466"/>
                  </a:cubicBezTo>
                  <a:lnTo>
                    <a:pt x="9609" y="3403"/>
                  </a:lnTo>
                  <a:cubicBezTo>
                    <a:pt x="9609" y="2679"/>
                    <a:pt x="8979" y="2049"/>
                    <a:pt x="8223" y="2049"/>
                  </a:cubicBezTo>
                  <a:lnTo>
                    <a:pt x="8192" y="2049"/>
                  </a:lnTo>
                  <a:cubicBezTo>
                    <a:pt x="7971" y="1608"/>
                    <a:pt x="7782" y="1261"/>
                    <a:pt x="7562" y="946"/>
                  </a:cubicBezTo>
                  <a:close/>
                  <a:moveTo>
                    <a:pt x="4096" y="978"/>
                  </a:moveTo>
                  <a:lnTo>
                    <a:pt x="4096" y="978"/>
                  </a:lnTo>
                  <a:cubicBezTo>
                    <a:pt x="3844" y="1293"/>
                    <a:pt x="3624" y="1639"/>
                    <a:pt x="3466" y="2080"/>
                  </a:cubicBezTo>
                  <a:lnTo>
                    <a:pt x="3403" y="2080"/>
                  </a:lnTo>
                  <a:cubicBezTo>
                    <a:pt x="2678" y="2080"/>
                    <a:pt x="2048" y="2710"/>
                    <a:pt x="2048" y="3466"/>
                  </a:cubicBezTo>
                  <a:lnTo>
                    <a:pt x="2048" y="3498"/>
                  </a:lnTo>
                  <a:cubicBezTo>
                    <a:pt x="1639" y="3687"/>
                    <a:pt x="1292" y="3876"/>
                    <a:pt x="977" y="4128"/>
                  </a:cubicBezTo>
                  <a:cubicBezTo>
                    <a:pt x="1481" y="2616"/>
                    <a:pt x="2615" y="1482"/>
                    <a:pt x="4096" y="978"/>
                  </a:cubicBezTo>
                  <a:close/>
                  <a:moveTo>
                    <a:pt x="8223" y="2773"/>
                  </a:moveTo>
                  <a:cubicBezTo>
                    <a:pt x="8601" y="2773"/>
                    <a:pt x="8885" y="3088"/>
                    <a:pt x="8885" y="3466"/>
                  </a:cubicBezTo>
                  <a:cubicBezTo>
                    <a:pt x="8885" y="3813"/>
                    <a:pt x="8601" y="4128"/>
                    <a:pt x="8223" y="4128"/>
                  </a:cubicBezTo>
                  <a:cubicBezTo>
                    <a:pt x="7814" y="4128"/>
                    <a:pt x="7562" y="3813"/>
                    <a:pt x="7562" y="3466"/>
                  </a:cubicBezTo>
                  <a:cubicBezTo>
                    <a:pt x="7562" y="3088"/>
                    <a:pt x="7877" y="2773"/>
                    <a:pt x="8223" y="2773"/>
                  </a:cubicBezTo>
                  <a:close/>
                  <a:moveTo>
                    <a:pt x="9452" y="4160"/>
                  </a:moveTo>
                  <a:cubicBezTo>
                    <a:pt x="10429" y="4632"/>
                    <a:pt x="11027" y="5262"/>
                    <a:pt x="11027" y="5892"/>
                  </a:cubicBezTo>
                  <a:cubicBezTo>
                    <a:pt x="10964" y="5924"/>
                    <a:pt x="10933" y="6050"/>
                    <a:pt x="10933" y="6176"/>
                  </a:cubicBezTo>
                  <a:cubicBezTo>
                    <a:pt x="10492" y="5735"/>
                    <a:pt x="9925" y="5514"/>
                    <a:pt x="9294" y="5514"/>
                  </a:cubicBezTo>
                  <a:cubicBezTo>
                    <a:pt x="9168" y="5514"/>
                    <a:pt x="9042" y="5514"/>
                    <a:pt x="8916" y="5546"/>
                  </a:cubicBezTo>
                  <a:cubicBezTo>
                    <a:pt x="8916" y="5231"/>
                    <a:pt x="8885" y="4947"/>
                    <a:pt x="8885" y="4664"/>
                  </a:cubicBezTo>
                  <a:cubicBezTo>
                    <a:pt x="9137" y="4569"/>
                    <a:pt x="9326" y="4349"/>
                    <a:pt x="9452" y="4160"/>
                  </a:cubicBezTo>
                  <a:close/>
                  <a:moveTo>
                    <a:pt x="2237" y="4097"/>
                  </a:moveTo>
                  <a:cubicBezTo>
                    <a:pt x="2363" y="4349"/>
                    <a:pt x="2552" y="4506"/>
                    <a:pt x="2773" y="4632"/>
                  </a:cubicBezTo>
                  <a:cubicBezTo>
                    <a:pt x="2741" y="5042"/>
                    <a:pt x="2710" y="5420"/>
                    <a:pt x="2710" y="5829"/>
                  </a:cubicBezTo>
                  <a:cubicBezTo>
                    <a:pt x="2710" y="6207"/>
                    <a:pt x="2741" y="6617"/>
                    <a:pt x="2773" y="6995"/>
                  </a:cubicBezTo>
                  <a:cubicBezTo>
                    <a:pt x="2552" y="7121"/>
                    <a:pt x="2363" y="7310"/>
                    <a:pt x="2237" y="7499"/>
                  </a:cubicBezTo>
                  <a:cubicBezTo>
                    <a:pt x="1261" y="7026"/>
                    <a:pt x="662" y="6459"/>
                    <a:pt x="662" y="5829"/>
                  </a:cubicBezTo>
                  <a:cubicBezTo>
                    <a:pt x="662" y="5199"/>
                    <a:pt x="1261" y="4569"/>
                    <a:pt x="2237" y="4097"/>
                  </a:cubicBezTo>
                  <a:close/>
                  <a:moveTo>
                    <a:pt x="5829" y="3466"/>
                  </a:moveTo>
                  <a:cubicBezTo>
                    <a:pt x="6175" y="3466"/>
                    <a:pt x="6522" y="3466"/>
                    <a:pt x="6869" y="3498"/>
                  </a:cubicBezTo>
                  <a:cubicBezTo>
                    <a:pt x="6932" y="4191"/>
                    <a:pt x="7467" y="4790"/>
                    <a:pt x="8192" y="4790"/>
                  </a:cubicBezTo>
                  <a:cubicBezTo>
                    <a:pt x="8223" y="5105"/>
                    <a:pt x="8223" y="5420"/>
                    <a:pt x="8223" y="5735"/>
                  </a:cubicBezTo>
                  <a:cubicBezTo>
                    <a:pt x="7436" y="6144"/>
                    <a:pt x="6869" y="6963"/>
                    <a:pt x="6869" y="7909"/>
                  </a:cubicBezTo>
                  <a:lnTo>
                    <a:pt x="6869" y="8192"/>
                  </a:lnTo>
                  <a:cubicBezTo>
                    <a:pt x="6522" y="8224"/>
                    <a:pt x="6175" y="8224"/>
                    <a:pt x="5829" y="8224"/>
                  </a:cubicBezTo>
                  <a:cubicBezTo>
                    <a:pt x="5451" y="8224"/>
                    <a:pt x="5104" y="8224"/>
                    <a:pt x="4758" y="8192"/>
                  </a:cubicBezTo>
                  <a:cubicBezTo>
                    <a:pt x="4726" y="7468"/>
                    <a:pt x="4159" y="6869"/>
                    <a:pt x="3466" y="6869"/>
                  </a:cubicBezTo>
                  <a:cubicBezTo>
                    <a:pt x="3403" y="6522"/>
                    <a:pt x="3403" y="6207"/>
                    <a:pt x="3403" y="5861"/>
                  </a:cubicBezTo>
                  <a:cubicBezTo>
                    <a:pt x="3403" y="5483"/>
                    <a:pt x="3403" y="5136"/>
                    <a:pt x="3466" y="4790"/>
                  </a:cubicBezTo>
                  <a:cubicBezTo>
                    <a:pt x="4159" y="4758"/>
                    <a:pt x="4758" y="4191"/>
                    <a:pt x="4758" y="3498"/>
                  </a:cubicBezTo>
                  <a:cubicBezTo>
                    <a:pt x="5104" y="3466"/>
                    <a:pt x="5482" y="3466"/>
                    <a:pt x="5829" y="3466"/>
                  </a:cubicBezTo>
                  <a:close/>
                  <a:moveTo>
                    <a:pt x="3403" y="7562"/>
                  </a:moveTo>
                  <a:cubicBezTo>
                    <a:pt x="3813" y="7562"/>
                    <a:pt x="4096" y="7877"/>
                    <a:pt x="4096" y="8224"/>
                  </a:cubicBezTo>
                  <a:cubicBezTo>
                    <a:pt x="4096" y="8570"/>
                    <a:pt x="3781" y="8885"/>
                    <a:pt x="3403" y="8885"/>
                  </a:cubicBezTo>
                  <a:cubicBezTo>
                    <a:pt x="3025" y="8885"/>
                    <a:pt x="2741" y="8570"/>
                    <a:pt x="2741" y="8224"/>
                  </a:cubicBezTo>
                  <a:cubicBezTo>
                    <a:pt x="2741" y="7877"/>
                    <a:pt x="3025" y="7562"/>
                    <a:pt x="3403" y="7562"/>
                  </a:cubicBezTo>
                  <a:close/>
                  <a:moveTo>
                    <a:pt x="7940" y="10114"/>
                  </a:moveTo>
                  <a:lnTo>
                    <a:pt x="8192" y="10429"/>
                  </a:lnTo>
                  <a:lnTo>
                    <a:pt x="7593" y="10650"/>
                  </a:lnTo>
                  <a:cubicBezTo>
                    <a:pt x="7719" y="10492"/>
                    <a:pt x="7814" y="10303"/>
                    <a:pt x="7940" y="10114"/>
                  </a:cubicBezTo>
                  <a:close/>
                  <a:moveTo>
                    <a:pt x="977" y="7594"/>
                  </a:moveTo>
                  <a:cubicBezTo>
                    <a:pt x="1261" y="7814"/>
                    <a:pt x="1639" y="8035"/>
                    <a:pt x="2048" y="8224"/>
                  </a:cubicBezTo>
                  <a:lnTo>
                    <a:pt x="2048" y="8255"/>
                  </a:lnTo>
                  <a:cubicBezTo>
                    <a:pt x="2048" y="9011"/>
                    <a:pt x="2678" y="9641"/>
                    <a:pt x="3403" y="9641"/>
                  </a:cubicBezTo>
                  <a:lnTo>
                    <a:pt x="3466" y="9641"/>
                  </a:lnTo>
                  <a:cubicBezTo>
                    <a:pt x="3655" y="10019"/>
                    <a:pt x="3844" y="10397"/>
                    <a:pt x="4096" y="10681"/>
                  </a:cubicBezTo>
                  <a:cubicBezTo>
                    <a:pt x="2615" y="10145"/>
                    <a:pt x="1481" y="9011"/>
                    <a:pt x="977" y="7594"/>
                  </a:cubicBezTo>
                  <a:close/>
                  <a:moveTo>
                    <a:pt x="9294" y="6207"/>
                  </a:moveTo>
                  <a:cubicBezTo>
                    <a:pt x="10240" y="6207"/>
                    <a:pt x="10964" y="6963"/>
                    <a:pt x="10964" y="7909"/>
                  </a:cubicBezTo>
                  <a:cubicBezTo>
                    <a:pt x="10964" y="8192"/>
                    <a:pt x="10901" y="8413"/>
                    <a:pt x="10807" y="8665"/>
                  </a:cubicBezTo>
                  <a:cubicBezTo>
                    <a:pt x="10744" y="8759"/>
                    <a:pt x="10177" y="9484"/>
                    <a:pt x="9294" y="10744"/>
                  </a:cubicBezTo>
                  <a:lnTo>
                    <a:pt x="8979" y="10303"/>
                  </a:lnTo>
                  <a:cubicBezTo>
                    <a:pt x="8018" y="9071"/>
                    <a:pt x="8059" y="9043"/>
                    <a:pt x="8038" y="9043"/>
                  </a:cubicBezTo>
                  <a:lnTo>
                    <a:pt x="8038" y="9043"/>
                  </a:lnTo>
                  <a:cubicBezTo>
                    <a:pt x="8037" y="9043"/>
                    <a:pt x="8036" y="9043"/>
                    <a:pt x="8034" y="9043"/>
                  </a:cubicBezTo>
                  <a:cubicBezTo>
                    <a:pt x="7751" y="8728"/>
                    <a:pt x="7593" y="8350"/>
                    <a:pt x="7593" y="7909"/>
                  </a:cubicBezTo>
                  <a:cubicBezTo>
                    <a:pt x="7593" y="6963"/>
                    <a:pt x="8349" y="6207"/>
                    <a:pt x="9294" y="6207"/>
                  </a:cubicBezTo>
                  <a:close/>
                  <a:moveTo>
                    <a:pt x="7026" y="8854"/>
                  </a:moveTo>
                  <a:cubicBezTo>
                    <a:pt x="7152" y="9074"/>
                    <a:pt x="7278" y="9326"/>
                    <a:pt x="7467" y="9515"/>
                  </a:cubicBezTo>
                  <a:cubicBezTo>
                    <a:pt x="7026" y="10429"/>
                    <a:pt x="6459" y="10965"/>
                    <a:pt x="5829" y="10965"/>
                  </a:cubicBezTo>
                  <a:cubicBezTo>
                    <a:pt x="5199" y="10965"/>
                    <a:pt x="4569" y="10397"/>
                    <a:pt x="4096" y="9389"/>
                  </a:cubicBezTo>
                  <a:cubicBezTo>
                    <a:pt x="4317" y="9295"/>
                    <a:pt x="4474" y="9074"/>
                    <a:pt x="4600" y="8854"/>
                  </a:cubicBezTo>
                  <a:cubicBezTo>
                    <a:pt x="4978" y="8885"/>
                    <a:pt x="5388" y="8917"/>
                    <a:pt x="5766" y="8917"/>
                  </a:cubicBezTo>
                  <a:cubicBezTo>
                    <a:pt x="6207" y="8917"/>
                    <a:pt x="6616" y="8885"/>
                    <a:pt x="7026" y="8854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16"/>
                    <a:pt x="0" y="5861"/>
                  </a:cubicBezTo>
                  <a:cubicBezTo>
                    <a:pt x="0" y="9043"/>
                    <a:pt x="2584" y="11689"/>
                    <a:pt x="5829" y="11689"/>
                  </a:cubicBezTo>
                  <a:cubicBezTo>
                    <a:pt x="6806" y="11689"/>
                    <a:pt x="7751" y="11437"/>
                    <a:pt x="8570" y="11028"/>
                  </a:cubicBezTo>
                  <a:lnTo>
                    <a:pt x="8979" y="11563"/>
                  </a:lnTo>
                  <a:cubicBezTo>
                    <a:pt x="9042" y="11658"/>
                    <a:pt x="9145" y="11705"/>
                    <a:pt x="9247" y="11705"/>
                  </a:cubicBezTo>
                  <a:cubicBezTo>
                    <a:pt x="9350" y="11705"/>
                    <a:pt x="9452" y="11658"/>
                    <a:pt x="9515" y="11563"/>
                  </a:cubicBezTo>
                  <a:cubicBezTo>
                    <a:pt x="9515" y="11563"/>
                    <a:pt x="11279" y="9169"/>
                    <a:pt x="11405" y="8980"/>
                  </a:cubicBezTo>
                  <a:cubicBezTo>
                    <a:pt x="11563" y="8665"/>
                    <a:pt x="11657" y="8287"/>
                    <a:pt x="11657" y="7940"/>
                  </a:cubicBezTo>
                  <a:cubicBezTo>
                    <a:pt x="11657" y="7657"/>
                    <a:pt x="11626" y="7405"/>
                    <a:pt x="11531" y="7152"/>
                  </a:cubicBezTo>
                  <a:cubicBezTo>
                    <a:pt x="11594" y="6774"/>
                    <a:pt x="11657" y="6333"/>
                    <a:pt x="11657" y="5892"/>
                  </a:cubicBezTo>
                  <a:cubicBezTo>
                    <a:pt x="11657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41"/>
            <p:cNvSpPr/>
            <p:nvPr/>
          </p:nvSpPr>
          <p:spPr>
            <a:xfrm>
              <a:off x="-33467475" y="28066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631"/>
                  </a:moveTo>
                  <a:cubicBezTo>
                    <a:pt x="1229" y="631"/>
                    <a:pt x="1387" y="789"/>
                    <a:pt x="1387" y="1009"/>
                  </a:cubicBezTo>
                  <a:cubicBezTo>
                    <a:pt x="1387" y="1198"/>
                    <a:pt x="1198" y="1356"/>
                    <a:pt x="1040" y="1356"/>
                  </a:cubicBezTo>
                  <a:cubicBezTo>
                    <a:pt x="820" y="1356"/>
                    <a:pt x="662" y="1198"/>
                    <a:pt x="662" y="1009"/>
                  </a:cubicBezTo>
                  <a:cubicBezTo>
                    <a:pt x="662" y="789"/>
                    <a:pt x="820" y="631"/>
                    <a:pt x="1040" y="631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cubicBezTo>
                    <a:pt x="1" y="1576"/>
                    <a:pt x="473" y="2049"/>
                    <a:pt x="1040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9" name="Google Shape;6579;p41"/>
          <p:cNvGrpSpPr/>
          <p:nvPr/>
        </p:nvGrpSpPr>
        <p:grpSpPr>
          <a:xfrm>
            <a:off x="5679739" y="1682524"/>
            <a:ext cx="311453" cy="334088"/>
            <a:chOff x="-31874100" y="1939525"/>
            <a:chExt cx="271750" cy="291500"/>
          </a:xfrm>
        </p:grpSpPr>
        <p:sp>
          <p:nvSpPr>
            <p:cNvPr id="6580" name="Google Shape;6580;p41"/>
            <p:cNvSpPr/>
            <p:nvPr/>
          </p:nvSpPr>
          <p:spPr>
            <a:xfrm>
              <a:off x="-31874100" y="2132475"/>
              <a:ext cx="271750" cy="98550"/>
            </a:xfrm>
            <a:custGeom>
              <a:avLst/>
              <a:gdLst/>
              <a:ahLst/>
              <a:cxnLst/>
              <a:rect l="l" t="t" r="r" b="b"/>
              <a:pathLst>
                <a:path w="10870" h="3942" extrusionOk="0">
                  <a:moveTo>
                    <a:pt x="2080" y="1135"/>
                  </a:moveTo>
                  <a:lnTo>
                    <a:pt x="2300" y="1576"/>
                  </a:lnTo>
                  <a:cubicBezTo>
                    <a:pt x="2363" y="1702"/>
                    <a:pt x="2458" y="1734"/>
                    <a:pt x="2584" y="1765"/>
                  </a:cubicBezTo>
                  <a:lnTo>
                    <a:pt x="3056" y="1860"/>
                  </a:lnTo>
                  <a:lnTo>
                    <a:pt x="2710" y="2206"/>
                  </a:lnTo>
                  <a:cubicBezTo>
                    <a:pt x="2615" y="2269"/>
                    <a:pt x="2584" y="2395"/>
                    <a:pt x="2615" y="2521"/>
                  </a:cubicBezTo>
                  <a:lnTo>
                    <a:pt x="2710" y="2994"/>
                  </a:lnTo>
                  <a:lnTo>
                    <a:pt x="2269" y="2773"/>
                  </a:lnTo>
                  <a:cubicBezTo>
                    <a:pt x="2237" y="2710"/>
                    <a:pt x="2143" y="2710"/>
                    <a:pt x="2111" y="2710"/>
                  </a:cubicBezTo>
                  <a:cubicBezTo>
                    <a:pt x="2080" y="2710"/>
                    <a:pt x="1985" y="2710"/>
                    <a:pt x="1954" y="2773"/>
                  </a:cubicBezTo>
                  <a:lnTo>
                    <a:pt x="1513" y="2994"/>
                  </a:lnTo>
                  <a:lnTo>
                    <a:pt x="1607" y="2521"/>
                  </a:lnTo>
                  <a:cubicBezTo>
                    <a:pt x="1607" y="2395"/>
                    <a:pt x="1607" y="2301"/>
                    <a:pt x="1513" y="2206"/>
                  </a:cubicBezTo>
                  <a:lnTo>
                    <a:pt x="1166" y="1860"/>
                  </a:lnTo>
                  <a:lnTo>
                    <a:pt x="1639" y="1765"/>
                  </a:lnTo>
                  <a:cubicBezTo>
                    <a:pt x="1670" y="1765"/>
                    <a:pt x="1796" y="1702"/>
                    <a:pt x="1828" y="1576"/>
                  </a:cubicBezTo>
                  <a:lnTo>
                    <a:pt x="2080" y="1135"/>
                  </a:lnTo>
                  <a:close/>
                  <a:moveTo>
                    <a:pt x="5514" y="1135"/>
                  </a:moveTo>
                  <a:lnTo>
                    <a:pt x="5734" y="1576"/>
                  </a:lnTo>
                  <a:cubicBezTo>
                    <a:pt x="5766" y="1702"/>
                    <a:pt x="5892" y="1734"/>
                    <a:pt x="6018" y="1765"/>
                  </a:cubicBezTo>
                  <a:lnTo>
                    <a:pt x="6490" y="1860"/>
                  </a:lnTo>
                  <a:lnTo>
                    <a:pt x="6144" y="2206"/>
                  </a:lnTo>
                  <a:cubicBezTo>
                    <a:pt x="6049" y="2269"/>
                    <a:pt x="6018" y="2395"/>
                    <a:pt x="6049" y="2521"/>
                  </a:cubicBezTo>
                  <a:lnTo>
                    <a:pt x="6144" y="2994"/>
                  </a:lnTo>
                  <a:lnTo>
                    <a:pt x="5703" y="2773"/>
                  </a:lnTo>
                  <a:cubicBezTo>
                    <a:pt x="5671" y="2710"/>
                    <a:pt x="5577" y="2710"/>
                    <a:pt x="5545" y="2710"/>
                  </a:cubicBezTo>
                  <a:cubicBezTo>
                    <a:pt x="5514" y="2710"/>
                    <a:pt x="5419" y="2710"/>
                    <a:pt x="5388" y="2773"/>
                  </a:cubicBezTo>
                  <a:lnTo>
                    <a:pt x="4947" y="2994"/>
                  </a:lnTo>
                  <a:lnTo>
                    <a:pt x="5041" y="2521"/>
                  </a:lnTo>
                  <a:cubicBezTo>
                    <a:pt x="5041" y="2395"/>
                    <a:pt x="5041" y="2301"/>
                    <a:pt x="4947" y="2206"/>
                  </a:cubicBezTo>
                  <a:lnTo>
                    <a:pt x="4600" y="1860"/>
                  </a:lnTo>
                  <a:lnTo>
                    <a:pt x="4978" y="1765"/>
                  </a:lnTo>
                  <a:cubicBezTo>
                    <a:pt x="5104" y="1765"/>
                    <a:pt x="5199" y="1702"/>
                    <a:pt x="5262" y="1576"/>
                  </a:cubicBezTo>
                  <a:lnTo>
                    <a:pt x="5514" y="1135"/>
                  </a:lnTo>
                  <a:close/>
                  <a:moveTo>
                    <a:pt x="8916" y="1135"/>
                  </a:moveTo>
                  <a:lnTo>
                    <a:pt x="9168" y="1576"/>
                  </a:lnTo>
                  <a:cubicBezTo>
                    <a:pt x="9200" y="1702"/>
                    <a:pt x="9326" y="1734"/>
                    <a:pt x="9452" y="1765"/>
                  </a:cubicBezTo>
                  <a:lnTo>
                    <a:pt x="9924" y="1860"/>
                  </a:lnTo>
                  <a:lnTo>
                    <a:pt x="9546" y="2206"/>
                  </a:lnTo>
                  <a:cubicBezTo>
                    <a:pt x="9483" y="2269"/>
                    <a:pt x="9452" y="2395"/>
                    <a:pt x="9483" y="2521"/>
                  </a:cubicBezTo>
                  <a:lnTo>
                    <a:pt x="9546" y="2994"/>
                  </a:lnTo>
                  <a:lnTo>
                    <a:pt x="9137" y="2773"/>
                  </a:lnTo>
                  <a:cubicBezTo>
                    <a:pt x="9074" y="2710"/>
                    <a:pt x="9011" y="2710"/>
                    <a:pt x="8979" y="2710"/>
                  </a:cubicBezTo>
                  <a:cubicBezTo>
                    <a:pt x="8916" y="2710"/>
                    <a:pt x="8853" y="2710"/>
                    <a:pt x="8822" y="2773"/>
                  </a:cubicBezTo>
                  <a:lnTo>
                    <a:pt x="8381" y="2994"/>
                  </a:lnTo>
                  <a:lnTo>
                    <a:pt x="8444" y="2521"/>
                  </a:lnTo>
                  <a:cubicBezTo>
                    <a:pt x="8444" y="2395"/>
                    <a:pt x="8444" y="2301"/>
                    <a:pt x="8381" y="2206"/>
                  </a:cubicBezTo>
                  <a:lnTo>
                    <a:pt x="8034" y="1860"/>
                  </a:lnTo>
                  <a:lnTo>
                    <a:pt x="8412" y="1765"/>
                  </a:lnTo>
                  <a:cubicBezTo>
                    <a:pt x="8538" y="1765"/>
                    <a:pt x="8601" y="1702"/>
                    <a:pt x="8696" y="1576"/>
                  </a:cubicBezTo>
                  <a:lnTo>
                    <a:pt x="8916" y="1135"/>
                  </a:lnTo>
                  <a:close/>
                  <a:moveTo>
                    <a:pt x="2048" y="1"/>
                  </a:moveTo>
                  <a:cubicBezTo>
                    <a:pt x="1922" y="1"/>
                    <a:pt x="1796" y="64"/>
                    <a:pt x="1733" y="190"/>
                  </a:cubicBezTo>
                  <a:lnTo>
                    <a:pt x="1292" y="1104"/>
                  </a:lnTo>
                  <a:lnTo>
                    <a:pt x="315" y="1261"/>
                  </a:lnTo>
                  <a:cubicBezTo>
                    <a:pt x="189" y="1261"/>
                    <a:pt x="63" y="1387"/>
                    <a:pt x="32" y="1482"/>
                  </a:cubicBezTo>
                  <a:cubicBezTo>
                    <a:pt x="0" y="1608"/>
                    <a:pt x="32" y="1765"/>
                    <a:pt x="95" y="1860"/>
                  </a:cubicBezTo>
                  <a:lnTo>
                    <a:pt x="819" y="2553"/>
                  </a:lnTo>
                  <a:lnTo>
                    <a:pt x="662" y="3561"/>
                  </a:lnTo>
                  <a:cubicBezTo>
                    <a:pt x="630" y="3655"/>
                    <a:pt x="693" y="3813"/>
                    <a:pt x="788" y="3876"/>
                  </a:cubicBezTo>
                  <a:cubicBezTo>
                    <a:pt x="862" y="3913"/>
                    <a:pt x="925" y="3928"/>
                    <a:pt x="990" y="3928"/>
                  </a:cubicBezTo>
                  <a:cubicBezTo>
                    <a:pt x="1035" y="3928"/>
                    <a:pt x="1082" y="3920"/>
                    <a:pt x="1134" y="3907"/>
                  </a:cubicBezTo>
                  <a:lnTo>
                    <a:pt x="2048" y="3435"/>
                  </a:lnTo>
                  <a:lnTo>
                    <a:pt x="2962" y="3907"/>
                  </a:lnTo>
                  <a:cubicBezTo>
                    <a:pt x="2998" y="3931"/>
                    <a:pt x="3039" y="3942"/>
                    <a:pt x="3082" y="3942"/>
                  </a:cubicBezTo>
                  <a:cubicBezTo>
                    <a:pt x="3153" y="3942"/>
                    <a:pt x="3230" y="3915"/>
                    <a:pt x="3308" y="3876"/>
                  </a:cubicBezTo>
                  <a:cubicBezTo>
                    <a:pt x="3434" y="3781"/>
                    <a:pt x="3466" y="3655"/>
                    <a:pt x="3434" y="3561"/>
                  </a:cubicBezTo>
                  <a:lnTo>
                    <a:pt x="3277" y="2553"/>
                  </a:lnTo>
                  <a:lnTo>
                    <a:pt x="3749" y="2080"/>
                  </a:lnTo>
                  <a:lnTo>
                    <a:pt x="4222" y="2553"/>
                  </a:lnTo>
                  <a:lnTo>
                    <a:pt x="4064" y="3561"/>
                  </a:lnTo>
                  <a:cubicBezTo>
                    <a:pt x="4001" y="3655"/>
                    <a:pt x="4096" y="3813"/>
                    <a:pt x="4159" y="3876"/>
                  </a:cubicBezTo>
                  <a:cubicBezTo>
                    <a:pt x="4233" y="3913"/>
                    <a:pt x="4307" y="3928"/>
                    <a:pt x="4380" y="3928"/>
                  </a:cubicBezTo>
                  <a:cubicBezTo>
                    <a:pt x="4433" y="3928"/>
                    <a:pt x="4485" y="3920"/>
                    <a:pt x="4537" y="3907"/>
                  </a:cubicBezTo>
                  <a:lnTo>
                    <a:pt x="5419" y="3435"/>
                  </a:lnTo>
                  <a:lnTo>
                    <a:pt x="6333" y="3907"/>
                  </a:lnTo>
                  <a:cubicBezTo>
                    <a:pt x="6381" y="3931"/>
                    <a:pt x="6429" y="3942"/>
                    <a:pt x="6475" y="3942"/>
                  </a:cubicBezTo>
                  <a:cubicBezTo>
                    <a:pt x="6550" y="3942"/>
                    <a:pt x="6621" y="3915"/>
                    <a:pt x="6679" y="3876"/>
                  </a:cubicBezTo>
                  <a:cubicBezTo>
                    <a:pt x="6805" y="3781"/>
                    <a:pt x="6837" y="3655"/>
                    <a:pt x="6805" y="3561"/>
                  </a:cubicBezTo>
                  <a:lnTo>
                    <a:pt x="6648" y="2553"/>
                  </a:lnTo>
                  <a:lnTo>
                    <a:pt x="7120" y="2080"/>
                  </a:lnTo>
                  <a:lnTo>
                    <a:pt x="7593" y="2553"/>
                  </a:lnTo>
                  <a:lnTo>
                    <a:pt x="7435" y="3561"/>
                  </a:lnTo>
                  <a:cubicBezTo>
                    <a:pt x="7404" y="3655"/>
                    <a:pt x="7467" y="3813"/>
                    <a:pt x="7561" y="3876"/>
                  </a:cubicBezTo>
                  <a:cubicBezTo>
                    <a:pt x="7635" y="3913"/>
                    <a:pt x="7698" y="3928"/>
                    <a:pt x="7763" y="3928"/>
                  </a:cubicBezTo>
                  <a:cubicBezTo>
                    <a:pt x="7809" y="3928"/>
                    <a:pt x="7856" y="3920"/>
                    <a:pt x="7908" y="3907"/>
                  </a:cubicBezTo>
                  <a:lnTo>
                    <a:pt x="8822" y="3435"/>
                  </a:lnTo>
                  <a:lnTo>
                    <a:pt x="9735" y="3907"/>
                  </a:lnTo>
                  <a:cubicBezTo>
                    <a:pt x="9771" y="3931"/>
                    <a:pt x="9812" y="3942"/>
                    <a:pt x="9856" y="3942"/>
                  </a:cubicBezTo>
                  <a:cubicBezTo>
                    <a:pt x="9926" y="3942"/>
                    <a:pt x="10004" y="3915"/>
                    <a:pt x="10082" y="3876"/>
                  </a:cubicBezTo>
                  <a:cubicBezTo>
                    <a:pt x="10208" y="3781"/>
                    <a:pt x="10239" y="3655"/>
                    <a:pt x="10208" y="3561"/>
                  </a:cubicBezTo>
                  <a:lnTo>
                    <a:pt x="10050" y="2553"/>
                  </a:lnTo>
                  <a:lnTo>
                    <a:pt x="10743" y="1860"/>
                  </a:lnTo>
                  <a:cubicBezTo>
                    <a:pt x="10838" y="1765"/>
                    <a:pt x="10869" y="1608"/>
                    <a:pt x="10838" y="1482"/>
                  </a:cubicBezTo>
                  <a:cubicBezTo>
                    <a:pt x="10775" y="1387"/>
                    <a:pt x="10680" y="1293"/>
                    <a:pt x="10554" y="1261"/>
                  </a:cubicBezTo>
                  <a:lnTo>
                    <a:pt x="9578" y="1104"/>
                  </a:lnTo>
                  <a:lnTo>
                    <a:pt x="9137" y="190"/>
                  </a:lnTo>
                  <a:cubicBezTo>
                    <a:pt x="9105" y="64"/>
                    <a:pt x="8979" y="1"/>
                    <a:pt x="8822" y="1"/>
                  </a:cubicBezTo>
                  <a:cubicBezTo>
                    <a:pt x="8696" y="1"/>
                    <a:pt x="8570" y="64"/>
                    <a:pt x="8507" y="190"/>
                  </a:cubicBezTo>
                  <a:lnTo>
                    <a:pt x="8066" y="1104"/>
                  </a:lnTo>
                  <a:lnTo>
                    <a:pt x="7120" y="1261"/>
                  </a:lnTo>
                  <a:lnTo>
                    <a:pt x="6175" y="1104"/>
                  </a:lnTo>
                  <a:lnTo>
                    <a:pt x="5734" y="190"/>
                  </a:lnTo>
                  <a:cubicBezTo>
                    <a:pt x="5703" y="64"/>
                    <a:pt x="5577" y="1"/>
                    <a:pt x="5419" y="1"/>
                  </a:cubicBezTo>
                  <a:cubicBezTo>
                    <a:pt x="5262" y="1"/>
                    <a:pt x="5199" y="64"/>
                    <a:pt x="5104" y="190"/>
                  </a:cubicBezTo>
                  <a:lnTo>
                    <a:pt x="4695" y="1104"/>
                  </a:lnTo>
                  <a:lnTo>
                    <a:pt x="3749" y="1261"/>
                  </a:lnTo>
                  <a:lnTo>
                    <a:pt x="2804" y="1104"/>
                  </a:lnTo>
                  <a:lnTo>
                    <a:pt x="2363" y="190"/>
                  </a:lnTo>
                  <a:cubicBezTo>
                    <a:pt x="2332" y="64"/>
                    <a:pt x="2206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41"/>
            <p:cNvSpPr/>
            <p:nvPr/>
          </p:nvSpPr>
          <p:spPr>
            <a:xfrm>
              <a:off x="-31830775" y="1939525"/>
              <a:ext cx="189050" cy="189825"/>
            </a:xfrm>
            <a:custGeom>
              <a:avLst/>
              <a:gdLst/>
              <a:ahLst/>
              <a:cxnLst/>
              <a:rect l="l" t="t" r="r" b="b"/>
              <a:pathLst>
                <a:path w="7562" h="7593" extrusionOk="0">
                  <a:moveTo>
                    <a:pt x="3718" y="662"/>
                  </a:moveTo>
                  <a:cubicBezTo>
                    <a:pt x="5072" y="662"/>
                    <a:pt x="6144" y="1764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1" y="2048"/>
                    <a:pt x="4411" y="2048"/>
                  </a:cubicBezTo>
                  <a:lnTo>
                    <a:pt x="3025" y="2048"/>
                  </a:lnTo>
                  <a:cubicBezTo>
                    <a:pt x="2142" y="2048"/>
                    <a:pt x="1481" y="2678"/>
                    <a:pt x="1323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23" y="1764"/>
                    <a:pt x="2426" y="662"/>
                    <a:pt x="3718" y="662"/>
                  </a:cubicBezTo>
                  <a:close/>
                  <a:moveTo>
                    <a:pt x="4348" y="2773"/>
                  </a:moveTo>
                  <a:cubicBezTo>
                    <a:pt x="4915" y="2773"/>
                    <a:pt x="5387" y="3245"/>
                    <a:pt x="5387" y="3781"/>
                  </a:cubicBezTo>
                  <a:lnTo>
                    <a:pt x="5387" y="4127"/>
                  </a:lnTo>
                  <a:lnTo>
                    <a:pt x="5387" y="4127"/>
                  </a:lnTo>
                  <a:cubicBezTo>
                    <a:pt x="5153" y="4127"/>
                    <a:pt x="4907" y="4122"/>
                    <a:pt x="4820" y="4064"/>
                  </a:cubicBezTo>
                  <a:cubicBezTo>
                    <a:pt x="4789" y="4033"/>
                    <a:pt x="4757" y="3907"/>
                    <a:pt x="4757" y="3812"/>
                  </a:cubicBezTo>
                  <a:cubicBezTo>
                    <a:pt x="4757" y="3623"/>
                    <a:pt x="4600" y="3466"/>
                    <a:pt x="4411" y="3466"/>
                  </a:cubicBezTo>
                  <a:cubicBezTo>
                    <a:pt x="4190" y="3466"/>
                    <a:pt x="4033" y="3623"/>
                    <a:pt x="4033" y="3812"/>
                  </a:cubicBezTo>
                  <a:cubicBezTo>
                    <a:pt x="4033" y="3907"/>
                    <a:pt x="4033" y="4033"/>
                    <a:pt x="3970" y="4064"/>
                  </a:cubicBezTo>
                  <a:cubicBezTo>
                    <a:pt x="3907" y="4127"/>
                    <a:pt x="3789" y="4143"/>
                    <a:pt x="3643" y="4143"/>
                  </a:cubicBezTo>
                  <a:cubicBezTo>
                    <a:pt x="3497" y="4143"/>
                    <a:pt x="3324" y="4127"/>
                    <a:pt x="3151" y="4127"/>
                  </a:cubicBezTo>
                  <a:lnTo>
                    <a:pt x="1953" y="4127"/>
                  </a:lnTo>
                  <a:lnTo>
                    <a:pt x="1953" y="3781"/>
                  </a:lnTo>
                  <a:cubicBezTo>
                    <a:pt x="1953" y="3214"/>
                    <a:pt x="2426" y="2773"/>
                    <a:pt x="2993" y="2773"/>
                  </a:cubicBezTo>
                  <a:close/>
                  <a:moveTo>
                    <a:pt x="1008" y="4096"/>
                  </a:moveTo>
                  <a:cubicBezTo>
                    <a:pt x="1197" y="4096"/>
                    <a:pt x="1355" y="4253"/>
                    <a:pt x="1355" y="4442"/>
                  </a:cubicBezTo>
                  <a:lnTo>
                    <a:pt x="1355" y="5135"/>
                  </a:lnTo>
                  <a:cubicBezTo>
                    <a:pt x="1323" y="5356"/>
                    <a:pt x="1197" y="5482"/>
                    <a:pt x="1008" y="5482"/>
                  </a:cubicBezTo>
                  <a:cubicBezTo>
                    <a:pt x="819" y="5482"/>
                    <a:pt x="662" y="5324"/>
                    <a:pt x="662" y="5135"/>
                  </a:cubicBezTo>
                  <a:lnTo>
                    <a:pt x="662" y="4442"/>
                  </a:lnTo>
                  <a:cubicBezTo>
                    <a:pt x="662" y="4253"/>
                    <a:pt x="819" y="4096"/>
                    <a:pt x="1008" y="4096"/>
                  </a:cubicBezTo>
                  <a:close/>
                  <a:moveTo>
                    <a:pt x="6459" y="4127"/>
                  </a:moveTo>
                  <a:cubicBezTo>
                    <a:pt x="6648" y="4127"/>
                    <a:pt x="6805" y="4285"/>
                    <a:pt x="6805" y="4505"/>
                  </a:cubicBezTo>
                  <a:lnTo>
                    <a:pt x="6805" y="5167"/>
                  </a:lnTo>
                  <a:cubicBezTo>
                    <a:pt x="6805" y="5356"/>
                    <a:pt x="6648" y="5513"/>
                    <a:pt x="6459" y="5513"/>
                  </a:cubicBezTo>
                  <a:cubicBezTo>
                    <a:pt x="6238" y="5513"/>
                    <a:pt x="6081" y="5356"/>
                    <a:pt x="6081" y="5167"/>
                  </a:cubicBezTo>
                  <a:lnTo>
                    <a:pt x="6081" y="4505"/>
                  </a:lnTo>
                  <a:cubicBezTo>
                    <a:pt x="6081" y="4285"/>
                    <a:pt x="6238" y="4127"/>
                    <a:pt x="6459" y="4127"/>
                  </a:cubicBezTo>
                  <a:close/>
                  <a:moveTo>
                    <a:pt x="4442" y="4568"/>
                  </a:moveTo>
                  <a:cubicBezTo>
                    <a:pt x="4726" y="4757"/>
                    <a:pt x="5072" y="4820"/>
                    <a:pt x="5450" y="4820"/>
                  </a:cubicBezTo>
                  <a:lnTo>
                    <a:pt x="5450" y="5167"/>
                  </a:lnTo>
                  <a:cubicBezTo>
                    <a:pt x="5450" y="6112"/>
                    <a:pt x="4663" y="6900"/>
                    <a:pt x="3718" y="6900"/>
                  </a:cubicBezTo>
                  <a:cubicBezTo>
                    <a:pt x="2772" y="6900"/>
                    <a:pt x="2048" y="6112"/>
                    <a:pt x="2048" y="5167"/>
                  </a:cubicBezTo>
                  <a:lnTo>
                    <a:pt x="2048" y="4820"/>
                  </a:lnTo>
                  <a:lnTo>
                    <a:pt x="3214" y="4820"/>
                  </a:lnTo>
                  <a:cubicBezTo>
                    <a:pt x="3305" y="4820"/>
                    <a:pt x="3394" y="4821"/>
                    <a:pt x="3479" y="4821"/>
                  </a:cubicBezTo>
                  <a:cubicBezTo>
                    <a:pt x="3863" y="4821"/>
                    <a:pt x="4184" y="4800"/>
                    <a:pt x="4442" y="4568"/>
                  </a:cubicBezTo>
                  <a:close/>
                  <a:moveTo>
                    <a:pt x="3718" y="0"/>
                  </a:moveTo>
                  <a:cubicBezTo>
                    <a:pt x="2048" y="0"/>
                    <a:pt x="662" y="1386"/>
                    <a:pt x="662" y="3119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505"/>
                  </a:cubicBezTo>
                  <a:lnTo>
                    <a:pt x="0" y="5167"/>
                  </a:lnTo>
                  <a:cubicBezTo>
                    <a:pt x="0" y="5703"/>
                    <a:pt x="473" y="6175"/>
                    <a:pt x="1008" y="6175"/>
                  </a:cubicBezTo>
                  <a:cubicBezTo>
                    <a:pt x="1197" y="6175"/>
                    <a:pt x="1355" y="6144"/>
                    <a:pt x="1512" y="6081"/>
                  </a:cubicBezTo>
                  <a:cubicBezTo>
                    <a:pt x="1890" y="6963"/>
                    <a:pt x="2741" y="7593"/>
                    <a:pt x="3781" y="7593"/>
                  </a:cubicBezTo>
                  <a:cubicBezTo>
                    <a:pt x="4789" y="7593"/>
                    <a:pt x="5671" y="6963"/>
                    <a:pt x="6018" y="6049"/>
                  </a:cubicBezTo>
                  <a:cubicBezTo>
                    <a:pt x="6175" y="6144"/>
                    <a:pt x="6333" y="6175"/>
                    <a:pt x="6522" y="6175"/>
                  </a:cubicBezTo>
                  <a:cubicBezTo>
                    <a:pt x="7089" y="6175"/>
                    <a:pt x="7561" y="5703"/>
                    <a:pt x="7561" y="5167"/>
                  </a:cubicBezTo>
                  <a:lnTo>
                    <a:pt x="7561" y="4474"/>
                  </a:lnTo>
                  <a:cubicBezTo>
                    <a:pt x="7561" y="4064"/>
                    <a:pt x="7278" y="3655"/>
                    <a:pt x="6868" y="3497"/>
                  </a:cubicBezTo>
                  <a:lnTo>
                    <a:pt x="6868" y="3119"/>
                  </a:lnTo>
                  <a:cubicBezTo>
                    <a:pt x="6805" y="1386"/>
                    <a:pt x="5419" y="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2" name="Google Shape;6582;p41"/>
          <p:cNvSpPr/>
          <p:nvPr/>
        </p:nvSpPr>
        <p:spPr>
          <a:xfrm>
            <a:off x="5686661" y="2108734"/>
            <a:ext cx="294318" cy="334031"/>
          </a:xfrm>
          <a:custGeom>
            <a:avLst/>
            <a:gdLst/>
            <a:ahLst/>
            <a:cxnLst/>
            <a:rect l="l" t="t" r="r" b="b"/>
            <a:pathLst>
              <a:path w="10272" h="11658" extrusionOk="0">
                <a:moveTo>
                  <a:pt x="7877" y="693"/>
                </a:moveTo>
                <a:cubicBezTo>
                  <a:pt x="8066" y="693"/>
                  <a:pt x="8224" y="851"/>
                  <a:pt x="8224" y="1040"/>
                </a:cubicBezTo>
                <a:lnTo>
                  <a:pt x="8224" y="1387"/>
                </a:lnTo>
                <a:lnTo>
                  <a:pt x="2080" y="1387"/>
                </a:lnTo>
                <a:lnTo>
                  <a:pt x="2080" y="1040"/>
                </a:lnTo>
                <a:cubicBezTo>
                  <a:pt x="2049" y="851"/>
                  <a:pt x="2206" y="693"/>
                  <a:pt x="2395" y="693"/>
                </a:cubicBezTo>
                <a:close/>
                <a:moveTo>
                  <a:pt x="9200" y="2710"/>
                </a:moveTo>
                <a:cubicBezTo>
                  <a:pt x="9421" y="2710"/>
                  <a:pt x="9578" y="2899"/>
                  <a:pt x="9578" y="3088"/>
                </a:cubicBezTo>
                <a:cubicBezTo>
                  <a:pt x="9578" y="3277"/>
                  <a:pt x="9421" y="3434"/>
                  <a:pt x="9200" y="3434"/>
                </a:cubicBezTo>
                <a:lnTo>
                  <a:pt x="8854" y="3434"/>
                </a:lnTo>
                <a:lnTo>
                  <a:pt x="8854" y="2773"/>
                </a:lnTo>
                <a:lnTo>
                  <a:pt x="9200" y="2773"/>
                </a:lnTo>
                <a:lnTo>
                  <a:pt x="9200" y="2710"/>
                </a:lnTo>
                <a:close/>
                <a:moveTo>
                  <a:pt x="6176" y="3907"/>
                </a:moveTo>
                <a:cubicBezTo>
                  <a:pt x="6207" y="4033"/>
                  <a:pt x="6333" y="4127"/>
                  <a:pt x="6491" y="4127"/>
                </a:cubicBezTo>
                <a:lnTo>
                  <a:pt x="9200" y="4127"/>
                </a:lnTo>
                <a:cubicBezTo>
                  <a:pt x="9326" y="4127"/>
                  <a:pt x="9421" y="4127"/>
                  <a:pt x="9515" y="4096"/>
                </a:cubicBezTo>
                <a:lnTo>
                  <a:pt x="9515" y="4096"/>
                </a:lnTo>
                <a:cubicBezTo>
                  <a:pt x="9421" y="4474"/>
                  <a:pt x="9011" y="4789"/>
                  <a:pt x="8539" y="4789"/>
                </a:cubicBezTo>
                <a:lnTo>
                  <a:pt x="6491" y="4789"/>
                </a:lnTo>
                <a:cubicBezTo>
                  <a:pt x="6333" y="4789"/>
                  <a:pt x="6239" y="4852"/>
                  <a:pt x="6176" y="5010"/>
                </a:cubicBezTo>
                <a:lnTo>
                  <a:pt x="5640" y="4474"/>
                </a:lnTo>
                <a:lnTo>
                  <a:pt x="6176" y="3907"/>
                </a:lnTo>
                <a:close/>
                <a:moveTo>
                  <a:pt x="1387" y="4789"/>
                </a:moveTo>
                <a:lnTo>
                  <a:pt x="1387" y="5451"/>
                </a:lnTo>
                <a:lnTo>
                  <a:pt x="1009" y="5451"/>
                </a:lnTo>
                <a:cubicBezTo>
                  <a:pt x="820" y="5451"/>
                  <a:pt x="662" y="5293"/>
                  <a:pt x="662" y="5073"/>
                </a:cubicBezTo>
                <a:cubicBezTo>
                  <a:pt x="662" y="4884"/>
                  <a:pt x="820" y="4789"/>
                  <a:pt x="1009" y="4789"/>
                </a:cubicBezTo>
                <a:close/>
                <a:moveTo>
                  <a:pt x="4065" y="5923"/>
                </a:moveTo>
                <a:lnTo>
                  <a:pt x="4601" y="6459"/>
                </a:lnTo>
                <a:lnTo>
                  <a:pt x="4065" y="7026"/>
                </a:lnTo>
                <a:cubicBezTo>
                  <a:pt x="4033" y="6900"/>
                  <a:pt x="3907" y="6774"/>
                  <a:pt x="3750" y="6774"/>
                </a:cubicBezTo>
                <a:lnTo>
                  <a:pt x="1702" y="6774"/>
                </a:lnTo>
                <a:cubicBezTo>
                  <a:pt x="1664" y="6779"/>
                  <a:pt x="1626" y="6782"/>
                  <a:pt x="1589" y="6782"/>
                </a:cubicBezTo>
                <a:cubicBezTo>
                  <a:pt x="1192" y="6782"/>
                  <a:pt x="838" y="6487"/>
                  <a:pt x="694" y="6112"/>
                </a:cubicBezTo>
                <a:lnTo>
                  <a:pt x="694" y="6112"/>
                </a:lnTo>
                <a:cubicBezTo>
                  <a:pt x="788" y="6144"/>
                  <a:pt x="914" y="6144"/>
                  <a:pt x="1009" y="6144"/>
                </a:cubicBezTo>
                <a:lnTo>
                  <a:pt x="3750" y="6144"/>
                </a:lnTo>
                <a:cubicBezTo>
                  <a:pt x="3907" y="6144"/>
                  <a:pt x="4002" y="6081"/>
                  <a:pt x="4065" y="5923"/>
                </a:cubicBezTo>
                <a:close/>
                <a:moveTo>
                  <a:pt x="8192" y="2048"/>
                </a:moveTo>
                <a:lnTo>
                  <a:pt x="8192" y="3434"/>
                </a:lnTo>
                <a:lnTo>
                  <a:pt x="6806" y="3434"/>
                </a:lnTo>
                <a:lnTo>
                  <a:pt x="6806" y="3088"/>
                </a:lnTo>
                <a:cubicBezTo>
                  <a:pt x="6806" y="2930"/>
                  <a:pt x="6743" y="2804"/>
                  <a:pt x="6617" y="2773"/>
                </a:cubicBezTo>
                <a:cubicBezTo>
                  <a:pt x="6571" y="2761"/>
                  <a:pt x="6520" y="2754"/>
                  <a:pt x="6472" y="2754"/>
                </a:cubicBezTo>
                <a:cubicBezTo>
                  <a:pt x="6388" y="2754"/>
                  <a:pt x="6310" y="2776"/>
                  <a:pt x="6270" y="2836"/>
                </a:cubicBezTo>
                <a:lnTo>
                  <a:pt x="4884" y="4222"/>
                </a:lnTo>
                <a:cubicBezTo>
                  <a:pt x="4758" y="4348"/>
                  <a:pt x="4758" y="4569"/>
                  <a:pt x="4884" y="4695"/>
                </a:cubicBezTo>
                <a:lnTo>
                  <a:pt x="6270" y="6081"/>
                </a:lnTo>
                <a:cubicBezTo>
                  <a:pt x="6315" y="6125"/>
                  <a:pt x="6407" y="6170"/>
                  <a:pt x="6501" y="6170"/>
                </a:cubicBezTo>
                <a:cubicBezTo>
                  <a:pt x="6540" y="6170"/>
                  <a:pt x="6580" y="6162"/>
                  <a:pt x="6617" y="6144"/>
                </a:cubicBezTo>
                <a:cubicBezTo>
                  <a:pt x="6743" y="6112"/>
                  <a:pt x="6806" y="5955"/>
                  <a:pt x="6806" y="5829"/>
                </a:cubicBezTo>
                <a:lnTo>
                  <a:pt x="6806" y="5482"/>
                </a:lnTo>
                <a:lnTo>
                  <a:pt x="8192" y="5482"/>
                </a:lnTo>
                <a:lnTo>
                  <a:pt x="8192" y="8948"/>
                </a:lnTo>
                <a:lnTo>
                  <a:pt x="2049" y="8948"/>
                </a:lnTo>
                <a:lnTo>
                  <a:pt x="2049" y="7530"/>
                </a:lnTo>
                <a:lnTo>
                  <a:pt x="3435" y="7530"/>
                </a:lnTo>
                <a:lnTo>
                  <a:pt x="3435" y="7877"/>
                </a:lnTo>
                <a:cubicBezTo>
                  <a:pt x="3435" y="8034"/>
                  <a:pt x="3498" y="8160"/>
                  <a:pt x="3624" y="8192"/>
                </a:cubicBezTo>
                <a:cubicBezTo>
                  <a:pt x="3676" y="8218"/>
                  <a:pt x="3734" y="8233"/>
                  <a:pt x="3788" y="8233"/>
                </a:cubicBezTo>
                <a:cubicBezTo>
                  <a:pt x="3864" y="8233"/>
                  <a:pt x="3934" y="8202"/>
                  <a:pt x="3970" y="8129"/>
                </a:cubicBezTo>
                <a:lnTo>
                  <a:pt x="5357" y="6742"/>
                </a:lnTo>
                <a:cubicBezTo>
                  <a:pt x="5483" y="6616"/>
                  <a:pt x="5483" y="6396"/>
                  <a:pt x="5357" y="6270"/>
                </a:cubicBezTo>
                <a:lnTo>
                  <a:pt x="3970" y="4884"/>
                </a:lnTo>
                <a:cubicBezTo>
                  <a:pt x="3924" y="4837"/>
                  <a:pt x="3828" y="4808"/>
                  <a:pt x="3730" y="4808"/>
                </a:cubicBezTo>
                <a:cubicBezTo>
                  <a:pt x="3694" y="4808"/>
                  <a:pt x="3658" y="4812"/>
                  <a:pt x="3624" y="4821"/>
                </a:cubicBezTo>
                <a:cubicBezTo>
                  <a:pt x="3498" y="4852"/>
                  <a:pt x="3435" y="5010"/>
                  <a:pt x="3435" y="5136"/>
                </a:cubicBezTo>
                <a:lnTo>
                  <a:pt x="3435" y="5482"/>
                </a:lnTo>
                <a:lnTo>
                  <a:pt x="2049" y="5482"/>
                </a:lnTo>
                <a:lnTo>
                  <a:pt x="2049" y="2048"/>
                </a:lnTo>
                <a:close/>
                <a:moveTo>
                  <a:pt x="8192" y="9609"/>
                </a:moveTo>
                <a:lnTo>
                  <a:pt x="8192" y="10649"/>
                </a:lnTo>
                <a:cubicBezTo>
                  <a:pt x="8192" y="10838"/>
                  <a:pt x="8035" y="10996"/>
                  <a:pt x="7877" y="10996"/>
                </a:cubicBezTo>
                <a:lnTo>
                  <a:pt x="2395" y="10996"/>
                </a:lnTo>
                <a:cubicBezTo>
                  <a:pt x="2206" y="10996"/>
                  <a:pt x="2049" y="10838"/>
                  <a:pt x="2049" y="10649"/>
                </a:cubicBezTo>
                <a:lnTo>
                  <a:pt x="2049" y="9609"/>
                </a:lnTo>
                <a:close/>
                <a:moveTo>
                  <a:pt x="2395" y="0"/>
                </a:moveTo>
                <a:cubicBezTo>
                  <a:pt x="1860" y="0"/>
                  <a:pt x="1387" y="473"/>
                  <a:pt x="1387" y="1040"/>
                </a:cubicBezTo>
                <a:lnTo>
                  <a:pt x="1387" y="4096"/>
                </a:lnTo>
                <a:lnTo>
                  <a:pt x="1009" y="4096"/>
                </a:lnTo>
                <a:cubicBezTo>
                  <a:pt x="473" y="4096"/>
                  <a:pt x="1" y="4569"/>
                  <a:pt x="1" y="5136"/>
                </a:cubicBezTo>
                <a:lnTo>
                  <a:pt x="1" y="5797"/>
                </a:lnTo>
                <a:cubicBezTo>
                  <a:pt x="1" y="6616"/>
                  <a:pt x="599" y="7341"/>
                  <a:pt x="1387" y="7498"/>
                </a:cubicBezTo>
                <a:lnTo>
                  <a:pt x="1387" y="10649"/>
                </a:lnTo>
                <a:cubicBezTo>
                  <a:pt x="1387" y="11185"/>
                  <a:pt x="1860" y="11657"/>
                  <a:pt x="2395" y="11657"/>
                </a:cubicBezTo>
                <a:lnTo>
                  <a:pt x="7877" y="11657"/>
                </a:lnTo>
                <a:cubicBezTo>
                  <a:pt x="8413" y="11657"/>
                  <a:pt x="8885" y="11185"/>
                  <a:pt x="8885" y="10649"/>
                </a:cubicBezTo>
                <a:lnTo>
                  <a:pt x="8885" y="5451"/>
                </a:lnTo>
                <a:cubicBezTo>
                  <a:pt x="9673" y="5293"/>
                  <a:pt x="10271" y="4569"/>
                  <a:pt x="10271" y="3749"/>
                </a:cubicBezTo>
                <a:lnTo>
                  <a:pt x="10271" y="3088"/>
                </a:lnTo>
                <a:cubicBezTo>
                  <a:pt x="10271" y="2521"/>
                  <a:pt x="9799" y="2048"/>
                  <a:pt x="9263" y="2048"/>
                </a:cubicBezTo>
                <a:lnTo>
                  <a:pt x="8885" y="2048"/>
                </a:lnTo>
                <a:lnTo>
                  <a:pt x="8885" y="1040"/>
                </a:lnTo>
                <a:cubicBezTo>
                  <a:pt x="8885" y="473"/>
                  <a:pt x="8413" y="0"/>
                  <a:pt x="787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3" name="Google Shape;6583;p41"/>
          <p:cNvGrpSpPr/>
          <p:nvPr/>
        </p:nvGrpSpPr>
        <p:grpSpPr>
          <a:xfrm>
            <a:off x="5662132" y="2503504"/>
            <a:ext cx="346667" cy="333257"/>
            <a:chOff x="-31889075" y="2658950"/>
            <a:chExt cx="302475" cy="290775"/>
          </a:xfrm>
        </p:grpSpPr>
        <p:sp>
          <p:nvSpPr>
            <p:cNvPr id="6584" name="Google Shape;6584;p41"/>
            <p:cNvSpPr/>
            <p:nvPr/>
          </p:nvSpPr>
          <p:spPr>
            <a:xfrm>
              <a:off x="-31889075" y="2658950"/>
              <a:ext cx="302475" cy="290775"/>
            </a:xfrm>
            <a:custGeom>
              <a:avLst/>
              <a:gdLst/>
              <a:ahLst/>
              <a:cxnLst/>
              <a:rect l="l" t="t" r="r" b="b"/>
              <a:pathLst>
                <a:path w="12099" h="11631" extrusionOk="0">
                  <a:moveTo>
                    <a:pt x="10555" y="712"/>
                  </a:moveTo>
                  <a:lnTo>
                    <a:pt x="11153" y="1310"/>
                  </a:lnTo>
                  <a:lnTo>
                    <a:pt x="10051" y="3138"/>
                  </a:lnTo>
                  <a:lnTo>
                    <a:pt x="8728" y="1814"/>
                  </a:lnTo>
                  <a:lnTo>
                    <a:pt x="10555" y="712"/>
                  </a:lnTo>
                  <a:close/>
                  <a:moveTo>
                    <a:pt x="8665" y="2696"/>
                  </a:moveTo>
                  <a:lnTo>
                    <a:pt x="9137" y="3169"/>
                  </a:lnTo>
                  <a:lnTo>
                    <a:pt x="7278" y="4996"/>
                  </a:lnTo>
                  <a:lnTo>
                    <a:pt x="6806" y="4524"/>
                  </a:lnTo>
                  <a:lnTo>
                    <a:pt x="8665" y="2696"/>
                  </a:lnTo>
                  <a:close/>
                  <a:moveTo>
                    <a:pt x="3022" y="640"/>
                  </a:moveTo>
                  <a:cubicBezTo>
                    <a:pt x="3549" y="640"/>
                    <a:pt x="4066" y="847"/>
                    <a:pt x="4443" y="1247"/>
                  </a:cubicBezTo>
                  <a:cubicBezTo>
                    <a:pt x="5010" y="1783"/>
                    <a:pt x="5199" y="2602"/>
                    <a:pt x="4915" y="3358"/>
                  </a:cubicBezTo>
                  <a:cubicBezTo>
                    <a:pt x="4884" y="3484"/>
                    <a:pt x="4915" y="3642"/>
                    <a:pt x="5010" y="3705"/>
                  </a:cubicBezTo>
                  <a:lnTo>
                    <a:pt x="8160" y="6855"/>
                  </a:lnTo>
                  <a:cubicBezTo>
                    <a:pt x="8208" y="6926"/>
                    <a:pt x="8308" y="6961"/>
                    <a:pt x="8409" y="6961"/>
                  </a:cubicBezTo>
                  <a:cubicBezTo>
                    <a:pt x="8442" y="6961"/>
                    <a:pt x="8476" y="6957"/>
                    <a:pt x="8507" y="6950"/>
                  </a:cubicBezTo>
                  <a:cubicBezTo>
                    <a:pt x="8741" y="6862"/>
                    <a:pt x="8981" y="6819"/>
                    <a:pt x="9217" y="6819"/>
                  </a:cubicBezTo>
                  <a:cubicBezTo>
                    <a:pt x="9743" y="6819"/>
                    <a:pt x="10248" y="7031"/>
                    <a:pt x="10618" y="7422"/>
                  </a:cubicBezTo>
                  <a:cubicBezTo>
                    <a:pt x="11153" y="7926"/>
                    <a:pt x="11342" y="8682"/>
                    <a:pt x="11153" y="9375"/>
                  </a:cubicBezTo>
                  <a:lnTo>
                    <a:pt x="10240" y="8493"/>
                  </a:lnTo>
                  <a:cubicBezTo>
                    <a:pt x="10035" y="8289"/>
                    <a:pt x="9767" y="8186"/>
                    <a:pt x="9503" y="8186"/>
                  </a:cubicBezTo>
                  <a:cubicBezTo>
                    <a:pt x="9240" y="8186"/>
                    <a:pt x="8980" y="8289"/>
                    <a:pt x="8791" y="8493"/>
                  </a:cubicBezTo>
                  <a:cubicBezTo>
                    <a:pt x="8381" y="8871"/>
                    <a:pt x="8381" y="9533"/>
                    <a:pt x="8791" y="9943"/>
                  </a:cubicBezTo>
                  <a:lnTo>
                    <a:pt x="9673" y="10856"/>
                  </a:lnTo>
                  <a:cubicBezTo>
                    <a:pt x="9498" y="10904"/>
                    <a:pt x="9318" y="10928"/>
                    <a:pt x="9140" y="10928"/>
                  </a:cubicBezTo>
                  <a:cubicBezTo>
                    <a:pt x="8614" y="10928"/>
                    <a:pt x="8096" y="10721"/>
                    <a:pt x="7719" y="10321"/>
                  </a:cubicBezTo>
                  <a:cubicBezTo>
                    <a:pt x="7152" y="9785"/>
                    <a:pt x="6963" y="8966"/>
                    <a:pt x="7247" y="8210"/>
                  </a:cubicBezTo>
                  <a:cubicBezTo>
                    <a:pt x="7278" y="8084"/>
                    <a:pt x="7247" y="7926"/>
                    <a:pt x="7152" y="7863"/>
                  </a:cubicBezTo>
                  <a:lnTo>
                    <a:pt x="4002" y="4713"/>
                  </a:lnTo>
                  <a:cubicBezTo>
                    <a:pt x="3960" y="4629"/>
                    <a:pt x="3876" y="4587"/>
                    <a:pt x="3787" y="4587"/>
                  </a:cubicBezTo>
                  <a:cubicBezTo>
                    <a:pt x="3743" y="4587"/>
                    <a:pt x="3697" y="4597"/>
                    <a:pt x="3655" y="4618"/>
                  </a:cubicBezTo>
                  <a:cubicBezTo>
                    <a:pt x="3421" y="4706"/>
                    <a:pt x="3181" y="4749"/>
                    <a:pt x="2945" y="4749"/>
                  </a:cubicBezTo>
                  <a:cubicBezTo>
                    <a:pt x="2419" y="4749"/>
                    <a:pt x="1914" y="4537"/>
                    <a:pt x="1544" y="4146"/>
                  </a:cubicBezTo>
                  <a:cubicBezTo>
                    <a:pt x="1009" y="3642"/>
                    <a:pt x="820" y="2885"/>
                    <a:pt x="1009" y="2192"/>
                  </a:cubicBezTo>
                  <a:lnTo>
                    <a:pt x="1009" y="2192"/>
                  </a:lnTo>
                  <a:lnTo>
                    <a:pt x="1922" y="3075"/>
                  </a:lnTo>
                  <a:cubicBezTo>
                    <a:pt x="2127" y="3279"/>
                    <a:pt x="2395" y="3382"/>
                    <a:pt x="2659" y="3382"/>
                  </a:cubicBezTo>
                  <a:cubicBezTo>
                    <a:pt x="2923" y="3382"/>
                    <a:pt x="3183" y="3279"/>
                    <a:pt x="3372" y="3075"/>
                  </a:cubicBezTo>
                  <a:cubicBezTo>
                    <a:pt x="3781" y="2696"/>
                    <a:pt x="3781" y="2035"/>
                    <a:pt x="3372" y="1625"/>
                  </a:cubicBezTo>
                  <a:lnTo>
                    <a:pt x="2490" y="712"/>
                  </a:lnTo>
                  <a:cubicBezTo>
                    <a:pt x="2665" y="664"/>
                    <a:pt x="2844" y="640"/>
                    <a:pt x="3022" y="640"/>
                  </a:cubicBezTo>
                  <a:close/>
                  <a:moveTo>
                    <a:pt x="4380" y="6036"/>
                  </a:moveTo>
                  <a:lnTo>
                    <a:pt x="5829" y="7485"/>
                  </a:lnTo>
                  <a:lnTo>
                    <a:pt x="2679" y="10636"/>
                  </a:lnTo>
                  <a:cubicBezTo>
                    <a:pt x="2474" y="10840"/>
                    <a:pt x="2206" y="10943"/>
                    <a:pt x="1942" y="10943"/>
                  </a:cubicBezTo>
                  <a:cubicBezTo>
                    <a:pt x="1678" y="10943"/>
                    <a:pt x="1418" y="10840"/>
                    <a:pt x="1229" y="10636"/>
                  </a:cubicBezTo>
                  <a:cubicBezTo>
                    <a:pt x="820" y="10226"/>
                    <a:pt x="820" y="9596"/>
                    <a:pt x="1229" y="9186"/>
                  </a:cubicBezTo>
                  <a:lnTo>
                    <a:pt x="4380" y="6036"/>
                  </a:lnTo>
                  <a:close/>
                  <a:moveTo>
                    <a:pt x="2915" y="1"/>
                  </a:moveTo>
                  <a:cubicBezTo>
                    <a:pt x="2465" y="1"/>
                    <a:pt x="2014" y="112"/>
                    <a:pt x="1607" y="334"/>
                  </a:cubicBezTo>
                  <a:cubicBezTo>
                    <a:pt x="1544" y="365"/>
                    <a:pt x="1450" y="491"/>
                    <a:pt x="1450" y="554"/>
                  </a:cubicBezTo>
                  <a:cubicBezTo>
                    <a:pt x="1450" y="680"/>
                    <a:pt x="1481" y="775"/>
                    <a:pt x="1544" y="838"/>
                  </a:cubicBezTo>
                  <a:lnTo>
                    <a:pt x="2836" y="2129"/>
                  </a:lnTo>
                  <a:cubicBezTo>
                    <a:pt x="2962" y="2255"/>
                    <a:pt x="2962" y="2507"/>
                    <a:pt x="2836" y="2602"/>
                  </a:cubicBezTo>
                  <a:cubicBezTo>
                    <a:pt x="2773" y="2665"/>
                    <a:pt x="2686" y="2696"/>
                    <a:pt x="2600" y="2696"/>
                  </a:cubicBezTo>
                  <a:cubicBezTo>
                    <a:pt x="2513" y="2696"/>
                    <a:pt x="2427" y="2665"/>
                    <a:pt x="2364" y="2602"/>
                  </a:cubicBezTo>
                  <a:lnTo>
                    <a:pt x="1072" y="1310"/>
                  </a:lnTo>
                  <a:cubicBezTo>
                    <a:pt x="1001" y="1239"/>
                    <a:pt x="912" y="1204"/>
                    <a:pt x="846" y="1204"/>
                  </a:cubicBezTo>
                  <a:cubicBezTo>
                    <a:pt x="824" y="1204"/>
                    <a:pt x="804" y="1208"/>
                    <a:pt x="788" y="1216"/>
                  </a:cubicBezTo>
                  <a:cubicBezTo>
                    <a:pt x="662" y="1216"/>
                    <a:pt x="599" y="1310"/>
                    <a:pt x="536" y="1373"/>
                  </a:cubicBezTo>
                  <a:cubicBezTo>
                    <a:pt x="1" y="2413"/>
                    <a:pt x="127" y="3736"/>
                    <a:pt x="1009" y="4618"/>
                  </a:cubicBezTo>
                  <a:cubicBezTo>
                    <a:pt x="1549" y="5135"/>
                    <a:pt x="2230" y="5407"/>
                    <a:pt x="2934" y="5407"/>
                  </a:cubicBezTo>
                  <a:cubicBezTo>
                    <a:pt x="3173" y="5407"/>
                    <a:pt x="3415" y="5375"/>
                    <a:pt x="3655" y="5311"/>
                  </a:cubicBezTo>
                  <a:lnTo>
                    <a:pt x="3907" y="5563"/>
                  </a:lnTo>
                  <a:lnTo>
                    <a:pt x="757" y="8714"/>
                  </a:lnTo>
                  <a:cubicBezTo>
                    <a:pt x="64" y="9344"/>
                    <a:pt x="64" y="10447"/>
                    <a:pt x="757" y="11108"/>
                  </a:cubicBezTo>
                  <a:cubicBezTo>
                    <a:pt x="1088" y="11455"/>
                    <a:pt x="1521" y="11628"/>
                    <a:pt x="1954" y="11628"/>
                  </a:cubicBezTo>
                  <a:cubicBezTo>
                    <a:pt x="2387" y="11628"/>
                    <a:pt x="2820" y="11455"/>
                    <a:pt x="3151" y="11108"/>
                  </a:cubicBezTo>
                  <a:lnTo>
                    <a:pt x="6302" y="7958"/>
                  </a:lnTo>
                  <a:lnTo>
                    <a:pt x="6522" y="8210"/>
                  </a:lnTo>
                  <a:cubicBezTo>
                    <a:pt x="6302" y="9155"/>
                    <a:pt x="6522" y="10132"/>
                    <a:pt x="7247" y="10825"/>
                  </a:cubicBezTo>
                  <a:cubicBezTo>
                    <a:pt x="7765" y="11362"/>
                    <a:pt x="8469" y="11630"/>
                    <a:pt x="9169" y="11630"/>
                  </a:cubicBezTo>
                  <a:cubicBezTo>
                    <a:pt x="9618" y="11630"/>
                    <a:pt x="10066" y="11519"/>
                    <a:pt x="10460" y="11297"/>
                  </a:cubicBezTo>
                  <a:cubicBezTo>
                    <a:pt x="10555" y="11266"/>
                    <a:pt x="10618" y="11140"/>
                    <a:pt x="10618" y="11077"/>
                  </a:cubicBezTo>
                  <a:cubicBezTo>
                    <a:pt x="10618" y="11014"/>
                    <a:pt x="10586" y="10888"/>
                    <a:pt x="10555" y="10793"/>
                  </a:cubicBezTo>
                  <a:lnTo>
                    <a:pt x="9263" y="9501"/>
                  </a:lnTo>
                  <a:cubicBezTo>
                    <a:pt x="9137" y="9375"/>
                    <a:pt x="9137" y="9155"/>
                    <a:pt x="9263" y="9029"/>
                  </a:cubicBezTo>
                  <a:cubicBezTo>
                    <a:pt x="9310" y="8966"/>
                    <a:pt x="9397" y="8934"/>
                    <a:pt x="9488" y="8934"/>
                  </a:cubicBezTo>
                  <a:cubicBezTo>
                    <a:pt x="9578" y="8934"/>
                    <a:pt x="9673" y="8966"/>
                    <a:pt x="9736" y="9029"/>
                  </a:cubicBezTo>
                  <a:lnTo>
                    <a:pt x="11027" y="10321"/>
                  </a:lnTo>
                  <a:cubicBezTo>
                    <a:pt x="11075" y="10392"/>
                    <a:pt x="11157" y="10427"/>
                    <a:pt x="11236" y="10427"/>
                  </a:cubicBezTo>
                  <a:cubicBezTo>
                    <a:pt x="11262" y="10427"/>
                    <a:pt x="11287" y="10423"/>
                    <a:pt x="11311" y="10415"/>
                  </a:cubicBezTo>
                  <a:cubicBezTo>
                    <a:pt x="11405" y="10415"/>
                    <a:pt x="11500" y="10321"/>
                    <a:pt x="11532" y="10258"/>
                  </a:cubicBezTo>
                  <a:cubicBezTo>
                    <a:pt x="12099" y="9218"/>
                    <a:pt x="11973" y="7895"/>
                    <a:pt x="11059" y="7013"/>
                  </a:cubicBezTo>
                  <a:cubicBezTo>
                    <a:pt x="10542" y="6496"/>
                    <a:pt x="9850" y="6224"/>
                    <a:pt x="9139" y="6224"/>
                  </a:cubicBezTo>
                  <a:cubicBezTo>
                    <a:pt x="8897" y="6224"/>
                    <a:pt x="8653" y="6255"/>
                    <a:pt x="8413" y="6320"/>
                  </a:cubicBezTo>
                  <a:lnTo>
                    <a:pt x="7719" y="5595"/>
                  </a:lnTo>
                  <a:lnTo>
                    <a:pt x="9578" y="3736"/>
                  </a:lnTo>
                  <a:lnTo>
                    <a:pt x="9799" y="3988"/>
                  </a:lnTo>
                  <a:cubicBezTo>
                    <a:pt x="9867" y="4056"/>
                    <a:pt x="9958" y="4089"/>
                    <a:pt x="10051" y="4089"/>
                  </a:cubicBezTo>
                  <a:cubicBezTo>
                    <a:pt x="10172" y="4089"/>
                    <a:pt x="10294" y="4032"/>
                    <a:pt x="10366" y="3925"/>
                  </a:cubicBezTo>
                  <a:lnTo>
                    <a:pt x="11815" y="1499"/>
                  </a:lnTo>
                  <a:cubicBezTo>
                    <a:pt x="11878" y="1373"/>
                    <a:pt x="11878" y="1184"/>
                    <a:pt x="11784" y="1090"/>
                  </a:cubicBezTo>
                  <a:lnTo>
                    <a:pt x="10775" y="82"/>
                  </a:lnTo>
                  <a:cubicBezTo>
                    <a:pt x="10723" y="30"/>
                    <a:pt x="10652" y="6"/>
                    <a:pt x="10573" y="6"/>
                  </a:cubicBezTo>
                  <a:cubicBezTo>
                    <a:pt x="10507" y="6"/>
                    <a:pt x="10437" y="22"/>
                    <a:pt x="10366" y="50"/>
                  </a:cubicBezTo>
                  <a:lnTo>
                    <a:pt x="7940" y="1499"/>
                  </a:lnTo>
                  <a:cubicBezTo>
                    <a:pt x="7751" y="1625"/>
                    <a:pt x="7719" y="1909"/>
                    <a:pt x="7877" y="2066"/>
                  </a:cubicBezTo>
                  <a:lnTo>
                    <a:pt x="8097" y="2287"/>
                  </a:lnTo>
                  <a:lnTo>
                    <a:pt x="6270" y="4146"/>
                  </a:lnTo>
                  <a:lnTo>
                    <a:pt x="5546" y="3421"/>
                  </a:lnTo>
                  <a:cubicBezTo>
                    <a:pt x="5798" y="2476"/>
                    <a:pt x="5546" y="1499"/>
                    <a:pt x="4852" y="806"/>
                  </a:cubicBezTo>
                  <a:cubicBezTo>
                    <a:pt x="4315" y="269"/>
                    <a:pt x="3615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41"/>
            <p:cNvSpPr/>
            <p:nvPr/>
          </p:nvSpPr>
          <p:spPr>
            <a:xfrm>
              <a:off x="-31838650" y="2838200"/>
              <a:ext cx="70100" cy="68550"/>
            </a:xfrm>
            <a:custGeom>
              <a:avLst/>
              <a:gdLst/>
              <a:ahLst/>
              <a:cxnLst/>
              <a:rect l="l" t="t" r="r" b="b"/>
              <a:pathLst>
                <a:path w="2804" h="2742" extrusionOk="0">
                  <a:moveTo>
                    <a:pt x="2430" y="0"/>
                  </a:moveTo>
                  <a:cubicBezTo>
                    <a:pt x="2339" y="0"/>
                    <a:pt x="2253" y="32"/>
                    <a:pt x="2205" y="95"/>
                  </a:cubicBezTo>
                  <a:lnTo>
                    <a:pt x="95" y="2174"/>
                  </a:lnTo>
                  <a:cubicBezTo>
                    <a:pt x="0" y="2300"/>
                    <a:pt x="0" y="2521"/>
                    <a:pt x="95" y="2647"/>
                  </a:cubicBezTo>
                  <a:cubicBezTo>
                    <a:pt x="158" y="2710"/>
                    <a:pt x="236" y="2741"/>
                    <a:pt x="319" y="2741"/>
                  </a:cubicBezTo>
                  <a:cubicBezTo>
                    <a:pt x="402" y="2741"/>
                    <a:pt x="488" y="2710"/>
                    <a:pt x="567" y="2647"/>
                  </a:cubicBezTo>
                  <a:lnTo>
                    <a:pt x="2678" y="567"/>
                  </a:lnTo>
                  <a:cubicBezTo>
                    <a:pt x="2804" y="441"/>
                    <a:pt x="2804" y="221"/>
                    <a:pt x="2678" y="95"/>
                  </a:cubicBezTo>
                  <a:cubicBezTo>
                    <a:pt x="2615" y="32"/>
                    <a:pt x="2520" y="0"/>
                    <a:pt x="24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6" name="Google Shape;6586;p41"/>
          <p:cNvSpPr/>
          <p:nvPr/>
        </p:nvSpPr>
        <p:spPr>
          <a:xfrm>
            <a:off x="7352389" y="2108275"/>
            <a:ext cx="336724" cy="33494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7" name="Google Shape;6587;p41"/>
          <p:cNvGrpSpPr/>
          <p:nvPr/>
        </p:nvGrpSpPr>
        <p:grpSpPr>
          <a:xfrm>
            <a:off x="1872611" y="1681651"/>
            <a:ext cx="334919" cy="335836"/>
            <a:chOff x="-35136450" y="1912725"/>
            <a:chExt cx="292225" cy="293025"/>
          </a:xfrm>
        </p:grpSpPr>
        <p:sp>
          <p:nvSpPr>
            <p:cNvPr id="6588" name="Google Shape;6588;p41"/>
            <p:cNvSpPr/>
            <p:nvPr/>
          </p:nvSpPr>
          <p:spPr>
            <a:xfrm>
              <a:off x="-35136450" y="2050575"/>
              <a:ext cx="155975" cy="155175"/>
            </a:xfrm>
            <a:custGeom>
              <a:avLst/>
              <a:gdLst/>
              <a:ahLst/>
              <a:cxnLst/>
              <a:rect l="l" t="t" r="r" b="b"/>
              <a:pathLst>
                <a:path w="6239" h="6207" extrusionOk="0">
                  <a:moveTo>
                    <a:pt x="3120" y="693"/>
                  </a:moveTo>
                  <a:cubicBezTo>
                    <a:pt x="3718" y="693"/>
                    <a:pt x="4191" y="1166"/>
                    <a:pt x="4191" y="1702"/>
                  </a:cubicBezTo>
                  <a:cubicBezTo>
                    <a:pt x="4191" y="2269"/>
                    <a:pt x="3718" y="2741"/>
                    <a:pt x="3120" y="2741"/>
                  </a:cubicBezTo>
                  <a:cubicBezTo>
                    <a:pt x="2521" y="2741"/>
                    <a:pt x="2049" y="2269"/>
                    <a:pt x="2049" y="1702"/>
                  </a:cubicBezTo>
                  <a:cubicBezTo>
                    <a:pt x="2049" y="1166"/>
                    <a:pt x="2521" y="693"/>
                    <a:pt x="3120" y="693"/>
                  </a:cubicBezTo>
                  <a:close/>
                  <a:moveTo>
                    <a:pt x="3120" y="3434"/>
                  </a:moveTo>
                  <a:cubicBezTo>
                    <a:pt x="4348" y="3434"/>
                    <a:pt x="5357" y="4348"/>
                    <a:pt x="5514" y="5514"/>
                  </a:cubicBezTo>
                  <a:lnTo>
                    <a:pt x="757" y="5514"/>
                  </a:lnTo>
                  <a:cubicBezTo>
                    <a:pt x="883" y="4348"/>
                    <a:pt x="1891" y="3434"/>
                    <a:pt x="3120" y="3434"/>
                  </a:cubicBezTo>
                  <a:close/>
                  <a:moveTo>
                    <a:pt x="3120" y="0"/>
                  </a:moveTo>
                  <a:cubicBezTo>
                    <a:pt x="2175" y="0"/>
                    <a:pt x="1387" y="756"/>
                    <a:pt x="1387" y="1702"/>
                  </a:cubicBezTo>
                  <a:cubicBezTo>
                    <a:pt x="1387" y="2174"/>
                    <a:pt x="1576" y="2615"/>
                    <a:pt x="1891" y="2930"/>
                  </a:cubicBezTo>
                  <a:lnTo>
                    <a:pt x="1954" y="2962"/>
                  </a:lnTo>
                  <a:cubicBezTo>
                    <a:pt x="851" y="3403"/>
                    <a:pt x="1" y="4506"/>
                    <a:pt x="1" y="5829"/>
                  </a:cubicBezTo>
                  <a:cubicBezTo>
                    <a:pt x="1" y="6049"/>
                    <a:pt x="158" y="6207"/>
                    <a:pt x="379" y="6207"/>
                  </a:cubicBezTo>
                  <a:lnTo>
                    <a:pt x="5892" y="6207"/>
                  </a:lnTo>
                  <a:cubicBezTo>
                    <a:pt x="6081" y="6207"/>
                    <a:pt x="6239" y="6049"/>
                    <a:pt x="6239" y="5829"/>
                  </a:cubicBezTo>
                  <a:cubicBezTo>
                    <a:pt x="6239" y="4537"/>
                    <a:pt x="5420" y="3434"/>
                    <a:pt x="4317" y="2962"/>
                  </a:cubicBezTo>
                  <a:lnTo>
                    <a:pt x="4348" y="2930"/>
                  </a:lnTo>
                  <a:cubicBezTo>
                    <a:pt x="4663" y="2615"/>
                    <a:pt x="4852" y="2174"/>
                    <a:pt x="4852" y="1702"/>
                  </a:cubicBezTo>
                  <a:cubicBezTo>
                    <a:pt x="4852" y="756"/>
                    <a:pt x="4065" y="0"/>
                    <a:pt x="31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41"/>
            <p:cNvSpPr/>
            <p:nvPr/>
          </p:nvSpPr>
          <p:spPr>
            <a:xfrm>
              <a:off x="-34964750" y="1947400"/>
              <a:ext cx="68550" cy="103200"/>
            </a:xfrm>
            <a:custGeom>
              <a:avLst/>
              <a:gdLst/>
              <a:ahLst/>
              <a:cxnLst/>
              <a:rect l="l" t="t" r="r" b="b"/>
              <a:pathLst>
                <a:path w="2742" h="4128" extrusionOk="0">
                  <a:moveTo>
                    <a:pt x="1387" y="725"/>
                  </a:moveTo>
                  <a:cubicBezTo>
                    <a:pt x="1765" y="725"/>
                    <a:pt x="2049" y="1008"/>
                    <a:pt x="2049" y="1386"/>
                  </a:cubicBezTo>
                  <a:lnTo>
                    <a:pt x="2049" y="2773"/>
                  </a:lnTo>
                  <a:cubicBezTo>
                    <a:pt x="2049" y="2836"/>
                    <a:pt x="2049" y="2867"/>
                    <a:pt x="2017" y="2930"/>
                  </a:cubicBezTo>
                  <a:lnTo>
                    <a:pt x="1923" y="2836"/>
                  </a:lnTo>
                  <a:cubicBezTo>
                    <a:pt x="1860" y="2773"/>
                    <a:pt x="1773" y="2741"/>
                    <a:pt x="1686" y="2741"/>
                  </a:cubicBezTo>
                  <a:cubicBezTo>
                    <a:pt x="1600" y="2741"/>
                    <a:pt x="1513" y="2773"/>
                    <a:pt x="1450" y="2836"/>
                  </a:cubicBezTo>
                  <a:cubicBezTo>
                    <a:pt x="1324" y="2962"/>
                    <a:pt x="1324" y="3182"/>
                    <a:pt x="1450" y="3308"/>
                  </a:cubicBezTo>
                  <a:lnTo>
                    <a:pt x="1545" y="3403"/>
                  </a:lnTo>
                  <a:cubicBezTo>
                    <a:pt x="1482" y="3434"/>
                    <a:pt x="1450" y="3434"/>
                    <a:pt x="1387" y="3434"/>
                  </a:cubicBezTo>
                  <a:cubicBezTo>
                    <a:pt x="977" y="3434"/>
                    <a:pt x="694" y="3119"/>
                    <a:pt x="694" y="2773"/>
                  </a:cubicBezTo>
                  <a:lnTo>
                    <a:pt x="694" y="1386"/>
                  </a:lnTo>
                  <a:cubicBezTo>
                    <a:pt x="694" y="977"/>
                    <a:pt x="1040" y="725"/>
                    <a:pt x="1387" y="725"/>
                  </a:cubicBezTo>
                  <a:close/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lnTo>
                    <a:pt x="1" y="2773"/>
                  </a:lnTo>
                  <a:cubicBezTo>
                    <a:pt x="1" y="3497"/>
                    <a:pt x="631" y="4127"/>
                    <a:pt x="1387" y="4127"/>
                  </a:cubicBezTo>
                  <a:cubicBezTo>
                    <a:pt x="1608" y="4127"/>
                    <a:pt x="1860" y="4064"/>
                    <a:pt x="2080" y="3938"/>
                  </a:cubicBezTo>
                  <a:lnTo>
                    <a:pt x="2175" y="4033"/>
                  </a:lnTo>
                  <a:cubicBezTo>
                    <a:pt x="2222" y="4080"/>
                    <a:pt x="2309" y="4104"/>
                    <a:pt x="2399" y="4104"/>
                  </a:cubicBezTo>
                  <a:cubicBezTo>
                    <a:pt x="2490" y="4104"/>
                    <a:pt x="2584" y="4080"/>
                    <a:pt x="2647" y="4033"/>
                  </a:cubicBezTo>
                  <a:cubicBezTo>
                    <a:pt x="2742" y="3907"/>
                    <a:pt x="2742" y="3655"/>
                    <a:pt x="2647" y="3560"/>
                  </a:cubicBezTo>
                  <a:lnTo>
                    <a:pt x="2553" y="3466"/>
                  </a:lnTo>
                  <a:cubicBezTo>
                    <a:pt x="2679" y="3277"/>
                    <a:pt x="2742" y="3025"/>
                    <a:pt x="2742" y="2773"/>
                  </a:cubicBezTo>
                  <a:lnTo>
                    <a:pt x="2742" y="1386"/>
                  </a:lnTo>
                  <a:cubicBezTo>
                    <a:pt x="2742" y="630"/>
                    <a:pt x="2112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41"/>
            <p:cNvSpPr/>
            <p:nvPr/>
          </p:nvSpPr>
          <p:spPr>
            <a:xfrm>
              <a:off x="-35016725" y="1912725"/>
              <a:ext cx="172500" cy="172025"/>
            </a:xfrm>
            <a:custGeom>
              <a:avLst/>
              <a:gdLst/>
              <a:ahLst/>
              <a:cxnLst/>
              <a:rect l="l" t="t" r="r" b="b"/>
              <a:pathLst>
                <a:path w="6900" h="6881" extrusionOk="0">
                  <a:moveTo>
                    <a:pt x="3466" y="726"/>
                  </a:moveTo>
                  <a:cubicBezTo>
                    <a:pt x="4947" y="726"/>
                    <a:pt x="6175" y="1954"/>
                    <a:pt x="6175" y="3467"/>
                  </a:cubicBezTo>
                  <a:cubicBezTo>
                    <a:pt x="6207" y="4979"/>
                    <a:pt x="4978" y="6207"/>
                    <a:pt x="3466" y="6207"/>
                  </a:cubicBezTo>
                  <a:cubicBezTo>
                    <a:pt x="2930" y="6207"/>
                    <a:pt x="2426" y="6050"/>
                    <a:pt x="1985" y="5766"/>
                  </a:cubicBezTo>
                  <a:cubicBezTo>
                    <a:pt x="1942" y="5745"/>
                    <a:pt x="1868" y="5708"/>
                    <a:pt x="1806" y="5708"/>
                  </a:cubicBezTo>
                  <a:cubicBezTo>
                    <a:pt x="1778" y="5708"/>
                    <a:pt x="1753" y="5715"/>
                    <a:pt x="1733" y="5735"/>
                  </a:cubicBezTo>
                  <a:lnTo>
                    <a:pt x="946" y="5987"/>
                  </a:lnTo>
                  <a:lnTo>
                    <a:pt x="1198" y="5199"/>
                  </a:lnTo>
                  <a:cubicBezTo>
                    <a:pt x="1261" y="5136"/>
                    <a:pt x="1198" y="5010"/>
                    <a:pt x="1166" y="4947"/>
                  </a:cubicBezTo>
                  <a:cubicBezTo>
                    <a:pt x="914" y="4506"/>
                    <a:pt x="757" y="4002"/>
                    <a:pt x="757" y="3467"/>
                  </a:cubicBezTo>
                  <a:cubicBezTo>
                    <a:pt x="757" y="1954"/>
                    <a:pt x="1954" y="726"/>
                    <a:pt x="3466" y="72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45"/>
                    <a:pt x="32" y="3435"/>
                  </a:cubicBezTo>
                  <a:cubicBezTo>
                    <a:pt x="32" y="4034"/>
                    <a:pt x="190" y="4569"/>
                    <a:pt x="473" y="5136"/>
                  </a:cubicBezTo>
                  <a:lnTo>
                    <a:pt x="32" y="6428"/>
                  </a:lnTo>
                  <a:cubicBezTo>
                    <a:pt x="0" y="6554"/>
                    <a:pt x="32" y="6712"/>
                    <a:pt x="95" y="6775"/>
                  </a:cubicBezTo>
                  <a:cubicBezTo>
                    <a:pt x="166" y="6845"/>
                    <a:pt x="272" y="6881"/>
                    <a:pt x="374" y="6881"/>
                  </a:cubicBezTo>
                  <a:cubicBezTo>
                    <a:pt x="408" y="6881"/>
                    <a:pt x="442" y="6877"/>
                    <a:pt x="473" y="6869"/>
                  </a:cubicBezTo>
                  <a:lnTo>
                    <a:pt x="1765" y="6428"/>
                  </a:lnTo>
                  <a:cubicBezTo>
                    <a:pt x="2269" y="6712"/>
                    <a:pt x="2867" y="6869"/>
                    <a:pt x="3466" y="6869"/>
                  </a:cubicBezTo>
                  <a:cubicBezTo>
                    <a:pt x="5356" y="6869"/>
                    <a:pt x="6900" y="5325"/>
                    <a:pt x="6900" y="3435"/>
                  </a:cubicBezTo>
                  <a:cubicBezTo>
                    <a:pt x="6869" y="1576"/>
                    <a:pt x="5356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1" name="Google Shape;6591;p41"/>
          <p:cNvGrpSpPr/>
          <p:nvPr/>
        </p:nvGrpSpPr>
        <p:grpSpPr>
          <a:xfrm>
            <a:off x="1873055" y="2108387"/>
            <a:ext cx="334031" cy="334518"/>
            <a:chOff x="-35134875" y="2272675"/>
            <a:chExt cx="291450" cy="291875"/>
          </a:xfrm>
        </p:grpSpPr>
        <p:sp>
          <p:nvSpPr>
            <p:cNvPr id="6592" name="Google Shape;6592;p41"/>
            <p:cNvSpPr/>
            <p:nvPr/>
          </p:nvSpPr>
          <p:spPr>
            <a:xfrm>
              <a:off x="-35134875" y="2272675"/>
              <a:ext cx="291450" cy="291875"/>
            </a:xfrm>
            <a:custGeom>
              <a:avLst/>
              <a:gdLst/>
              <a:ahLst/>
              <a:cxnLst/>
              <a:rect l="l" t="t" r="r" b="b"/>
              <a:pathLst>
                <a:path w="11658" h="11675" extrusionOk="0">
                  <a:moveTo>
                    <a:pt x="9925" y="662"/>
                  </a:moveTo>
                  <a:cubicBezTo>
                    <a:pt x="10460" y="662"/>
                    <a:pt x="10933" y="1135"/>
                    <a:pt x="10933" y="1733"/>
                  </a:cubicBezTo>
                  <a:lnTo>
                    <a:pt x="10933" y="5136"/>
                  </a:lnTo>
                  <a:cubicBezTo>
                    <a:pt x="10933" y="5703"/>
                    <a:pt x="10460" y="6176"/>
                    <a:pt x="9925" y="6176"/>
                  </a:cubicBezTo>
                  <a:cubicBezTo>
                    <a:pt x="9704" y="6176"/>
                    <a:pt x="9547" y="6333"/>
                    <a:pt x="9547" y="6522"/>
                  </a:cubicBezTo>
                  <a:lnTo>
                    <a:pt x="9547" y="7751"/>
                  </a:lnTo>
                  <a:lnTo>
                    <a:pt x="8192" y="6365"/>
                  </a:lnTo>
                  <a:lnTo>
                    <a:pt x="8192" y="4474"/>
                  </a:lnTo>
                  <a:cubicBezTo>
                    <a:pt x="8192" y="3529"/>
                    <a:pt x="7404" y="2742"/>
                    <a:pt x="6459" y="2742"/>
                  </a:cubicBezTo>
                  <a:lnTo>
                    <a:pt x="3372" y="2742"/>
                  </a:lnTo>
                  <a:lnTo>
                    <a:pt x="3372" y="1733"/>
                  </a:lnTo>
                  <a:cubicBezTo>
                    <a:pt x="3372" y="1166"/>
                    <a:pt x="3844" y="662"/>
                    <a:pt x="4411" y="662"/>
                  </a:cubicBezTo>
                  <a:close/>
                  <a:moveTo>
                    <a:pt x="6459" y="3403"/>
                  </a:moveTo>
                  <a:cubicBezTo>
                    <a:pt x="6995" y="3403"/>
                    <a:pt x="7499" y="3876"/>
                    <a:pt x="7499" y="4474"/>
                  </a:cubicBezTo>
                  <a:lnTo>
                    <a:pt x="7499" y="7908"/>
                  </a:lnTo>
                  <a:lnTo>
                    <a:pt x="7467" y="7908"/>
                  </a:lnTo>
                  <a:cubicBezTo>
                    <a:pt x="7467" y="8444"/>
                    <a:pt x="6995" y="8917"/>
                    <a:pt x="6396" y="8917"/>
                  </a:cubicBezTo>
                  <a:lnTo>
                    <a:pt x="3687" y="8917"/>
                  </a:lnTo>
                  <a:cubicBezTo>
                    <a:pt x="3624" y="8917"/>
                    <a:pt x="3498" y="8948"/>
                    <a:pt x="3466" y="9043"/>
                  </a:cubicBezTo>
                  <a:lnTo>
                    <a:pt x="1986" y="10492"/>
                  </a:lnTo>
                  <a:lnTo>
                    <a:pt x="1986" y="9295"/>
                  </a:lnTo>
                  <a:cubicBezTo>
                    <a:pt x="1986" y="9074"/>
                    <a:pt x="1828" y="8917"/>
                    <a:pt x="1639" y="8917"/>
                  </a:cubicBezTo>
                  <a:cubicBezTo>
                    <a:pt x="1103" y="8917"/>
                    <a:pt x="631" y="8444"/>
                    <a:pt x="631" y="7908"/>
                  </a:cubicBezTo>
                  <a:lnTo>
                    <a:pt x="631" y="4474"/>
                  </a:lnTo>
                  <a:cubicBezTo>
                    <a:pt x="631" y="3939"/>
                    <a:pt x="1103" y="3403"/>
                    <a:pt x="1639" y="3403"/>
                  </a:cubicBezTo>
                  <a:close/>
                  <a:moveTo>
                    <a:pt x="4411" y="1"/>
                  </a:moveTo>
                  <a:cubicBezTo>
                    <a:pt x="3466" y="1"/>
                    <a:pt x="2710" y="788"/>
                    <a:pt x="2710" y="1733"/>
                  </a:cubicBezTo>
                  <a:lnTo>
                    <a:pt x="2710" y="2742"/>
                  </a:lnTo>
                  <a:lnTo>
                    <a:pt x="1671" y="2742"/>
                  </a:lnTo>
                  <a:cubicBezTo>
                    <a:pt x="725" y="2742"/>
                    <a:pt x="1" y="3529"/>
                    <a:pt x="1" y="4474"/>
                  </a:cubicBezTo>
                  <a:lnTo>
                    <a:pt x="1" y="7908"/>
                  </a:lnTo>
                  <a:cubicBezTo>
                    <a:pt x="1" y="8728"/>
                    <a:pt x="568" y="9452"/>
                    <a:pt x="1355" y="9610"/>
                  </a:cubicBezTo>
                  <a:lnTo>
                    <a:pt x="1355" y="11342"/>
                  </a:lnTo>
                  <a:cubicBezTo>
                    <a:pt x="1355" y="11500"/>
                    <a:pt x="1450" y="11594"/>
                    <a:pt x="1576" y="11657"/>
                  </a:cubicBezTo>
                  <a:cubicBezTo>
                    <a:pt x="1607" y="11668"/>
                    <a:pt x="1646" y="11675"/>
                    <a:pt x="1687" y="11675"/>
                  </a:cubicBezTo>
                  <a:cubicBezTo>
                    <a:pt x="1769" y="11675"/>
                    <a:pt x="1860" y="11647"/>
                    <a:pt x="1923" y="11563"/>
                  </a:cubicBezTo>
                  <a:lnTo>
                    <a:pt x="3876" y="9610"/>
                  </a:lnTo>
                  <a:lnTo>
                    <a:pt x="6491" y="9610"/>
                  </a:lnTo>
                  <a:cubicBezTo>
                    <a:pt x="7436" y="9610"/>
                    <a:pt x="8224" y="8854"/>
                    <a:pt x="8224" y="7908"/>
                  </a:cubicBezTo>
                  <a:lnTo>
                    <a:pt x="8224" y="7341"/>
                  </a:lnTo>
                  <a:lnTo>
                    <a:pt x="9704" y="8822"/>
                  </a:lnTo>
                  <a:cubicBezTo>
                    <a:pt x="9773" y="8868"/>
                    <a:pt x="9876" y="8897"/>
                    <a:pt x="9976" y="8897"/>
                  </a:cubicBezTo>
                  <a:cubicBezTo>
                    <a:pt x="10013" y="8897"/>
                    <a:pt x="10049" y="8893"/>
                    <a:pt x="10082" y="8885"/>
                  </a:cubicBezTo>
                  <a:cubicBezTo>
                    <a:pt x="10208" y="8854"/>
                    <a:pt x="10271" y="8696"/>
                    <a:pt x="10271" y="8570"/>
                  </a:cubicBezTo>
                  <a:lnTo>
                    <a:pt x="10271" y="6837"/>
                  </a:lnTo>
                  <a:cubicBezTo>
                    <a:pt x="11059" y="6680"/>
                    <a:pt x="11658" y="5987"/>
                    <a:pt x="11658" y="5136"/>
                  </a:cubicBezTo>
                  <a:lnTo>
                    <a:pt x="11658" y="1733"/>
                  </a:lnTo>
                  <a:cubicBezTo>
                    <a:pt x="11595" y="788"/>
                    <a:pt x="10870" y="1"/>
                    <a:pt x="99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41"/>
            <p:cNvSpPr/>
            <p:nvPr/>
          </p:nvSpPr>
          <p:spPr>
            <a:xfrm>
              <a:off x="-350939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cubicBezTo>
                    <a:pt x="1" y="536"/>
                    <a:pt x="159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41"/>
            <p:cNvSpPr/>
            <p:nvPr/>
          </p:nvSpPr>
          <p:spPr>
            <a:xfrm>
              <a:off x="-350427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41"/>
            <p:cNvSpPr/>
            <p:nvPr/>
          </p:nvSpPr>
          <p:spPr>
            <a:xfrm>
              <a:off x="-349915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6" name="Google Shape;6596;p41"/>
          <p:cNvGrpSpPr/>
          <p:nvPr/>
        </p:nvGrpSpPr>
        <p:grpSpPr>
          <a:xfrm>
            <a:off x="1912324" y="2503118"/>
            <a:ext cx="255494" cy="334031"/>
            <a:chOff x="-35101800" y="2631050"/>
            <a:chExt cx="222925" cy="291450"/>
          </a:xfrm>
        </p:grpSpPr>
        <p:sp>
          <p:nvSpPr>
            <p:cNvPr id="6597" name="Google Shape;6597;p41"/>
            <p:cNvSpPr/>
            <p:nvPr/>
          </p:nvSpPr>
          <p:spPr>
            <a:xfrm>
              <a:off x="-34999400" y="26995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41"/>
            <p:cNvSpPr/>
            <p:nvPr/>
          </p:nvSpPr>
          <p:spPr>
            <a:xfrm>
              <a:off x="-34999400" y="27326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47" y="0"/>
                  </a:moveTo>
                  <a:cubicBezTo>
                    <a:pt x="158" y="0"/>
                    <a:pt x="1" y="190"/>
                    <a:pt x="1" y="379"/>
                  </a:cubicBezTo>
                  <a:lnTo>
                    <a:pt x="1" y="1765"/>
                  </a:lnTo>
                  <a:cubicBezTo>
                    <a:pt x="1" y="1985"/>
                    <a:pt x="158" y="2111"/>
                    <a:pt x="347" y="2111"/>
                  </a:cubicBezTo>
                  <a:cubicBezTo>
                    <a:pt x="568" y="2111"/>
                    <a:pt x="725" y="1954"/>
                    <a:pt x="725" y="1765"/>
                  </a:cubicBezTo>
                  <a:lnTo>
                    <a:pt x="725" y="379"/>
                  </a:lnTo>
                  <a:cubicBezTo>
                    <a:pt x="725" y="190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41"/>
            <p:cNvSpPr/>
            <p:nvPr/>
          </p:nvSpPr>
          <p:spPr>
            <a:xfrm>
              <a:off x="-35067125" y="2665700"/>
              <a:ext cx="153600" cy="154400"/>
            </a:xfrm>
            <a:custGeom>
              <a:avLst/>
              <a:gdLst/>
              <a:ahLst/>
              <a:cxnLst/>
              <a:rect l="l" t="t" r="r" b="b"/>
              <a:pathLst>
                <a:path w="6144" h="6176" extrusionOk="0">
                  <a:moveTo>
                    <a:pt x="3056" y="694"/>
                  </a:moveTo>
                  <a:cubicBezTo>
                    <a:pt x="4411" y="694"/>
                    <a:pt x="5482" y="1765"/>
                    <a:pt x="5482" y="3088"/>
                  </a:cubicBezTo>
                  <a:cubicBezTo>
                    <a:pt x="5482" y="4443"/>
                    <a:pt x="4411" y="5482"/>
                    <a:pt x="3056" y="5482"/>
                  </a:cubicBezTo>
                  <a:cubicBezTo>
                    <a:pt x="1733" y="5482"/>
                    <a:pt x="662" y="4443"/>
                    <a:pt x="662" y="3088"/>
                  </a:cubicBezTo>
                  <a:cubicBezTo>
                    <a:pt x="662" y="1796"/>
                    <a:pt x="1764" y="694"/>
                    <a:pt x="3056" y="69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87"/>
                    <a:pt x="0" y="3088"/>
                  </a:cubicBezTo>
                  <a:cubicBezTo>
                    <a:pt x="0" y="4789"/>
                    <a:pt x="1386" y="6176"/>
                    <a:pt x="3056" y="6176"/>
                  </a:cubicBezTo>
                  <a:cubicBezTo>
                    <a:pt x="4757" y="6176"/>
                    <a:pt x="6144" y="4789"/>
                    <a:pt x="6144" y="3088"/>
                  </a:cubicBezTo>
                  <a:cubicBezTo>
                    <a:pt x="6144" y="1387"/>
                    <a:pt x="4757" y="1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41"/>
            <p:cNvSpPr/>
            <p:nvPr/>
          </p:nvSpPr>
          <p:spPr>
            <a:xfrm>
              <a:off x="-35101800" y="2631050"/>
              <a:ext cx="222925" cy="291450"/>
            </a:xfrm>
            <a:custGeom>
              <a:avLst/>
              <a:gdLst/>
              <a:ahLst/>
              <a:cxnLst/>
              <a:rect l="l" t="t" r="r" b="b"/>
              <a:pathLst>
                <a:path w="8917" h="11658" extrusionOk="0">
                  <a:moveTo>
                    <a:pt x="4443" y="693"/>
                  </a:moveTo>
                  <a:cubicBezTo>
                    <a:pt x="6554" y="693"/>
                    <a:pt x="8192" y="2395"/>
                    <a:pt x="8192" y="4474"/>
                  </a:cubicBezTo>
                  <a:cubicBezTo>
                    <a:pt x="8192" y="5293"/>
                    <a:pt x="7940" y="6081"/>
                    <a:pt x="7436" y="6711"/>
                  </a:cubicBezTo>
                  <a:lnTo>
                    <a:pt x="4443" y="10775"/>
                  </a:lnTo>
                  <a:lnTo>
                    <a:pt x="1450" y="6711"/>
                  </a:lnTo>
                  <a:cubicBezTo>
                    <a:pt x="1009" y="6049"/>
                    <a:pt x="726" y="5293"/>
                    <a:pt x="726" y="4474"/>
                  </a:cubicBezTo>
                  <a:cubicBezTo>
                    <a:pt x="726" y="2395"/>
                    <a:pt x="2364" y="693"/>
                    <a:pt x="4443" y="693"/>
                  </a:cubicBezTo>
                  <a:close/>
                  <a:moveTo>
                    <a:pt x="4443" y="0"/>
                  </a:moveTo>
                  <a:cubicBezTo>
                    <a:pt x="2017" y="0"/>
                    <a:pt x="1" y="1985"/>
                    <a:pt x="1" y="4443"/>
                  </a:cubicBezTo>
                  <a:cubicBezTo>
                    <a:pt x="1" y="5419"/>
                    <a:pt x="316" y="6333"/>
                    <a:pt x="883" y="7120"/>
                  </a:cubicBezTo>
                  <a:lnTo>
                    <a:pt x="4191" y="11531"/>
                  </a:lnTo>
                  <a:cubicBezTo>
                    <a:pt x="4254" y="11594"/>
                    <a:pt x="4349" y="11657"/>
                    <a:pt x="4443" y="11657"/>
                  </a:cubicBezTo>
                  <a:cubicBezTo>
                    <a:pt x="4569" y="11657"/>
                    <a:pt x="4664" y="11594"/>
                    <a:pt x="4727" y="11531"/>
                  </a:cubicBezTo>
                  <a:lnTo>
                    <a:pt x="8003" y="7120"/>
                  </a:lnTo>
                  <a:cubicBezTo>
                    <a:pt x="8602" y="6333"/>
                    <a:pt x="8917" y="5419"/>
                    <a:pt x="8917" y="4443"/>
                  </a:cubicBezTo>
                  <a:cubicBezTo>
                    <a:pt x="8917" y="1985"/>
                    <a:pt x="6901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01" name="Google Shape;6601;p41"/>
          <p:cNvSpPr/>
          <p:nvPr/>
        </p:nvSpPr>
        <p:spPr>
          <a:xfrm>
            <a:off x="3984873" y="1681852"/>
            <a:ext cx="319561" cy="335607"/>
          </a:xfrm>
          <a:custGeom>
            <a:avLst/>
            <a:gdLst/>
            <a:ahLst/>
            <a:cxnLst/>
            <a:rect l="l" t="t" r="r" b="b"/>
            <a:pathLst>
              <a:path w="11153" h="11713" extrusionOk="0">
                <a:moveTo>
                  <a:pt x="9594" y="693"/>
                </a:moveTo>
                <a:cubicBezTo>
                  <a:pt x="9767" y="693"/>
                  <a:pt x="9940" y="764"/>
                  <a:pt x="10082" y="906"/>
                </a:cubicBezTo>
                <a:cubicBezTo>
                  <a:pt x="10365" y="1158"/>
                  <a:pt x="10365" y="1599"/>
                  <a:pt x="10082" y="1883"/>
                </a:cubicBezTo>
                <a:lnTo>
                  <a:pt x="9168" y="2796"/>
                </a:lnTo>
                <a:lnTo>
                  <a:pt x="6175" y="3364"/>
                </a:lnTo>
                <a:lnTo>
                  <a:pt x="6175" y="1410"/>
                </a:lnTo>
                <a:lnTo>
                  <a:pt x="8475" y="1410"/>
                </a:lnTo>
                <a:cubicBezTo>
                  <a:pt x="8538" y="1410"/>
                  <a:pt x="8664" y="1379"/>
                  <a:pt x="8696" y="1284"/>
                </a:cubicBezTo>
                <a:lnTo>
                  <a:pt x="9105" y="906"/>
                </a:lnTo>
                <a:cubicBezTo>
                  <a:pt x="9247" y="764"/>
                  <a:pt x="9420" y="693"/>
                  <a:pt x="9594" y="693"/>
                </a:cubicBezTo>
                <a:close/>
                <a:moveTo>
                  <a:pt x="5136" y="749"/>
                </a:moveTo>
                <a:cubicBezTo>
                  <a:pt x="5325" y="749"/>
                  <a:pt x="5482" y="906"/>
                  <a:pt x="5482" y="1095"/>
                </a:cubicBezTo>
                <a:lnTo>
                  <a:pt x="5482" y="4214"/>
                </a:lnTo>
                <a:cubicBezTo>
                  <a:pt x="5356" y="4151"/>
                  <a:pt x="5230" y="4151"/>
                  <a:pt x="5136" y="4151"/>
                </a:cubicBezTo>
                <a:cubicBezTo>
                  <a:pt x="5010" y="4151"/>
                  <a:pt x="4884" y="4151"/>
                  <a:pt x="4758" y="4214"/>
                </a:cubicBezTo>
                <a:lnTo>
                  <a:pt x="4758" y="1095"/>
                </a:lnTo>
                <a:cubicBezTo>
                  <a:pt x="4758" y="906"/>
                  <a:pt x="4915" y="749"/>
                  <a:pt x="5136" y="749"/>
                </a:cubicBezTo>
                <a:close/>
                <a:moveTo>
                  <a:pt x="5136" y="4844"/>
                </a:moveTo>
                <a:cubicBezTo>
                  <a:pt x="5671" y="4844"/>
                  <a:pt x="6144" y="5317"/>
                  <a:pt x="6144" y="5852"/>
                </a:cubicBezTo>
                <a:cubicBezTo>
                  <a:pt x="6144" y="6419"/>
                  <a:pt x="5671" y="6861"/>
                  <a:pt x="5136" y="6861"/>
                </a:cubicBezTo>
                <a:cubicBezTo>
                  <a:pt x="4568" y="6861"/>
                  <a:pt x="4096" y="6388"/>
                  <a:pt x="4096" y="5852"/>
                </a:cubicBezTo>
                <a:cubicBezTo>
                  <a:pt x="4096" y="5317"/>
                  <a:pt x="4568" y="4844"/>
                  <a:pt x="5136" y="4844"/>
                </a:cubicBezTo>
                <a:close/>
                <a:moveTo>
                  <a:pt x="4096" y="1442"/>
                </a:moveTo>
                <a:lnTo>
                  <a:pt x="4096" y="4529"/>
                </a:lnTo>
                <a:cubicBezTo>
                  <a:pt x="3655" y="4844"/>
                  <a:pt x="3434" y="5348"/>
                  <a:pt x="3434" y="5884"/>
                </a:cubicBezTo>
                <a:cubicBezTo>
                  <a:pt x="3434" y="6136"/>
                  <a:pt x="3466" y="6419"/>
                  <a:pt x="3592" y="6609"/>
                </a:cubicBezTo>
                <a:lnTo>
                  <a:pt x="2332" y="8184"/>
                </a:lnTo>
                <a:cubicBezTo>
                  <a:pt x="1323" y="7522"/>
                  <a:pt x="725" y="6356"/>
                  <a:pt x="725" y="5159"/>
                </a:cubicBezTo>
                <a:cubicBezTo>
                  <a:pt x="662" y="3143"/>
                  <a:pt x="2206" y="1568"/>
                  <a:pt x="4096" y="1442"/>
                </a:cubicBezTo>
                <a:close/>
                <a:moveTo>
                  <a:pt x="8916" y="3521"/>
                </a:moveTo>
                <a:lnTo>
                  <a:pt x="8916" y="4466"/>
                </a:lnTo>
                <a:cubicBezTo>
                  <a:pt x="8916" y="4529"/>
                  <a:pt x="8916" y="4592"/>
                  <a:pt x="8948" y="4624"/>
                </a:cubicBezTo>
                <a:lnTo>
                  <a:pt x="9798" y="6419"/>
                </a:lnTo>
                <a:cubicBezTo>
                  <a:pt x="9893" y="6577"/>
                  <a:pt x="9798" y="6672"/>
                  <a:pt x="9798" y="6735"/>
                </a:cubicBezTo>
                <a:cubicBezTo>
                  <a:pt x="9767" y="6766"/>
                  <a:pt x="9704" y="6892"/>
                  <a:pt x="9546" y="6892"/>
                </a:cubicBezTo>
                <a:lnTo>
                  <a:pt x="9263" y="6892"/>
                </a:lnTo>
                <a:cubicBezTo>
                  <a:pt x="9074" y="6892"/>
                  <a:pt x="8916" y="7050"/>
                  <a:pt x="8916" y="7239"/>
                </a:cubicBezTo>
                <a:lnTo>
                  <a:pt x="8916" y="8341"/>
                </a:lnTo>
                <a:cubicBezTo>
                  <a:pt x="8633" y="8467"/>
                  <a:pt x="8381" y="8656"/>
                  <a:pt x="8286" y="8971"/>
                </a:cubicBezTo>
                <a:lnTo>
                  <a:pt x="6522" y="8971"/>
                </a:lnTo>
                <a:cubicBezTo>
                  <a:pt x="5955" y="8971"/>
                  <a:pt x="5482" y="8499"/>
                  <a:pt x="5482" y="7932"/>
                </a:cubicBezTo>
                <a:lnTo>
                  <a:pt x="5482" y="7554"/>
                </a:lnTo>
                <a:cubicBezTo>
                  <a:pt x="6270" y="7396"/>
                  <a:pt x="6868" y="6672"/>
                  <a:pt x="6868" y="5852"/>
                </a:cubicBezTo>
                <a:cubicBezTo>
                  <a:pt x="6868" y="5317"/>
                  <a:pt x="6585" y="4781"/>
                  <a:pt x="6207" y="4466"/>
                </a:cubicBezTo>
                <a:lnTo>
                  <a:pt x="6207" y="4088"/>
                </a:lnTo>
                <a:lnTo>
                  <a:pt x="8916" y="3521"/>
                </a:lnTo>
                <a:close/>
                <a:moveTo>
                  <a:pt x="9231" y="8940"/>
                </a:moveTo>
                <a:cubicBezTo>
                  <a:pt x="9420" y="8940"/>
                  <a:pt x="9578" y="9097"/>
                  <a:pt x="9578" y="9286"/>
                </a:cubicBezTo>
                <a:cubicBezTo>
                  <a:pt x="9578" y="9475"/>
                  <a:pt x="9420" y="9633"/>
                  <a:pt x="9231" y="9633"/>
                </a:cubicBezTo>
                <a:cubicBezTo>
                  <a:pt x="9011" y="9633"/>
                  <a:pt x="8853" y="9475"/>
                  <a:pt x="8853" y="9286"/>
                </a:cubicBezTo>
                <a:cubicBezTo>
                  <a:pt x="8853" y="9097"/>
                  <a:pt x="9011" y="8940"/>
                  <a:pt x="9231" y="8940"/>
                </a:cubicBezTo>
                <a:close/>
                <a:moveTo>
                  <a:pt x="3970" y="7144"/>
                </a:moveTo>
                <a:cubicBezTo>
                  <a:pt x="4222" y="7365"/>
                  <a:pt x="4442" y="7522"/>
                  <a:pt x="4758" y="7554"/>
                </a:cubicBezTo>
                <a:lnTo>
                  <a:pt x="4758" y="7932"/>
                </a:lnTo>
                <a:cubicBezTo>
                  <a:pt x="4758" y="8877"/>
                  <a:pt x="5514" y="9633"/>
                  <a:pt x="6459" y="9633"/>
                </a:cubicBezTo>
                <a:lnTo>
                  <a:pt x="8223" y="9633"/>
                </a:lnTo>
                <a:cubicBezTo>
                  <a:pt x="8286" y="9727"/>
                  <a:pt x="8318" y="9791"/>
                  <a:pt x="8349" y="9822"/>
                </a:cubicBezTo>
                <a:cubicBezTo>
                  <a:pt x="8034" y="10137"/>
                  <a:pt x="7593" y="10295"/>
                  <a:pt x="7183" y="10295"/>
                </a:cubicBezTo>
                <a:lnTo>
                  <a:pt x="5797" y="10295"/>
                </a:lnTo>
                <a:cubicBezTo>
                  <a:pt x="5608" y="10295"/>
                  <a:pt x="5451" y="10452"/>
                  <a:pt x="5451" y="10673"/>
                </a:cubicBezTo>
                <a:lnTo>
                  <a:pt x="5451" y="11051"/>
                </a:lnTo>
                <a:lnTo>
                  <a:pt x="2710" y="11051"/>
                </a:lnTo>
                <a:lnTo>
                  <a:pt x="2710" y="8719"/>
                </a:lnTo>
                <a:lnTo>
                  <a:pt x="3970" y="7144"/>
                </a:lnTo>
                <a:close/>
                <a:moveTo>
                  <a:pt x="9629" y="0"/>
                </a:moveTo>
                <a:cubicBezTo>
                  <a:pt x="9278" y="0"/>
                  <a:pt x="8932" y="134"/>
                  <a:pt x="8664" y="402"/>
                </a:cubicBezTo>
                <a:lnTo>
                  <a:pt x="8412" y="686"/>
                </a:lnTo>
                <a:lnTo>
                  <a:pt x="6144" y="686"/>
                </a:lnTo>
                <a:cubicBezTo>
                  <a:pt x="5986" y="308"/>
                  <a:pt x="5640" y="24"/>
                  <a:pt x="5167" y="24"/>
                </a:cubicBezTo>
                <a:cubicBezTo>
                  <a:pt x="4726" y="24"/>
                  <a:pt x="4348" y="308"/>
                  <a:pt x="4190" y="686"/>
                </a:cubicBezTo>
                <a:cubicBezTo>
                  <a:pt x="1859" y="812"/>
                  <a:pt x="0" y="2702"/>
                  <a:pt x="0" y="5033"/>
                </a:cubicBezTo>
                <a:cubicBezTo>
                  <a:pt x="0" y="6514"/>
                  <a:pt x="725" y="7900"/>
                  <a:pt x="1922" y="8688"/>
                </a:cubicBezTo>
                <a:lnTo>
                  <a:pt x="2048" y="8782"/>
                </a:lnTo>
                <a:lnTo>
                  <a:pt x="2048" y="11366"/>
                </a:lnTo>
                <a:cubicBezTo>
                  <a:pt x="2048" y="11555"/>
                  <a:pt x="2206" y="11712"/>
                  <a:pt x="2426" y="11712"/>
                </a:cubicBezTo>
                <a:lnTo>
                  <a:pt x="5829" y="11712"/>
                </a:lnTo>
                <a:cubicBezTo>
                  <a:pt x="6018" y="11712"/>
                  <a:pt x="6207" y="11555"/>
                  <a:pt x="6207" y="11366"/>
                </a:cubicBezTo>
                <a:lnTo>
                  <a:pt x="6207" y="10956"/>
                </a:lnTo>
                <a:lnTo>
                  <a:pt x="7215" y="10956"/>
                </a:lnTo>
                <a:cubicBezTo>
                  <a:pt x="7877" y="10956"/>
                  <a:pt x="8475" y="10704"/>
                  <a:pt x="8948" y="10232"/>
                </a:cubicBezTo>
                <a:cubicBezTo>
                  <a:pt x="9074" y="10263"/>
                  <a:pt x="9137" y="10263"/>
                  <a:pt x="9263" y="10263"/>
                </a:cubicBezTo>
                <a:cubicBezTo>
                  <a:pt x="9830" y="10263"/>
                  <a:pt x="10302" y="9791"/>
                  <a:pt x="10302" y="9223"/>
                </a:cubicBezTo>
                <a:cubicBezTo>
                  <a:pt x="10302" y="8814"/>
                  <a:pt x="10019" y="8404"/>
                  <a:pt x="9609" y="8247"/>
                </a:cubicBezTo>
                <a:lnTo>
                  <a:pt x="9609" y="7491"/>
                </a:lnTo>
                <a:cubicBezTo>
                  <a:pt x="9924" y="7459"/>
                  <a:pt x="10239" y="7302"/>
                  <a:pt x="10397" y="7018"/>
                </a:cubicBezTo>
                <a:cubicBezTo>
                  <a:pt x="10617" y="6703"/>
                  <a:pt x="10617" y="6356"/>
                  <a:pt x="10460" y="6041"/>
                </a:cubicBezTo>
                <a:lnTo>
                  <a:pt x="9609" y="4403"/>
                </a:lnTo>
                <a:lnTo>
                  <a:pt x="9609" y="3332"/>
                </a:lnTo>
                <a:lnTo>
                  <a:pt x="10617" y="2355"/>
                </a:lnTo>
                <a:cubicBezTo>
                  <a:pt x="11153" y="1788"/>
                  <a:pt x="11153" y="938"/>
                  <a:pt x="10617" y="402"/>
                </a:cubicBezTo>
                <a:cubicBezTo>
                  <a:pt x="10334" y="134"/>
                  <a:pt x="9979" y="0"/>
                  <a:pt x="96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2" name="Google Shape;6602;p41"/>
          <p:cNvGrpSpPr/>
          <p:nvPr/>
        </p:nvGrpSpPr>
        <p:grpSpPr>
          <a:xfrm>
            <a:off x="3979357" y="2107743"/>
            <a:ext cx="334031" cy="335807"/>
            <a:chOff x="-33314675" y="2275050"/>
            <a:chExt cx="291450" cy="293000"/>
          </a:xfrm>
        </p:grpSpPr>
        <p:sp>
          <p:nvSpPr>
            <p:cNvPr id="6603" name="Google Shape;6603;p41"/>
            <p:cNvSpPr/>
            <p:nvPr/>
          </p:nvSpPr>
          <p:spPr>
            <a:xfrm>
              <a:off x="-33143750" y="227505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6" y="725"/>
                  </a:moveTo>
                  <a:cubicBezTo>
                    <a:pt x="3371" y="725"/>
                    <a:pt x="4096" y="1512"/>
                    <a:pt x="4096" y="2458"/>
                  </a:cubicBezTo>
                  <a:cubicBezTo>
                    <a:pt x="4159" y="3403"/>
                    <a:pt x="3371" y="4159"/>
                    <a:pt x="2426" y="4159"/>
                  </a:cubicBezTo>
                  <a:cubicBezTo>
                    <a:pt x="1481" y="4159"/>
                    <a:pt x="725" y="3403"/>
                    <a:pt x="725" y="2458"/>
                  </a:cubicBezTo>
                  <a:cubicBezTo>
                    <a:pt x="725" y="1512"/>
                    <a:pt x="1481" y="725"/>
                    <a:pt x="2426" y="725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103"/>
                    <a:pt x="0" y="2426"/>
                  </a:cubicBezTo>
                  <a:cubicBezTo>
                    <a:pt x="0" y="3749"/>
                    <a:pt x="1071" y="4820"/>
                    <a:pt x="2426" y="4820"/>
                  </a:cubicBezTo>
                  <a:cubicBezTo>
                    <a:pt x="3749" y="4820"/>
                    <a:pt x="4821" y="3749"/>
                    <a:pt x="4821" y="2426"/>
                  </a:cubicBezTo>
                  <a:cubicBezTo>
                    <a:pt x="4821" y="1103"/>
                    <a:pt x="3749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41"/>
            <p:cNvSpPr/>
            <p:nvPr/>
          </p:nvSpPr>
          <p:spPr>
            <a:xfrm>
              <a:off x="-33093350" y="2309700"/>
              <a:ext cx="35475" cy="34675"/>
            </a:xfrm>
            <a:custGeom>
              <a:avLst/>
              <a:gdLst/>
              <a:ahLst/>
              <a:cxnLst/>
              <a:rect l="l" t="t" r="r" b="b"/>
              <a:pathLst>
                <a:path w="1419" h="1387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9"/>
                  </a:lnTo>
                  <a:cubicBezTo>
                    <a:pt x="1" y="1229"/>
                    <a:pt x="158" y="1387"/>
                    <a:pt x="347" y="1387"/>
                  </a:cubicBezTo>
                  <a:lnTo>
                    <a:pt x="1040" y="1387"/>
                  </a:lnTo>
                  <a:cubicBezTo>
                    <a:pt x="1229" y="1387"/>
                    <a:pt x="1387" y="1229"/>
                    <a:pt x="1387" y="1009"/>
                  </a:cubicBezTo>
                  <a:cubicBezTo>
                    <a:pt x="1418" y="883"/>
                    <a:pt x="1261" y="694"/>
                    <a:pt x="1072" y="694"/>
                  </a:cubicBez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41"/>
            <p:cNvSpPr/>
            <p:nvPr/>
          </p:nvSpPr>
          <p:spPr>
            <a:xfrm>
              <a:off x="-33314675" y="2328600"/>
              <a:ext cx="239475" cy="239450"/>
            </a:xfrm>
            <a:custGeom>
              <a:avLst/>
              <a:gdLst/>
              <a:ahLst/>
              <a:cxnLst/>
              <a:rect l="l" t="t" r="r" b="b"/>
              <a:pathLst>
                <a:path w="9579" h="9578" extrusionOk="0">
                  <a:moveTo>
                    <a:pt x="3057" y="631"/>
                  </a:moveTo>
                  <a:cubicBezTo>
                    <a:pt x="3624" y="631"/>
                    <a:pt x="4096" y="1103"/>
                    <a:pt x="4096" y="1639"/>
                  </a:cubicBezTo>
                  <a:cubicBezTo>
                    <a:pt x="4096" y="2206"/>
                    <a:pt x="3624" y="2678"/>
                    <a:pt x="3057" y="2678"/>
                  </a:cubicBezTo>
                  <a:cubicBezTo>
                    <a:pt x="2521" y="2678"/>
                    <a:pt x="2049" y="2206"/>
                    <a:pt x="2049" y="1639"/>
                  </a:cubicBezTo>
                  <a:cubicBezTo>
                    <a:pt x="2049" y="1103"/>
                    <a:pt x="2490" y="631"/>
                    <a:pt x="3057" y="631"/>
                  </a:cubicBezTo>
                  <a:close/>
                  <a:moveTo>
                    <a:pt x="3063" y="3369"/>
                  </a:moveTo>
                  <a:cubicBezTo>
                    <a:pt x="3690" y="3369"/>
                    <a:pt x="4308" y="3646"/>
                    <a:pt x="4726" y="4065"/>
                  </a:cubicBezTo>
                  <a:lnTo>
                    <a:pt x="4411" y="4065"/>
                  </a:lnTo>
                  <a:cubicBezTo>
                    <a:pt x="3844" y="4065"/>
                    <a:pt x="3372" y="4506"/>
                    <a:pt x="3372" y="5073"/>
                  </a:cubicBezTo>
                  <a:lnTo>
                    <a:pt x="3372" y="6774"/>
                  </a:lnTo>
                  <a:lnTo>
                    <a:pt x="662" y="6774"/>
                  </a:lnTo>
                  <a:lnTo>
                    <a:pt x="662" y="5892"/>
                  </a:lnTo>
                  <a:cubicBezTo>
                    <a:pt x="662" y="4569"/>
                    <a:pt x="1702" y="3435"/>
                    <a:pt x="2962" y="3372"/>
                  </a:cubicBezTo>
                  <a:cubicBezTo>
                    <a:pt x="2996" y="3370"/>
                    <a:pt x="3029" y="3369"/>
                    <a:pt x="3063" y="3369"/>
                  </a:cubicBezTo>
                  <a:close/>
                  <a:moveTo>
                    <a:pt x="7215" y="4726"/>
                  </a:moveTo>
                  <a:cubicBezTo>
                    <a:pt x="7373" y="4726"/>
                    <a:pt x="7530" y="4884"/>
                    <a:pt x="7530" y="5073"/>
                  </a:cubicBezTo>
                  <a:lnTo>
                    <a:pt x="7530" y="6774"/>
                  </a:lnTo>
                  <a:lnTo>
                    <a:pt x="4096" y="6774"/>
                  </a:lnTo>
                  <a:lnTo>
                    <a:pt x="4096" y="5073"/>
                  </a:lnTo>
                  <a:cubicBezTo>
                    <a:pt x="4096" y="4884"/>
                    <a:pt x="4254" y="4726"/>
                    <a:pt x="4443" y="4726"/>
                  </a:cubicBezTo>
                  <a:close/>
                  <a:moveTo>
                    <a:pt x="8586" y="7495"/>
                  </a:moveTo>
                  <a:cubicBezTo>
                    <a:pt x="8753" y="7495"/>
                    <a:pt x="8885" y="7644"/>
                    <a:pt x="8885" y="7845"/>
                  </a:cubicBezTo>
                  <a:lnTo>
                    <a:pt x="8885" y="8885"/>
                  </a:lnTo>
                  <a:lnTo>
                    <a:pt x="662" y="8885"/>
                  </a:lnTo>
                  <a:lnTo>
                    <a:pt x="662" y="7499"/>
                  </a:lnTo>
                  <a:lnTo>
                    <a:pt x="8539" y="7499"/>
                  </a:lnTo>
                  <a:cubicBezTo>
                    <a:pt x="8555" y="7496"/>
                    <a:pt x="8571" y="7495"/>
                    <a:pt x="8586" y="7495"/>
                  </a:cubicBezTo>
                  <a:close/>
                  <a:moveTo>
                    <a:pt x="3057" y="1"/>
                  </a:moveTo>
                  <a:cubicBezTo>
                    <a:pt x="2112" y="1"/>
                    <a:pt x="1387" y="725"/>
                    <a:pt x="1387" y="1702"/>
                  </a:cubicBezTo>
                  <a:cubicBezTo>
                    <a:pt x="1387" y="2206"/>
                    <a:pt x="1576" y="2647"/>
                    <a:pt x="1923" y="2930"/>
                  </a:cubicBezTo>
                  <a:cubicBezTo>
                    <a:pt x="820" y="3403"/>
                    <a:pt x="1" y="4600"/>
                    <a:pt x="1" y="5923"/>
                  </a:cubicBezTo>
                  <a:lnTo>
                    <a:pt x="1" y="9263"/>
                  </a:lnTo>
                  <a:cubicBezTo>
                    <a:pt x="1" y="9420"/>
                    <a:pt x="127" y="9578"/>
                    <a:pt x="316" y="9578"/>
                  </a:cubicBezTo>
                  <a:lnTo>
                    <a:pt x="9200" y="9578"/>
                  </a:lnTo>
                  <a:cubicBezTo>
                    <a:pt x="9421" y="9578"/>
                    <a:pt x="9578" y="9420"/>
                    <a:pt x="9578" y="9200"/>
                  </a:cubicBezTo>
                  <a:lnTo>
                    <a:pt x="9578" y="7845"/>
                  </a:lnTo>
                  <a:cubicBezTo>
                    <a:pt x="9578" y="7278"/>
                    <a:pt x="9106" y="6806"/>
                    <a:pt x="8539" y="6806"/>
                  </a:cubicBezTo>
                  <a:lnTo>
                    <a:pt x="8192" y="6806"/>
                  </a:lnTo>
                  <a:lnTo>
                    <a:pt x="8192" y="5104"/>
                  </a:lnTo>
                  <a:cubicBezTo>
                    <a:pt x="8192" y="4569"/>
                    <a:pt x="7719" y="4096"/>
                    <a:pt x="7152" y="4096"/>
                  </a:cubicBezTo>
                  <a:lnTo>
                    <a:pt x="5577" y="4096"/>
                  </a:lnTo>
                  <a:cubicBezTo>
                    <a:pt x="5231" y="3561"/>
                    <a:pt x="4758" y="3183"/>
                    <a:pt x="4222" y="2930"/>
                  </a:cubicBezTo>
                  <a:cubicBezTo>
                    <a:pt x="4569" y="2615"/>
                    <a:pt x="4758" y="2206"/>
                    <a:pt x="4758" y="1702"/>
                  </a:cubicBezTo>
                  <a:cubicBezTo>
                    <a:pt x="4758" y="725"/>
                    <a:pt x="4002" y="1"/>
                    <a:pt x="3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06" name="Google Shape;6606;p41"/>
          <p:cNvSpPr/>
          <p:nvPr/>
        </p:nvSpPr>
        <p:spPr>
          <a:xfrm>
            <a:off x="3976291" y="2501876"/>
            <a:ext cx="336724" cy="336753"/>
          </a:xfrm>
          <a:custGeom>
            <a:avLst/>
            <a:gdLst/>
            <a:ahLst/>
            <a:cxnLst/>
            <a:rect l="l" t="t" r="r" b="b"/>
            <a:pathLst>
              <a:path w="11752" h="11753" extrusionOk="0">
                <a:moveTo>
                  <a:pt x="9672" y="725"/>
                </a:moveTo>
                <a:lnTo>
                  <a:pt x="9672" y="4191"/>
                </a:lnTo>
                <a:cubicBezTo>
                  <a:pt x="9546" y="4160"/>
                  <a:pt x="9420" y="4160"/>
                  <a:pt x="9294" y="4160"/>
                </a:cubicBezTo>
                <a:cubicBezTo>
                  <a:pt x="9200" y="4160"/>
                  <a:pt x="9074" y="4191"/>
                  <a:pt x="8948" y="4223"/>
                </a:cubicBezTo>
                <a:lnTo>
                  <a:pt x="8948" y="3844"/>
                </a:lnTo>
                <a:cubicBezTo>
                  <a:pt x="8948" y="3277"/>
                  <a:pt x="8475" y="2805"/>
                  <a:pt x="7939" y="2805"/>
                </a:cubicBezTo>
                <a:cubicBezTo>
                  <a:pt x="7813" y="2805"/>
                  <a:pt x="7687" y="2836"/>
                  <a:pt x="7561" y="2836"/>
                </a:cubicBezTo>
                <a:lnTo>
                  <a:pt x="7561" y="2458"/>
                </a:lnTo>
                <a:cubicBezTo>
                  <a:pt x="7561" y="1891"/>
                  <a:pt x="7089" y="1419"/>
                  <a:pt x="6553" y="1419"/>
                </a:cubicBezTo>
                <a:cubicBezTo>
                  <a:pt x="6427" y="1419"/>
                  <a:pt x="6364" y="1419"/>
                  <a:pt x="6238" y="1482"/>
                </a:cubicBezTo>
                <a:cubicBezTo>
                  <a:pt x="6427" y="1041"/>
                  <a:pt x="6837" y="725"/>
                  <a:pt x="7246" y="725"/>
                </a:cubicBezTo>
                <a:close/>
                <a:moveTo>
                  <a:pt x="11090" y="1419"/>
                </a:moveTo>
                <a:lnTo>
                  <a:pt x="11090" y="4884"/>
                </a:lnTo>
                <a:cubicBezTo>
                  <a:pt x="10964" y="4853"/>
                  <a:pt x="10838" y="4853"/>
                  <a:pt x="10712" y="4853"/>
                </a:cubicBezTo>
                <a:cubicBezTo>
                  <a:pt x="10617" y="4853"/>
                  <a:pt x="10491" y="4884"/>
                  <a:pt x="10365" y="4884"/>
                </a:cubicBezTo>
                <a:lnTo>
                  <a:pt x="10365" y="1419"/>
                </a:lnTo>
                <a:close/>
                <a:moveTo>
                  <a:pt x="4537" y="725"/>
                </a:moveTo>
                <a:cubicBezTo>
                  <a:pt x="5104" y="725"/>
                  <a:pt x="5577" y="1198"/>
                  <a:pt x="5577" y="1734"/>
                </a:cubicBezTo>
                <a:lnTo>
                  <a:pt x="5577" y="5010"/>
                </a:lnTo>
                <a:lnTo>
                  <a:pt x="4474" y="6113"/>
                </a:lnTo>
                <a:cubicBezTo>
                  <a:pt x="4253" y="6302"/>
                  <a:pt x="4096" y="6585"/>
                  <a:pt x="4033" y="6869"/>
                </a:cubicBezTo>
                <a:lnTo>
                  <a:pt x="2143" y="6869"/>
                </a:lnTo>
                <a:lnTo>
                  <a:pt x="2143" y="725"/>
                </a:lnTo>
                <a:close/>
                <a:moveTo>
                  <a:pt x="1418" y="1419"/>
                </a:moveTo>
                <a:lnTo>
                  <a:pt x="1418" y="7247"/>
                </a:lnTo>
                <a:cubicBezTo>
                  <a:pt x="1418" y="7468"/>
                  <a:pt x="1575" y="7625"/>
                  <a:pt x="1796" y="7625"/>
                </a:cubicBezTo>
                <a:lnTo>
                  <a:pt x="3938" y="7625"/>
                </a:lnTo>
                <a:cubicBezTo>
                  <a:pt x="4001" y="7846"/>
                  <a:pt x="4064" y="8098"/>
                  <a:pt x="4190" y="8287"/>
                </a:cubicBezTo>
                <a:lnTo>
                  <a:pt x="725" y="8287"/>
                </a:lnTo>
                <a:lnTo>
                  <a:pt x="725" y="1419"/>
                </a:lnTo>
                <a:close/>
                <a:moveTo>
                  <a:pt x="6648" y="2112"/>
                </a:moveTo>
                <a:cubicBezTo>
                  <a:pt x="6837" y="2112"/>
                  <a:pt x="6994" y="2269"/>
                  <a:pt x="6994" y="2458"/>
                </a:cubicBezTo>
                <a:lnTo>
                  <a:pt x="6994" y="6554"/>
                </a:lnTo>
                <a:cubicBezTo>
                  <a:pt x="6994" y="6743"/>
                  <a:pt x="7152" y="6900"/>
                  <a:pt x="7341" y="6900"/>
                </a:cubicBezTo>
                <a:cubicBezTo>
                  <a:pt x="7530" y="6900"/>
                  <a:pt x="7687" y="6743"/>
                  <a:pt x="7687" y="6554"/>
                </a:cubicBezTo>
                <a:lnTo>
                  <a:pt x="7687" y="3844"/>
                </a:lnTo>
                <a:cubicBezTo>
                  <a:pt x="7687" y="3624"/>
                  <a:pt x="7845" y="3466"/>
                  <a:pt x="8065" y="3466"/>
                </a:cubicBezTo>
                <a:cubicBezTo>
                  <a:pt x="8254" y="3466"/>
                  <a:pt x="8412" y="3624"/>
                  <a:pt x="8412" y="3844"/>
                </a:cubicBezTo>
                <a:lnTo>
                  <a:pt x="8412" y="6554"/>
                </a:lnTo>
                <a:cubicBezTo>
                  <a:pt x="8412" y="6743"/>
                  <a:pt x="8570" y="6900"/>
                  <a:pt x="8759" y="6900"/>
                </a:cubicBezTo>
                <a:cubicBezTo>
                  <a:pt x="8948" y="6900"/>
                  <a:pt x="9105" y="6743"/>
                  <a:pt x="9105" y="6554"/>
                </a:cubicBezTo>
                <a:lnTo>
                  <a:pt x="9105" y="5168"/>
                </a:lnTo>
                <a:cubicBezTo>
                  <a:pt x="9105" y="4979"/>
                  <a:pt x="9263" y="4821"/>
                  <a:pt x="9483" y="4821"/>
                </a:cubicBezTo>
                <a:cubicBezTo>
                  <a:pt x="9672" y="4821"/>
                  <a:pt x="9830" y="4979"/>
                  <a:pt x="9830" y="5168"/>
                </a:cubicBezTo>
                <a:lnTo>
                  <a:pt x="9830" y="6554"/>
                </a:lnTo>
                <a:cubicBezTo>
                  <a:pt x="9830" y="6743"/>
                  <a:pt x="9987" y="6900"/>
                  <a:pt x="10176" y="6900"/>
                </a:cubicBezTo>
                <a:cubicBezTo>
                  <a:pt x="10365" y="6900"/>
                  <a:pt x="10523" y="6743"/>
                  <a:pt x="10523" y="6554"/>
                </a:cubicBezTo>
                <a:lnTo>
                  <a:pt x="10523" y="5892"/>
                </a:lnTo>
                <a:cubicBezTo>
                  <a:pt x="10523" y="5672"/>
                  <a:pt x="10680" y="5514"/>
                  <a:pt x="10901" y="5514"/>
                </a:cubicBezTo>
                <a:cubicBezTo>
                  <a:pt x="11090" y="5514"/>
                  <a:pt x="11247" y="5672"/>
                  <a:pt x="11247" y="5892"/>
                </a:cubicBezTo>
                <a:cubicBezTo>
                  <a:pt x="11090" y="5955"/>
                  <a:pt x="11090" y="8633"/>
                  <a:pt x="11090" y="8791"/>
                </a:cubicBezTo>
                <a:cubicBezTo>
                  <a:pt x="11090" y="9043"/>
                  <a:pt x="10995" y="9232"/>
                  <a:pt x="10838" y="9389"/>
                </a:cubicBezTo>
                <a:cubicBezTo>
                  <a:pt x="10586" y="9673"/>
                  <a:pt x="10397" y="10051"/>
                  <a:pt x="10397" y="10460"/>
                </a:cubicBezTo>
                <a:lnTo>
                  <a:pt x="10397" y="11028"/>
                </a:lnTo>
                <a:lnTo>
                  <a:pt x="6270" y="11028"/>
                </a:lnTo>
                <a:lnTo>
                  <a:pt x="6270" y="10397"/>
                </a:lnTo>
                <a:cubicBezTo>
                  <a:pt x="6270" y="10051"/>
                  <a:pt x="6144" y="9673"/>
                  <a:pt x="5923" y="9389"/>
                </a:cubicBezTo>
                <a:lnTo>
                  <a:pt x="4852" y="7972"/>
                </a:lnTo>
                <a:cubicBezTo>
                  <a:pt x="4537" y="7562"/>
                  <a:pt x="4600" y="6995"/>
                  <a:pt x="4946" y="6617"/>
                </a:cubicBezTo>
                <a:lnTo>
                  <a:pt x="5577" y="5987"/>
                </a:lnTo>
                <a:lnTo>
                  <a:pt x="5577" y="6554"/>
                </a:lnTo>
                <a:cubicBezTo>
                  <a:pt x="5577" y="6743"/>
                  <a:pt x="5734" y="6900"/>
                  <a:pt x="5923" y="6900"/>
                </a:cubicBezTo>
                <a:cubicBezTo>
                  <a:pt x="6112" y="6900"/>
                  <a:pt x="6270" y="6743"/>
                  <a:pt x="6270" y="6554"/>
                </a:cubicBezTo>
                <a:lnTo>
                  <a:pt x="6270" y="2458"/>
                </a:lnTo>
                <a:cubicBezTo>
                  <a:pt x="6270" y="2269"/>
                  <a:pt x="6427" y="2112"/>
                  <a:pt x="6648" y="2112"/>
                </a:cubicBezTo>
                <a:close/>
                <a:moveTo>
                  <a:pt x="1733" y="1"/>
                </a:moveTo>
                <a:cubicBezTo>
                  <a:pt x="1544" y="1"/>
                  <a:pt x="1386" y="158"/>
                  <a:pt x="1386" y="379"/>
                </a:cubicBezTo>
                <a:lnTo>
                  <a:pt x="1386" y="725"/>
                </a:lnTo>
                <a:lnTo>
                  <a:pt x="378" y="725"/>
                </a:lnTo>
                <a:cubicBezTo>
                  <a:pt x="158" y="725"/>
                  <a:pt x="0" y="883"/>
                  <a:pt x="0" y="1072"/>
                </a:cubicBezTo>
                <a:lnTo>
                  <a:pt x="0" y="8602"/>
                </a:lnTo>
                <a:cubicBezTo>
                  <a:pt x="0" y="8791"/>
                  <a:pt x="158" y="8948"/>
                  <a:pt x="378" y="8948"/>
                </a:cubicBezTo>
                <a:lnTo>
                  <a:pt x="4663" y="8948"/>
                </a:lnTo>
                <a:lnTo>
                  <a:pt x="5293" y="9830"/>
                </a:lnTo>
                <a:cubicBezTo>
                  <a:pt x="5419" y="9988"/>
                  <a:pt x="5482" y="10208"/>
                  <a:pt x="5482" y="10460"/>
                </a:cubicBezTo>
                <a:lnTo>
                  <a:pt x="5482" y="11406"/>
                </a:lnTo>
                <a:cubicBezTo>
                  <a:pt x="5482" y="11595"/>
                  <a:pt x="5640" y="11752"/>
                  <a:pt x="5829" y="11752"/>
                </a:cubicBezTo>
                <a:lnTo>
                  <a:pt x="10649" y="11752"/>
                </a:lnTo>
                <a:cubicBezTo>
                  <a:pt x="10838" y="11752"/>
                  <a:pt x="10995" y="11595"/>
                  <a:pt x="10995" y="11406"/>
                </a:cubicBezTo>
                <a:lnTo>
                  <a:pt x="10995" y="10460"/>
                </a:lnTo>
                <a:cubicBezTo>
                  <a:pt x="10995" y="10208"/>
                  <a:pt x="11090" y="10019"/>
                  <a:pt x="11247" y="9862"/>
                </a:cubicBezTo>
                <a:cubicBezTo>
                  <a:pt x="11500" y="9578"/>
                  <a:pt x="11657" y="9200"/>
                  <a:pt x="11657" y="8791"/>
                </a:cubicBezTo>
                <a:lnTo>
                  <a:pt x="11657" y="1072"/>
                </a:lnTo>
                <a:cubicBezTo>
                  <a:pt x="11752" y="883"/>
                  <a:pt x="11594" y="725"/>
                  <a:pt x="11405" y="725"/>
                </a:cubicBezTo>
                <a:lnTo>
                  <a:pt x="10365" y="725"/>
                </a:lnTo>
                <a:lnTo>
                  <a:pt x="10365" y="379"/>
                </a:lnTo>
                <a:cubicBezTo>
                  <a:pt x="10365" y="158"/>
                  <a:pt x="10208" y="1"/>
                  <a:pt x="10019" y="1"/>
                </a:cubicBezTo>
                <a:lnTo>
                  <a:pt x="7246" y="1"/>
                </a:lnTo>
                <a:cubicBezTo>
                  <a:pt x="6711" y="1"/>
                  <a:pt x="6207" y="284"/>
                  <a:pt x="5892" y="662"/>
                </a:cubicBezTo>
                <a:cubicBezTo>
                  <a:pt x="5577" y="253"/>
                  <a:pt x="5041" y="1"/>
                  <a:pt x="450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7" name="Google Shape;6607;p41"/>
          <p:cNvGrpSpPr/>
          <p:nvPr/>
        </p:nvGrpSpPr>
        <p:grpSpPr>
          <a:xfrm>
            <a:off x="6090314" y="1682567"/>
            <a:ext cx="334031" cy="334002"/>
            <a:chOff x="-31523625" y="1939525"/>
            <a:chExt cx="291450" cy="291425"/>
          </a:xfrm>
        </p:grpSpPr>
        <p:sp>
          <p:nvSpPr>
            <p:cNvPr id="6608" name="Google Shape;6608;p41"/>
            <p:cNvSpPr/>
            <p:nvPr/>
          </p:nvSpPr>
          <p:spPr>
            <a:xfrm>
              <a:off x="-31523625" y="19395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2269" y="756"/>
                  </a:moveTo>
                  <a:cubicBezTo>
                    <a:pt x="2899" y="756"/>
                    <a:pt x="3372" y="1260"/>
                    <a:pt x="3372" y="1859"/>
                  </a:cubicBezTo>
                  <a:cubicBezTo>
                    <a:pt x="3372" y="2363"/>
                    <a:pt x="3057" y="2615"/>
                    <a:pt x="2805" y="2867"/>
                  </a:cubicBezTo>
                  <a:cubicBezTo>
                    <a:pt x="2710" y="2962"/>
                    <a:pt x="2679" y="3025"/>
                    <a:pt x="2679" y="3119"/>
                  </a:cubicBezTo>
                  <a:lnTo>
                    <a:pt x="2679" y="7246"/>
                  </a:lnTo>
                  <a:cubicBezTo>
                    <a:pt x="2679" y="7341"/>
                    <a:pt x="2710" y="7435"/>
                    <a:pt x="2805" y="7498"/>
                  </a:cubicBezTo>
                  <a:cubicBezTo>
                    <a:pt x="3057" y="7750"/>
                    <a:pt x="3372" y="8002"/>
                    <a:pt x="3372" y="8506"/>
                  </a:cubicBezTo>
                  <a:cubicBezTo>
                    <a:pt x="3372" y="9137"/>
                    <a:pt x="2868" y="9609"/>
                    <a:pt x="2269" y="9609"/>
                  </a:cubicBezTo>
                  <a:lnTo>
                    <a:pt x="1765" y="9609"/>
                  </a:lnTo>
                  <a:cubicBezTo>
                    <a:pt x="1167" y="9609"/>
                    <a:pt x="663" y="9137"/>
                    <a:pt x="663" y="8506"/>
                  </a:cubicBezTo>
                  <a:cubicBezTo>
                    <a:pt x="663" y="8002"/>
                    <a:pt x="978" y="7750"/>
                    <a:pt x="1261" y="7498"/>
                  </a:cubicBezTo>
                  <a:cubicBezTo>
                    <a:pt x="1324" y="7404"/>
                    <a:pt x="1356" y="7341"/>
                    <a:pt x="1356" y="7246"/>
                  </a:cubicBezTo>
                  <a:lnTo>
                    <a:pt x="1356" y="3119"/>
                  </a:lnTo>
                  <a:cubicBezTo>
                    <a:pt x="1356" y="3025"/>
                    <a:pt x="1324" y="2930"/>
                    <a:pt x="1261" y="2867"/>
                  </a:cubicBezTo>
                  <a:cubicBezTo>
                    <a:pt x="978" y="2615"/>
                    <a:pt x="663" y="2363"/>
                    <a:pt x="663" y="1859"/>
                  </a:cubicBezTo>
                  <a:cubicBezTo>
                    <a:pt x="663" y="1229"/>
                    <a:pt x="1167" y="756"/>
                    <a:pt x="1765" y="756"/>
                  </a:cubicBezTo>
                  <a:close/>
                  <a:moveTo>
                    <a:pt x="10650" y="2048"/>
                  </a:moveTo>
                  <a:cubicBezTo>
                    <a:pt x="10870" y="2048"/>
                    <a:pt x="11028" y="2205"/>
                    <a:pt x="11028" y="2395"/>
                  </a:cubicBezTo>
                  <a:lnTo>
                    <a:pt x="11028" y="9294"/>
                  </a:lnTo>
                  <a:lnTo>
                    <a:pt x="10965" y="9294"/>
                  </a:lnTo>
                  <a:cubicBezTo>
                    <a:pt x="10965" y="9483"/>
                    <a:pt x="10807" y="9641"/>
                    <a:pt x="10618" y="9641"/>
                  </a:cubicBezTo>
                  <a:lnTo>
                    <a:pt x="3687" y="9641"/>
                  </a:lnTo>
                  <a:cubicBezTo>
                    <a:pt x="3939" y="9326"/>
                    <a:pt x="4097" y="8948"/>
                    <a:pt x="4097" y="8538"/>
                  </a:cubicBezTo>
                  <a:cubicBezTo>
                    <a:pt x="4097" y="8065"/>
                    <a:pt x="3876" y="7593"/>
                    <a:pt x="3561" y="7278"/>
                  </a:cubicBezTo>
                  <a:lnTo>
                    <a:pt x="3404" y="7120"/>
                  </a:lnTo>
                  <a:lnTo>
                    <a:pt x="3404" y="3245"/>
                  </a:lnTo>
                  <a:cubicBezTo>
                    <a:pt x="3624" y="3025"/>
                    <a:pt x="4002" y="2710"/>
                    <a:pt x="4097" y="2048"/>
                  </a:cubicBezTo>
                  <a:close/>
                  <a:moveTo>
                    <a:pt x="4758" y="10334"/>
                  </a:moveTo>
                  <a:lnTo>
                    <a:pt x="4758" y="10649"/>
                  </a:lnTo>
                  <a:cubicBezTo>
                    <a:pt x="4758" y="10838"/>
                    <a:pt x="4601" y="10995"/>
                    <a:pt x="4412" y="10995"/>
                  </a:cubicBezTo>
                  <a:lnTo>
                    <a:pt x="2710" y="10995"/>
                  </a:lnTo>
                  <a:cubicBezTo>
                    <a:pt x="2521" y="10995"/>
                    <a:pt x="2364" y="10838"/>
                    <a:pt x="2364" y="10649"/>
                  </a:cubicBezTo>
                  <a:lnTo>
                    <a:pt x="2364" y="10334"/>
                  </a:lnTo>
                  <a:close/>
                  <a:moveTo>
                    <a:pt x="1797" y="0"/>
                  </a:moveTo>
                  <a:cubicBezTo>
                    <a:pt x="820" y="0"/>
                    <a:pt x="1" y="788"/>
                    <a:pt x="1" y="1827"/>
                  </a:cubicBezTo>
                  <a:cubicBezTo>
                    <a:pt x="1" y="2300"/>
                    <a:pt x="190" y="2773"/>
                    <a:pt x="505" y="3088"/>
                  </a:cubicBezTo>
                  <a:lnTo>
                    <a:pt x="663" y="3245"/>
                  </a:lnTo>
                  <a:lnTo>
                    <a:pt x="663" y="7089"/>
                  </a:lnTo>
                  <a:cubicBezTo>
                    <a:pt x="474" y="7278"/>
                    <a:pt x="1" y="7719"/>
                    <a:pt x="1" y="8506"/>
                  </a:cubicBezTo>
                  <a:cubicBezTo>
                    <a:pt x="1" y="9452"/>
                    <a:pt x="694" y="10208"/>
                    <a:pt x="1639" y="10271"/>
                  </a:cubicBezTo>
                  <a:lnTo>
                    <a:pt x="1734" y="10271"/>
                  </a:lnTo>
                  <a:lnTo>
                    <a:pt x="1734" y="10649"/>
                  </a:lnTo>
                  <a:cubicBezTo>
                    <a:pt x="1734" y="11184"/>
                    <a:pt x="2206" y="11657"/>
                    <a:pt x="2742" y="11657"/>
                  </a:cubicBezTo>
                  <a:lnTo>
                    <a:pt x="4443" y="11657"/>
                  </a:lnTo>
                  <a:cubicBezTo>
                    <a:pt x="5010" y="11657"/>
                    <a:pt x="5451" y="11184"/>
                    <a:pt x="5451" y="10649"/>
                  </a:cubicBezTo>
                  <a:lnTo>
                    <a:pt x="5451" y="10334"/>
                  </a:lnTo>
                  <a:lnTo>
                    <a:pt x="10618" y="10334"/>
                  </a:lnTo>
                  <a:cubicBezTo>
                    <a:pt x="11185" y="10334"/>
                    <a:pt x="11658" y="9861"/>
                    <a:pt x="11658" y="9294"/>
                  </a:cubicBezTo>
                  <a:lnTo>
                    <a:pt x="11658" y="2395"/>
                  </a:lnTo>
                  <a:cubicBezTo>
                    <a:pt x="11658" y="1827"/>
                    <a:pt x="11185" y="1386"/>
                    <a:pt x="10618" y="1386"/>
                  </a:cubicBezTo>
                  <a:lnTo>
                    <a:pt x="4034" y="1386"/>
                  </a:lnTo>
                  <a:cubicBezTo>
                    <a:pt x="3845" y="599"/>
                    <a:pt x="3151" y="0"/>
                    <a:pt x="23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41"/>
            <p:cNvSpPr/>
            <p:nvPr/>
          </p:nvSpPr>
          <p:spPr>
            <a:xfrm>
              <a:off x="-31404675" y="2007250"/>
              <a:ext cx="138625" cy="52800"/>
            </a:xfrm>
            <a:custGeom>
              <a:avLst/>
              <a:gdLst/>
              <a:ahLst/>
              <a:cxnLst/>
              <a:rect l="l" t="t" r="r" b="b"/>
              <a:pathLst>
                <a:path w="5545" h="2112" extrusionOk="0">
                  <a:moveTo>
                    <a:pt x="4852" y="725"/>
                  </a:moveTo>
                  <a:lnTo>
                    <a:pt x="4852" y="1418"/>
                  </a:lnTo>
                  <a:lnTo>
                    <a:pt x="693" y="1418"/>
                  </a:lnTo>
                  <a:lnTo>
                    <a:pt x="693" y="72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47" y="2111"/>
                  </a:cubicBezTo>
                  <a:lnTo>
                    <a:pt x="5199" y="2111"/>
                  </a:lnTo>
                  <a:cubicBezTo>
                    <a:pt x="5388" y="2111"/>
                    <a:pt x="5545" y="1954"/>
                    <a:pt x="5545" y="1733"/>
                  </a:cubicBezTo>
                  <a:lnTo>
                    <a:pt x="5545" y="379"/>
                  </a:lnTo>
                  <a:cubicBezTo>
                    <a:pt x="5514" y="158"/>
                    <a:pt x="5356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41"/>
            <p:cNvSpPr/>
            <p:nvPr/>
          </p:nvSpPr>
          <p:spPr>
            <a:xfrm>
              <a:off x="-31404675" y="20773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229" y="725"/>
                    <a:pt x="1386" y="568"/>
                    <a:pt x="1386" y="347"/>
                  </a:cubicBezTo>
                  <a:cubicBezTo>
                    <a:pt x="1386" y="158"/>
                    <a:pt x="1229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41"/>
            <p:cNvSpPr/>
            <p:nvPr/>
          </p:nvSpPr>
          <p:spPr>
            <a:xfrm>
              <a:off x="-31353475" y="2077350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41"/>
            <p:cNvSpPr/>
            <p:nvPr/>
          </p:nvSpPr>
          <p:spPr>
            <a:xfrm>
              <a:off x="-31301500" y="2077350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47"/>
                  </a:cubicBezTo>
                  <a:cubicBezTo>
                    <a:pt x="1387" y="158"/>
                    <a:pt x="1229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41"/>
            <p:cNvSpPr/>
            <p:nvPr/>
          </p:nvSpPr>
          <p:spPr>
            <a:xfrm>
              <a:off x="-31404675" y="21120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08" y="694"/>
                  </a:lnTo>
                  <a:cubicBezTo>
                    <a:pt x="1229" y="694"/>
                    <a:pt x="1386" y="536"/>
                    <a:pt x="1386" y="347"/>
                  </a:cubicBezTo>
                  <a:cubicBezTo>
                    <a:pt x="1386" y="158"/>
                    <a:pt x="1229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41"/>
            <p:cNvSpPr/>
            <p:nvPr/>
          </p:nvSpPr>
          <p:spPr>
            <a:xfrm>
              <a:off x="-31353475" y="21120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41"/>
            <p:cNvSpPr/>
            <p:nvPr/>
          </p:nvSpPr>
          <p:spPr>
            <a:xfrm>
              <a:off x="-31301500" y="21120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387" y="158"/>
                    <a:pt x="122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41"/>
            <p:cNvSpPr/>
            <p:nvPr/>
          </p:nvSpPr>
          <p:spPr>
            <a:xfrm>
              <a:off x="-31404675" y="2145075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08" y="726"/>
                  </a:lnTo>
                  <a:cubicBezTo>
                    <a:pt x="1229" y="726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41"/>
            <p:cNvSpPr/>
            <p:nvPr/>
          </p:nvSpPr>
          <p:spPr>
            <a:xfrm>
              <a:off x="-31353475" y="21450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71" y="726"/>
                  </a:lnTo>
                  <a:cubicBezTo>
                    <a:pt x="1260" y="726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41"/>
            <p:cNvSpPr/>
            <p:nvPr/>
          </p:nvSpPr>
          <p:spPr>
            <a:xfrm>
              <a:off x="-31301500" y="21450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72" y="726"/>
                  </a:lnTo>
                  <a:cubicBezTo>
                    <a:pt x="1261" y="726"/>
                    <a:pt x="1418" y="568"/>
                    <a:pt x="1418" y="379"/>
                  </a:cubicBezTo>
                  <a:cubicBezTo>
                    <a:pt x="1387" y="158"/>
                    <a:pt x="122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9" name="Google Shape;6619;p41"/>
          <p:cNvGrpSpPr/>
          <p:nvPr/>
        </p:nvGrpSpPr>
        <p:grpSpPr>
          <a:xfrm>
            <a:off x="6089411" y="2108630"/>
            <a:ext cx="335836" cy="334031"/>
            <a:chOff x="-31523625" y="2298675"/>
            <a:chExt cx="293025" cy="291450"/>
          </a:xfrm>
        </p:grpSpPr>
        <p:sp>
          <p:nvSpPr>
            <p:cNvPr id="6620" name="Google Shape;6620;p41"/>
            <p:cNvSpPr/>
            <p:nvPr/>
          </p:nvSpPr>
          <p:spPr>
            <a:xfrm>
              <a:off x="-31523625" y="22986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4443" y="630"/>
                  </a:moveTo>
                  <a:cubicBezTo>
                    <a:pt x="4632" y="630"/>
                    <a:pt x="4790" y="788"/>
                    <a:pt x="4790" y="977"/>
                  </a:cubicBezTo>
                  <a:cubicBezTo>
                    <a:pt x="4790" y="1198"/>
                    <a:pt x="4632" y="1355"/>
                    <a:pt x="4443" y="1355"/>
                  </a:cubicBezTo>
                  <a:cubicBezTo>
                    <a:pt x="4254" y="1355"/>
                    <a:pt x="4097" y="1198"/>
                    <a:pt x="4097" y="977"/>
                  </a:cubicBezTo>
                  <a:cubicBezTo>
                    <a:pt x="4097" y="788"/>
                    <a:pt x="4254" y="630"/>
                    <a:pt x="4443" y="630"/>
                  </a:cubicBezTo>
                  <a:close/>
                  <a:moveTo>
                    <a:pt x="7153" y="3434"/>
                  </a:moveTo>
                  <a:cubicBezTo>
                    <a:pt x="6523" y="3938"/>
                    <a:pt x="6176" y="4663"/>
                    <a:pt x="6176" y="5482"/>
                  </a:cubicBezTo>
                  <a:lnTo>
                    <a:pt x="6176" y="7530"/>
                  </a:lnTo>
                  <a:lnTo>
                    <a:pt x="663" y="7530"/>
                  </a:lnTo>
                  <a:lnTo>
                    <a:pt x="663" y="5482"/>
                  </a:lnTo>
                  <a:cubicBezTo>
                    <a:pt x="663" y="4348"/>
                    <a:pt x="1576" y="3434"/>
                    <a:pt x="2710" y="3434"/>
                  </a:cubicBezTo>
                  <a:lnTo>
                    <a:pt x="4790" y="3434"/>
                  </a:lnTo>
                  <a:lnTo>
                    <a:pt x="4790" y="4474"/>
                  </a:lnTo>
                  <a:cubicBezTo>
                    <a:pt x="4790" y="4663"/>
                    <a:pt x="4947" y="4821"/>
                    <a:pt x="5136" y="4821"/>
                  </a:cubicBezTo>
                  <a:cubicBezTo>
                    <a:pt x="5357" y="4821"/>
                    <a:pt x="5514" y="4663"/>
                    <a:pt x="5514" y="4474"/>
                  </a:cubicBezTo>
                  <a:lnTo>
                    <a:pt x="5514" y="3434"/>
                  </a:lnTo>
                  <a:close/>
                  <a:moveTo>
                    <a:pt x="6176" y="8255"/>
                  </a:moveTo>
                  <a:lnTo>
                    <a:pt x="6176" y="8916"/>
                  </a:lnTo>
                  <a:lnTo>
                    <a:pt x="663" y="8916"/>
                  </a:lnTo>
                  <a:lnTo>
                    <a:pt x="663" y="8255"/>
                  </a:lnTo>
                  <a:close/>
                  <a:moveTo>
                    <a:pt x="8917" y="3434"/>
                  </a:moveTo>
                  <a:cubicBezTo>
                    <a:pt x="10083" y="3434"/>
                    <a:pt x="10965" y="4348"/>
                    <a:pt x="10965" y="5482"/>
                  </a:cubicBezTo>
                  <a:lnTo>
                    <a:pt x="10965" y="8916"/>
                  </a:lnTo>
                  <a:lnTo>
                    <a:pt x="6869" y="8916"/>
                  </a:lnTo>
                  <a:lnTo>
                    <a:pt x="6869" y="5482"/>
                  </a:lnTo>
                  <a:cubicBezTo>
                    <a:pt x="6869" y="4380"/>
                    <a:pt x="7783" y="3434"/>
                    <a:pt x="8917" y="3434"/>
                  </a:cubicBezTo>
                  <a:close/>
                  <a:moveTo>
                    <a:pt x="4790" y="9609"/>
                  </a:moveTo>
                  <a:lnTo>
                    <a:pt x="4790" y="10996"/>
                  </a:lnTo>
                  <a:lnTo>
                    <a:pt x="4128" y="10996"/>
                  </a:lnTo>
                  <a:lnTo>
                    <a:pt x="4128" y="9609"/>
                  </a:lnTo>
                  <a:close/>
                  <a:moveTo>
                    <a:pt x="4443" y="0"/>
                  </a:moveTo>
                  <a:cubicBezTo>
                    <a:pt x="3876" y="0"/>
                    <a:pt x="3404" y="473"/>
                    <a:pt x="3404" y="1040"/>
                  </a:cubicBezTo>
                  <a:cubicBezTo>
                    <a:pt x="3404" y="1576"/>
                    <a:pt x="3876" y="2048"/>
                    <a:pt x="4443" y="2048"/>
                  </a:cubicBezTo>
                  <a:cubicBezTo>
                    <a:pt x="4569" y="2048"/>
                    <a:pt x="4664" y="2017"/>
                    <a:pt x="4790" y="2017"/>
                  </a:cubicBezTo>
                  <a:lnTo>
                    <a:pt x="4790" y="2773"/>
                  </a:lnTo>
                  <a:lnTo>
                    <a:pt x="2710" y="2773"/>
                  </a:lnTo>
                  <a:cubicBezTo>
                    <a:pt x="1198" y="2773"/>
                    <a:pt x="1" y="4001"/>
                    <a:pt x="1" y="5482"/>
                  </a:cubicBezTo>
                  <a:lnTo>
                    <a:pt x="1" y="9231"/>
                  </a:lnTo>
                  <a:cubicBezTo>
                    <a:pt x="1" y="9420"/>
                    <a:pt x="159" y="9578"/>
                    <a:pt x="348" y="9578"/>
                  </a:cubicBezTo>
                  <a:lnTo>
                    <a:pt x="3467" y="9578"/>
                  </a:lnTo>
                  <a:lnTo>
                    <a:pt x="3467" y="11311"/>
                  </a:lnTo>
                  <a:cubicBezTo>
                    <a:pt x="3467" y="11500"/>
                    <a:pt x="3624" y="11657"/>
                    <a:pt x="3813" y="11657"/>
                  </a:cubicBezTo>
                  <a:lnTo>
                    <a:pt x="5199" y="11657"/>
                  </a:lnTo>
                  <a:cubicBezTo>
                    <a:pt x="5388" y="11657"/>
                    <a:pt x="5546" y="11500"/>
                    <a:pt x="5546" y="11311"/>
                  </a:cubicBezTo>
                  <a:lnTo>
                    <a:pt x="5546" y="9578"/>
                  </a:lnTo>
                  <a:lnTo>
                    <a:pt x="11374" y="9578"/>
                  </a:lnTo>
                  <a:cubicBezTo>
                    <a:pt x="11563" y="9578"/>
                    <a:pt x="11721" y="9420"/>
                    <a:pt x="11721" y="9231"/>
                  </a:cubicBezTo>
                  <a:lnTo>
                    <a:pt x="11721" y="5482"/>
                  </a:lnTo>
                  <a:cubicBezTo>
                    <a:pt x="11658" y="4001"/>
                    <a:pt x="10429" y="2773"/>
                    <a:pt x="8917" y="2773"/>
                  </a:cubicBezTo>
                  <a:lnTo>
                    <a:pt x="5451" y="2773"/>
                  </a:lnTo>
                  <a:lnTo>
                    <a:pt x="5451" y="1040"/>
                  </a:lnTo>
                  <a:cubicBezTo>
                    <a:pt x="5451" y="473"/>
                    <a:pt x="4979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41"/>
            <p:cNvSpPr/>
            <p:nvPr/>
          </p:nvSpPr>
          <p:spPr>
            <a:xfrm>
              <a:off x="-31334575" y="2452250"/>
              <a:ext cx="67750" cy="51225"/>
            </a:xfrm>
            <a:custGeom>
              <a:avLst/>
              <a:gdLst/>
              <a:ahLst/>
              <a:cxnLst/>
              <a:rect l="l" t="t" r="r" b="b"/>
              <a:pathLst>
                <a:path w="2710" h="2049" extrusionOk="0">
                  <a:moveTo>
                    <a:pt x="1670" y="694"/>
                  </a:moveTo>
                  <a:cubicBezTo>
                    <a:pt x="1890" y="694"/>
                    <a:pt x="2048" y="851"/>
                    <a:pt x="2048" y="1040"/>
                  </a:cubicBezTo>
                  <a:cubicBezTo>
                    <a:pt x="2048" y="1229"/>
                    <a:pt x="1890" y="1387"/>
                    <a:pt x="1670" y="1387"/>
                  </a:cubicBezTo>
                  <a:lnTo>
                    <a:pt x="1008" y="1387"/>
                  </a:ln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94"/>
                    <a:pt x="1008" y="694"/>
                  </a:cubicBez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9"/>
                    <a:pt x="1008" y="2049"/>
                  </a:cubicBezTo>
                  <a:lnTo>
                    <a:pt x="1670" y="2049"/>
                  </a:lnTo>
                  <a:cubicBezTo>
                    <a:pt x="2237" y="2049"/>
                    <a:pt x="2710" y="1576"/>
                    <a:pt x="2710" y="1040"/>
                  </a:cubicBezTo>
                  <a:cubicBezTo>
                    <a:pt x="2710" y="473"/>
                    <a:pt x="2269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41"/>
            <p:cNvSpPr/>
            <p:nvPr/>
          </p:nvSpPr>
          <p:spPr>
            <a:xfrm>
              <a:off x="-31334575" y="2419175"/>
              <a:ext cx="68525" cy="17350"/>
            </a:xfrm>
            <a:custGeom>
              <a:avLst/>
              <a:gdLst/>
              <a:ahLst/>
              <a:cxnLst/>
              <a:rect l="l" t="t" r="r" b="b"/>
              <a:pathLst>
                <a:path w="2741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584" y="694"/>
                    <a:pt x="2741" y="536"/>
                    <a:pt x="2741" y="347"/>
                  </a:cubicBezTo>
                  <a:cubicBezTo>
                    <a:pt x="2710" y="158"/>
                    <a:pt x="2552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23" name="Google Shape;6623;p41"/>
          <p:cNvSpPr/>
          <p:nvPr/>
        </p:nvSpPr>
        <p:spPr>
          <a:xfrm>
            <a:off x="6085979" y="2501890"/>
            <a:ext cx="339446" cy="336724"/>
          </a:xfrm>
          <a:custGeom>
            <a:avLst/>
            <a:gdLst/>
            <a:ahLst/>
            <a:cxnLst/>
            <a:rect l="l" t="t" r="r" b="b"/>
            <a:pathLst>
              <a:path w="11847" h="11752" extrusionOk="0">
                <a:moveTo>
                  <a:pt x="6039" y="2796"/>
                </a:moveTo>
                <a:cubicBezTo>
                  <a:pt x="6845" y="2796"/>
                  <a:pt x="7621" y="3116"/>
                  <a:pt x="8224" y="3718"/>
                </a:cubicBezTo>
                <a:cubicBezTo>
                  <a:pt x="8917" y="4411"/>
                  <a:pt x="9232" y="5356"/>
                  <a:pt x="9074" y="6396"/>
                </a:cubicBezTo>
                <a:cubicBezTo>
                  <a:pt x="8885" y="7688"/>
                  <a:pt x="7814" y="8759"/>
                  <a:pt x="6522" y="8948"/>
                </a:cubicBezTo>
                <a:cubicBezTo>
                  <a:pt x="6377" y="8962"/>
                  <a:pt x="6232" y="8970"/>
                  <a:pt x="6088" y="8970"/>
                </a:cubicBezTo>
                <a:cubicBezTo>
                  <a:pt x="5606" y="8970"/>
                  <a:pt x="5132" y="8883"/>
                  <a:pt x="4695" y="8664"/>
                </a:cubicBezTo>
                <a:lnTo>
                  <a:pt x="5231" y="8160"/>
                </a:lnTo>
                <a:cubicBezTo>
                  <a:pt x="5444" y="8249"/>
                  <a:pt x="5677" y="8288"/>
                  <a:pt x="5919" y="8288"/>
                </a:cubicBezTo>
                <a:cubicBezTo>
                  <a:pt x="6106" y="8288"/>
                  <a:pt x="6298" y="8265"/>
                  <a:pt x="6491" y="8223"/>
                </a:cubicBezTo>
                <a:cubicBezTo>
                  <a:pt x="6964" y="8160"/>
                  <a:pt x="7373" y="7908"/>
                  <a:pt x="7751" y="7562"/>
                </a:cubicBezTo>
                <a:cubicBezTo>
                  <a:pt x="8098" y="7215"/>
                  <a:pt x="8318" y="6774"/>
                  <a:pt x="8413" y="6301"/>
                </a:cubicBezTo>
                <a:cubicBezTo>
                  <a:pt x="8476" y="5797"/>
                  <a:pt x="8444" y="5293"/>
                  <a:pt x="8224" y="4821"/>
                </a:cubicBezTo>
                <a:cubicBezTo>
                  <a:pt x="8161" y="4695"/>
                  <a:pt x="8066" y="4663"/>
                  <a:pt x="7972" y="4600"/>
                </a:cubicBezTo>
                <a:cubicBezTo>
                  <a:pt x="7846" y="4600"/>
                  <a:pt x="7751" y="4600"/>
                  <a:pt x="7657" y="4695"/>
                </a:cubicBezTo>
                <a:lnTo>
                  <a:pt x="6806" y="5545"/>
                </a:lnTo>
                <a:cubicBezTo>
                  <a:pt x="6743" y="5608"/>
                  <a:pt x="6649" y="5640"/>
                  <a:pt x="6558" y="5640"/>
                </a:cubicBezTo>
                <a:cubicBezTo>
                  <a:pt x="6467" y="5640"/>
                  <a:pt x="6381" y="5608"/>
                  <a:pt x="6333" y="5545"/>
                </a:cubicBezTo>
                <a:cubicBezTo>
                  <a:pt x="6207" y="5419"/>
                  <a:pt x="6207" y="5199"/>
                  <a:pt x="6333" y="5073"/>
                </a:cubicBezTo>
                <a:lnTo>
                  <a:pt x="7184" y="4222"/>
                </a:lnTo>
                <a:cubicBezTo>
                  <a:pt x="7279" y="4128"/>
                  <a:pt x="7310" y="4033"/>
                  <a:pt x="7279" y="3907"/>
                </a:cubicBezTo>
                <a:cubicBezTo>
                  <a:pt x="7279" y="3781"/>
                  <a:pt x="7184" y="3718"/>
                  <a:pt x="7058" y="3655"/>
                </a:cubicBezTo>
                <a:cubicBezTo>
                  <a:pt x="6723" y="3499"/>
                  <a:pt x="6372" y="3437"/>
                  <a:pt x="6017" y="3437"/>
                </a:cubicBezTo>
                <a:cubicBezTo>
                  <a:pt x="5871" y="3437"/>
                  <a:pt x="5724" y="3448"/>
                  <a:pt x="5577" y="3466"/>
                </a:cubicBezTo>
                <a:cubicBezTo>
                  <a:pt x="5105" y="3561"/>
                  <a:pt x="4664" y="3781"/>
                  <a:pt x="4317" y="4128"/>
                </a:cubicBezTo>
                <a:cubicBezTo>
                  <a:pt x="3971" y="4506"/>
                  <a:pt x="3719" y="4915"/>
                  <a:pt x="3656" y="5388"/>
                </a:cubicBezTo>
                <a:cubicBezTo>
                  <a:pt x="3561" y="5829"/>
                  <a:pt x="3593" y="6270"/>
                  <a:pt x="3719" y="6648"/>
                </a:cubicBezTo>
                <a:lnTo>
                  <a:pt x="3214" y="7184"/>
                </a:lnTo>
                <a:cubicBezTo>
                  <a:pt x="2962" y="6648"/>
                  <a:pt x="2868" y="6018"/>
                  <a:pt x="2962" y="5388"/>
                </a:cubicBezTo>
                <a:cubicBezTo>
                  <a:pt x="3183" y="4096"/>
                  <a:pt x="4223" y="3025"/>
                  <a:pt x="5546" y="2836"/>
                </a:cubicBezTo>
                <a:cubicBezTo>
                  <a:pt x="5710" y="2809"/>
                  <a:pt x="5875" y="2796"/>
                  <a:pt x="6039" y="2796"/>
                </a:cubicBezTo>
                <a:close/>
                <a:moveTo>
                  <a:pt x="6428" y="757"/>
                </a:moveTo>
                <a:lnTo>
                  <a:pt x="6554" y="1261"/>
                </a:lnTo>
                <a:cubicBezTo>
                  <a:pt x="6585" y="1387"/>
                  <a:pt x="6680" y="1481"/>
                  <a:pt x="6838" y="1481"/>
                </a:cubicBezTo>
                <a:cubicBezTo>
                  <a:pt x="7468" y="1607"/>
                  <a:pt x="8003" y="1859"/>
                  <a:pt x="8539" y="2206"/>
                </a:cubicBezTo>
                <a:cubicBezTo>
                  <a:pt x="8586" y="2237"/>
                  <a:pt x="8641" y="2253"/>
                  <a:pt x="8700" y="2253"/>
                </a:cubicBezTo>
                <a:cubicBezTo>
                  <a:pt x="8759" y="2253"/>
                  <a:pt x="8822" y="2237"/>
                  <a:pt x="8885" y="2206"/>
                </a:cubicBezTo>
                <a:lnTo>
                  <a:pt x="9326" y="1922"/>
                </a:lnTo>
                <a:lnTo>
                  <a:pt x="9894" y="2521"/>
                </a:lnTo>
                <a:lnTo>
                  <a:pt x="9641" y="2962"/>
                </a:lnTo>
                <a:cubicBezTo>
                  <a:pt x="9547" y="3088"/>
                  <a:pt x="9547" y="3246"/>
                  <a:pt x="9641" y="3309"/>
                </a:cubicBezTo>
                <a:cubicBezTo>
                  <a:pt x="9988" y="3813"/>
                  <a:pt x="10209" y="4411"/>
                  <a:pt x="10335" y="5010"/>
                </a:cubicBezTo>
                <a:cubicBezTo>
                  <a:pt x="10366" y="5136"/>
                  <a:pt x="10461" y="5230"/>
                  <a:pt x="10587" y="5293"/>
                </a:cubicBezTo>
                <a:lnTo>
                  <a:pt x="11091" y="5388"/>
                </a:lnTo>
                <a:lnTo>
                  <a:pt x="11091" y="6301"/>
                </a:lnTo>
                <a:lnTo>
                  <a:pt x="11154" y="6301"/>
                </a:lnTo>
                <a:lnTo>
                  <a:pt x="10650" y="6428"/>
                </a:lnTo>
                <a:cubicBezTo>
                  <a:pt x="10524" y="6459"/>
                  <a:pt x="10429" y="6554"/>
                  <a:pt x="10429" y="6711"/>
                </a:cubicBezTo>
                <a:cubicBezTo>
                  <a:pt x="10303" y="7341"/>
                  <a:pt x="10051" y="7877"/>
                  <a:pt x="9704" y="8381"/>
                </a:cubicBezTo>
                <a:cubicBezTo>
                  <a:pt x="9641" y="8507"/>
                  <a:pt x="9641" y="8633"/>
                  <a:pt x="9704" y="8759"/>
                </a:cubicBezTo>
                <a:lnTo>
                  <a:pt x="9988" y="9168"/>
                </a:lnTo>
                <a:lnTo>
                  <a:pt x="9389" y="9767"/>
                </a:lnTo>
                <a:lnTo>
                  <a:pt x="8948" y="9483"/>
                </a:lnTo>
                <a:cubicBezTo>
                  <a:pt x="8901" y="9452"/>
                  <a:pt x="8838" y="9436"/>
                  <a:pt x="8775" y="9436"/>
                </a:cubicBezTo>
                <a:cubicBezTo>
                  <a:pt x="8712" y="9436"/>
                  <a:pt x="8649" y="9452"/>
                  <a:pt x="8602" y="9483"/>
                </a:cubicBezTo>
                <a:cubicBezTo>
                  <a:pt x="8098" y="9862"/>
                  <a:pt x="7499" y="10082"/>
                  <a:pt x="6901" y="10208"/>
                </a:cubicBezTo>
                <a:cubicBezTo>
                  <a:pt x="6806" y="10240"/>
                  <a:pt x="6680" y="10334"/>
                  <a:pt x="6649" y="10429"/>
                </a:cubicBezTo>
                <a:lnTo>
                  <a:pt x="6522" y="10964"/>
                </a:lnTo>
                <a:lnTo>
                  <a:pt x="5703" y="10964"/>
                </a:lnTo>
                <a:lnTo>
                  <a:pt x="5577" y="10429"/>
                </a:lnTo>
                <a:cubicBezTo>
                  <a:pt x="5546" y="10334"/>
                  <a:pt x="5451" y="10208"/>
                  <a:pt x="5294" y="10208"/>
                </a:cubicBezTo>
                <a:cubicBezTo>
                  <a:pt x="4758" y="10082"/>
                  <a:pt x="4223" y="9893"/>
                  <a:pt x="3750" y="9609"/>
                </a:cubicBezTo>
                <a:lnTo>
                  <a:pt x="4286" y="9105"/>
                </a:lnTo>
                <a:cubicBezTo>
                  <a:pt x="4821" y="9420"/>
                  <a:pt x="5451" y="9578"/>
                  <a:pt x="6113" y="9578"/>
                </a:cubicBezTo>
                <a:cubicBezTo>
                  <a:pt x="6333" y="9578"/>
                  <a:pt x="6522" y="9578"/>
                  <a:pt x="6712" y="9546"/>
                </a:cubicBezTo>
                <a:cubicBezTo>
                  <a:pt x="7499" y="9420"/>
                  <a:pt x="8224" y="9011"/>
                  <a:pt x="8759" y="8475"/>
                </a:cubicBezTo>
                <a:cubicBezTo>
                  <a:pt x="9326" y="7908"/>
                  <a:pt x="9704" y="7184"/>
                  <a:pt x="9831" y="6428"/>
                </a:cubicBezTo>
                <a:cubicBezTo>
                  <a:pt x="10020" y="5199"/>
                  <a:pt x="9641" y="4033"/>
                  <a:pt x="8759" y="3151"/>
                </a:cubicBezTo>
                <a:cubicBezTo>
                  <a:pt x="8046" y="2438"/>
                  <a:pt x="7089" y="2034"/>
                  <a:pt x="6074" y="2034"/>
                </a:cubicBezTo>
                <a:cubicBezTo>
                  <a:pt x="5878" y="2034"/>
                  <a:pt x="5681" y="2049"/>
                  <a:pt x="5483" y="2080"/>
                </a:cubicBezTo>
                <a:cubicBezTo>
                  <a:pt x="4695" y="2206"/>
                  <a:pt x="4002" y="2615"/>
                  <a:pt x="3435" y="3151"/>
                </a:cubicBezTo>
                <a:cubicBezTo>
                  <a:pt x="2899" y="3718"/>
                  <a:pt x="2490" y="4443"/>
                  <a:pt x="2395" y="5199"/>
                </a:cubicBezTo>
                <a:cubicBezTo>
                  <a:pt x="2269" y="6018"/>
                  <a:pt x="2427" y="6900"/>
                  <a:pt x="2805" y="7656"/>
                </a:cubicBezTo>
                <a:lnTo>
                  <a:pt x="2301" y="8160"/>
                </a:lnTo>
                <a:cubicBezTo>
                  <a:pt x="2017" y="7688"/>
                  <a:pt x="1828" y="7184"/>
                  <a:pt x="1702" y="6617"/>
                </a:cubicBezTo>
                <a:cubicBezTo>
                  <a:pt x="1671" y="6491"/>
                  <a:pt x="1608" y="6396"/>
                  <a:pt x="1482" y="6333"/>
                </a:cubicBezTo>
                <a:lnTo>
                  <a:pt x="978" y="6238"/>
                </a:lnTo>
                <a:lnTo>
                  <a:pt x="978" y="5388"/>
                </a:lnTo>
                <a:lnTo>
                  <a:pt x="1482" y="5293"/>
                </a:lnTo>
                <a:cubicBezTo>
                  <a:pt x="1608" y="5230"/>
                  <a:pt x="1702" y="5167"/>
                  <a:pt x="1702" y="5010"/>
                </a:cubicBezTo>
                <a:cubicBezTo>
                  <a:pt x="1828" y="4380"/>
                  <a:pt x="2080" y="3813"/>
                  <a:pt x="2427" y="3309"/>
                </a:cubicBezTo>
                <a:cubicBezTo>
                  <a:pt x="2490" y="3183"/>
                  <a:pt x="2490" y="3088"/>
                  <a:pt x="2427" y="2962"/>
                </a:cubicBezTo>
                <a:lnTo>
                  <a:pt x="2143" y="2521"/>
                </a:lnTo>
                <a:lnTo>
                  <a:pt x="2742" y="1922"/>
                </a:lnTo>
                <a:lnTo>
                  <a:pt x="3183" y="2206"/>
                </a:lnTo>
                <a:cubicBezTo>
                  <a:pt x="3230" y="2237"/>
                  <a:pt x="3293" y="2253"/>
                  <a:pt x="3356" y="2253"/>
                </a:cubicBezTo>
                <a:cubicBezTo>
                  <a:pt x="3419" y="2253"/>
                  <a:pt x="3482" y="2237"/>
                  <a:pt x="3530" y="2206"/>
                </a:cubicBezTo>
                <a:cubicBezTo>
                  <a:pt x="4034" y="1859"/>
                  <a:pt x="4632" y="1607"/>
                  <a:pt x="5231" y="1481"/>
                </a:cubicBezTo>
                <a:cubicBezTo>
                  <a:pt x="5325" y="1450"/>
                  <a:pt x="5451" y="1387"/>
                  <a:pt x="5483" y="1261"/>
                </a:cubicBezTo>
                <a:lnTo>
                  <a:pt x="5609" y="757"/>
                </a:lnTo>
                <a:close/>
                <a:moveTo>
                  <a:pt x="6239" y="4222"/>
                </a:moveTo>
                <a:lnTo>
                  <a:pt x="5766" y="4695"/>
                </a:lnTo>
                <a:cubicBezTo>
                  <a:pt x="5388" y="5073"/>
                  <a:pt x="5388" y="5766"/>
                  <a:pt x="5766" y="6144"/>
                </a:cubicBezTo>
                <a:cubicBezTo>
                  <a:pt x="5971" y="6349"/>
                  <a:pt x="6239" y="6451"/>
                  <a:pt x="6503" y="6451"/>
                </a:cubicBezTo>
                <a:cubicBezTo>
                  <a:pt x="6767" y="6451"/>
                  <a:pt x="7027" y="6349"/>
                  <a:pt x="7216" y="6144"/>
                </a:cubicBezTo>
                <a:lnTo>
                  <a:pt x="7688" y="5671"/>
                </a:lnTo>
                <a:cubicBezTo>
                  <a:pt x="7751" y="5860"/>
                  <a:pt x="7751" y="6081"/>
                  <a:pt x="7688" y="6238"/>
                </a:cubicBezTo>
                <a:cubicBezTo>
                  <a:pt x="7594" y="6900"/>
                  <a:pt x="7027" y="7436"/>
                  <a:pt x="6365" y="7562"/>
                </a:cubicBezTo>
                <a:cubicBezTo>
                  <a:pt x="6267" y="7588"/>
                  <a:pt x="6163" y="7600"/>
                  <a:pt x="6059" y="7600"/>
                </a:cubicBezTo>
                <a:cubicBezTo>
                  <a:pt x="5794" y="7600"/>
                  <a:pt x="5520" y="7526"/>
                  <a:pt x="5294" y="7436"/>
                </a:cubicBezTo>
                <a:cubicBezTo>
                  <a:pt x="5252" y="7415"/>
                  <a:pt x="5206" y="7404"/>
                  <a:pt x="5161" y="7404"/>
                </a:cubicBezTo>
                <a:cubicBezTo>
                  <a:pt x="5070" y="7404"/>
                  <a:pt x="4979" y="7446"/>
                  <a:pt x="4916" y="7530"/>
                </a:cubicBezTo>
                <a:lnTo>
                  <a:pt x="3908" y="8507"/>
                </a:lnTo>
                <a:lnTo>
                  <a:pt x="1450" y="10964"/>
                </a:lnTo>
                <a:cubicBezTo>
                  <a:pt x="1387" y="11011"/>
                  <a:pt x="1293" y="11035"/>
                  <a:pt x="1202" y="11035"/>
                </a:cubicBezTo>
                <a:cubicBezTo>
                  <a:pt x="1112" y="11035"/>
                  <a:pt x="1025" y="11011"/>
                  <a:pt x="978" y="10964"/>
                </a:cubicBezTo>
                <a:cubicBezTo>
                  <a:pt x="852" y="10838"/>
                  <a:pt x="852" y="10586"/>
                  <a:pt x="978" y="10492"/>
                </a:cubicBezTo>
                <a:lnTo>
                  <a:pt x="3403" y="8034"/>
                </a:lnTo>
                <a:lnTo>
                  <a:pt x="4380" y="7058"/>
                </a:lnTo>
                <a:cubicBezTo>
                  <a:pt x="4506" y="6932"/>
                  <a:pt x="4506" y="6774"/>
                  <a:pt x="4475" y="6648"/>
                </a:cubicBezTo>
                <a:cubicBezTo>
                  <a:pt x="4317" y="6333"/>
                  <a:pt x="4286" y="5955"/>
                  <a:pt x="4349" y="5608"/>
                </a:cubicBezTo>
                <a:cubicBezTo>
                  <a:pt x="4475" y="4915"/>
                  <a:pt x="5010" y="4380"/>
                  <a:pt x="5703" y="4254"/>
                </a:cubicBezTo>
                <a:cubicBezTo>
                  <a:pt x="5798" y="4254"/>
                  <a:pt x="5892" y="4222"/>
                  <a:pt x="6018" y="4222"/>
                </a:cubicBezTo>
                <a:close/>
                <a:moveTo>
                  <a:pt x="5262" y="1"/>
                </a:moveTo>
                <a:cubicBezTo>
                  <a:pt x="5105" y="1"/>
                  <a:pt x="4979" y="127"/>
                  <a:pt x="4947" y="284"/>
                </a:cubicBezTo>
                <a:lnTo>
                  <a:pt x="4790" y="883"/>
                </a:lnTo>
                <a:cubicBezTo>
                  <a:pt x="4223" y="977"/>
                  <a:pt x="3719" y="1229"/>
                  <a:pt x="3214" y="1513"/>
                </a:cubicBezTo>
                <a:lnTo>
                  <a:pt x="2710" y="1198"/>
                </a:lnTo>
                <a:cubicBezTo>
                  <a:pt x="2652" y="1154"/>
                  <a:pt x="2580" y="1130"/>
                  <a:pt x="2507" y="1130"/>
                </a:cubicBezTo>
                <a:cubicBezTo>
                  <a:pt x="2422" y="1130"/>
                  <a:pt x="2337" y="1162"/>
                  <a:pt x="2269" y="1229"/>
                </a:cubicBezTo>
                <a:lnTo>
                  <a:pt x="1293" y="2206"/>
                </a:lnTo>
                <a:cubicBezTo>
                  <a:pt x="1167" y="2332"/>
                  <a:pt x="1167" y="2489"/>
                  <a:pt x="1230" y="2647"/>
                </a:cubicBezTo>
                <a:lnTo>
                  <a:pt x="1545" y="3151"/>
                </a:lnTo>
                <a:cubicBezTo>
                  <a:pt x="1230" y="3624"/>
                  <a:pt x="1041" y="4128"/>
                  <a:pt x="915" y="4726"/>
                </a:cubicBezTo>
                <a:lnTo>
                  <a:pt x="348" y="4884"/>
                </a:lnTo>
                <a:cubicBezTo>
                  <a:pt x="190" y="4915"/>
                  <a:pt x="64" y="5041"/>
                  <a:pt x="64" y="5199"/>
                </a:cubicBezTo>
                <a:lnTo>
                  <a:pt x="64" y="6585"/>
                </a:lnTo>
                <a:cubicBezTo>
                  <a:pt x="64" y="6743"/>
                  <a:pt x="190" y="6869"/>
                  <a:pt x="348" y="6900"/>
                </a:cubicBezTo>
                <a:lnTo>
                  <a:pt x="915" y="7058"/>
                </a:lnTo>
                <a:cubicBezTo>
                  <a:pt x="1041" y="7656"/>
                  <a:pt x="1324" y="8223"/>
                  <a:pt x="1639" y="8696"/>
                </a:cubicBezTo>
                <a:lnTo>
                  <a:pt x="379" y="9956"/>
                </a:lnTo>
                <a:cubicBezTo>
                  <a:pt x="1" y="10366"/>
                  <a:pt x="1" y="11027"/>
                  <a:pt x="379" y="11437"/>
                </a:cubicBezTo>
                <a:cubicBezTo>
                  <a:pt x="584" y="11626"/>
                  <a:pt x="852" y="11720"/>
                  <a:pt x="1115" y="11720"/>
                </a:cubicBezTo>
                <a:cubicBezTo>
                  <a:pt x="1379" y="11720"/>
                  <a:pt x="1639" y="11626"/>
                  <a:pt x="1828" y="11437"/>
                </a:cubicBezTo>
                <a:lnTo>
                  <a:pt x="3088" y="10177"/>
                </a:lnTo>
                <a:cubicBezTo>
                  <a:pt x="3624" y="10523"/>
                  <a:pt x="4160" y="10744"/>
                  <a:pt x="4758" y="10870"/>
                </a:cubicBezTo>
                <a:lnTo>
                  <a:pt x="4916" y="11468"/>
                </a:lnTo>
                <a:cubicBezTo>
                  <a:pt x="4947" y="11626"/>
                  <a:pt x="5073" y="11752"/>
                  <a:pt x="5231" y="11752"/>
                </a:cubicBezTo>
                <a:lnTo>
                  <a:pt x="6585" y="11752"/>
                </a:lnTo>
                <a:cubicBezTo>
                  <a:pt x="6775" y="11752"/>
                  <a:pt x="6869" y="11626"/>
                  <a:pt x="6932" y="11468"/>
                </a:cubicBezTo>
                <a:lnTo>
                  <a:pt x="7090" y="10870"/>
                </a:lnTo>
                <a:cubicBezTo>
                  <a:pt x="7625" y="10744"/>
                  <a:pt x="8129" y="10523"/>
                  <a:pt x="8665" y="10240"/>
                </a:cubicBezTo>
                <a:lnTo>
                  <a:pt x="9169" y="10555"/>
                </a:lnTo>
                <a:cubicBezTo>
                  <a:pt x="9227" y="10599"/>
                  <a:pt x="9299" y="10622"/>
                  <a:pt x="9372" y="10622"/>
                </a:cubicBezTo>
                <a:cubicBezTo>
                  <a:pt x="9457" y="10622"/>
                  <a:pt x="9542" y="10591"/>
                  <a:pt x="9610" y="10523"/>
                </a:cubicBezTo>
                <a:lnTo>
                  <a:pt x="10587" y="9546"/>
                </a:lnTo>
                <a:cubicBezTo>
                  <a:pt x="10713" y="9420"/>
                  <a:pt x="10713" y="9263"/>
                  <a:pt x="10618" y="9105"/>
                </a:cubicBezTo>
                <a:lnTo>
                  <a:pt x="10303" y="8601"/>
                </a:lnTo>
                <a:cubicBezTo>
                  <a:pt x="10618" y="8129"/>
                  <a:pt x="10807" y="7593"/>
                  <a:pt x="10933" y="7026"/>
                </a:cubicBezTo>
                <a:lnTo>
                  <a:pt x="11532" y="6869"/>
                </a:lnTo>
                <a:cubicBezTo>
                  <a:pt x="11689" y="6806"/>
                  <a:pt x="11784" y="6711"/>
                  <a:pt x="11784" y="6554"/>
                </a:cubicBezTo>
                <a:lnTo>
                  <a:pt x="11784" y="5167"/>
                </a:lnTo>
                <a:cubicBezTo>
                  <a:pt x="11847" y="5041"/>
                  <a:pt x="11721" y="4915"/>
                  <a:pt x="11563" y="4884"/>
                </a:cubicBezTo>
                <a:lnTo>
                  <a:pt x="10965" y="4726"/>
                </a:lnTo>
                <a:cubicBezTo>
                  <a:pt x="10839" y="4191"/>
                  <a:pt x="10618" y="3655"/>
                  <a:pt x="10335" y="3151"/>
                </a:cubicBezTo>
                <a:lnTo>
                  <a:pt x="10650" y="2647"/>
                </a:lnTo>
                <a:cubicBezTo>
                  <a:pt x="10744" y="2521"/>
                  <a:pt x="10744" y="2332"/>
                  <a:pt x="10618" y="2206"/>
                </a:cubicBezTo>
                <a:lnTo>
                  <a:pt x="9641" y="1229"/>
                </a:lnTo>
                <a:cubicBezTo>
                  <a:pt x="9574" y="1162"/>
                  <a:pt x="9497" y="1130"/>
                  <a:pt x="9417" y="1130"/>
                </a:cubicBezTo>
                <a:cubicBezTo>
                  <a:pt x="9347" y="1130"/>
                  <a:pt x="9274" y="1154"/>
                  <a:pt x="9200" y="1198"/>
                </a:cubicBezTo>
                <a:lnTo>
                  <a:pt x="8696" y="1513"/>
                </a:lnTo>
                <a:cubicBezTo>
                  <a:pt x="8224" y="1198"/>
                  <a:pt x="7720" y="977"/>
                  <a:pt x="7121" y="883"/>
                </a:cubicBezTo>
                <a:lnTo>
                  <a:pt x="6964" y="284"/>
                </a:lnTo>
                <a:cubicBezTo>
                  <a:pt x="6932" y="127"/>
                  <a:pt x="6806" y="1"/>
                  <a:pt x="664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4" name="Google Shape;6624;p41"/>
          <p:cNvSpPr/>
          <p:nvPr/>
        </p:nvSpPr>
        <p:spPr>
          <a:xfrm>
            <a:off x="7353292" y="2503237"/>
            <a:ext cx="334919" cy="334031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8632" y="694"/>
                </a:moveTo>
                <a:cubicBezTo>
                  <a:pt x="8821" y="694"/>
                  <a:pt x="8979" y="851"/>
                  <a:pt x="8979" y="1040"/>
                </a:cubicBezTo>
                <a:lnTo>
                  <a:pt x="8979" y="1387"/>
                </a:lnTo>
                <a:lnTo>
                  <a:pt x="2836" y="1387"/>
                </a:lnTo>
                <a:lnTo>
                  <a:pt x="2836" y="1040"/>
                </a:lnTo>
                <a:cubicBezTo>
                  <a:pt x="2804" y="851"/>
                  <a:pt x="2962" y="694"/>
                  <a:pt x="3151" y="694"/>
                </a:cubicBezTo>
                <a:close/>
                <a:moveTo>
                  <a:pt x="4505" y="3435"/>
                </a:moveTo>
                <a:cubicBezTo>
                  <a:pt x="4694" y="3435"/>
                  <a:pt x="4852" y="3592"/>
                  <a:pt x="4852" y="3781"/>
                </a:cubicBezTo>
                <a:lnTo>
                  <a:pt x="4852" y="5829"/>
                </a:lnTo>
                <a:cubicBezTo>
                  <a:pt x="4852" y="6049"/>
                  <a:pt x="4694" y="6207"/>
                  <a:pt x="4505" y="6207"/>
                </a:cubicBezTo>
                <a:lnTo>
                  <a:pt x="3812" y="6207"/>
                </a:lnTo>
                <a:cubicBezTo>
                  <a:pt x="3623" y="6207"/>
                  <a:pt x="3466" y="6365"/>
                  <a:pt x="3466" y="6554"/>
                </a:cubicBezTo>
                <a:lnTo>
                  <a:pt x="3466" y="7089"/>
                </a:lnTo>
                <a:lnTo>
                  <a:pt x="2678" y="6302"/>
                </a:lnTo>
                <a:cubicBezTo>
                  <a:pt x="2615" y="6239"/>
                  <a:pt x="2520" y="6207"/>
                  <a:pt x="2457" y="6207"/>
                </a:cubicBezTo>
                <a:lnTo>
                  <a:pt x="1071" y="6207"/>
                </a:lnTo>
                <a:cubicBezTo>
                  <a:pt x="882" y="6144"/>
                  <a:pt x="725" y="5986"/>
                  <a:pt x="725" y="5829"/>
                </a:cubicBezTo>
                <a:lnTo>
                  <a:pt x="725" y="3781"/>
                </a:lnTo>
                <a:cubicBezTo>
                  <a:pt x="725" y="3592"/>
                  <a:pt x="882" y="3435"/>
                  <a:pt x="1071" y="3435"/>
                </a:cubicBezTo>
                <a:close/>
                <a:moveTo>
                  <a:pt x="10680" y="3435"/>
                </a:moveTo>
                <a:cubicBezTo>
                  <a:pt x="10869" y="3435"/>
                  <a:pt x="11027" y="3592"/>
                  <a:pt x="11027" y="3781"/>
                </a:cubicBezTo>
                <a:lnTo>
                  <a:pt x="11027" y="5829"/>
                </a:lnTo>
                <a:cubicBezTo>
                  <a:pt x="11027" y="6049"/>
                  <a:pt x="10869" y="6207"/>
                  <a:pt x="10680" y="6207"/>
                </a:cubicBezTo>
                <a:lnTo>
                  <a:pt x="9294" y="6207"/>
                </a:lnTo>
                <a:cubicBezTo>
                  <a:pt x="9231" y="6207"/>
                  <a:pt x="9105" y="6239"/>
                  <a:pt x="9074" y="6302"/>
                </a:cubicBezTo>
                <a:lnTo>
                  <a:pt x="8286" y="7089"/>
                </a:lnTo>
                <a:lnTo>
                  <a:pt x="8286" y="6554"/>
                </a:lnTo>
                <a:cubicBezTo>
                  <a:pt x="8286" y="6365"/>
                  <a:pt x="8128" y="6207"/>
                  <a:pt x="7908" y="6207"/>
                </a:cubicBezTo>
                <a:lnTo>
                  <a:pt x="7246" y="6207"/>
                </a:lnTo>
                <a:cubicBezTo>
                  <a:pt x="7057" y="6207"/>
                  <a:pt x="6900" y="6049"/>
                  <a:pt x="6900" y="5829"/>
                </a:cubicBezTo>
                <a:lnTo>
                  <a:pt x="6900" y="3781"/>
                </a:lnTo>
                <a:cubicBezTo>
                  <a:pt x="6900" y="3592"/>
                  <a:pt x="7057" y="3435"/>
                  <a:pt x="7246" y="3435"/>
                </a:cubicBezTo>
                <a:close/>
                <a:moveTo>
                  <a:pt x="8948" y="2048"/>
                </a:moveTo>
                <a:lnTo>
                  <a:pt x="8948" y="2773"/>
                </a:lnTo>
                <a:lnTo>
                  <a:pt x="7246" y="2773"/>
                </a:lnTo>
                <a:cubicBezTo>
                  <a:pt x="6711" y="2773"/>
                  <a:pt x="6238" y="3246"/>
                  <a:pt x="6238" y="3781"/>
                </a:cubicBezTo>
                <a:lnTo>
                  <a:pt x="6238" y="5829"/>
                </a:lnTo>
                <a:cubicBezTo>
                  <a:pt x="6238" y="6396"/>
                  <a:pt x="6711" y="6869"/>
                  <a:pt x="7246" y="6869"/>
                </a:cubicBezTo>
                <a:lnTo>
                  <a:pt x="7593" y="6869"/>
                </a:lnTo>
                <a:lnTo>
                  <a:pt x="7593" y="7877"/>
                </a:lnTo>
                <a:cubicBezTo>
                  <a:pt x="7593" y="8034"/>
                  <a:pt x="7687" y="8160"/>
                  <a:pt x="7813" y="8192"/>
                </a:cubicBezTo>
                <a:cubicBezTo>
                  <a:pt x="7852" y="8218"/>
                  <a:pt x="7902" y="8233"/>
                  <a:pt x="7954" y="8233"/>
                </a:cubicBezTo>
                <a:cubicBezTo>
                  <a:pt x="8028" y="8233"/>
                  <a:pt x="8105" y="8203"/>
                  <a:pt x="8160" y="8129"/>
                </a:cubicBezTo>
                <a:lnTo>
                  <a:pt x="8948" y="7341"/>
                </a:lnTo>
                <a:lnTo>
                  <a:pt x="8948" y="8916"/>
                </a:lnTo>
                <a:lnTo>
                  <a:pt x="2804" y="8916"/>
                </a:lnTo>
                <a:lnTo>
                  <a:pt x="2804" y="7341"/>
                </a:lnTo>
                <a:lnTo>
                  <a:pt x="3592" y="8129"/>
                </a:lnTo>
                <a:cubicBezTo>
                  <a:pt x="3636" y="8173"/>
                  <a:pt x="3728" y="8218"/>
                  <a:pt x="3823" y="8218"/>
                </a:cubicBezTo>
                <a:cubicBezTo>
                  <a:pt x="3862" y="8218"/>
                  <a:pt x="3901" y="8210"/>
                  <a:pt x="3938" y="8192"/>
                </a:cubicBezTo>
                <a:cubicBezTo>
                  <a:pt x="4064" y="8160"/>
                  <a:pt x="4127" y="8003"/>
                  <a:pt x="4127" y="7877"/>
                </a:cubicBezTo>
                <a:lnTo>
                  <a:pt x="4127" y="6869"/>
                </a:lnTo>
                <a:lnTo>
                  <a:pt x="4505" y="6869"/>
                </a:lnTo>
                <a:cubicBezTo>
                  <a:pt x="5041" y="6869"/>
                  <a:pt x="5513" y="6396"/>
                  <a:pt x="5513" y="5829"/>
                </a:cubicBezTo>
                <a:lnTo>
                  <a:pt x="5513" y="3781"/>
                </a:lnTo>
                <a:cubicBezTo>
                  <a:pt x="5513" y="3246"/>
                  <a:pt x="5041" y="2773"/>
                  <a:pt x="4505" y="2773"/>
                </a:cubicBezTo>
                <a:lnTo>
                  <a:pt x="2804" y="2773"/>
                </a:lnTo>
                <a:lnTo>
                  <a:pt x="2804" y="2048"/>
                </a:lnTo>
                <a:close/>
                <a:moveTo>
                  <a:pt x="8948" y="9547"/>
                </a:moveTo>
                <a:lnTo>
                  <a:pt x="8948" y="10618"/>
                </a:lnTo>
                <a:cubicBezTo>
                  <a:pt x="8948" y="10838"/>
                  <a:pt x="8790" y="10964"/>
                  <a:pt x="8632" y="10964"/>
                </a:cubicBezTo>
                <a:lnTo>
                  <a:pt x="3151" y="10964"/>
                </a:lnTo>
                <a:cubicBezTo>
                  <a:pt x="2962" y="10964"/>
                  <a:pt x="2804" y="10807"/>
                  <a:pt x="2804" y="10618"/>
                </a:cubicBezTo>
                <a:lnTo>
                  <a:pt x="2804" y="9547"/>
                </a:lnTo>
                <a:close/>
                <a:moveTo>
                  <a:pt x="3119" y="1"/>
                </a:moveTo>
                <a:cubicBezTo>
                  <a:pt x="2552" y="1"/>
                  <a:pt x="2079" y="473"/>
                  <a:pt x="2079" y="1040"/>
                </a:cubicBezTo>
                <a:lnTo>
                  <a:pt x="2079" y="2773"/>
                </a:lnTo>
                <a:lnTo>
                  <a:pt x="1040" y="2773"/>
                </a:lnTo>
                <a:cubicBezTo>
                  <a:pt x="473" y="2773"/>
                  <a:pt x="0" y="3246"/>
                  <a:pt x="0" y="3781"/>
                </a:cubicBezTo>
                <a:lnTo>
                  <a:pt x="0" y="5829"/>
                </a:lnTo>
                <a:cubicBezTo>
                  <a:pt x="0" y="6396"/>
                  <a:pt x="473" y="6869"/>
                  <a:pt x="1040" y="6869"/>
                </a:cubicBezTo>
                <a:lnTo>
                  <a:pt x="2079" y="6869"/>
                </a:lnTo>
                <a:lnTo>
                  <a:pt x="2079" y="10649"/>
                </a:lnTo>
                <a:cubicBezTo>
                  <a:pt x="2079" y="11185"/>
                  <a:pt x="2552" y="11657"/>
                  <a:pt x="3119" y="11657"/>
                </a:cubicBezTo>
                <a:lnTo>
                  <a:pt x="8601" y="11657"/>
                </a:lnTo>
                <a:cubicBezTo>
                  <a:pt x="9137" y="11657"/>
                  <a:pt x="9609" y="11185"/>
                  <a:pt x="9609" y="10649"/>
                </a:cubicBezTo>
                <a:lnTo>
                  <a:pt x="9609" y="6869"/>
                </a:lnTo>
                <a:lnTo>
                  <a:pt x="10680" y="6869"/>
                </a:lnTo>
                <a:cubicBezTo>
                  <a:pt x="11216" y="6869"/>
                  <a:pt x="11688" y="6396"/>
                  <a:pt x="11688" y="5829"/>
                </a:cubicBezTo>
                <a:lnTo>
                  <a:pt x="11688" y="3781"/>
                </a:lnTo>
                <a:cubicBezTo>
                  <a:pt x="11688" y="3214"/>
                  <a:pt x="11279" y="2773"/>
                  <a:pt x="10680" y="2773"/>
                </a:cubicBezTo>
                <a:lnTo>
                  <a:pt x="9609" y="2773"/>
                </a:lnTo>
                <a:lnTo>
                  <a:pt x="9609" y="1040"/>
                </a:lnTo>
                <a:cubicBezTo>
                  <a:pt x="9609" y="473"/>
                  <a:pt x="9137" y="1"/>
                  <a:pt x="86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5" name="Google Shape;6625;p41"/>
          <p:cNvGrpSpPr/>
          <p:nvPr/>
        </p:nvGrpSpPr>
        <p:grpSpPr>
          <a:xfrm>
            <a:off x="2305764" y="1682568"/>
            <a:ext cx="313258" cy="334002"/>
            <a:chOff x="-34767825" y="1914325"/>
            <a:chExt cx="273325" cy="291425"/>
          </a:xfrm>
        </p:grpSpPr>
        <p:sp>
          <p:nvSpPr>
            <p:cNvPr id="6626" name="Google Shape;6626;p41"/>
            <p:cNvSpPr/>
            <p:nvPr/>
          </p:nvSpPr>
          <p:spPr>
            <a:xfrm>
              <a:off x="-34767825" y="1914325"/>
              <a:ext cx="273325" cy="291425"/>
            </a:xfrm>
            <a:custGeom>
              <a:avLst/>
              <a:gdLst/>
              <a:ahLst/>
              <a:cxnLst/>
              <a:rect l="l" t="t" r="r" b="b"/>
              <a:pathLst>
                <a:path w="10933" h="11657" extrusionOk="0">
                  <a:moveTo>
                    <a:pt x="5954" y="662"/>
                  </a:moveTo>
                  <a:cubicBezTo>
                    <a:pt x="5702" y="851"/>
                    <a:pt x="5482" y="1103"/>
                    <a:pt x="5324" y="1355"/>
                  </a:cubicBezTo>
                  <a:lnTo>
                    <a:pt x="693" y="1355"/>
                  </a:lnTo>
                  <a:lnTo>
                    <a:pt x="693" y="1008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7902" y="692"/>
                  </a:moveTo>
                  <a:cubicBezTo>
                    <a:pt x="9199" y="692"/>
                    <a:pt x="10239" y="1752"/>
                    <a:pt x="10239" y="3056"/>
                  </a:cubicBezTo>
                  <a:cubicBezTo>
                    <a:pt x="10239" y="4411"/>
                    <a:pt x="9168" y="5450"/>
                    <a:pt x="7845" y="5450"/>
                  </a:cubicBezTo>
                  <a:cubicBezTo>
                    <a:pt x="7404" y="5450"/>
                    <a:pt x="6963" y="5356"/>
                    <a:pt x="6585" y="5104"/>
                  </a:cubicBezTo>
                  <a:cubicBezTo>
                    <a:pt x="6519" y="5082"/>
                    <a:pt x="6454" y="5045"/>
                    <a:pt x="6389" y="5045"/>
                  </a:cubicBezTo>
                  <a:cubicBezTo>
                    <a:pt x="6360" y="5045"/>
                    <a:pt x="6330" y="5053"/>
                    <a:pt x="6301" y="5072"/>
                  </a:cubicBezTo>
                  <a:lnTo>
                    <a:pt x="5671" y="5261"/>
                  </a:lnTo>
                  <a:lnTo>
                    <a:pt x="5860" y="4631"/>
                  </a:lnTo>
                  <a:cubicBezTo>
                    <a:pt x="5923" y="4568"/>
                    <a:pt x="5860" y="4442"/>
                    <a:pt x="5828" y="4348"/>
                  </a:cubicBezTo>
                  <a:cubicBezTo>
                    <a:pt x="5608" y="3970"/>
                    <a:pt x="5482" y="3529"/>
                    <a:pt x="5482" y="3087"/>
                  </a:cubicBezTo>
                  <a:cubicBezTo>
                    <a:pt x="5482" y="2678"/>
                    <a:pt x="5608" y="2268"/>
                    <a:pt x="5765" y="1953"/>
                  </a:cubicBezTo>
                  <a:cubicBezTo>
                    <a:pt x="5797" y="1922"/>
                    <a:pt x="5797" y="1922"/>
                    <a:pt x="5797" y="1859"/>
                  </a:cubicBezTo>
                  <a:cubicBezTo>
                    <a:pt x="6207" y="1166"/>
                    <a:pt x="6963" y="693"/>
                    <a:pt x="7845" y="693"/>
                  </a:cubicBezTo>
                  <a:cubicBezTo>
                    <a:pt x="7864" y="693"/>
                    <a:pt x="7883" y="692"/>
                    <a:pt x="7902" y="692"/>
                  </a:cubicBezTo>
                  <a:close/>
                  <a:moveTo>
                    <a:pt x="3749" y="5450"/>
                  </a:moveTo>
                  <a:cubicBezTo>
                    <a:pt x="4127" y="5450"/>
                    <a:pt x="4411" y="5765"/>
                    <a:pt x="4411" y="6143"/>
                  </a:cubicBezTo>
                  <a:cubicBezTo>
                    <a:pt x="4411" y="6521"/>
                    <a:pt x="4096" y="6805"/>
                    <a:pt x="3749" y="6805"/>
                  </a:cubicBezTo>
                  <a:cubicBezTo>
                    <a:pt x="3732" y="6806"/>
                    <a:pt x="3714" y="6807"/>
                    <a:pt x="3697" y="6807"/>
                  </a:cubicBezTo>
                  <a:cubicBezTo>
                    <a:pt x="3343" y="6807"/>
                    <a:pt x="3056" y="6504"/>
                    <a:pt x="3056" y="6143"/>
                  </a:cubicBezTo>
                  <a:cubicBezTo>
                    <a:pt x="3056" y="5734"/>
                    <a:pt x="3371" y="5450"/>
                    <a:pt x="3749" y="5450"/>
                  </a:cubicBezTo>
                  <a:close/>
                  <a:moveTo>
                    <a:pt x="4946" y="1985"/>
                  </a:moveTo>
                  <a:cubicBezTo>
                    <a:pt x="4852" y="2300"/>
                    <a:pt x="4789" y="2646"/>
                    <a:pt x="4789" y="3024"/>
                  </a:cubicBezTo>
                  <a:cubicBezTo>
                    <a:pt x="4757" y="3560"/>
                    <a:pt x="4915" y="4096"/>
                    <a:pt x="5167" y="4568"/>
                  </a:cubicBezTo>
                  <a:lnTo>
                    <a:pt x="4883" y="5387"/>
                  </a:lnTo>
                  <a:cubicBezTo>
                    <a:pt x="4631" y="5009"/>
                    <a:pt x="4222" y="4757"/>
                    <a:pt x="3749" y="4757"/>
                  </a:cubicBezTo>
                  <a:cubicBezTo>
                    <a:pt x="2993" y="4757"/>
                    <a:pt x="2363" y="5387"/>
                    <a:pt x="2363" y="6143"/>
                  </a:cubicBezTo>
                  <a:cubicBezTo>
                    <a:pt x="2363" y="6490"/>
                    <a:pt x="2489" y="6805"/>
                    <a:pt x="2709" y="7026"/>
                  </a:cubicBezTo>
                  <a:cubicBezTo>
                    <a:pt x="2016" y="7404"/>
                    <a:pt x="1481" y="8065"/>
                    <a:pt x="1386" y="8853"/>
                  </a:cubicBezTo>
                  <a:lnTo>
                    <a:pt x="662" y="8853"/>
                  </a:lnTo>
                  <a:lnTo>
                    <a:pt x="662" y="1985"/>
                  </a:lnTo>
                  <a:close/>
                  <a:moveTo>
                    <a:pt x="3749" y="7498"/>
                  </a:moveTo>
                  <a:cubicBezTo>
                    <a:pt x="4568" y="7498"/>
                    <a:pt x="5261" y="8097"/>
                    <a:pt x="5419" y="8884"/>
                  </a:cubicBezTo>
                  <a:lnTo>
                    <a:pt x="2079" y="8884"/>
                  </a:lnTo>
                  <a:cubicBezTo>
                    <a:pt x="2237" y="8097"/>
                    <a:pt x="2899" y="7498"/>
                    <a:pt x="3749" y="7498"/>
                  </a:cubicBezTo>
                  <a:close/>
                  <a:moveTo>
                    <a:pt x="6364" y="5765"/>
                  </a:moveTo>
                  <a:cubicBezTo>
                    <a:pt x="6522" y="5860"/>
                    <a:pt x="6679" y="5923"/>
                    <a:pt x="6837" y="5986"/>
                  </a:cubicBezTo>
                  <a:lnTo>
                    <a:pt x="6837" y="8884"/>
                  </a:lnTo>
                  <a:lnTo>
                    <a:pt x="6112" y="8884"/>
                  </a:lnTo>
                  <a:cubicBezTo>
                    <a:pt x="5986" y="8065"/>
                    <a:pt x="5482" y="7404"/>
                    <a:pt x="4757" y="7089"/>
                  </a:cubicBezTo>
                  <a:cubicBezTo>
                    <a:pt x="5009" y="6837"/>
                    <a:pt x="5104" y="6521"/>
                    <a:pt x="5104" y="6175"/>
                  </a:cubicBezTo>
                  <a:lnTo>
                    <a:pt x="5230" y="6175"/>
                  </a:lnTo>
                  <a:lnTo>
                    <a:pt x="6364" y="5765"/>
                  </a:lnTo>
                  <a:close/>
                  <a:moveTo>
                    <a:pt x="6805" y="9514"/>
                  </a:moveTo>
                  <a:lnTo>
                    <a:pt x="6805" y="10586"/>
                  </a:lnTo>
                  <a:cubicBezTo>
                    <a:pt x="6805" y="10775"/>
                    <a:pt x="6648" y="10932"/>
                    <a:pt x="6490" y="10932"/>
                  </a:cubicBezTo>
                  <a:lnTo>
                    <a:pt x="1008" y="10932"/>
                  </a:lnTo>
                  <a:cubicBezTo>
                    <a:pt x="819" y="10932"/>
                    <a:pt x="662" y="10775"/>
                    <a:pt x="662" y="10586"/>
                  </a:cubicBezTo>
                  <a:lnTo>
                    <a:pt x="662" y="9514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41" y="11657"/>
                    <a:pt x="1008" y="11657"/>
                  </a:cubicBezTo>
                  <a:lnTo>
                    <a:pt x="6490" y="11657"/>
                  </a:lnTo>
                  <a:cubicBezTo>
                    <a:pt x="7057" y="11657"/>
                    <a:pt x="7530" y="11184"/>
                    <a:pt x="7530" y="10617"/>
                  </a:cubicBezTo>
                  <a:lnTo>
                    <a:pt x="7530" y="6143"/>
                  </a:lnTo>
                  <a:cubicBezTo>
                    <a:pt x="7624" y="6143"/>
                    <a:pt x="7750" y="6175"/>
                    <a:pt x="7876" y="6175"/>
                  </a:cubicBezTo>
                  <a:cubicBezTo>
                    <a:pt x="9578" y="6175"/>
                    <a:pt x="10932" y="4789"/>
                    <a:pt x="10932" y="3087"/>
                  </a:cubicBezTo>
                  <a:cubicBezTo>
                    <a:pt x="10932" y="1418"/>
                    <a:pt x="9578" y="0"/>
                    <a:pt x="78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41"/>
            <p:cNvSpPr/>
            <p:nvPr/>
          </p:nvSpPr>
          <p:spPr>
            <a:xfrm>
              <a:off x="-34579600" y="1947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41"/>
            <p:cNvSpPr/>
            <p:nvPr/>
          </p:nvSpPr>
          <p:spPr>
            <a:xfrm>
              <a:off x="-34581175" y="198205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cubicBezTo>
                    <a:pt x="568" y="2080"/>
                    <a:pt x="725" y="1922"/>
                    <a:pt x="725" y="1733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9" name="Google Shape;6629;p41"/>
          <p:cNvGrpSpPr/>
          <p:nvPr/>
        </p:nvGrpSpPr>
        <p:grpSpPr>
          <a:xfrm>
            <a:off x="2294031" y="2107728"/>
            <a:ext cx="336724" cy="335836"/>
            <a:chOff x="-34778075" y="2272675"/>
            <a:chExt cx="293800" cy="293025"/>
          </a:xfrm>
        </p:grpSpPr>
        <p:sp>
          <p:nvSpPr>
            <p:cNvPr id="6630" name="Google Shape;6630;p41"/>
            <p:cNvSpPr/>
            <p:nvPr/>
          </p:nvSpPr>
          <p:spPr>
            <a:xfrm>
              <a:off x="-34725300" y="2324675"/>
              <a:ext cx="187475" cy="188250"/>
            </a:xfrm>
            <a:custGeom>
              <a:avLst/>
              <a:gdLst/>
              <a:ahLst/>
              <a:cxnLst/>
              <a:rect l="l" t="t" r="r" b="b"/>
              <a:pathLst>
                <a:path w="7499" h="7530" extrusionOk="0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41"/>
            <p:cNvSpPr/>
            <p:nvPr/>
          </p:nvSpPr>
          <p:spPr>
            <a:xfrm>
              <a:off x="-34673325" y="2375850"/>
              <a:ext cx="85100" cy="84300"/>
            </a:xfrm>
            <a:custGeom>
              <a:avLst/>
              <a:gdLst/>
              <a:ahLst/>
              <a:cxnLst/>
              <a:rect l="l" t="t" r="r" b="b"/>
              <a:pathLst>
                <a:path w="3404" h="3372" extrusionOk="0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41"/>
            <p:cNvSpPr/>
            <p:nvPr/>
          </p:nvSpPr>
          <p:spPr>
            <a:xfrm>
              <a:off x="-34778075" y="2272675"/>
              <a:ext cx="293800" cy="293025"/>
            </a:xfrm>
            <a:custGeom>
              <a:avLst/>
              <a:gdLst/>
              <a:ahLst/>
              <a:cxnLst/>
              <a:rect l="l" t="t" r="r" b="b"/>
              <a:pathLst>
                <a:path w="11752" h="11721" extrusionOk="0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3" name="Google Shape;6633;p41"/>
          <p:cNvGrpSpPr/>
          <p:nvPr/>
        </p:nvGrpSpPr>
        <p:grpSpPr>
          <a:xfrm>
            <a:off x="2295378" y="2503118"/>
            <a:ext cx="334031" cy="334031"/>
            <a:chOff x="-34776500" y="2631825"/>
            <a:chExt cx="291450" cy="291450"/>
          </a:xfrm>
        </p:grpSpPr>
        <p:sp>
          <p:nvSpPr>
            <p:cNvPr id="6634" name="Google Shape;6634;p41"/>
            <p:cNvSpPr/>
            <p:nvPr/>
          </p:nvSpPr>
          <p:spPr>
            <a:xfrm>
              <a:off x="-34691425" y="2666500"/>
              <a:ext cx="120525" cy="154400"/>
            </a:xfrm>
            <a:custGeom>
              <a:avLst/>
              <a:gdLst/>
              <a:ahLst/>
              <a:cxnLst/>
              <a:rect l="l" t="t" r="r" b="b"/>
              <a:pathLst>
                <a:path w="4821" h="6176" extrusionOk="0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41"/>
            <p:cNvSpPr/>
            <p:nvPr/>
          </p:nvSpPr>
          <p:spPr>
            <a:xfrm>
              <a:off x="-34656775" y="28374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41"/>
            <p:cNvSpPr/>
            <p:nvPr/>
          </p:nvSpPr>
          <p:spPr>
            <a:xfrm>
              <a:off x="-34776500" y="26318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5829" y="662"/>
                  </a:moveTo>
                  <a:cubicBezTo>
                    <a:pt x="8664" y="662"/>
                    <a:pt x="10964" y="2994"/>
                    <a:pt x="10964" y="5829"/>
                  </a:cubicBezTo>
                  <a:cubicBezTo>
                    <a:pt x="10933" y="8665"/>
                    <a:pt x="8664" y="10996"/>
                    <a:pt x="5829" y="10996"/>
                  </a:cubicBezTo>
                  <a:cubicBezTo>
                    <a:pt x="2993" y="10996"/>
                    <a:pt x="662" y="8665"/>
                    <a:pt x="662" y="5829"/>
                  </a:cubicBezTo>
                  <a:cubicBezTo>
                    <a:pt x="662" y="2994"/>
                    <a:pt x="2993" y="662"/>
                    <a:pt x="5829" y="662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47"/>
                    <a:pt x="0" y="5829"/>
                  </a:cubicBezTo>
                  <a:cubicBezTo>
                    <a:pt x="0" y="9043"/>
                    <a:pt x="2615" y="11658"/>
                    <a:pt x="5829" y="11658"/>
                  </a:cubicBezTo>
                  <a:cubicBezTo>
                    <a:pt x="9042" y="11658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7" name="Google Shape;6637;p41"/>
          <p:cNvGrpSpPr/>
          <p:nvPr/>
        </p:nvGrpSpPr>
        <p:grpSpPr>
          <a:xfrm>
            <a:off x="4403027" y="1680304"/>
            <a:ext cx="334919" cy="338529"/>
            <a:chOff x="-32956300" y="1915900"/>
            <a:chExt cx="292225" cy="295375"/>
          </a:xfrm>
        </p:grpSpPr>
        <p:sp>
          <p:nvSpPr>
            <p:cNvPr id="6638" name="Google Shape;6638;p41"/>
            <p:cNvSpPr/>
            <p:nvPr/>
          </p:nvSpPr>
          <p:spPr>
            <a:xfrm>
              <a:off x="-32956300" y="1915900"/>
              <a:ext cx="292225" cy="295375"/>
            </a:xfrm>
            <a:custGeom>
              <a:avLst/>
              <a:gdLst/>
              <a:ahLst/>
              <a:cxnLst/>
              <a:rect l="l" t="t" r="r" b="b"/>
              <a:pathLst>
                <a:path w="11689" h="11815" extrusionOk="0">
                  <a:moveTo>
                    <a:pt x="10996" y="2079"/>
                  </a:moveTo>
                  <a:lnTo>
                    <a:pt x="10996" y="3466"/>
                  </a:lnTo>
                  <a:lnTo>
                    <a:pt x="10334" y="3466"/>
                  </a:lnTo>
                  <a:lnTo>
                    <a:pt x="10334" y="2079"/>
                  </a:lnTo>
                  <a:close/>
                  <a:moveTo>
                    <a:pt x="10996" y="4127"/>
                  </a:moveTo>
                  <a:lnTo>
                    <a:pt x="10996" y="5513"/>
                  </a:lnTo>
                  <a:lnTo>
                    <a:pt x="10303" y="5513"/>
                  </a:lnTo>
                  <a:lnTo>
                    <a:pt x="10303" y="4127"/>
                  </a:lnTo>
                  <a:close/>
                  <a:moveTo>
                    <a:pt x="10996" y="6175"/>
                  </a:moveTo>
                  <a:lnTo>
                    <a:pt x="10996" y="7561"/>
                  </a:lnTo>
                  <a:lnTo>
                    <a:pt x="10334" y="7561"/>
                  </a:lnTo>
                  <a:lnTo>
                    <a:pt x="10334" y="6175"/>
                  </a:lnTo>
                  <a:close/>
                  <a:moveTo>
                    <a:pt x="2741" y="536"/>
                  </a:moveTo>
                  <a:lnTo>
                    <a:pt x="2741" y="10869"/>
                  </a:lnTo>
                  <a:lnTo>
                    <a:pt x="1733" y="10869"/>
                  </a:lnTo>
                  <a:cubicBezTo>
                    <a:pt x="1679" y="10914"/>
                    <a:pt x="1627" y="10934"/>
                    <a:pt x="1581" y="10934"/>
                  </a:cubicBezTo>
                  <a:cubicBezTo>
                    <a:pt x="1467" y="10934"/>
                    <a:pt x="1387" y="10815"/>
                    <a:pt x="1387" y="10680"/>
                  </a:cubicBezTo>
                  <a:lnTo>
                    <a:pt x="1387" y="10334"/>
                  </a:lnTo>
                  <a:lnTo>
                    <a:pt x="1733" y="10334"/>
                  </a:lnTo>
                  <a:cubicBezTo>
                    <a:pt x="1922" y="10334"/>
                    <a:pt x="2080" y="10145"/>
                    <a:pt x="2080" y="9956"/>
                  </a:cubicBezTo>
                  <a:cubicBezTo>
                    <a:pt x="2080" y="9767"/>
                    <a:pt x="1922" y="9609"/>
                    <a:pt x="1733" y="9609"/>
                  </a:cubicBezTo>
                  <a:lnTo>
                    <a:pt x="1387" y="9609"/>
                  </a:lnTo>
                  <a:lnTo>
                    <a:pt x="1387" y="8223"/>
                  </a:lnTo>
                  <a:lnTo>
                    <a:pt x="1733" y="8223"/>
                  </a:lnTo>
                  <a:cubicBezTo>
                    <a:pt x="1922" y="8223"/>
                    <a:pt x="2080" y="8065"/>
                    <a:pt x="2080" y="7876"/>
                  </a:cubicBezTo>
                  <a:cubicBezTo>
                    <a:pt x="2080" y="7687"/>
                    <a:pt x="1922" y="7530"/>
                    <a:pt x="1733" y="7530"/>
                  </a:cubicBezTo>
                  <a:lnTo>
                    <a:pt x="1387" y="7530"/>
                  </a:lnTo>
                  <a:lnTo>
                    <a:pt x="1387" y="6143"/>
                  </a:lnTo>
                  <a:lnTo>
                    <a:pt x="1733" y="6143"/>
                  </a:lnTo>
                  <a:cubicBezTo>
                    <a:pt x="1922" y="6143"/>
                    <a:pt x="2080" y="5986"/>
                    <a:pt x="2080" y="5797"/>
                  </a:cubicBezTo>
                  <a:cubicBezTo>
                    <a:pt x="2080" y="5576"/>
                    <a:pt x="1922" y="5419"/>
                    <a:pt x="1733" y="5419"/>
                  </a:cubicBezTo>
                  <a:lnTo>
                    <a:pt x="1387" y="5419"/>
                  </a:lnTo>
                  <a:lnTo>
                    <a:pt x="1387" y="4064"/>
                  </a:lnTo>
                  <a:lnTo>
                    <a:pt x="1733" y="4064"/>
                  </a:lnTo>
                  <a:cubicBezTo>
                    <a:pt x="1922" y="4064"/>
                    <a:pt x="2080" y="3907"/>
                    <a:pt x="2080" y="3686"/>
                  </a:cubicBezTo>
                  <a:cubicBezTo>
                    <a:pt x="2080" y="3497"/>
                    <a:pt x="1922" y="3340"/>
                    <a:pt x="1733" y="3340"/>
                  </a:cubicBezTo>
                  <a:lnTo>
                    <a:pt x="1387" y="3340"/>
                  </a:lnTo>
                  <a:lnTo>
                    <a:pt x="1387" y="1953"/>
                  </a:lnTo>
                  <a:lnTo>
                    <a:pt x="1733" y="1953"/>
                  </a:lnTo>
                  <a:cubicBezTo>
                    <a:pt x="1922" y="1953"/>
                    <a:pt x="2080" y="1796"/>
                    <a:pt x="2080" y="1607"/>
                  </a:cubicBezTo>
                  <a:cubicBezTo>
                    <a:pt x="2080" y="1418"/>
                    <a:pt x="1922" y="1260"/>
                    <a:pt x="1733" y="1260"/>
                  </a:cubicBezTo>
                  <a:lnTo>
                    <a:pt x="1387" y="1260"/>
                  </a:lnTo>
                  <a:lnTo>
                    <a:pt x="1387" y="914"/>
                  </a:lnTo>
                  <a:cubicBezTo>
                    <a:pt x="1387" y="693"/>
                    <a:pt x="1544" y="536"/>
                    <a:pt x="1733" y="536"/>
                  </a:cubicBezTo>
                  <a:close/>
                  <a:moveTo>
                    <a:pt x="9263" y="725"/>
                  </a:moveTo>
                  <a:cubicBezTo>
                    <a:pt x="9452" y="725"/>
                    <a:pt x="9609" y="882"/>
                    <a:pt x="9609" y="1071"/>
                  </a:cubicBezTo>
                  <a:lnTo>
                    <a:pt x="9609" y="10680"/>
                  </a:lnTo>
                  <a:cubicBezTo>
                    <a:pt x="9609" y="10869"/>
                    <a:pt x="9452" y="11027"/>
                    <a:pt x="9263" y="11027"/>
                  </a:cubicBezTo>
                  <a:lnTo>
                    <a:pt x="3371" y="11027"/>
                  </a:lnTo>
                  <a:lnTo>
                    <a:pt x="3371" y="725"/>
                  </a:lnTo>
                  <a:close/>
                  <a:moveTo>
                    <a:pt x="1733" y="0"/>
                  </a:moveTo>
                  <a:cubicBezTo>
                    <a:pt x="1166" y="0"/>
                    <a:pt x="694" y="473"/>
                    <a:pt x="694" y="1040"/>
                  </a:cubicBezTo>
                  <a:lnTo>
                    <a:pt x="694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cubicBezTo>
                    <a:pt x="0" y="1922"/>
                    <a:pt x="158" y="2079"/>
                    <a:pt x="347" y="2079"/>
                  </a:cubicBezTo>
                  <a:lnTo>
                    <a:pt x="694" y="2079"/>
                  </a:lnTo>
                  <a:lnTo>
                    <a:pt x="694" y="3466"/>
                  </a:lnTo>
                  <a:lnTo>
                    <a:pt x="347" y="3466"/>
                  </a:lnTo>
                  <a:cubicBezTo>
                    <a:pt x="158" y="3466"/>
                    <a:pt x="0" y="3623"/>
                    <a:pt x="0" y="3812"/>
                  </a:cubicBezTo>
                  <a:cubicBezTo>
                    <a:pt x="0" y="4033"/>
                    <a:pt x="158" y="4190"/>
                    <a:pt x="347" y="4190"/>
                  </a:cubicBezTo>
                  <a:lnTo>
                    <a:pt x="694" y="4190"/>
                  </a:lnTo>
                  <a:lnTo>
                    <a:pt x="694" y="5545"/>
                  </a:lnTo>
                  <a:lnTo>
                    <a:pt x="347" y="5545"/>
                  </a:lnTo>
                  <a:cubicBezTo>
                    <a:pt x="158" y="5545"/>
                    <a:pt x="0" y="5702"/>
                    <a:pt x="0" y="5923"/>
                  </a:cubicBezTo>
                  <a:cubicBezTo>
                    <a:pt x="0" y="6112"/>
                    <a:pt x="158" y="6269"/>
                    <a:pt x="347" y="6269"/>
                  </a:cubicBezTo>
                  <a:lnTo>
                    <a:pt x="694" y="6269"/>
                  </a:lnTo>
                  <a:lnTo>
                    <a:pt x="694" y="7656"/>
                  </a:lnTo>
                  <a:lnTo>
                    <a:pt x="347" y="7656"/>
                  </a:lnTo>
                  <a:cubicBezTo>
                    <a:pt x="158" y="7656"/>
                    <a:pt x="0" y="7813"/>
                    <a:pt x="0" y="8002"/>
                  </a:cubicBezTo>
                  <a:cubicBezTo>
                    <a:pt x="0" y="8191"/>
                    <a:pt x="158" y="8349"/>
                    <a:pt x="347" y="8349"/>
                  </a:cubicBezTo>
                  <a:lnTo>
                    <a:pt x="694" y="8349"/>
                  </a:lnTo>
                  <a:lnTo>
                    <a:pt x="694" y="9735"/>
                  </a:lnTo>
                  <a:lnTo>
                    <a:pt x="347" y="9735"/>
                  </a:lnTo>
                  <a:cubicBezTo>
                    <a:pt x="158" y="9735"/>
                    <a:pt x="0" y="9893"/>
                    <a:pt x="0" y="10082"/>
                  </a:cubicBezTo>
                  <a:cubicBezTo>
                    <a:pt x="0" y="10271"/>
                    <a:pt x="158" y="10428"/>
                    <a:pt x="347" y="10428"/>
                  </a:cubicBezTo>
                  <a:lnTo>
                    <a:pt x="694" y="10428"/>
                  </a:lnTo>
                  <a:lnTo>
                    <a:pt x="694" y="10806"/>
                  </a:lnTo>
                  <a:cubicBezTo>
                    <a:pt x="694" y="11342"/>
                    <a:pt x="1166" y="11814"/>
                    <a:pt x="1733" y="11814"/>
                  </a:cubicBezTo>
                  <a:lnTo>
                    <a:pt x="9294" y="11814"/>
                  </a:lnTo>
                  <a:cubicBezTo>
                    <a:pt x="9830" y="11814"/>
                    <a:pt x="10303" y="11342"/>
                    <a:pt x="10303" y="10806"/>
                  </a:cubicBezTo>
                  <a:lnTo>
                    <a:pt x="10303" y="8380"/>
                  </a:lnTo>
                  <a:lnTo>
                    <a:pt x="11342" y="8380"/>
                  </a:lnTo>
                  <a:cubicBezTo>
                    <a:pt x="11531" y="8380"/>
                    <a:pt x="11689" y="8223"/>
                    <a:pt x="11689" y="8034"/>
                  </a:cubicBezTo>
                  <a:lnTo>
                    <a:pt x="11689" y="1859"/>
                  </a:lnTo>
                  <a:cubicBezTo>
                    <a:pt x="11689" y="1544"/>
                    <a:pt x="11531" y="1386"/>
                    <a:pt x="11342" y="1386"/>
                  </a:cubicBezTo>
                  <a:lnTo>
                    <a:pt x="10303" y="1386"/>
                  </a:lnTo>
                  <a:lnTo>
                    <a:pt x="10303" y="1040"/>
                  </a:lnTo>
                  <a:cubicBezTo>
                    <a:pt x="10303" y="473"/>
                    <a:pt x="9830" y="0"/>
                    <a:pt x="92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41"/>
            <p:cNvSpPr/>
            <p:nvPr/>
          </p:nvSpPr>
          <p:spPr>
            <a:xfrm>
              <a:off x="-32836575" y="1967875"/>
              <a:ext cx="85875" cy="188250"/>
            </a:xfrm>
            <a:custGeom>
              <a:avLst/>
              <a:gdLst/>
              <a:ahLst/>
              <a:cxnLst/>
              <a:rect l="l" t="t" r="r" b="b"/>
              <a:pathLst>
                <a:path w="3435" h="7530" extrusionOk="0">
                  <a:moveTo>
                    <a:pt x="2773" y="693"/>
                  </a:moveTo>
                  <a:lnTo>
                    <a:pt x="2773" y="2048"/>
                  </a:lnTo>
                  <a:lnTo>
                    <a:pt x="1733" y="2048"/>
                  </a:lnTo>
                  <a:cubicBezTo>
                    <a:pt x="1544" y="2048"/>
                    <a:pt x="1386" y="2206"/>
                    <a:pt x="1386" y="2426"/>
                  </a:cubicBezTo>
                  <a:lnTo>
                    <a:pt x="1386" y="5136"/>
                  </a:lnTo>
                  <a:cubicBezTo>
                    <a:pt x="1386" y="5325"/>
                    <a:pt x="1544" y="5482"/>
                    <a:pt x="1733" y="5482"/>
                  </a:cubicBezTo>
                  <a:lnTo>
                    <a:pt x="2773" y="5482"/>
                  </a:lnTo>
                  <a:lnTo>
                    <a:pt x="2773" y="6868"/>
                  </a:lnTo>
                  <a:lnTo>
                    <a:pt x="1733" y="6868"/>
                  </a:lnTo>
                  <a:cubicBezTo>
                    <a:pt x="1197" y="6868"/>
                    <a:pt x="725" y="6396"/>
                    <a:pt x="725" y="5829"/>
                  </a:cubicBezTo>
                  <a:lnTo>
                    <a:pt x="725" y="1733"/>
                  </a:lnTo>
                  <a:cubicBezTo>
                    <a:pt x="725" y="1198"/>
                    <a:pt x="1197" y="693"/>
                    <a:pt x="1733" y="693"/>
                  </a:cubicBezTo>
                  <a:close/>
                  <a:moveTo>
                    <a:pt x="1701" y="0"/>
                  </a:moveTo>
                  <a:cubicBezTo>
                    <a:pt x="756" y="0"/>
                    <a:pt x="0" y="788"/>
                    <a:pt x="0" y="1733"/>
                  </a:cubicBezTo>
                  <a:lnTo>
                    <a:pt x="0" y="5829"/>
                  </a:lnTo>
                  <a:cubicBezTo>
                    <a:pt x="0" y="6774"/>
                    <a:pt x="756" y="7530"/>
                    <a:pt x="1701" y="7530"/>
                  </a:cubicBezTo>
                  <a:lnTo>
                    <a:pt x="3088" y="7530"/>
                  </a:lnTo>
                  <a:cubicBezTo>
                    <a:pt x="3277" y="7530"/>
                    <a:pt x="3434" y="7372"/>
                    <a:pt x="3434" y="7183"/>
                  </a:cubicBezTo>
                  <a:lnTo>
                    <a:pt x="3434" y="5136"/>
                  </a:lnTo>
                  <a:cubicBezTo>
                    <a:pt x="3434" y="4947"/>
                    <a:pt x="3277" y="4789"/>
                    <a:pt x="3088" y="4789"/>
                  </a:cubicBezTo>
                  <a:lnTo>
                    <a:pt x="2048" y="4789"/>
                  </a:lnTo>
                  <a:lnTo>
                    <a:pt x="2048" y="2741"/>
                  </a:lnTo>
                  <a:lnTo>
                    <a:pt x="3088" y="2741"/>
                  </a:lnTo>
                  <a:cubicBezTo>
                    <a:pt x="3277" y="2741"/>
                    <a:pt x="3434" y="2552"/>
                    <a:pt x="3434" y="2363"/>
                  </a:cubicBezTo>
                  <a:lnTo>
                    <a:pt x="3434" y="284"/>
                  </a:lnTo>
                  <a:cubicBezTo>
                    <a:pt x="3434" y="158"/>
                    <a:pt x="3277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0" name="Google Shape;6640;p41"/>
          <p:cNvSpPr/>
          <p:nvPr/>
        </p:nvSpPr>
        <p:spPr>
          <a:xfrm>
            <a:off x="4401325" y="2108748"/>
            <a:ext cx="334919" cy="334002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29" y="725"/>
                </a:moveTo>
                <a:cubicBezTo>
                  <a:pt x="6112" y="725"/>
                  <a:pt x="6333" y="882"/>
                  <a:pt x="6427" y="1134"/>
                </a:cubicBezTo>
                <a:lnTo>
                  <a:pt x="6774" y="2080"/>
                </a:lnTo>
                <a:lnTo>
                  <a:pt x="4915" y="2080"/>
                </a:lnTo>
                <a:lnTo>
                  <a:pt x="5262" y="1134"/>
                </a:lnTo>
                <a:cubicBezTo>
                  <a:pt x="5356" y="882"/>
                  <a:pt x="5577" y="725"/>
                  <a:pt x="5829" y="725"/>
                </a:cubicBezTo>
                <a:close/>
                <a:moveTo>
                  <a:pt x="7058" y="2773"/>
                </a:moveTo>
                <a:lnTo>
                  <a:pt x="7782" y="4852"/>
                </a:lnTo>
                <a:lnTo>
                  <a:pt x="3970" y="4852"/>
                </a:lnTo>
                <a:lnTo>
                  <a:pt x="4695" y="2773"/>
                </a:lnTo>
                <a:close/>
                <a:moveTo>
                  <a:pt x="8003" y="5514"/>
                </a:moveTo>
                <a:lnTo>
                  <a:pt x="8759" y="7624"/>
                </a:lnTo>
                <a:lnTo>
                  <a:pt x="2962" y="7624"/>
                </a:lnTo>
                <a:lnTo>
                  <a:pt x="3687" y="5514"/>
                </a:lnTo>
                <a:close/>
                <a:moveTo>
                  <a:pt x="8979" y="8286"/>
                </a:moveTo>
                <a:lnTo>
                  <a:pt x="9452" y="9672"/>
                </a:lnTo>
                <a:lnTo>
                  <a:pt x="2206" y="9672"/>
                </a:lnTo>
                <a:lnTo>
                  <a:pt x="2710" y="8286"/>
                </a:lnTo>
                <a:close/>
                <a:moveTo>
                  <a:pt x="10649" y="10334"/>
                </a:moveTo>
                <a:cubicBezTo>
                  <a:pt x="10838" y="10334"/>
                  <a:pt x="10996" y="10491"/>
                  <a:pt x="10996" y="10680"/>
                </a:cubicBezTo>
                <a:lnTo>
                  <a:pt x="10996" y="10995"/>
                </a:lnTo>
                <a:lnTo>
                  <a:pt x="662" y="10995"/>
                </a:lnTo>
                <a:lnTo>
                  <a:pt x="662" y="10680"/>
                </a:lnTo>
                <a:cubicBezTo>
                  <a:pt x="662" y="10491"/>
                  <a:pt x="820" y="10334"/>
                  <a:pt x="1040" y="10334"/>
                </a:cubicBezTo>
                <a:close/>
                <a:moveTo>
                  <a:pt x="5829" y="0"/>
                </a:moveTo>
                <a:cubicBezTo>
                  <a:pt x="5262" y="0"/>
                  <a:pt x="4758" y="378"/>
                  <a:pt x="4600" y="882"/>
                </a:cubicBezTo>
                <a:cubicBezTo>
                  <a:pt x="4474" y="1260"/>
                  <a:pt x="1670" y="9231"/>
                  <a:pt x="1481" y="9609"/>
                </a:cubicBezTo>
                <a:lnTo>
                  <a:pt x="1040" y="9609"/>
                </a:lnTo>
                <a:cubicBezTo>
                  <a:pt x="473" y="9609"/>
                  <a:pt x="0" y="10082"/>
                  <a:pt x="0" y="10649"/>
                </a:cubicBezTo>
                <a:lnTo>
                  <a:pt x="0" y="11310"/>
                </a:lnTo>
                <a:cubicBezTo>
                  <a:pt x="0" y="11499"/>
                  <a:pt x="158" y="11657"/>
                  <a:pt x="347" y="11657"/>
                </a:cubicBezTo>
                <a:lnTo>
                  <a:pt x="11342" y="11657"/>
                </a:lnTo>
                <a:cubicBezTo>
                  <a:pt x="11531" y="11657"/>
                  <a:pt x="11689" y="11499"/>
                  <a:pt x="11689" y="11310"/>
                </a:cubicBezTo>
                <a:lnTo>
                  <a:pt x="11689" y="10680"/>
                </a:lnTo>
                <a:cubicBezTo>
                  <a:pt x="11689" y="10082"/>
                  <a:pt x="11216" y="9609"/>
                  <a:pt x="10618" y="9609"/>
                </a:cubicBezTo>
                <a:lnTo>
                  <a:pt x="10145" y="9609"/>
                </a:lnTo>
                <a:cubicBezTo>
                  <a:pt x="9988" y="9231"/>
                  <a:pt x="7184" y="1229"/>
                  <a:pt x="7058" y="882"/>
                </a:cubicBezTo>
                <a:cubicBezTo>
                  <a:pt x="6837" y="378"/>
                  <a:pt x="6396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1" name="Google Shape;6641;p41"/>
          <p:cNvSpPr/>
          <p:nvPr/>
        </p:nvSpPr>
        <p:spPr>
          <a:xfrm>
            <a:off x="4400867" y="2502778"/>
            <a:ext cx="335836" cy="334948"/>
          </a:xfrm>
          <a:custGeom>
            <a:avLst/>
            <a:gdLst/>
            <a:ahLst/>
            <a:cxnLst/>
            <a:rect l="l" t="t" r="r" b="b"/>
            <a:pathLst>
              <a:path w="11721" h="11690" extrusionOk="0">
                <a:moveTo>
                  <a:pt x="8980" y="662"/>
                </a:moveTo>
                <a:lnTo>
                  <a:pt x="8980" y="2710"/>
                </a:lnTo>
                <a:lnTo>
                  <a:pt x="7594" y="2710"/>
                </a:lnTo>
                <a:lnTo>
                  <a:pt x="7594" y="1671"/>
                </a:lnTo>
                <a:cubicBezTo>
                  <a:pt x="7594" y="1135"/>
                  <a:pt x="8066" y="662"/>
                  <a:pt x="8602" y="662"/>
                </a:cubicBezTo>
                <a:close/>
                <a:moveTo>
                  <a:pt x="9988" y="662"/>
                </a:moveTo>
                <a:cubicBezTo>
                  <a:pt x="10177" y="662"/>
                  <a:pt x="10366" y="820"/>
                  <a:pt x="10366" y="1009"/>
                </a:cubicBezTo>
                <a:lnTo>
                  <a:pt x="10366" y="2395"/>
                </a:lnTo>
                <a:cubicBezTo>
                  <a:pt x="10366" y="2584"/>
                  <a:pt x="10177" y="2742"/>
                  <a:pt x="9988" y="2742"/>
                </a:cubicBezTo>
                <a:lnTo>
                  <a:pt x="9641" y="2742"/>
                </a:lnTo>
                <a:lnTo>
                  <a:pt x="9641" y="662"/>
                </a:lnTo>
                <a:close/>
                <a:moveTo>
                  <a:pt x="10650" y="4758"/>
                </a:moveTo>
                <a:cubicBezTo>
                  <a:pt x="10870" y="4758"/>
                  <a:pt x="11028" y="4916"/>
                  <a:pt x="11028" y="5105"/>
                </a:cubicBezTo>
                <a:cubicBezTo>
                  <a:pt x="11028" y="5294"/>
                  <a:pt x="10870" y="5451"/>
                  <a:pt x="10650" y="5451"/>
                </a:cubicBezTo>
                <a:lnTo>
                  <a:pt x="9295" y="5451"/>
                </a:lnTo>
                <a:cubicBezTo>
                  <a:pt x="9074" y="5451"/>
                  <a:pt x="8917" y="5294"/>
                  <a:pt x="8917" y="5105"/>
                </a:cubicBezTo>
                <a:cubicBezTo>
                  <a:pt x="8917" y="4916"/>
                  <a:pt x="9074" y="4758"/>
                  <a:pt x="9295" y="4758"/>
                </a:cubicBezTo>
                <a:close/>
                <a:moveTo>
                  <a:pt x="10650" y="6144"/>
                </a:moveTo>
                <a:cubicBezTo>
                  <a:pt x="10870" y="6144"/>
                  <a:pt x="11028" y="6302"/>
                  <a:pt x="11028" y="6491"/>
                </a:cubicBezTo>
                <a:cubicBezTo>
                  <a:pt x="11028" y="6680"/>
                  <a:pt x="10870" y="6837"/>
                  <a:pt x="10650" y="6837"/>
                </a:cubicBezTo>
                <a:lnTo>
                  <a:pt x="9295" y="6837"/>
                </a:lnTo>
                <a:cubicBezTo>
                  <a:pt x="9074" y="6837"/>
                  <a:pt x="8917" y="6680"/>
                  <a:pt x="8917" y="6491"/>
                </a:cubicBezTo>
                <a:cubicBezTo>
                  <a:pt x="8917" y="6302"/>
                  <a:pt x="9074" y="6144"/>
                  <a:pt x="9295" y="6144"/>
                </a:cubicBezTo>
                <a:close/>
                <a:moveTo>
                  <a:pt x="3088" y="3372"/>
                </a:moveTo>
                <a:cubicBezTo>
                  <a:pt x="3309" y="3372"/>
                  <a:pt x="3467" y="3529"/>
                  <a:pt x="3467" y="3718"/>
                </a:cubicBezTo>
                <a:lnTo>
                  <a:pt x="3467" y="7814"/>
                </a:lnTo>
                <a:cubicBezTo>
                  <a:pt x="3467" y="8035"/>
                  <a:pt x="3309" y="8192"/>
                  <a:pt x="3088" y="8192"/>
                </a:cubicBezTo>
                <a:lnTo>
                  <a:pt x="2742" y="8192"/>
                </a:lnTo>
                <a:lnTo>
                  <a:pt x="2742" y="3372"/>
                </a:lnTo>
                <a:close/>
                <a:moveTo>
                  <a:pt x="9988" y="7499"/>
                </a:moveTo>
                <a:cubicBezTo>
                  <a:pt x="10177" y="7499"/>
                  <a:pt x="10335" y="7657"/>
                  <a:pt x="10335" y="7877"/>
                </a:cubicBezTo>
                <a:cubicBezTo>
                  <a:pt x="10335" y="8066"/>
                  <a:pt x="10177" y="8224"/>
                  <a:pt x="9988" y="8224"/>
                </a:cubicBezTo>
                <a:lnTo>
                  <a:pt x="9326" y="8224"/>
                </a:lnTo>
                <a:cubicBezTo>
                  <a:pt x="9137" y="8224"/>
                  <a:pt x="8980" y="8066"/>
                  <a:pt x="8980" y="7877"/>
                </a:cubicBezTo>
                <a:cubicBezTo>
                  <a:pt x="8980" y="7657"/>
                  <a:pt x="9137" y="7499"/>
                  <a:pt x="9326" y="7499"/>
                </a:cubicBezTo>
                <a:close/>
                <a:moveTo>
                  <a:pt x="9988" y="3403"/>
                </a:moveTo>
                <a:cubicBezTo>
                  <a:pt x="10177" y="3403"/>
                  <a:pt x="10335" y="3561"/>
                  <a:pt x="10335" y="3781"/>
                </a:cubicBezTo>
                <a:cubicBezTo>
                  <a:pt x="10335" y="3971"/>
                  <a:pt x="10177" y="4128"/>
                  <a:pt x="9988" y="4128"/>
                </a:cubicBezTo>
                <a:lnTo>
                  <a:pt x="7279" y="4128"/>
                </a:lnTo>
                <a:cubicBezTo>
                  <a:pt x="7090" y="4128"/>
                  <a:pt x="6932" y="4286"/>
                  <a:pt x="6932" y="4475"/>
                </a:cubicBezTo>
                <a:cubicBezTo>
                  <a:pt x="6932" y="5042"/>
                  <a:pt x="6459" y="5514"/>
                  <a:pt x="5892" y="5514"/>
                </a:cubicBezTo>
                <a:cubicBezTo>
                  <a:pt x="5703" y="5514"/>
                  <a:pt x="5546" y="5672"/>
                  <a:pt x="5546" y="5861"/>
                </a:cubicBezTo>
                <a:cubicBezTo>
                  <a:pt x="5546" y="6050"/>
                  <a:pt x="5703" y="6207"/>
                  <a:pt x="5892" y="6207"/>
                </a:cubicBezTo>
                <a:cubicBezTo>
                  <a:pt x="6302" y="6207"/>
                  <a:pt x="6649" y="6081"/>
                  <a:pt x="6932" y="5861"/>
                </a:cubicBezTo>
                <a:lnTo>
                  <a:pt x="6932" y="8255"/>
                </a:lnTo>
                <a:lnTo>
                  <a:pt x="5546" y="8255"/>
                </a:lnTo>
                <a:lnTo>
                  <a:pt x="5546" y="8192"/>
                </a:lnTo>
                <a:cubicBezTo>
                  <a:pt x="5388" y="8192"/>
                  <a:pt x="5231" y="8129"/>
                  <a:pt x="5073" y="8066"/>
                </a:cubicBezTo>
                <a:lnTo>
                  <a:pt x="4128" y="7625"/>
                </a:lnTo>
                <a:lnTo>
                  <a:pt x="4128" y="4097"/>
                </a:lnTo>
                <a:lnTo>
                  <a:pt x="4727" y="4097"/>
                </a:lnTo>
                <a:cubicBezTo>
                  <a:pt x="5105" y="4097"/>
                  <a:pt x="5514" y="3907"/>
                  <a:pt x="5766" y="3655"/>
                </a:cubicBezTo>
                <a:cubicBezTo>
                  <a:pt x="5924" y="3498"/>
                  <a:pt x="6144" y="3403"/>
                  <a:pt x="6365" y="3403"/>
                </a:cubicBezTo>
                <a:close/>
                <a:moveTo>
                  <a:pt x="1734" y="662"/>
                </a:moveTo>
                <a:cubicBezTo>
                  <a:pt x="1923" y="662"/>
                  <a:pt x="2080" y="820"/>
                  <a:pt x="2080" y="1009"/>
                </a:cubicBezTo>
                <a:lnTo>
                  <a:pt x="2080" y="9200"/>
                </a:lnTo>
                <a:cubicBezTo>
                  <a:pt x="2080" y="9389"/>
                  <a:pt x="1923" y="9547"/>
                  <a:pt x="1734" y="9547"/>
                </a:cubicBezTo>
                <a:cubicBezTo>
                  <a:pt x="1513" y="9547"/>
                  <a:pt x="1356" y="9389"/>
                  <a:pt x="1356" y="9200"/>
                </a:cubicBezTo>
                <a:lnTo>
                  <a:pt x="1356" y="1009"/>
                </a:lnTo>
                <a:cubicBezTo>
                  <a:pt x="1356" y="820"/>
                  <a:pt x="1513" y="662"/>
                  <a:pt x="1734" y="662"/>
                </a:cubicBezTo>
                <a:close/>
                <a:moveTo>
                  <a:pt x="8350" y="4790"/>
                </a:moveTo>
                <a:cubicBezTo>
                  <a:pt x="8287" y="4916"/>
                  <a:pt x="8287" y="5042"/>
                  <a:pt x="8287" y="5136"/>
                </a:cubicBezTo>
                <a:cubicBezTo>
                  <a:pt x="8287" y="5420"/>
                  <a:pt x="8413" y="5672"/>
                  <a:pt x="8570" y="5829"/>
                </a:cubicBezTo>
                <a:cubicBezTo>
                  <a:pt x="8413" y="6018"/>
                  <a:pt x="8287" y="6239"/>
                  <a:pt x="8287" y="6491"/>
                </a:cubicBezTo>
                <a:cubicBezTo>
                  <a:pt x="8287" y="6743"/>
                  <a:pt x="8413" y="6995"/>
                  <a:pt x="8570" y="7152"/>
                </a:cubicBezTo>
                <a:cubicBezTo>
                  <a:pt x="8413" y="7342"/>
                  <a:pt x="8287" y="7594"/>
                  <a:pt x="8287" y="7814"/>
                </a:cubicBezTo>
                <a:cubicBezTo>
                  <a:pt x="8287" y="8255"/>
                  <a:pt x="8570" y="8633"/>
                  <a:pt x="8980" y="8791"/>
                </a:cubicBezTo>
                <a:lnTo>
                  <a:pt x="8980" y="10965"/>
                </a:lnTo>
                <a:lnTo>
                  <a:pt x="8602" y="10965"/>
                </a:lnTo>
                <a:cubicBezTo>
                  <a:pt x="8066" y="10965"/>
                  <a:pt x="7594" y="10460"/>
                  <a:pt x="7594" y="9925"/>
                </a:cubicBezTo>
                <a:lnTo>
                  <a:pt x="7594" y="4790"/>
                </a:lnTo>
                <a:close/>
                <a:moveTo>
                  <a:pt x="9988" y="8885"/>
                </a:moveTo>
                <a:cubicBezTo>
                  <a:pt x="10177" y="8885"/>
                  <a:pt x="10335" y="9043"/>
                  <a:pt x="10335" y="9232"/>
                </a:cubicBezTo>
                <a:lnTo>
                  <a:pt x="10335" y="10618"/>
                </a:lnTo>
                <a:cubicBezTo>
                  <a:pt x="10335" y="10807"/>
                  <a:pt x="10177" y="10965"/>
                  <a:pt x="9988" y="10965"/>
                </a:cubicBezTo>
                <a:lnTo>
                  <a:pt x="9641" y="10965"/>
                </a:lnTo>
                <a:lnTo>
                  <a:pt x="9641" y="8885"/>
                </a:lnTo>
                <a:close/>
                <a:moveTo>
                  <a:pt x="1734" y="1"/>
                </a:moveTo>
                <a:cubicBezTo>
                  <a:pt x="1167" y="1"/>
                  <a:pt x="694" y="473"/>
                  <a:pt x="694" y="1009"/>
                </a:cubicBezTo>
                <a:lnTo>
                  <a:pt x="694" y="9200"/>
                </a:lnTo>
                <a:cubicBezTo>
                  <a:pt x="694" y="9641"/>
                  <a:pt x="978" y="10019"/>
                  <a:pt x="1356" y="10177"/>
                </a:cubicBezTo>
                <a:lnTo>
                  <a:pt x="1356" y="10965"/>
                </a:lnTo>
                <a:lnTo>
                  <a:pt x="348" y="10965"/>
                </a:lnTo>
                <a:cubicBezTo>
                  <a:pt x="158" y="10965"/>
                  <a:pt x="1" y="11122"/>
                  <a:pt x="1" y="11343"/>
                </a:cubicBezTo>
                <a:cubicBezTo>
                  <a:pt x="1" y="11532"/>
                  <a:pt x="158" y="11689"/>
                  <a:pt x="348" y="11689"/>
                </a:cubicBezTo>
                <a:lnTo>
                  <a:pt x="3057" y="11689"/>
                </a:lnTo>
                <a:cubicBezTo>
                  <a:pt x="3246" y="11689"/>
                  <a:pt x="3403" y="11532"/>
                  <a:pt x="3403" y="11343"/>
                </a:cubicBezTo>
                <a:cubicBezTo>
                  <a:pt x="3403" y="11122"/>
                  <a:pt x="3246" y="10965"/>
                  <a:pt x="3057" y="10965"/>
                </a:cubicBezTo>
                <a:lnTo>
                  <a:pt x="2049" y="10965"/>
                </a:lnTo>
                <a:lnTo>
                  <a:pt x="2049" y="10177"/>
                </a:lnTo>
                <a:cubicBezTo>
                  <a:pt x="2427" y="10019"/>
                  <a:pt x="2710" y="9673"/>
                  <a:pt x="2710" y="9200"/>
                </a:cubicBezTo>
                <a:lnTo>
                  <a:pt x="2710" y="8885"/>
                </a:lnTo>
                <a:lnTo>
                  <a:pt x="3057" y="8885"/>
                </a:lnTo>
                <a:cubicBezTo>
                  <a:pt x="3467" y="8885"/>
                  <a:pt x="3813" y="8665"/>
                  <a:pt x="3971" y="8350"/>
                </a:cubicBezTo>
                <a:lnTo>
                  <a:pt x="4727" y="8696"/>
                </a:lnTo>
                <a:cubicBezTo>
                  <a:pt x="4947" y="8822"/>
                  <a:pt x="5231" y="8885"/>
                  <a:pt x="5451" y="8885"/>
                </a:cubicBezTo>
                <a:lnTo>
                  <a:pt x="6838" y="8885"/>
                </a:lnTo>
                <a:lnTo>
                  <a:pt x="6838" y="9925"/>
                </a:lnTo>
                <a:cubicBezTo>
                  <a:pt x="6838" y="10870"/>
                  <a:pt x="7594" y="11689"/>
                  <a:pt x="8539" y="11689"/>
                </a:cubicBezTo>
                <a:lnTo>
                  <a:pt x="9925" y="11689"/>
                </a:lnTo>
                <a:cubicBezTo>
                  <a:pt x="10461" y="11689"/>
                  <a:pt x="10933" y="11217"/>
                  <a:pt x="10933" y="10650"/>
                </a:cubicBezTo>
                <a:lnTo>
                  <a:pt x="10933" y="9232"/>
                </a:lnTo>
                <a:cubicBezTo>
                  <a:pt x="10933" y="8980"/>
                  <a:pt x="10807" y="8728"/>
                  <a:pt x="10681" y="8570"/>
                </a:cubicBezTo>
                <a:cubicBezTo>
                  <a:pt x="10839" y="8381"/>
                  <a:pt x="10933" y="8129"/>
                  <a:pt x="10933" y="7909"/>
                </a:cubicBezTo>
                <a:cubicBezTo>
                  <a:pt x="10933" y="7783"/>
                  <a:pt x="10902" y="7625"/>
                  <a:pt x="10870" y="7499"/>
                </a:cubicBezTo>
                <a:cubicBezTo>
                  <a:pt x="11311" y="7405"/>
                  <a:pt x="11626" y="6995"/>
                  <a:pt x="11626" y="6522"/>
                </a:cubicBezTo>
                <a:cubicBezTo>
                  <a:pt x="11626" y="6239"/>
                  <a:pt x="11500" y="6018"/>
                  <a:pt x="11343" y="5861"/>
                </a:cubicBezTo>
                <a:cubicBezTo>
                  <a:pt x="11500" y="5672"/>
                  <a:pt x="11626" y="5420"/>
                  <a:pt x="11626" y="5199"/>
                </a:cubicBezTo>
                <a:cubicBezTo>
                  <a:pt x="11721" y="4632"/>
                  <a:pt x="11374" y="4254"/>
                  <a:pt x="10933" y="4128"/>
                </a:cubicBezTo>
                <a:cubicBezTo>
                  <a:pt x="10965" y="4002"/>
                  <a:pt x="11028" y="3876"/>
                  <a:pt x="11028" y="3718"/>
                </a:cubicBezTo>
                <a:cubicBezTo>
                  <a:pt x="11028" y="3466"/>
                  <a:pt x="10902" y="3214"/>
                  <a:pt x="10744" y="3057"/>
                </a:cubicBezTo>
                <a:cubicBezTo>
                  <a:pt x="10902" y="2868"/>
                  <a:pt x="11028" y="2616"/>
                  <a:pt x="11028" y="2395"/>
                </a:cubicBezTo>
                <a:lnTo>
                  <a:pt x="11028" y="1009"/>
                </a:lnTo>
                <a:cubicBezTo>
                  <a:pt x="11028" y="473"/>
                  <a:pt x="10555" y="1"/>
                  <a:pt x="9988" y="1"/>
                </a:cubicBezTo>
                <a:lnTo>
                  <a:pt x="8602" y="1"/>
                </a:lnTo>
                <a:cubicBezTo>
                  <a:pt x="7657" y="1"/>
                  <a:pt x="6932" y="726"/>
                  <a:pt x="6932" y="1671"/>
                </a:cubicBezTo>
                <a:lnTo>
                  <a:pt x="6932" y="2710"/>
                </a:lnTo>
                <a:lnTo>
                  <a:pt x="6365" y="2710"/>
                </a:lnTo>
                <a:cubicBezTo>
                  <a:pt x="5987" y="2710"/>
                  <a:pt x="5577" y="2868"/>
                  <a:pt x="5294" y="3151"/>
                </a:cubicBezTo>
                <a:cubicBezTo>
                  <a:pt x="5136" y="3309"/>
                  <a:pt x="4947" y="3372"/>
                  <a:pt x="4727" y="3372"/>
                </a:cubicBezTo>
                <a:lnTo>
                  <a:pt x="4097" y="3372"/>
                </a:lnTo>
                <a:cubicBezTo>
                  <a:pt x="3939" y="2994"/>
                  <a:pt x="3561" y="2710"/>
                  <a:pt x="3088" y="2710"/>
                </a:cubicBezTo>
                <a:lnTo>
                  <a:pt x="2742" y="2710"/>
                </a:lnTo>
                <a:lnTo>
                  <a:pt x="2742" y="1009"/>
                </a:lnTo>
                <a:cubicBezTo>
                  <a:pt x="2742" y="473"/>
                  <a:pt x="2269" y="1"/>
                  <a:pt x="173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2" name="Google Shape;6642;p41"/>
          <p:cNvGrpSpPr/>
          <p:nvPr/>
        </p:nvGrpSpPr>
        <p:grpSpPr>
          <a:xfrm>
            <a:off x="6507301" y="1682567"/>
            <a:ext cx="336724" cy="334002"/>
            <a:chOff x="-31166825" y="1939525"/>
            <a:chExt cx="293800" cy="291425"/>
          </a:xfrm>
        </p:grpSpPr>
        <p:sp>
          <p:nvSpPr>
            <p:cNvPr id="6643" name="Google Shape;6643;p41"/>
            <p:cNvSpPr/>
            <p:nvPr/>
          </p:nvSpPr>
          <p:spPr>
            <a:xfrm>
              <a:off x="-31166825" y="1939525"/>
              <a:ext cx="224500" cy="291425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41"/>
            <p:cNvSpPr/>
            <p:nvPr/>
          </p:nvSpPr>
          <p:spPr>
            <a:xfrm>
              <a:off x="-31131375" y="214507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41"/>
            <p:cNvSpPr/>
            <p:nvPr/>
          </p:nvSpPr>
          <p:spPr>
            <a:xfrm>
              <a:off x="-31131375" y="207655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41"/>
            <p:cNvSpPr/>
            <p:nvPr/>
          </p:nvSpPr>
          <p:spPr>
            <a:xfrm>
              <a:off x="-31131375" y="20072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41"/>
            <p:cNvSpPr/>
            <p:nvPr/>
          </p:nvSpPr>
          <p:spPr>
            <a:xfrm>
              <a:off x="-31062075" y="2007250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41"/>
            <p:cNvSpPr/>
            <p:nvPr/>
          </p:nvSpPr>
          <p:spPr>
            <a:xfrm>
              <a:off x="-31062075" y="2041900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41"/>
            <p:cNvSpPr/>
            <p:nvPr/>
          </p:nvSpPr>
          <p:spPr>
            <a:xfrm>
              <a:off x="-31062075" y="2076550"/>
              <a:ext cx="85875" cy="17375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41"/>
            <p:cNvSpPr/>
            <p:nvPr/>
          </p:nvSpPr>
          <p:spPr>
            <a:xfrm>
              <a:off x="-31062075" y="21104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41"/>
            <p:cNvSpPr/>
            <p:nvPr/>
          </p:nvSpPr>
          <p:spPr>
            <a:xfrm>
              <a:off x="-31062075" y="2145075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41"/>
            <p:cNvSpPr/>
            <p:nvPr/>
          </p:nvSpPr>
          <p:spPr>
            <a:xfrm>
              <a:off x="-31062075" y="2179750"/>
              <a:ext cx="52025" cy="18125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41"/>
            <p:cNvSpPr/>
            <p:nvPr/>
          </p:nvSpPr>
          <p:spPr>
            <a:xfrm>
              <a:off x="-30924225" y="1974175"/>
              <a:ext cx="51200" cy="240250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4" name="Google Shape;6654;p41"/>
          <p:cNvGrpSpPr/>
          <p:nvPr/>
        </p:nvGrpSpPr>
        <p:grpSpPr>
          <a:xfrm>
            <a:off x="6508203" y="2108372"/>
            <a:ext cx="334919" cy="334547"/>
            <a:chOff x="-31165250" y="2298675"/>
            <a:chExt cx="292225" cy="291900"/>
          </a:xfrm>
        </p:grpSpPr>
        <p:sp>
          <p:nvSpPr>
            <p:cNvPr id="6655" name="Google Shape;6655;p41"/>
            <p:cNvSpPr/>
            <p:nvPr/>
          </p:nvSpPr>
          <p:spPr>
            <a:xfrm>
              <a:off x="-31003000" y="2332550"/>
              <a:ext cx="86675" cy="103400"/>
            </a:xfrm>
            <a:custGeom>
              <a:avLst/>
              <a:gdLst/>
              <a:ahLst/>
              <a:cxnLst/>
              <a:rect l="l" t="t" r="r" b="b"/>
              <a:pathLst>
                <a:path w="3467" h="4136" extrusionOk="0">
                  <a:moveTo>
                    <a:pt x="2049" y="1386"/>
                  </a:moveTo>
                  <a:cubicBezTo>
                    <a:pt x="2017" y="1764"/>
                    <a:pt x="1923" y="2111"/>
                    <a:pt x="1734" y="2426"/>
                  </a:cubicBezTo>
                  <a:cubicBezTo>
                    <a:pt x="1576" y="2111"/>
                    <a:pt x="1450" y="1764"/>
                    <a:pt x="1418" y="1386"/>
                  </a:cubicBezTo>
                  <a:close/>
                  <a:moveTo>
                    <a:pt x="1734" y="0"/>
                  </a:moveTo>
                  <a:cubicBezTo>
                    <a:pt x="1545" y="0"/>
                    <a:pt x="1387" y="158"/>
                    <a:pt x="1387" y="347"/>
                  </a:cubicBezTo>
                  <a:lnTo>
                    <a:pt x="1387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71"/>
                  </a:cubicBezTo>
                  <a:cubicBezTo>
                    <a:pt x="1" y="1260"/>
                    <a:pt x="158" y="1418"/>
                    <a:pt x="347" y="1418"/>
                  </a:cubicBezTo>
                  <a:lnTo>
                    <a:pt x="694" y="1418"/>
                  </a:lnTo>
                  <a:cubicBezTo>
                    <a:pt x="757" y="2016"/>
                    <a:pt x="946" y="2552"/>
                    <a:pt x="1292" y="3056"/>
                  </a:cubicBezTo>
                  <a:lnTo>
                    <a:pt x="788" y="3592"/>
                  </a:lnTo>
                  <a:cubicBezTo>
                    <a:pt x="662" y="3686"/>
                    <a:pt x="662" y="3938"/>
                    <a:pt x="788" y="4064"/>
                  </a:cubicBezTo>
                  <a:cubicBezTo>
                    <a:pt x="851" y="4111"/>
                    <a:pt x="938" y="4135"/>
                    <a:pt x="1025" y="4135"/>
                  </a:cubicBezTo>
                  <a:cubicBezTo>
                    <a:pt x="1111" y="4135"/>
                    <a:pt x="1198" y="4111"/>
                    <a:pt x="1261" y="4064"/>
                  </a:cubicBezTo>
                  <a:lnTo>
                    <a:pt x="1702" y="3623"/>
                  </a:lnTo>
                  <a:lnTo>
                    <a:pt x="2112" y="4064"/>
                  </a:lnTo>
                  <a:cubicBezTo>
                    <a:pt x="2175" y="4111"/>
                    <a:pt x="2269" y="4135"/>
                    <a:pt x="2360" y="4135"/>
                  </a:cubicBezTo>
                  <a:cubicBezTo>
                    <a:pt x="2450" y="4135"/>
                    <a:pt x="2537" y="4111"/>
                    <a:pt x="2584" y="4064"/>
                  </a:cubicBezTo>
                  <a:cubicBezTo>
                    <a:pt x="2710" y="3938"/>
                    <a:pt x="2710" y="3686"/>
                    <a:pt x="2584" y="3592"/>
                  </a:cubicBezTo>
                  <a:lnTo>
                    <a:pt x="2080" y="3056"/>
                  </a:lnTo>
                  <a:cubicBezTo>
                    <a:pt x="2395" y="2552"/>
                    <a:pt x="2584" y="2016"/>
                    <a:pt x="2679" y="1418"/>
                  </a:cubicBezTo>
                  <a:lnTo>
                    <a:pt x="3025" y="1418"/>
                  </a:lnTo>
                  <a:cubicBezTo>
                    <a:pt x="3214" y="1418"/>
                    <a:pt x="3372" y="1260"/>
                    <a:pt x="3372" y="1071"/>
                  </a:cubicBezTo>
                  <a:cubicBezTo>
                    <a:pt x="3466" y="851"/>
                    <a:pt x="3309" y="693"/>
                    <a:pt x="3120" y="693"/>
                  </a:cubicBez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41"/>
            <p:cNvSpPr/>
            <p:nvPr/>
          </p:nvSpPr>
          <p:spPr>
            <a:xfrm>
              <a:off x="-31165250" y="2298675"/>
              <a:ext cx="292225" cy="291900"/>
            </a:xfrm>
            <a:custGeom>
              <a:avLst/>
              <a:gdLst/>
              <a:ahLst/>
              <a:cxnLst/>
              <a:rect l="l" t="t" r="r" b="b"/>
              <a:pathLst>
                <a:path w="11689" h="11676" extrusionOk="0">
                  <a:moveTo>
                    <a:pt x="8192" y="630"/>
                  </a:moveTo>
                  <a:cubicBezTo>
                    <a:pt x="9704" y="630"/>
                    <a:pt x="10933" y="1859"/>
                    <a:pt x="10933" y="3403"/>
                  </a:cubicBezTo>
                  <a:cubicBezTo>
                    <a:pt x="10964" y="4947"/>
                    <a:pt x="9767" y="6144"/>
                    <a:pt x="8224" y="6144"/>
                  </a:cubicBezTo>
                  <a:cubicBezTo>
                    <a:pt x="7656" y="6144"/>
                    <a:pt x="7152" y="5986"/>
                    <a:pt x="6711" y="5671"/>
                  </a:cubicBezTo>
                  <a:cubicBezTo>
                    <a:pt x="6674" y="5634"/>
                    <a:pt x="6616" y="5619"/>
                    <a:pt x="6548" y="5619"/>
                  </a:cubicBezTo>
                  <a:cubicBezTo>
                    <a:pt x="6501" y="5619"/>
                    <a:pt x="6448" y="5627"/>
                    <a:pt x="6396" y="5640"/>
                  </a:cubicBezTo>
                  <a:lnTo>
                    <a:pt x="5609" y="5923"/>
                  </a:lnTo>
                  <a:lnTo>
                    <a:pt x="5861" y="4947"/>
                  </a:lnTo>
                  <a:cubicBezTo>
                    <a:pt x="5861" y="4852"/>
                    <a:pt x="5861" y="4789"/>
                    <a:pt x="5829" y="4695"/>
                  </a:cubicBezTo>
                  <a:cubicBezTo>
                    <a:pt x="5577" y="4317"/>
                    <a:pt x="5451" y="3844"/>
                    <a:pt x="5451" y="3403"/>
                  </a:cubicBezTo>
                  <a:cubicBezTo>
                    <a:pt x="5451" y="1859"/>
                    <a:pt x="6680" y="630"/>
                    <a:pt x="8192" y="630"/>
                  </a:cubicBezTo>
                  <a:close/>
                  <a:moveTo>
                    <a:pt x="3403" y="5545"/>
                  </a:moveTo>
                  <a:cubicBezTo>
                    <a:pt x="3970" y="5545"/>
                    <a:pt x="4474" y="5703"/>
                    <a:pt x="4916" y="5986"/>
                  </a:cubicBezTo>
                  <a:lnTo>
                    <a:pt x="4790" y="6490"/>
                  </a:lnTo>
                  <a:cubicBezTo>
                    <a:pt x="4758" y="6616"/>
                    <a:pt x="4790" y="6742"/>
                    <a:pt x="4916" y="6868"/>
                  </a:cubicBezTo>
                  <a:cubicBezTo>
                    <a:pt x="4960" y="6913"/>
                    <a:pt x="5052" y="6958"/>
                    <a:pt x="5146" y="6958"/>
                  </a:cubicBezTo>
                  <a:cubicBezTo>
                    <a:pt x="5186" y="6958"/>
                    <a:pt x="5225" y="6950"/>
                    <a:pt x="5262" y="6931"/>
                  </a:cubicBezTo>
                  <a:lnTo>
                    <a:pt x="5703" y="6774"/>
                  </a:lnTo>
                  <a:cubicBezTo>
                    <a:pt x="6018" y="7152"/>
                    <a:pt x="6176" y="7656"/>
                    <a:pt x="6176" y="8255"/>
                  </a:cubicBezTo>
                  <a:cubicBezTo>
                    <a:pt x="6176" y="8696"/>
                    <a:pt x="6050" y="9137"/>
                    <a:pt x="5829" y="9546"/>
                  </a:cubicBezTo>
                  <a:cubicBezTo>
                    <a:pt x="5766" y="9609"/>
                    <a:pt x="5766" y="9704"/>
                    <a:pt x="5766" y="9767"/>
                  </a:cubicBezTo>
                  <a:lnTo>
                    <a:pt x="6018" y="10775"/>
                  </a:lnTo>
                  <a:lnTo>
                    <a:pt x="5231" y="10491"/>
                  </a:lnTo>
                  <a:cubicBezTo>
                    <a:pt x="5178" y="10478"/>
                    <a:pt x="5126" y="10471"/>
                    <a:pt x="5078" y="10471"/>
                  </a:cubicBezTo>
                  <a:cubicBezTo>
                    <a:pt x="5011" y="10471"/>
                    <a:pt x="4952" y="10486"/>
                    <a:pt x="4916" y="10523"/>
                  </a:cubicBezTo>
                  <a:cubicBezTo>
                    <a:pt x="4474" y="10838"/>
                    <a:pt x="3939" y="10996"/>
                    <a:pt x="3403" y="10996"/>
                  </a:cubicBezTo>
                  <a:cubicBezTo>
                    <a:pt x="1891" y="10996"/>
                    <a:pt x="662" y="9767"/>
                    <a:pt x="662" y="8286"/>
                  </a:cubicBezTo>
                  <a:cubicBezTo>
                    <a:pt x="662" y="6774"/>
                    <a:pt x="1891" y="5545"/>
                    <a:pt x="3403" y="5545"/>
                  </a:cubicBezTo>
                  <a:close/>
                  <a:moveTo>
                    <a:pt x="8224" y="0"/>
                  </a:moveTo>
                  <a:cubicBezTo>
                    <a:pt x="6333" y="0"/>
                    <a:pt x="4790" y="1544"/>
                    <a:pt x="4790" y="3434"/>
                  </a:cubicBezTo>
                  <a:cubicBezTo>
                    <a:pt x="4790" y="3938"/>
                    <a:pt x="4916" y="4506"/>
                    <a:pt x="5136" y="4978"/>
                  </a:cubicBezTo>
                  <a:lnTo>
                    <a:pt x="5073" y="5262"/>
                  </a:lnTo>
                  <a:cubicBezTo>
                    <a:pt x="4569" y="4978"/>
                    <a:pt x="4002" y="4821"/>
                    <a:pt x="3435" y="4821"/>
                  </a:cubicBezTo>
                  <a:cubicBezTo>
                    <a:pt x="1513" y="4821"/>
                    <a:pt x="1" y="6364"/>
                    <a:pt x="1" y="8255"/>
                  </a:cubicBezTo>
                  <a:cubicBezTo>
                    <a:pt x="1" y="10113"/>
                    <a:pt x="1544" y="11657"/>
                    <a:pt x="3435" y="11657"/>
                  </a:cubicBezTo>
                  <a:cubicBezTo>
                    <a:pt x="4065" y="11657"/>
                    <a:pt x="4632" y="11500"/>
                    <a:pt x="5168" y="11185"/>
                  </a:cubicBezTo>
                  <a:lnTo>
                    <a:pt x="6365" y="11657"/>
                  </a:lnTo>
                  <a:cubicBezTo>
                    <a:pt x="6411" y="11669"/>
                    <a:pt x="6457" y="11676"/>
                    <a:pt x="6503" y="11676"/>
                  </a:cubicBezTo>
                  <a:cubicBezTo>
                    <a:pt x="6583" y="11676"/>
                    <a:pt x="6663" y="11654"/>
                    <a:pt x="6743" y="11594"/>
                  </a:cubicBezTo>
                  <a:cubicBezTo>
                    <a:pt x="6806" y="11500"/>
                    <a:pt x="6837" y="11405"/>
                    <a:pt x="6837" y="11248"/>
                  </a:cubicBezTo>
                  <a:lnTo>
                    <a:pt x="6491" y="9767"/>
                  </a:lnTo>
                  <a:cubicBezTo>
                    <a:pt x="6743" y="9294"/>
                    <a:pt x="6837" y="8790"/>
                    <a:pt x="6837" y="8255"/>
                  </a:cubicBezTo>
                  <a:cubicBezTo>
                    <a:pt x="6837" y="7625"/>
                    <a:pt x="6648" y="6994"/>
                    <a:pt x="6333" y="6427"/>
                  </a:cubicBezTo>
                  <a:lnTo>
                    <a:pt x="6459" y="6396"/>
                  </a:lnTo>
                  <a:cubicBezTo>
                    <a:pt x="6963" y="6711"/>
                    <a:pt x="7593" y="6868"/>
                    <a:pt x="8192" y="6868"/>
                  </a:cubicBezTo>
                  <a:cubicBezTo>
                    <a:pt x="10082" y="6868"/>
                    <a:pt x="11626" y="5325"/>
                    <a:pt x="11626" y="3434"/>
                  </a:cubicBezTo>
                  <a:cubicBezTo>
                    <a:pt x="11689" y="1544"/>
                    <a:pt x="10114" y="0"/>
                    <a:pt x="82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41"/>
            <p:cNvSpPr/>
            <p:nvPr/>
          </p:nvSpPr>
          <p:spPr>
            <a:xfrm>
              <a:off x="-31115625" y="2452250"/>
              <a:ext cx="70900" cy="104150"/>
            </a:xfrm>
            <a:custGeom>
              <a:avLst/>
              <a:gdLst/>
              <a:ahLst/>
              <a:cxnLst/>
              <a:rect l="l" t="t" r="r" b="b"/>
              <a:pathLst>
                <a:path w="2836" h="4166" extrusionOk="0">
                  <a:moveTo>
                    <a:pt x="1481" y="1576"/>
                  </a:moveTo>
                  <a:lnTo>
                    <a:pt x="1639" y="2112"/>
                  </a:lnTo>
                  <a:lnTo>
                    <a:pt x="1324" y="2112"/>
                  </a:lnTo>
                  <a:lnTo>
                    <a:pt x="1481" y="1576"/>
                  </a:lnTo>
                  <a:close/>
                  <a:moveTo>
                    <a:pt x="1418" y="1"/>
                  </a:moveTo>
                  <a:cubicBezTo>
                    <a:pt x="1261" y="1"/>
                    <a:pt x="1166" y="127"/>
                    <a:pt x="1103" y="253"/>
                  </a:cubicBezTo>
                  <a:lnTo>
                    <a:pt x="568" y="2049"/>
                  </a:lnTo>
                  <a:lnTo>
                    <a:pt x="410" y="2049"/>
                  </a:lnTo>
                  <a:cubicBezTo>
                    <a:pt x="221" y="2049"/>
                    <a:pt x="64" y="2206"/>
                    <a:pt x="64" y="2427"/>
                  </a:cubicBezTo>
                  <a:cubicBezTo>
                    <a:pt x="64" y="2584"/>
                    <a:pt x="158" y="2742"/>
                    <a:pt x="316" y="2773"/>
                  </a:cubicBezTo>
                  <a:lnTo>
                    <a:pt x="64" y="3718"/>
                  </a:lnTo>
                  <a:cubicBezTo>
                    <a:pt x="1" y="3907"/>
                    <a:pt x="95" y="4065"/>
                    <a:pt x="284" y="4159"/>
                  </a:cubicBezTo>
                  <a:cubicBezTo>
                    <a:pt x="308" y="4163"/>
                    <a:pt x="332" y="4165"/>
                    <a:pt x="355" y="4165"/>
                  </a:cubicBezTo>
                  <a:cubicBezTo>
                    <a:pt x="512" y="4165"/>
                    <a:pt x="643" y="4072"/>
                    <a:pt x="725" y="3907"/>
                  </a:cubicBezTo>
                  <a:lnTo>
                    <a:pt x="1072" y="2773"/>
                  </a:lnTo>
                  <a:lnTo>
                    <a:pt x="1796" y="2773"/>
                  </a:lnTo>
                  <a:lnTo>
                    <a:pt x="2143" y="3907"/>
                  </a:lnTo>
                  <a:cubicBezTo>
                    <a:pt x="2170" y="4072"/>
                    <a:pt x="2318" y="4165"/>
                    <a:pt x="2502" y="4165"/>
                  </a:cubicBezTo>
                  <a:cubicBezTo>
                    <a:pt x="2528" y="4165"/>
                    <a:pt x="2556" y="4163"/>
                    <a:pt x="2584" y="4159"/>
                  </a:cubicBezTo>
                  <a:cubicBezTo>
                    <a:pt x="2773" y="4096"/>
                    <a:pt x="2836" y="3907"/>
                    <a:pt x="2805" y="3718"/>
                  </a:cubicBezTo>
                  <a:lnTo>
                    <a:pt x="2521" y="2773"/>
                  </a:lnTo>
                  <a:cubicBezTo>
                    <a:pt x="2678" y="2742"/>
                    <a:pt x="2805" y="2616"/>
                    <a:pt x="2805" y="2427"/>
                  </a:cubicBezTo>
                  <a:cubicBezTo>
                    <a:pt x="2805" y="2206"/>
                    <a:pt x="2647" y="2049"/>
                    <a:pt x="2458" y="2049"/>
                  </a:cubicBezTo>
                  <a:lnTo>
                    <a:pt x="2300" y="2049"/>
                  </a:lnTo>
                  <a:lnTo>
                    <a:pt x="1733" y="253"/>
                  </a:lnTo>
                  <a:cubicBezTo>
                    <a:pt x="1702" y="95"/>
                    <a:pt x="157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8" name="Google Shape;6658;p41"/>
          <p:cNvGrpSpPr/>
          <p:nvPr/>
        </p:nvGrpSpPr>
        <p:grpSpPr>
          <a:xfrm>
            <a:off x="6508662" y="2503131"/>
            <a:ext cx="334002" cy="334002"/>
            <a:chOff x="-31164450" y="2657050"/>
            <a:chExt cx="291425" cy="291425"/>
          </a:xfrm>
        </p:grpSpPr>
        <p:sp>
          <p:nvSpPr>
            <p:cNvPr id="6659" name="Google Shape;6659;p41"/>
            <p:cNvSpPr/>
            <p:nvPr/>
          </p:nvSpPr>
          <p:spPr>
            <a:xfrm>
              <a:off x="-31028975" y="27610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63" y="536"/>
                    <a:pt x="221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41"/>
            <p:cNvSpPr/>
            <p:nvPr/>
          </p:nvSpPr>
          <p:spPr>
            <a:xfrm>
              <a:off x="-31028975" y="2794075"/>
              <a:ext cx="18125" cy="52025"/>
            </a:xfrm>
            <a:custGeom>
              <a:avLst/>
              <a:gdLst/>
              <a:ahLst/>
              <a:cxnLst/>
              <a:rect l="l" t="t" r="r" b="b"/>
              <a:pathLst>
                <a:path w="725" h="2081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63" y="1923"/>
                    <a:pt x="221" y="2080"/>
                    <a:pt x="378" y="2080"/>
                  </a:cubicBezTo>
                  <a:cubicBezTo>
                    <a:pt x="567" y="2080"/>
                    <a:pt x="725" y="1923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41"/>
            <p:cNvSpPr/>
            <p:nvPr/>
          </p:nvSpPr>
          <p:spPr>
            <a:xfrm>
              <a:off x="-31164450" y="26570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1323" y="4852"/>
                  </a:moveTo>
                  <a:lnTo>
                    <a:pt x="1323" y="8286"/>
                  </a:lnTo>
                  <a:lnTo>
                    <a:pt x="977" y="8286"/>
                  </a:lnTo>
                  <a:cubicBezTo>
                    <a:pt x="788" y="8286"/>
                    <a:pt x="630" y="8128"/>
                    <a:pt x="630" y="7939"/>
                  </a:cubicBezTo>
                  <a:lnTo>
                    <a:pt x="630" y="5198"/>
                  </a:lnTo>
                  <a:cubicBezTo>
                    <a:pt x="630" y="5009"/>
                    <a:pt x="788" y="4852"/>
                    <a:pt x="977" y="4852"/>
                  </a:cubicBezTo>
                  <a:close/>
                  <a:moveTo>
                    <a:pt x="10554" y="4852"/>
                  </a:moveTo>
                  <a:cubicBezTo>
                    <a:pt x="10743" y="4852"/>
                    <a:pt x="10901" y="5009"/>
                    <a:pt x="10901" y="5198"/>
                  </a:cubicBezTo>
                  <a:lnTo>
                    <a:pt x="10901" y="7939"/>
                  </a:lnTo>
                  <a:lnTo>
                    <a:pt x="10932" y="7939"/>
                  </a:lnTo>
                  <a:cubicBezTo>
                    <a:pt x="10932" y="8128"/>
                    <a:pt x="10775" y="8286"/>
                    <a:pt x="10586" y="8286"/>
                  </a:cubicBezTo>
                  <a:lnTo>
                    <a:pt x="10239" y="8286"/>
                  </a:lnTo>
                  <a:lnTo>
                    <a:pt x="10239" y="4852"/>
                  </a:lnTo>
                  <a:close/>
                  <a:moveTo>
                    <a:pt x="5797" y="10302"/>
                  </a:moveTo>
                  <a:cubicBezTo>
                    <a:pt x="5986" y="10302"/>
                    <a:pt x="6144" y="10460"/>
                    <a:pt x="6144" y="10649"/>
                  </a:cubicBezTo>
                  <a:cubicBezTo>
                    <a:pt x="6144" y="10838"/>
                    <a:pt x="5986" y="10995"/>
                    <a:pt x="5797" y="10995"/>
                  </a:cubicBezTo>
                  <a:cubicBezTo>
                    <a:pt x="5577" y="10995"/>
                    <a:pt x="5419" y="10838"/>
                    <a:pt x="5419" y="10649"/>
                  </a:cubicBezTo>
                  <a:cubicBezTo>
                    <a:pt x="5419" y="10460"/>
                    <a:pt x="5577" y="10302"/>
                    <a:pt x="5797" y="10302"/>
                  </a:cubicBezTo>
                  <a:close/>
                  <a:moveTo>
                    <a:pt x="5829" y="0"/>
                  </a:moveTo>
                  <a:cubicBezTo>
                    <a:pt x="3371" y="0"/>
                    <a:pt x="1260" y="1796"/>
                    <a:pt x="788" y="4190"/>
                  </a:cubicBezTo>
                  <a:cubicBezTo>
                    <a:pt x="347" y="4316"/>
                    <a:pt x="0" y="4694"/>
                    <a:pt x="0" y="5167"/>
                  </a:cubicBezTo>
                  <a:lnTo>
                    <a:pt x="0" y="7876"/>
                  </a:lnTo>
                  <a:cubicBezTo>
                    <a:pt x="0" y="8443"/>
                    <a:pt x="473" y="8916"/>
                    <a:pt x="1008" y="8916"/>
                  </a:cubicBezTo>
                  <a:lnTo>
                    <a:pt x="1702" y="8916"/>
                  </a:lnTo>
                  <a:cubicBezTo>
                    <a:pt x="1891" y="8916"/>
                    <a:pt x="2048" y="8758"/>
                    <a:pt x="2048" y="8569"/>
                  </a:cubicBezTo>
                  <a:lnTo>
                    <a:pt x="2048" y="4474"/>
                  </a:lnTo>
                  <a:cubicBezTo>
                    <a:pt x="2048" y="4253"/>
                    <a:pt x="1891" y="4096"/>
                    <a:pt x="1702" y="4096"/>
                  </a:cubicBezTo>
                  <a:lnTo>
                    <a:pt x="1449" y="4096"/>
                  </a:lnTo>
                  <a:cubicBezTo>
                    <a:pt x="1922" y="2111"/>
                    <a:pt x="3749" y="630"/>
                    <a:pt x="5797" y="630"/>
                  </a:cubicBezTo>
                  <a:cubicBezTo>
                    <a:pt x="7876" y="630"/>
                    <a:pt x="9641" y="2079"/>
                    <a:pt x="10113" y="4096"/>
                  </a:cubicBezTo>
                  <a:lnTo>
                    <a:pt x="9893" y="4096"/>
                  </a:lnTo>
                  <a:cubicBezTo>
                    <a:pt x="9672" y="4096"/>
                    <a:pt x="9515" y="4253"/>
                    <a:pt x="9515" y="4474"/>
                  </a:cubicBezTo>
                  <a:lnTo>
                    <a:pt x="9515" y="8569"/>
                  </a:lnTo>
                  <a:cubicBezTo>
                    <a:pt x="9515" y="8758"/>
                    <a:pt x="9672" y="8916"/>
                    <a:pt x="9893" y="8916"/>
                  </a:cubicBezTo>
                  <a:lnTo>
                    <a:pt x="10208" y="8916"/>
                  </a:lnTo>
                  <a:cubicBezTo>
                    <a:pt x="10050" y="9704"/>
                    <a:pt x="9326" y="10302"/>
                    <a:pt x="8507" y="10302"/>
                  </a:cubicBezTo>
                  <a:lnTo>
                    <a:pt x="6742" y="10302"/>
                  </a:lnTo>
                  <a:cubicBezTo>
                    <a:pt x="6585" y="9893"/>
                    <a:pt x="6207" y="9609"/>
                    <a:pt x="5734" y="9609"/>
                  </a:cubicBezTo>
                  <a:cubicBezTo>
                    <a:pt x="5199" y="9609"/>
                    <a:pt x="4726" y="10082"/>
                    <a:pt x="4726" y="10649"/>
                  </a:cubicBezTo>
                  <a:cubicBezTo>
                    <a:pt x="4726" y="11184"/>
                    <a:pt x="5199" y="11657"/>
                    <a:pt x="5734" y="11657"/>
                  </a:cubicBezTo>
                  <a:cubicBezTo>
                    <a:pt x="6175" y="11657"/>
                    <a:pt x="6585" y="11405"/>
                    <a:pt x="6742" y="10995"/>
                  </a:cubicBezTo>
                  <a:lnTo>
                    <a:pt x="8507" y="10995"/>
                  </a:lnTo>
                  <a:cubicBezTo>
                    <a:pt x="9735" y="10995"/>
                    <a:pt x="10743" y="10082"/>
                    <a:pt x="10869" y="8916"/>
                  </a:cubicBezTo>
                  <a:cubicBezTo>
                    <a:pt x="11248" y="8790"/>
                    <a:pt x="11563" y="8412"/>
                    <a:pt x="11563" y="7939"/>
                  </a:cubicBezTo>
                  <a:lnTo>
                    <a:pt x="11563" y="5198"/>
                  </a:lnTo>
                  <a:cubicBezTo>
                    <a:pt x="11657" y="4694"/>
                    <a:pt x="11311" y="4316"/>
                    <a:pt x="10869" y="4190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41"/>
            <p:cNvSpPr/>
            <p:nvPr/>
          </p:nvSpPr>
          <p:spPr>
            <a:xfrm>
              <a:off x="-31097500" y="2727125"/>
              <a:ext cx="156750" cy="153925"/>
            </a:xfrm>
            <a:custGeom>
              <a:avLst/>
              <a:gdLst/>
              <a:ahLst/>
              <a:cxnLst/>
              <a:rect l="l" t="t" r="r" b="b"/>
              <a:pathLst>
                <a:path w="6270" h="6157" extrusionOk="0">
                  <a:moveTo>
                    <a:pt x="3119" y="663"/>
                  </a:moveTo>
                  <a:cubicBezTo>
                    <a:pt x="4442" y="663"/>
                    <a:pt x="5514" y="1734"/>
                    <a:pt x="5514" y="3088"/>
                  </a:cubicBezTo>
                  <a:cubicBezTo>
                    <a:pt x="5514" y="4412"/>
                    <a:pt x="4411" y="5483"/>
                    <a:pt x="3119" y="5483"/>
                  </a:cubicBezTo>
                  <a:cubicBezTo>
                    <a:pt x="2647" y="5483"/>
                    <a:pt x="2206" y="5357"/>
                    <a:pt x="1796" y="5136"/>
                  </a:cubicBezTo>
                  <a:cubicBezTo>
                    <a:pt x="1750" y="5090"/>
                    <a:pt x="1670" y="5061"/>
                    <a:pt x="1606" y="5061"/>
                  </a:cubicBezTo>
                  <a:cubicBezTo>
                    <a:pt x="1582" y="5061"/>
                    <a:pt x="1561" y="5065"/>
                    <a:pt x="1544" y="5073"/>
                  </a:cubicBezTo>
                  <a:lnTo>
                    <a:pt x="914" y="5294"/>
                  </a:lnTo>
                  <a:lnTo>
                    <a:pt x="1103" y="4664"/>
                  </a:lnTo>
                  <a:cubicBezTo>
                    <a:pt x="1134" y="4569"/>
                    <a:pt x="1103" y="4443"/>
                    <a:pt x="1071" y="4380"/>
                  </a:cubicBezTo>
                  <a:cubicBezTo>
                    <a:pt x="819" y="3971"/>
                    <a:pt x="693" y="3561"/>
                    <a:pt x="693" y="3120"/>
                  </a:cubicBezTo>
                  <a:cubicBezTo>
                    <a:pt x="693" y="1734"/>
                    <a:pt x="1796" y="663"/>
                    <a:pt x="3119" y="663"/>
                  </a:cubicBezTo>
                  <a:close/>
                  <a:moveTo>
                    <a:pt x="3151" y="1"/>
                  </a:moveTo>
                  <a:cubicBezTo>
                    <a:pt x="1449" y="1"/>
                    <a:pt x="32" y="1387"/>
                    <a:pt x="32" y="3057"/>
                  </a:cubicBezTo>
                  <a:cubicBezTo>
                    <a:pt x="32" y="3593"/>
                    <a:pt x="158" y="4097"/>
                    <a:pt x="441" y="4569"/>
                  </a:cubicBezTo>
                  <a:lnTo>
                    <a:pt x="32" y="5703"/>
                  </a:lnTo>
                  <a:cubicBezTo>
                    <a:pt x="0" y="5829"/>
                    <a:pt x="32" y="5955"/>
                    <a:pt x="126" y="6081"/>
                  </a:cubicBezTo>
                  <a:cubicBezTo>
                    <a:pt x="172" y="6128"/>
                    <a:pt x="269" y="6157"/>
                    <a:pt x="367" y="6157"/>
                  </a:cubicBezTo>
                  <a:cubicBezTo>
                    <a:pt x="403" y="6157"/>
                    <a:pt x="439" y="6153"/>
                    <a:pt x="473" y="6144"/>
                  </a:cubicBezTo>
                  <a:lnTo>
                    <a:pt x="1607" y="5735"/>
                  </a:lnTo>
                  <a:cubicBezTo>
                    <a:pt x="2080" y="5987"/>
                    <a:pt x="2584" y="6144"/>
                    <a:pt x="3151" y="6144"/>
                  </a:cubicBezTo>
                  <a:cubicBezTo>
                    <a:pt x="4852" y="6144"/>
                    <a:pt x="6270" y="4758"/>
                    <a:pt x="6270" y="3057"/>
                  </a:cubicBezTo>
                  <a:cubicBezTo>
                    <a:pt x="6270" y="1387"/>
                    <a:pt x="4883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3" name="Google Shape;6663;p41"/>
          <p:cNvSpPr/>
          <p:nvPr/>
        </p:nvSpPr>
        <p:spPr>
          <a:xfrm>
            <a:off x="7777937" y="1683098"/>
            <a:ext cx="335836" cy="333114"/>
          </a:xfrm>
          <a:custGeom>
            <a:avLst/>
            <a:gdLst/>
            <a:ahLst/>
            <a:cxnLst/>
            <a:rect l="l" t="t" r="r" b="b"/>
            <a:pathLst>
              <a:path w="11721" h="11626" extrusionOk="0">
                <a:moveTo>
                  <a:pt x="8570" y="694"/>
                </a:moveTo>
                <a:cubicBezTo>
                  <a:pt x="9106" y="694"/>
                  <a:pt x="9578" y="1166"/>
                  <a:pt x="9578" y="1702"/>
                </a:cubicBezTo>
                <a:cubicBezTo>
                  <a:pt x="9578" y="2269"/>
                  <a:pt x="9106" y="2773"/>
                  <a:pt x="8570" y="2773"/>
                </a:cubicBezTo>
                <a:cubicBezTo>
                  <a:pt x="8003" y="2773"/>
                  <a:pt x="7530" y="2269"/>
                  <a:pt x="7530" y="1702"/>
                </a:cubicBezTo>
                <a:cubicBezTo>
                  <a:pt x="7530" y="1166"/>
                  <a:pt x="8003" y="694"/>
                  <a:pt x="8570" y="694"/>
                </a:cubicBezTo>
                <a:close/>
                <a:moveTo>
                  <a:pt x="8570" y="3403"/>
                </a:moveTo>
                <a:cubicBezTo>
                  <a:pt x="9893" y="3403"/>
                  <a:pt x="10964" y="4474"/>
                  <a:pt x="10964" y="5798"/>
                </a:cubicBezTo>
                <a:lnTo>
                  <a:pt x="10964" y="6144"/>
                </a:lnTo>
                <a:lnTo>
                  <a:pt x="6144" y="6144"/>
                </a:lnTo>
                <a:lnTo>
                  <a:pt x="6144" y="5798"/>
                </a:lnTo>
                <a:cubicBezTo>
                  <a:pt x="6144" y="4443"/>
                  <a:pt x="7215" y="3403"/>
                  <a:pt x="8570" y="3403"/>
                </a:cubicBezTo>
                <a:close/>
                <a:moveTo>
                  <a:pt x="3057" y="5483"/>
                </a:moveTo>
                <a:cubicBezTo>
                  <a:pt x="3592" y="5483"/>
                  <a:pt x="4096" y="5955"/>
                  <a:pt x="4096" y="6491"/>
                </a:cubicBezTo>
                <a:cubicBezTo>
                  <a:pt x="4096" y="7058"/>
                  <a:pt x="3624" y="7530"/>
                  <a:pt x="3057" y="7530"/>
                </a:cubicBezTo>
                <a:cubicBezTo>
                  <a:pt x="2490" y="7530"/>
                  <a:pt x="2017" y="7089"/>
                  <a:pt x="2017" y="6491"/>
                </a:cubicBezTo>
                <a:cubicBezTo>
                  <a:pt x="2017" y="5955"/>
                  <a:pt x="2490" y="5483"/>
                  <a:pt x="3057" y="5483"/>
                </a:cubicBezTo>
                <a:close/>
                <a:moveTo>
                  <a:pt x="10964" y="6869"/>
                </a:moveTo>
                <a:lnTo>
                  <a:pt x="10964" y="7530"/>
                </a:lnTo>
                <a:lnTo>
                  <a:pt x="4411" y="7530"/>
                </a:lnTo>
                <a:cubicBezTo>
                  <a:pt x="4569" y="7341"/>
                  <a:pt x="4695" y="7089"/>
                  <a:pt x="4726" y="6869"/>
                </a:cubicBezTo>
                <a:close/>
                <a:moveTo>
                  <a:pt x="3088" y="8255"/>
                </a:moveTo>
                <a:cubicBezTo>
                  <a:pt x="4411" y="8255"/>
                  <a:pt x="5514" y="9295"/>
                  <a:pt x="5514" y="10649"/>
                </a:cubicBezTo>
                <a:lnTo>
                  <a:pt x="5514" y="10996"/>
                </a:lnTo>
                <a:lnTo>
                  <a:pt x="694" y="10996"/>
                </a:lnTo>
                <a:lnTo>
                  <a:pt x="694" y="10649"/>
                </a:lnTo>
                <a:cubicBezTo>
                  <a:pt x="694" y="9295"/>
                  <a:pt x="1733" y="8255"/>
                  <a:pt x="3088" y="8255"/>
                </a:cubicBezTo>
                <a:close/>
                <a:moveTo>
                  <a:pt x="10933" y="8286"/>
                </a:moveTo>
                <a:lnTo>
                  <a:pt x="10933" y="10996"/>
                </a:lnTo>
                <a:lnTo>
                  <a:pt x="6144" y="10996"/>
                </a:lnTo>
                <a:lnTo>
                  <a:pt x="6144" y="10649"/>
                </a:lnTo>
                <a:cubicBezTo>
                  <a:pt x="6144" y="9830"/>
                  <a:pt x="5829" y="9074"/>
                  <a:pt x="5199" y="8476"/>
                </a:cubicBezTo>
                <a:cubicBezTo>
                  <a:pt x="5136" y="8412"/>
                  <a:pt x="5041" y="8318"/>
                  <a:pt x="4978" y="8286"/>
                </a:cubicBezTo>
                <a:close/>
                <a:moveTo>
                  <a:pt x="8602" y="1"/>
                </a:moveTo>
                <a:cubicBezTo>
                  <a:pt x="7656" y="1"/>
                  <a:pt x="6900" y="757"/>
                  <a:pt x="6900" y="1702"/>
                </a:cubicBezTo>
                <a:cubicBezTo>
                  <a:pt x="6900" y="2175"/>
                  <a:pt x="7058" y="2616"/>
                  <a:pt x="7404" y="2931"/>
                </a:cubicBezTo>
                <a:lnTo>
                  <a:pt x="7467" y="2962"/>
                </a:lnTo>
                <a:cubicBezTo>
                  <a:pt x="6302" y="3435"/>
                  <a:pt x="5514" y="4537"/>
                  <a:pt x="5514" y="5798"/>
                </a:cubicBezTo>
                <a:lnTo>
                  <a:pt x="5514" y="6144"/>
                </a:lnTo>
                <a:lnTo>
                  <a:pt x="4789" y="6144"/>
                </a:lnTo>
                <a:cubicBezTo>
                  <a:pt x="4632" y="5420"/>
                  <a:pt x="3907" y="4789"/>
                  <a:pt x="3088" y="4789"/>
                </a:cubicBezTo>
                <a:cubicBezTo>
                  <a:pt x="2143" y="4789"/>
                  <a:pt x="1387" y="5514"/>
                  <a:pt x="1387" y="6459"/>
                </a:cubicBezTo>
                <a:cubicBezTo>
                  <a:pt x="1387" y="6995"/>
                  <a:pt x="1576" y="7404"/>
                  <a:pt x="1954" y="7719"/>
                </a:cubicBezTo>
                <a:cubicBezTo>
                  <a:pt x="788" y="8192"/>
                  <a:pt x="1" y="9295"/>
                  <a:pt x="1" y="10555"/>
                </a:cubicBezTo>
                <a:lnTo>
                  <a:pt x="1" y="11279"/>
                </a:lnTo>
                <a:cubicBezTo>
                  <a:pt x="1" y="11468"/>
                  <a:pt x="158" y="11626"/>
                  <a:pt x="379" y="11626"/>
                </a:cubicBezTo>
                <a:lnTo>
                  <a:pt x="11342" y="11626"/>
                </a:lnTo>
                <a:cubicBezTo>
                  <a:pt x="11563" y="11626"/>
                  <a:pt x="11721" y="11468"/>
                  <a:pt x="11721" y="11279"/>
                </a:cubicBezTo>
                <a:lnTo>
                  <a:pt x="11721" y="5798"/>
                </a:lnTo>
                <a:cubicBezTo>
                  <a:pt x="11626" y="4537"/>
                  <a:pt x="10838" y="3435"/>
                  <a:pt x="9736" y="2962"/>
                </a:cubicBezTo>
                <a:lnTo>
                  <a:pt x="9767" y="2931"/>
                </a:lnTo>
                <a:cubicBezTo>
                  <a:pt x="10082" y="2616"/>
                  <a:pt x="10303" y="2175"/>
                  <a:pt x="10303" y="1702"/>
                </a:cubicBezTo>
                <a:cubicBezTo>
                  <a:pt x="10303" y="757"/>
                  <a:pt x="9547" y="1"/>
                  <a:pt x="860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4" name="Google Shape;6664;p41"/>
          <p:cNvGrpSpPr/>
          <p:nvPr/>
        </p:nvGrpSpPr>
        <p:grpSpPr>
          <a:xfrm>
            <a:off x="2709198" y="1682224"/>
            <a:ext cx="338529" cy="334690"/>
            <a:chOff x="-34421275" y="1912725"/>
            <a:chExt cx="295375" cy="292025"/>
          </a:xfrm>
        </p:grpSpPr>
        <p:sp>
          <p:nvSpPr>
            <p:cNvPr id="6665" name="Google Shape;6665;p41"/>
            <p:cNvSpPr/>
            <p:nvPr/>
          </p:nvSpPr>
          <p:spPr>
            <a:xfrm>
              <a:off x="-34421275" y="1974375"/>
              <a:ext cx="236300" cy="230375"/>
            </a:xfrm>
            <a:custGeom>
              <a:avLst/>
              <a:gdLst/>
              <a:ahLst/>
              <a:cxnLst/>
              <a:rect l="l" t="t" r="r" b="b"/>
              <a:pathLst>
                <a:path w="9452" h="9215" extrusionOk="0">
                  <a:moveTo>
                    <a:pt x="2158" y="725"/>
                  </a:moveTo>
                  <a:cubicBezTo>
                    <a:pt x="2245" y="725"/>
                    <a:pt x="2332" y="764"/>
                    <a:pt x="2395" y="843"/>
                  </a:cubicBezTo>
                  <a:lnTo>
                    <a:pt x="3371" y="1851"/>
                  </a:lnTo>
                  <a:cubicBezTo>
                    <a:pt x="3497" y="1946"/>
                    <a:pt x="3497" y="2198"/>
                    <a:pt x="3371" y="2324"/>
                  </a:cubicBezTo>
                  <a:lnTo>
                    <a:pt x="3151" y="2544"/>
                  </a:lnTo>
                  <a:lnTo>
                    <a:pt x="1702" y="1095"/>
                  </a:lnTo>
                  <a:lnTo>
                    <a:pt x="1922" y="843"/>
                  </a:lnTo>
                  <a:cubicBezTo>
                    <a:pt x="1985" y="764"/>
                    <a:pt x="2072" y="725"/>
                    <a:pt x="2158" y="725"/>
                  </a:cubicBezTo>
                  <a:close/>
                  <a:moveTo>
                    <a:pt x="7345" y="5884"/>
                  </a:moveTo>
                  <a:cubicBezTo>
                    <a:pt x="7428" y="5884"/>
                    <a:pt x="7514" y="5915"/>
                    <a:pt x="7593" y="5978"/>
                  </a:cubicBezTo>
                  <a:lnTo>
                    <a:pt x="8570" y="6955"/>
                  </a:lnTo>
                  <a:cubicBezTo>
                    <a:pt x="8696" y="7081"/>
                    <a:pt x="8696" y="7301"/>
                    <a:pt x="8570" y="7428"/>
                  </a:cubicBezTo>
                  <a:lnTo>
                    <a:pt x="8349" y="7648"/>
                  </a:lnTo>
                  <a:lnTo>
                    <a:pt x="6900" y="6199"/>
                  </a:lnTo>
                  <a:lnTo>
                    <a:pt x="7120" y="5978"/>
                  </a:lnTo>
                  <a:cubicBezTo>
                    <a:pt x="7183" y="5915"/>
                    <a:pt x="7262" y="5884"/>
                    <a:pt x="7345" y="5884"/>
                  </a:cubicBezTo>
                  <a:close/>
                  <a:moveTo>
                    <a:pt x="1166" y="1568"/>
                  </a:moveTo>
                  <a:lnTo>
                    <a:pt x="2678" y="3048"/>
                  </a:lnTo>
                  <a:cubicBezTo>
                    <a:pt x="2521" y="3426"/>
                    <a:pt x="2584" y="3867"/>
                    <a:pt x="2867" y="4214"/>
                  </a:cubicBezTo>
                  <a:lnTo>
                    <a:pt x="5104" y="6451"/>
                  </a:lnTo>
                  <a:cubicBezTo>
                    <a:pt x="5301" y="6648"/>
                    <a:pt x="5559" y="6746"/>
                    <a:pt x="5826" y="6746"/>
                  </a:cubicBezTo>
                  <a:cubicBezTo>
                    <a:pt x="5985" y="6746"/>
                    <a:pt x="6148" y="6711"/>
                    <a:pt x="6301" y="6640"/>
                  </a:cubicBezTo>
                  <a:lnTo>
                    <a:pt x="7782" y="8152"/>
                  </a:lnTo>
                  <a:lnTo>
                    <a:pt x="7719" y="8215"/>
                  </a:lnTo>
                  <a:cubicBezTo>
                    <a:pt x="7522" y="8412"/>
                    <a:pt x="7264" y="8510"/>
                    <a:pt x="6997" y="8510"/>
                  </a:cubicBezTo>
                  <a:cubicBezTo>
                    <a:pt x="6838" y="8510"/>
                    <a:pt x="6675" y="8475"/>
                    <a:pt x="6522" y="8404"/>
                  </a:cubicBezTo>
                  <a:cubicBezTo>
                    <a:pt x="4348" y="7301"/>
                    <a:pt x="1891" y="4876"/>
                    <a:pt x="851" y="2796"/>
                  </a:cubicBezTo>
                  <a:cubicBezTo>
                    <a:pt x="693" y="2418"/>
                    <a:pt x="788" y="1946"/>
                    <a:pt x="1103" y="1631"/>
                  </a:cubicBezTo>
                  <a:lnTo>
                    <a:pt x="1166" y="1568"/>
                  </a:lnTo>
                  <a:close/>
                  <a:moveTo>
                    <a:pt x="2190" y="0"/>
                  </a:moveTo>
                  <a:cubicBezTo>
                    <a:pt x="1922" y="0"/>
                    <a:pt x="1654" y="103"/>
                    <a:pt x="1449" y="307"/>
                  </a:cubicBezTo>
                  <a:lnTo>
                    <a:pt x="662" y="1095"/>
                  </a:lnTo>
                  <a:cubicBezTo>
                    <a:pt x="158" y="1599"/>
                    <a:pt x="0" y="2387"/>
                    <a:pt x="315" y="3017"/>
                  </a:cubicBezTo>
                  <a:cubicBezTo>
                    <a:pt x="1386" y="5348"/>
                    <a:pt x="3907" y="7869"/>
                    <a:pt x="6270" y="9034"/>
                  </a:cubicBezTo>
                  <a:cubicBezTo>
                    <a:pt x="6521" y="9154"/>
                    <a:pt x="6789" y="9214"/>
                    <a:pt x="7054" y="9214"/>
                  </a:cubicBezTo>
                  <a:cubicBezTo>
                    <a:pt x="7488" y="9214"/>
                    <a:pt x="7910" y="9052"/>
                    <a:pt x="8223" y="8719"/>
                  </a:cubicBezTo>
                  <a:lnTo>
                    <a:pt x="9042" y="7900"/>
                  </a:lnTo>
                  <a:cubicBezTo>
                    <a:pt x="9452" y="7522"/>
                    <a:pt x="9452" y="6829"/>
                    <a:pt x="9042" y="6451"/>
                  </a:cubicBezTo>
                  <a:lnTo>
                    <a:pt x="8066" y="5474"/>
                  </a:lnTo>
                  <a:cubicBezTo>
                    <a:pt x="7876" y="5269"/>
                    <a:pt x="7609" y="5167"/>
                    <a:pt x="7341" y="5167"/>
                  </a:cubicBezTo>
                  <a:cubicBezTo>
                    <a:pt x="7073" y="5167"/>
                    <a:pt x="6805" y="5269"/>
                    <a:pt x="6616" y="5474"/>
                  </a:cubicBezTo>
                  <a:lnTo>
                    <a:pt x="6144" y="5947"/>
                  </a:lnTo>
                  <a:cubicBezTo>
                    <a:pt x="6081" y="5994"/>
                    <a:pt x="5994" y="6018"/>
                    <a:pt x="5907" y="6018"/>
                  </a:cubicBezTo>
                  <a:cubicBezTo>
                    <a:pt x="5821" y="6018"/>
                    <a:pt x="5734" y="5994"/>
                    <a:pt x="5671" y="5947"/>
                  </a:cubicBezTo>
                  <a:lnTo>
                    <a:pt x="3434" y="3678"/>
                  </a:lnTo>
                  <a:cubicBezTo>
                    <a:pt x="3308" y="3584"/>
                    <a:pt x="3308" y="3332"/>
                    <a:pt x="3434" y="3206"/>
                  </a:cubicBezTo>
                  <a:lnTo>
                    <a:pt x="3907" y="2733"/>
                  </a:lnTo>
                  <a:cubicBezTo>
                    <a:pt x="4285" y="2355"/>
                    <a:pt x="4285" y="1694"/>
                    <a:pt x="3907" y="1284"/>
                  </a:cubicBezTo>
                  <a:lnTo>
                    <a:pt x="2930" y="307"/>
                  </a:lnTo>
                  <a:cubicBezTo>
                    <a:pt x="2725" y="103"/>
                    <a:pt x="2458" y="0"/>
                    <a:pt x="21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41"/>
            <p:cNvSpPr/>
            <p:nvPr/>
          </p:nvSpPr>
          <p:spPr>
            <a:xfrm>
              <a:off x="-34288175" y="1912725"/>
              <a:ext cx="162275" cy="163075"/>
            </a:xfrm>
            <a:custGeom>
              <a:avLst/>
              <a:gdLst/>
              <a:ahLst/>
              <a:cxnLst/>
              <a:rect l="l" t="t" r="r" b="b"/>
              <a:pathLst>
                <a:path w="6491" h="6523" extrusionOk="0">
                  <a:moveTo>
                    <a:pt x="5766" y="726"/>
                  </a:moveTo>
                  <a:lnTo>
                    <a:pt x="5766" y="2458"/>
                  </a:lnTo>
                  <a:lnTo>
                    <a:pt x="5388" y="2049"/>
                  </a:lnTo>
                  <a:cubicBezTo>
                    <a:pt x="5325" y="2002"/>
                    <a:pt x="5238" y="1978"/>
                    <a:pt x="5152" y="1978"/>
                  </a:cubicBezTo>
                  <a:cubicBezTo>
                    <a:pt x="5065" y="1978"/>
                    <a:pt x="4978" y="2002"/>
                    <a:pt x="4915" y="2049"/>
                  </a:cubicBezTo>
                  <a:lnTo>
                    <a:pt x="1985" y="4979"/>
                  </a:lnTo>
                  <a:cubicBezTo>
                    <a:pt x="1922" y="5042"/>
                    <a:pt x="1891" y="5136"/>
                    <a:pt x="1891" y="5199"/>
                  </a:cubicBezTo>
                  <a:cubicBezTo>
                    <a:pt x="1891" y="5294"/>
                    <a:pt x="1922" y="5420"/>
                    <a:pt x="1985" y="5451"/>
                  </a:cubicBezTo>
                  <a:lnTo>
                    <a:pt x="2395" y="5829"/>
                  </a:lnTo>
                  <a:lnTo>
                    <a:pt x="662" y="5829"/>
                  </a:lnTo>
                  <a:lnTo>
                    <a:pt x="662" y="4097"/>
                  </a:lnTo>
                  <a:lnTo>
                    <a:pt x="1040" y="4506"/>
                  </a:lnTo>
                  <a:cubicBezTo>
                    <a:pt x="1103" y="4553"/>
                    <a:pt x="1198" y="4577"/>
                    <a:pt x="1288" y="4577"/>
                  </a:cubicBezTo>
                  <a:cubicBezTo>
                    <a:pt x="1379" y="4577"/>
                    <a:pt x="1466" y="4553"/>
                    <a:pt x="1513" y="4506"/>
                  </a:cubicBezTo>
                  <a:lnTo>
                    <a:pt x="4443" y="1576"/>
                  </a:lnTo>
                  <a:cubicBezTo>
                    <a:pt x="4506" y="1513"/>
                    <a:pt x="4569" y="1419"/>
                    <a:pt x="4569" y="1356"/>
                  </a:cubicBezTo>
                  <a:cubicBezTo>
                    <a:pt x="4569" y="1261"/>
                    <a:pt x="4537" y="1135"/>
                    <a:pt x="4443" y="1104"/>
                  </a:cubicBezTo>
                  <a:lnTo>
                    <a:pt x="4033" y="726"/>
                  </a:lnTo>
                  <a:close/>
                  <a:moveTo>
                    <a:pt x="3214" y="1"/>
                  </a:moveTo>
                  <a:cubicBezTo>
                    <a:pt x="3057" y="1"/>
                    <a:pt x="2931" y="96"/>
                    <a:pt x="2899" y="222"/>
                  </a:cubicBezTo>
                  <a:cubicBezTo>
                    <a:pt x="2868" y="316"/>
                    <a:pt x="2868" y="474"/>
                    <a:pt x="2994" y="568"/>
                  </a:cubicBezTo>
                  <a:lnTo>
                    <a:pt x="3687" y="1261"/>
                  </a:lnTo>
                  <a:lnTo>
                    <a:pt x="1261" y="3719"/>
                  </a:lnTo>
                  <a:lnTo>
                    <a:pt x="536" y="2994"/>
                  </a:lnTo>
                  <a:cubicBezTo>
                    <a:pt x="490" y="2948"/>
                    <a:pt x="393" y="2919"/>
                    <a:pt x="295" y="2919"/>
                  </a:cubicBezTo>
                  <a:cubicBezTo>
                    <a:pt x="259" y="2919"/>
                    <a:pt x="223" y="2922"/>
                    <a:pt x="190" y="2931"/>
                  </a:cubicBezTo>
                  <a:cubicBezTo>
                    <a:pt x="64" y="2962"/>
                    <a:pt x="1" y="3120"/>
                    <a:pt x="1" y="3246"/>
                  </a:cubicBezTo>
                  <a:lnTo>
                    <a:pt x="1" y="6144"/>
                  </a:lnTo>
                  <a:cubicBezTo>
                    <a:pt x="1" y="6365"/>
                    <a:pt x="158" y="6522"/>
                    <a:pt x="347" y="6522"/>
                  </a:cubicBezTo>
                  <a:lnTo>
                    <a:pt x="3246" y="6522"/>
                  </a:lnTo>
                  <a:cubicBezTo>
                    <a:pt x="3403" y="6522"/>
                    <a:pt x="3529" y="6428"/>
                    <a:pt x="3561" y="6302"/>
                  </a:cubicBezTo>
                  <a:cubicBezTo>
                    <a:pt x="3624" y="6207"/>
                    <a:pt x="3624" y="6050"/>
                    <a:pt x="3498" y="5955"/>
                  </a:cubicBezTo>
                  <a:lnTo>
                    <a:pt x="2773" y="5262"/>
                  </a:lnTo>
                  <a:lnTo>
                    <a:pt x="5230" y="2805"/>
                  </a:lnTo>
                  <a:lnTo>
                    <a:pt x="5924" y="3530"/>
                  </a:lnTo>
                  <a:cubicBezTo>
                    <a:pt x="5993" y="3576"/>
                    <a:pt x="6096" y="3605"/>
                    <a:pt x="6195" y="3605"/>
                  </a:cubicBezTo>
                  <a:cubicBezTo>
                    <a:pt x="6232" y="3605"/>
                    <a:pt x="6268" y="3601"/>
                    <a:pt x="6302" y="3593"/>
                  </a:cubicBezTo>
                  <a:cubicBezTo>
                    <a:pt x="6396" y="3561"/>
                    <a:pt x="6491" y="3404"/>
                    <a:pt x="6491" y="3277"/>
                  </a:cubicBezTo>
                  <a:lnTo>
                    <a:pt x="6491" y="379"/>
                  </a:lnTo>
                  <a:cubicBezTo>
                    <a:pt x="6459" y="159"/>
                    <a:pt x="6333" y="1"/>
                    <a:pt x="61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7" name="Google Shape;6667;p41"/>
          <p:cNvGrpSpPr/>
          <p:nvPr/>
        </p:nvGrpSpPr>
        <p:grpSpPr>
          <a:xfrm>
            <a:off x="2708296" y="2107728"/>
            <a:ext cx="340334" cy="335836"/>
            <a:chOff x="-34418125" y="2271100"/>
            <a:chExt cx="296950" cy="293025"/>
          </a:xfrm>
        </p:grpSpPr>
        <p:sp>
          <p:nvSpPr>
            <p:cNvPr id="6668" name="Google Shape;6668;p41"/>
            <p:cNvSpPr/>
            <p:nvPr/>
          </p:nvSpPr>
          <p:spPr>
            <a:xfrm>
              <a:off x="-34418125" y="2271100"/>
              <a:ext cx="296950" cy="293025"/>
            </a:xfrm>
            <a:custGeom>
              <a:avLst/>
              <a:gdLst/>
              <a:ahLst/>
              <a:cxnLst/>
              <a:rect l="l" t="t" r="r" b="b"/>
              <a:pathLst>
                <a:path w="11878" h="11721" extrusionOk="0">
                  <a:moveTo>
                    <a:pt x="6207" y="1229"/>
                  </a:moveTo>
                  <a:lnTo>
                    <a:pt x="7089" y="2080"/>
                  </a:lnTo>
                  <a:lnTo>
                    <a:pt x="6207" y="2080"/>
                  </a:lnTo>
                  <a:lnTo>
                    <a:pt x="6207" y="1229"/>
                  </a:lnTo>
                  <a:close/>
                  <a:moveTo>
                    <a:pt x="7561" y="9074"/>
                  </a:moveTo>
                  <a:lnTo>
                    <a:pt x="7561" y="10366"/>
                  </a:lnTo>
                  <a:lnTo>
                    <a:pt x="6238" y="10366"/>
                  </a:lnTo>
                  <a:lnTo>
                    <a:pt x="7561" y="9074"/>
                  </a:lnTo>
                  <a:close/>
                  <a:moveTo>
                    <a:pt x="5514" y="725"/>
                  </a:moveTo>
                  <a:lnTo>
                    <a:pt x="5514" y="2427"/>
                  </a:lnTo>
                  <a:cubicBezTo>
                    <a:pt x="5514" y="2616"/>
                    <a:pt x="5671" y="2773"/>
                    <a:pt x="5860" y="2773"/>
                  </a:cubicBezTo>
                  <a:lnTo>
                    <a:pt x="7561" y="2773"/>
                  </a:lnTo>
                  <a:lnTo>
                    <a:pt x="7561" y="4222"/>
                  </a:lnTo>
                  <a:cubicBezTo>
                    <a:pt x="6837" y="4947"/>
                    <a:pt x="6742" y="5924"/>
                    <a:pt x="6994" y="6711"/>
                  </a:cubicBezTo>
                  <a:lnTo>
                    <a:pt x="4726" y="8980"/>
                  </a:lnTo>
                  <a:lnTo>
                    <a:pt x="1670" y="8980"/>
                  </a:lnTo>
                  <a:cubicBezTo>
                    <a:pt x="1481" y="8980"/>
                    <a:pt x="1323" y="9137"/>
                    <a:pt x="1323" y="9358"/>
                  </a:cubicBezTo>
                  <a:cubicBezTo>
                    <a:pt x="1323" y="9547"/>
                    <a:pt x="1481" y="9704"/>
                    <a:pt x="1670" y="9704"/>
                  </a:cubicBezTo>
                  <a:lnTo>
                    <a:pt x="4033" y="9704"/>
                  </a:lnTo>
                  <a:lnTo>
                    <a:pt x="3718" y="10019"/>
                  </a:lnTo>
                  <a:cubicBezTo>
                    <a:pt x="3623" y="10145"/>
                    <a:pt x="3529" y="10240"/>
                    <a:pt x="3497" y="10397"/>
                  </a:cubicBezTo>
                  <a:lnTo>
                    <a:pt x="662" y="10397"/>
                  </a:lnTo>
                  <a:lnTo>
                    <a:pt x="662" y="725"/>
                  </a:lnTo>
                  <a:close/>
                  <a:moveTo>
                    <a:pt x="9295" y="4211"/>
                  </a:moveTo>
                  <a:cubicBezTo>
                    <a:pt x="9367" y="4211"/>
                    <a:pt x="9441" y="4215"/>
                    <a:pt x="9515" y="4222"/>
                  </a:cubicBezTo>
                  <a:lnTo>
                    <a:pt x="9042" y="4695"/>
                  </a:lnTo>
                  <a:cubicBezTo>
                    <a:pt x="8664" y="5073"/>
                    <a:pt x="8664" y="5766"/>
                    <a:pt x="9042" y="6144"/>
                  </a:cubicBezTo>
                  <a:cubicBezTo>
                    <a:pt x="9247" y="6349"/>
                    <a:pt x="9515" y="6451"/>
                    <a:pt x="9779" y="6451"/>
                  </a:cubicBezTo>
                  <a:cubicBezTo>
                    <a:pt x="10042" y="6451"/>
                    <a:pt x="10302" y="6349"/>
                    <a:pt x="10491" y="6144"/>
                  </a:cubicBezTo>
                  <a:lnTo>
                    <a:pt x="10964" y="5672"/>
                  </a:lnTo>
                  <a:lnTo>
                    <a:pt x="10964" y="5672"/>
                  </a:lnTo>
                  <a:cubicBezTo>
                    <a:pt x="11058" y="6239"/>
                    <a:pt x="10869" y="6743"/>
                    <a:pt x="10491" y="7089"/>
                  </a:cubicBezTo>
                  <a:cubicBezTo>
                    <a:pt x="10183" y="7418"/>
                    <a:pt x="9741" y="7626"/>
                    <a:pt x="9278" y="7626"/>
                  </a:cubicBezTo>
                  <a:cubicBezTo>
                    <a:pt x="9031" y="7626"/>
                    <a:pt x="8779" y="7567"/>
                    <a:pt x="8538" y="7436"/>
                  </a:cubicBezTo>
                  <a:cubicBezTo>
                    <a:pt x="8496" y="7415"/>
                    <a:pt x="8451" y="7404"/>
                    <a:pt x="8404" y="7404"/>
                  </a:cubicBezTo>
                  <a:cubicBezTo>
                    <a:pt x="8311" y="7404"/>
                    <a:pt x="8213" y="7446"/>
                    <a:pt x="8129" y="7530"/>
                  </a:cubicBezTo>
                  <a:lnTo>
                    <a:pt x="4726" y="10964"/>
                  </a:lnTo>
                  <a:cubicBezTo>
                    <a:pt x="4663" y="11012"/>
                    <a:pt x="4568" y="11035"/>
                    <a:pt x="4478" y="11035"/>
                  </a:cubicBezTo>
                  <a:cubicBezTo>
                    <a:pt x="4387" y="11035"/>
                    <a:pt x="4301" y="11012"/>
                    <a:pt x="4253" y="10964"/>
                  </a:cubicBezTo>
                  <a:cubicBezTo>
                    <a:pt x="4127" y="10838"/>
                    <a:pt x="4127" y="10586"/>
                    <a:pt x="4253" y="10492"/>
                  </a:cubicBezTo>
                  <a:lnTo>
                    <a:pt x="7656" y="7058"/>
                  </a:lnTo>
                  <a:cubicBezTo>
                    <a:pt x="7782" y="6932"/>
                    <a:pt x="7782" y="6774"/>
                    <a:pt x="7750" y="6648"/>
                  </a:cubicBezTo>
                  <a:cubicBezTo>
                    <a:pt x="7467" y="6113"/>
                    <a:pt x="7498" y="5356"/>
                    <a:pt x="7971" y="4821"/>
                  </a:cubicBezTo>
                  <a:cubicBezTo>
                    <a:pt x="8330" y="4407"/>
                    <a:pt x="8785" y="4211"/>
                    <a:pt x="9295" y="4211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10681"/>
                  </a:lnTo>
                  <a:cubicBezTo>
                    <a:pt x="0" y="10870"/>
                    <a:pt x="158" y="11027"/>
                    <a:pt x="347" y="11027"/>
                  </a:cubicBezTo>
                  <a:lnTo>
                    <a:pt x="3529" y="11027"/>
                  </a:lnTo>
                  <a:cubicBezTo>
                    <a:pt x="3560" y="11185"/>
                    <a:pt x="3655" y="11311"/>
                    <a:pt x="3781" y="11437"/>
                  </a:cubicBezTo>
                  <a:cubicBezTo>
                    <a:pt x="3970" y="11626"/>
                    <a:pt x="4230" y="11720"/>
                    <a:pt x="4494" y="11720"/>
                  </a:cubicBezTo>
                  <a:cubicBezTo>
                    <a:pt x="4758" y="11720"/>
                    <a:pt x="5025" y="11626"/>
                    <a:pt x="5230" y="11437"/>
                  </a:cubicBezTo>
                  <a:lnTo>
                    <a:pt x="5608" y="11027"/>
                  </a:lnTo>
                  <a:lnTo>
                    <a:pt x="7940" y="11027"/>
                  </a:lnTo>
                  <a:cubicBezTo>
                    <a:pt x="8129" y="11027"/>
                    <a:pt x="8286" y="10870"/>
                    <a:pt x="8286" y="10681"/>
                  </a:cubicBezTo>
                  <a:lnTo>
                    <a:pt x="8286" y="8349"/>
                  </a:lnTo>
                  <a:lnTo>
                    <a:pt x="8538" y="8129"/>
                  </a:lnTo>
                  <a:cubicBezTo>
                    <a:pt x="8792" y="8220"/>
                    <a:pt x="9065" y="8269"/>
                    <a:pt x="9344" y="8269"/>
                  </a:cubicBezTo>
                  <a:cubicBezTo>
                    <a:pt x="9929" y="8269"/>
                    <a:pt x="10536" y="8053"/>
                    <a:pt x="11027" y="7562"/>
                  </a:cubicBezTo>
                  <a:cubicBezTo>
                    <a:pt x="11752" y="6806"/>
                    <a:pt x="11878" y="5735"/>
                    <a:pt x="11500" y="4852"/>
                  </a:cubicBezTo>
                  <a:cubicBezTo>
                    <a:pt x="11437" y="4726"/>
                    <a:pt x="11342" y="4695"/>
                    <a:pt x="11248" y="4663"/>
                  </a:cubicBezTo>
                  <a:cubicBezTo>
                    <a:pt x="11122" y="4663"/>
                    <a:pt x="11027" y="4663"/>
                    <a:pt x="10932" y="4726"/>
                  </a:cubicBezTo>
                  <a:lnTo>
                    <a:pt x="10082" y="5609"/>
                  </a:lnTo>
                  <a:cubicBezTo>
                    <a:pt x="10019" y="5656"/>
                    <a:pt x="9924" y="5679"/>
                    <a:pt x="9834" y="5679"/>
                  </a:cubicBezTo>
                  <a:cubicBezTo>
                    <a:pt x="9743" y="5679"/>
                    <a:pt x="9657" y="5656"/>
                    <a:pt x="9609" y="5609"/>
                  </a:cubicBezTo>
                  <a:cubicBezTo>
                    <a:pt x="9483" y="5483"/>
                    <a:pt x="9483" y="5230"/>
                    <a:pt x="9609" y="5136"/>
                  </a:cubicBezTo>
                  <a:lnTo>
                    <a:pt x="10460" y="4254"/>
                  </a:lnTo>
                  <a:cubicBezTo>
                    <a:pt x="10554" y="4191"/>
                    <a:pt x="10586" y="4065"/>
                    <a:pt x="10554" y="3939"/>
                  </a:cubicBezTo>
                  <a:cubicBezTo>
                    <a:pt x="10554" y="3813"/>
                    <a:pt x="10460" y="3750"/>
                    <a:pt x="10334" y="3718"/>
                  </a:cubicBezTo>
                  <a:cubicBezTo>
                    <a:pt x="10003" y="3561"/>
                    <a:pt x="9649" y="3482"/>
                    <a:pt x="9298" y="3482"/>
                  </a:cubicBezTo>
                  <a:cubicBezTo>
                    <a:pt x="8948" y="3482"/>
                    <a:pt x="8601" y="3561"/>
                    <a:pt x="8286" y="3718"/>
                  </a:cubicBezTo>
                  <a:lnTo>
                    <a:pt x="8286" y="2395"/>
                  </a:lnTo>
                  <a:cubicBezTo>
                    <a:pt x="8286" y="2332"/>
                    <a:pt x="8255" y="2206"/>
                    <a:pt x="8192" y="2175"/>
                  </a:cubicBezTo>
                  <a:lnTo>
                    <a:pt x="6144" y="127"/>
                  </a:lnTo>
                  <a:cubicBezTo>
                    <a:pt x="6049" y="64"/>
                    <a:pt x="5986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41"/>
            <p:cNvSpPr/>
            <p:nvPr/>
          </p:nvSpPr>
          <p:spPr>
            <a:xfrm>
              <a:off x="-34331500" y="23057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41"/>
            <p:cNvSpPr/>
            <p:nvPr/>
          </p:nvSpPr>
          <p:spPr>
            <a:xfrm>
              <a:off x="-34331500" y="2341200"/>
              <a:ext cx="17350" cy="69350"/>
            </a:xfrm>
            <a:custGeom>
              <a:avLst/>
              <a:gdLst/>
              <a:ahLst/>
              <a:cxnLst/>
              <a:rect l="l" t="t" r="r" b="b"/>
              <a:pathLst>
                <a:path w="694" h="277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395"/>
                  </a:lnTo>
                  <a:cubicBezTo>
                    <a:pt x="1" y="2584"/>
                    <a:pt x="158" y="2773"/>
                    <a:pt x="347" y="2773"/>
                  </a:cubicBezTo>
                  <a:cubicBezTo>
                    <a:pt x="536" y="2773"/>
                    <a:pt x="694" y="2584"/>
                    <a:pt x="694" y="239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41"/>
            <p:cNvSpPr/>
            <p:nvPr/>
          </p:nvSpPr>
          <p:spPr>
            <a:xfrm>
              <a:off x="-34384275" y="2427050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06" y="694"/>
                  </a:lnTo>
                  <a:cubicBezTo>
                    <a:pt x="4695" y="694"/>
                    <a:pt x="4853" y="536"/>
                    <a:pt x="4853" y="347"/>
                  </a:cubicBezTo>
                  <a:cubicBezTo>
                    <a:pt x="4853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41"/>
            <p:cNvSpPr/>
            <p:nvPr/>
          </p:nvSpPr>
          <p:spPr>
            <a:xfrm>
              <a:off x="-34384275" y="2460125"/>
              <a:ext cx="88250" cy="18150"/>
            </a:xfrm>
            <a:custGeom>
              <a:avLst/>
              <a:gdLst/>
              <a:ahLst/>
              <a:cxnLst/>
              <a:rect l="l" t="t" r="r" b="b"/>
              <a:pathLst>
                <a:path w="3530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25"/>
                    <a:pt x="379" y="725"/>
                  </a:cubicBezTo>
                  <a:lnTo>
                    <a:pt x="3151" y="725"/>
                  </a:lnTo>
                  <a:cubicBezTo>
                    <a:pt x="3372" y="725"/>
                    <a:pt x="3530" y="568"/>
                    <a:pt x="3530" y="379"/>
                  </a:cubicBezTo>
                  <a:cubicBezTo>
                    <a:pt x="3530" y="158"/>
                    <a:pt x="3372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3" name="Google Shape;6673;p41"/>
          <p:cNvGrpSpPr/>
          <p:nvPr/>
        </p:nvGrpSpPr>
        <p:grpSpPr>
          <a:xfrm>
            <a:off x="2709198" y="2503118"/>
            <a:ext cx="338529" cy="334031"/>
            <a:chOff x="-34421275" y="2631050"/>
            <a:chExt cx="295375" cy="291450"/>
          </a:xfrm>
        </p:grpSpPr>
        <p:sp>
          <p:nvSpPr>
            <p:cNvPr id="6674" name="Google Shape;6674;p41"/>
            <p:cNvSpPr/>
            <p:nvPr/>
          </p:nvSpPr>
          <p:spPr>
            <a:xfrm>
              <a:off x="-34421275" y="2639125"/>
              <a:ext cx="288275" cy="283375"/>
            </a:xfrm>
            <a:custGeom>
              <a:avLst/>
              <a:gdLst/>
              <a:ahLst/>
              <a:cxnLst/>
              <a:rect l="l" t="t" r="r" b="b"/>
              <a:pathLst>
                <a:path w="11531" h="11335" extrusionOk="0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41"/>
            <p:cNvSpPr/>
            <p:nvPr/>
          </p:nvSpPr>
          <p:spPr>
            <a:xfrm>
              <a:off x="-34181850" y="2644625"/>
              <a:ext cx="41775" cy="41575"/>
            </a:xfrm>
            <a:custGeom>
              <a:avLst/>
              <a:gdLst/>
              <a:ahLst/>
              <a:cxnLst/>
              <a:rect l="l" t="t" r="r" b="b"/>
              <a:pathLst>
                <a:path w="1671" h="1663" extrusionOk="0">
                  <a:moveTo>
                    <a:pt x="1328" y="1"/>
                  </a:moveTo>
                  <a:cubicBezTo>
                    <a:pt x="1237" y="1"/>
                    <a:pt x="1151" y="40"/>
                    <a:pt x="1103" y="119"/>
                  </a:cubicBezTo>
                  <a:lnTo>
                    <a:pt x="95" y="1096"/>
                  </a:lnTo>
                  <a:cubicBezTo>
                    <a:pt x="1" y="1222"/>
                    <a:pt x="1" y="1442"/>
                    <a:pt x="95" y="1568"/>
                  </a:cubicBezTo>
                  <a:cubicBezTo>
                    <a:pt x="158" y="1631"/>
                    <a:pt x="253" y="1663"/>
                    <a:pt x="343" y="1663"/>
                  </a:cubicBezTo>
                  <a:cubicBezTo>
                    <a:pt x="434" y="1663"/>
                    <a:pt x="521" y="1631"/>
                    <a:pt x="568" y="1568"/>
                  </a:cubicBezTo>
                  <a:lnTo>
                    <a:pt x="1576" y="592"/>
                  </a:lnTo>
                  <a:cubicBezTo>
                    <a:pt x="1671" y="466"/>
                    <a:pt x="1671" y="213"/>
                    <a:pt x="1576" y="119"/>
                  </a:cubicBezTo>
                  <a:cubicBezTo>
                    <a:pt x="1513" y="40"/>
                    <a:pt x="1418" y="1"/>
                    <a:pt x="13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41"/>
            <p:cNvSpPr/>
            <p:nvPr/>
          </p:nvSpPr>
          <p:spPr>
            <a:xfrm>
              <a:off x="-34217275" y="2631050"/>
              <a:ext cx="17350" cy="41775"/>
            </a:xfrm>
            <a:custGeom>
              <a:avLst/>
              <a:gdLst/>
              <a:ahLst/>
              <a:cxnLst/>
              <a:rect l="l" t="t" r="r" b="b"/>
              <a:pathLst>
                <a:path w="694" h="1671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24"/>
                  </a:lnTo>
                  <a:cubicBezTo>
                    <a:pt x="0" y="1513"/>
                    <a:pt x="158" y="1670"/>
                    <a:pt x="347" y="1670"/>
                  </a:cubicBezTo>
                  <a:cubicBezTo>
                    <a:pt x="536" y="1670"/>
                    <a:pt x="693" y="1513"/>
                    <a:pt x="693" y="132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41"/>
            <p:cNvSpPr/>
            <p:nvPr/>
          </p:nvSpPr>
          <p:spPr>
            <a:xfrm>
              <a:off x="-34168450" y="2704300"/>
              <a:ext cx="42550" cy="18125"/>
            </a:xfrm>
            <a:custGeom>
              <a:avLst/>
              <a:gdLst/>
              <a:ahLst/>
              <a:cxnLst/>
              <a:rect l="l" t="t" r="r" b="b"/>
              <a:pathLst>
                <a:path w="1702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355" y="725"/>
                  </a:lnTo>
                  <a:cubicBezTo>
                    <a:pt x="1544" y="725"/>
                    <a:pt x="1702" y="567"/>
                    <a:pt x="1702" y="378"/>
                  </a:cubicBezTo>
                  <a:cubicBezTo>
                    <a:pt x="1670" y="158"/>
                    <a:pt x="1544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8" name="Google Shape;6678;p41"/>
          <p:cNvSpPr/>
          <p:nvPr/>
        </p:nvSpPr>
        <p:spPr>
          <a:xfrm>
            <a:off x="4825013" y="1682196"/>
            <a:ext cx="334031" cy="334919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2868" y="8538"/>
                </a:moveTo>
                <a:cubicBezTo>
                  <a:pt x="3025" y="8948"/>
                  <a:pt x="3340" y="9263"/>
                  <a:pt x="3781" y="9452"/>
                </a:cubicBezTo>
                <a:cubicBezTo>
                  <a:pt x="3403" y="9389"/>
                  <a:pt x="2364" y="9231"/>
                  <a:pt x="2080" y="8916"/>
                </a:cubicBezTo>
                <a:cubicBezTo>
                  <a:pt x="2143" y="8885"/>
                  <a:pt x="2332" y="8727"/>
                  <a:pt x="2868" y="8538"/>
                </a:cubicBezTo>
                <a:close/>
                <a:moveTo>
                  <a:pt x="8791" y="8538"/>
                </a:moveTo>
                <a:cubicBezTo>
                  <a:pt x="9326" y="8727"/>
                  <a:pt x="9547" y="8885"/>
                  <a:pt x="9578" y="8916"/>
                </a:cubicBezTo>
                <a:cubicBezTo>
                  <a:pt x="9295" y="9231"/>
                  <a:pt x="8287" y="9389"/>
                  <a:pt x="7877" y="9452"/>
                </a:cubicBezTo>
                <a:cubicBezTo>
                  <a:pt x="8287" y="9294"/>
                  <a:pt x="8602" y="8948"/>
                  <a:pt x="8791" y="8538"/>
                </a:cubicBezTo>
                <a:close/>
                <a:moveTo>
                  <a:pt x="5829" y="725"/>
                </a:moveTo>
                <a:cubicBezTo>
                  <a:pt x="6018" y="725"/>
                  <a:pt x="6176" y="883"/>
                  <a:pt x="6176" y="1072"/>
                </a:cubicBezTo>
                <a:lnTo>
                  <a:pt x="6176" y="4537"/>
                </a:lnTo>
                <a:cubicBezTo>
                  <a:pt x="6176" y="4695"/>
                  <a:pt x="6302" y="4821"/>
                  <a:pt x="6428" y="4852"/>
                </a:cubicBezTo>
                <a:cubicBezTo>
                  <a:pt x="6455" y="4858"/>
                  <a:pt x="6482" y="4860"/>
                  <a:pt x="6508" y="4860"/>
                </a:cubicBezTo>
                <a:cubicBezTo>
                  <a:pt x="6637" y="4860"/>
                  <a:pt x="6754" y="4799"/>
                  <a:pt x="6806" y="4695"/>
                </a:cubicBezTo>
                <a:lnTo>
                  <a:pt x="8287" y="2237"/>
                </a:lnTo>
                <a:cubicBezTo>
                  <a:pt x="8326" y="2139"/>
                  <a:pt x="8415" y="2090"/>
                  <a:pt x="8514" y="2090"/>
                </a:cubicBezTo>
                <a:cubicBezTo>
                  <a:pt x="8574" y="2090"/>
                  <a:pt x="8637" y="2107"/>
                  <a:pt x="8696" y="2143"/>
                </a:cubicBezTo>
                <a:cubicBezTo>
                  <a:pt x="8854" y="2206"/>
                  <a:pt x="8948" y="2426"/>
                  <a:pt x="8854" y="2615"/>
                </a:cubicBezTo>
                <a:lnTo>
                  <a:pt x="7656" y="5041"/>
                </a:lnTo>
                <a:cubicBezTo>
                  <a:pt x="7562" y="5262"/>
                  <a:pt x="7656" y="5451"/>
                  <a:pt x="7814" y="5514"/>
                </a:cubicBezTo>
                <a:cubicBezTo>
                  <a:pt x="7851" y="5551"/>
                  <a:pt x="7898" y="5569"/>
                  <a:pt x="7949" y="5569"/>
                </a:cubicBezTo>
                <a:cubicBezTo>
                  <a:pt x="8028" y="5569"/>
                  <a:pt x="8116" y="5527"/>
                  <a:pt x="8192" y="5451"/>
                </a:cubicBezTo>
                <a:cubicBezTo>
                  <a:pt x="9630" y="4282"/>
                  <a:pt x="9701" y="4254"/>
                  <a:pt x="9704" y="4254"/>
                </a:cubicBezTo>
                <a:cubicBezTo>
                  <a:pt x="9704" y="4254"/>
                  <a:pt x="9704" y="4254"/>
                  <a:pt x="9704" y="4254"/>
                </a:cubicBezTo>
                <a:cubicBezTo>
                  <a:pt x="9752" y="4206"/>
                  <a:pt x="9838" y="4183"/>
                  <a:pt x="9929" y="4183"/>
                </a:cubicBezTo>
                <a:cubicBezTo>
                  <a:pt x="10019" y="4183"/>
                  <a:pt x="10114" y="4206"/>
                  <a:pt x="10177" y="4254"/>
                </a:cubicBezTo>
                <a:cubicBezTo>
                  <a:pt x="10271" y="4380"/>
                  <a:pt x="10271" y="4632"/>
                  <a:pt x="10177" y="4726"/>
                </a:cubicBezTo>
                <a:lnTo>
                  <a:pt x="8318" y="6585"/>
                </a:lnTo>
                <a:cubicBezTo>
                  <a:pt x="8224" y="6680"/>
                  <a:pt x="8192" y="6743"/>
                  <a:pt x="8192" y="6837"/>
                </a:cubicBezTo>
                <a:lnTo>
                  <a:pt x="8192" y="7940"/>
                </a:lnTo>
                <a:cubicBezTo>
                  <a:pt x="8192" y="8349"/>
                  <a:pt x="7908" y="8759"/>
                  <a:pt x="7499" y="8916"/>
                </a:cubicBezTo>
                <a:cubicBezTo>
                  <a:pt x="7184" y="9042"/>
                  <a:pt x="6932" y="9263"/>
                  <a:pt x="6869" y="9609"/>
                </a:cubicBezTo>
                <a:cubicBezTo>
                  <a:pt x="6491" y="9672"/>
                  <a:pt x="6144" y="9672"/>
                  <a:pt x="5798" y="9672"/>
                </a:cubicBezTo>
                <a:cubicBezTo>
                  <a:pt x="5451" y="9672"/>
                  <a:pt x="5073" y="9672"/>
                  <a:pt x="4726" y="9609"/>
                </a:cubicBezTo>
                <a:cubicBezTo>
                  <a:pt x="4663" y="9294"/>
                  <a:pt x="4411" y="9042"/>
                  <a:pt x="4096" y="8916"/>
                </a:cubicBezTo>
                <a:cubicBezTo>
                  <a:pt x="3655" y="8759"/>
                  <a:pt x="3403" y="8381"/>
                  <a:pt x="3403" y="7940"/>
                </a:cubicBezTo>
                <a:cubicBezTo>
                  <a:pt x="3403" y="7562"/>
                  <a:pt x="3277" y="7247"/>
                  <a:pt x="2994" y="6963"/>
                </a:cubicBezTo>
                <a:lnTo>
                  <a:pt x="1418" y="5388"/>
                </a:lnTo>
                <a:cubicBezTo>
                  <a:pt x="1355" y="5293"/>
                  <a:pt x="1355" y="5041"/>
                  <a:pt x="1513" y="4947"/>
                </a:cubicBezTo>
                <a:cubicBezTo>
                  <a:pt x="1568" y="4873"/>
                  <a:pt x="1667" y="4842"/>
                  <a:pt x="1758" y="4842"/>
                </a:cubicBezTo>
                <a:cubicBezTo>
                  <a:pt x="1823" y="4842"/>
                  <a:pt x="1883" y="4858"/>
                  <a:pt x="1923" y="4884"/>
                </a:cubicBezTo>
                <a:cubicBezTo>
                  <a:pt x="3718" y="6238"/>
                  <a:pt x="3592" y="6144"/>
                  <a:pt x="3750" y="6207"/>
                </a:cubicBezTo>
                <a:cubicBezTo>
                  <a:pt x="3834" y="6207"/>
                  <a:pt x="3876" y="6221"/>
                  <a:pt x="3913" y="6221"/>
                </a:cubicBezTo>
                <a:cubicBezTo>
                  <a:pt x="3932" y="6221"/>
                  <a:pt x="3949" y="6217"/>
                  <a:pt x="3970" y="6207"/>
                </a:cubicBezTo>
                <a:cubicBezTo>
                  <a:pt x="5231" y="6238"/>
                  <a:pt x="5483" y="6617"/>
                  <a:pt x="5483" y="7215"/>
                </a:cubicBezTo>
                <a:cubicBezTo>
                  <a:pt x="5483" y="7404"/>
                  <a:pt x="5640" y="7562"/>
                  <a:pt x="5829" y="7562"/>
                </a:cubicBezTo>
                <a:cubicBezTo>
                  <a:pt x="6018" y="7562"/>
                  <a:pt x="6176" y="7404"/>
                  <a:pt x="6176" y="7215"/>
                </a:cubicBezTo>
                <a:cubicBezTo>
                  <a:pt x="6176" y="6554"/>
                  <a:pt x="5924" y="6081"/>
                  <a:pt x="5388" y="5797"/>
                </a:cubicBezTo>
                <a:cubicBezTo>
                  <a:pt x="5073" y="5640"/>
                  <a:pt x="4663" y="5514"/>
                  <a:pt x="4128" y="5514"/>
                </a:cubicBezTo>
                <a:cubicBezTo>
                  <a:pt x="3624" y="4348"/>
                  <a:pt x="2836" y="2647"/>
                  <a:pt x="2805" y="2615"/>
                </a:cubicBezTo>
                <a:cubicBezTo>
                  <a:pt x="2710" y="2458"/>
                  <a:pt x="2805" y="2206"/>
                  <a:pt x="2962" y="2143"/>
                </a:cubicBezTo>
                <a:cubicBezTo>
                  <a:pt x="3015" y="2111"/>
                  <a:pt x="3071" y="2097"/>
                  <a:pt x="3126" y="2097"/>
                </a:cubicBezTo>
                <a:cubicBezTo>
                  <a:pt x="3235" y="2097"/>
                  <a:pt x="3340" y="2153"/>
                  <a:pt x="3403" y="2237"/>
                </a:cubicBezTo>
                <a:lnTo>
                  <a:pt x="4852" y="4695"/>
                </a:lnTo>
                <a:cubicBezTo>
                  <a:pt x="4905" y="4799"/>
                  <a:pt x="5022" y="4860"/>
                  <a:pt x="5150" y="4860"/>
                </a:cubicBezTo>
                <a:cubicBezTo>
                  <a:pt x="5176" y="4860"/>
                  <a:pt x="5204" y="4858"/>
                  <a:pt x="5231" y="4852"/>
                </a:cubicBezTo>
                <a:cubicBezTo>
                  <a:pt x="5388" y="4821"/>
                  <a:pt x="5483" y="4695"/>
                  <a:pt x="5483" y="4537"/>
                </a:cubicBezTo>
                <a:lnTo>
                  <a:pt x="5483" y="1072"/>
                </a:lnTo>
                <a:cubicBezTo>
                  <a:pt x="5483" y="883"/>
                  <a:pt x="5640" y="725"/>
                  <a:pt x="5829" y="725"/>
                </a:cubicBezTo>
                <a:close/>
                <a:moveTo>
                  <a:pt x="8822" y="7310"/>
                </a:moveTo>
                <a:cubicBezTo>
                  <a:pt x="10082" y="7688"/>
                  <a:pt x="10901" y="8318"/>
                  <a:pt x="10901" y="8916"/>
                </a:cubicBezTo>
                <a:cubicBezTo>
                  <a:pt x="10996" y="9925"/>
                  <a:pt x="8791" y="10996"/>
                  <a:pt x="5829" y="10996"/>
                </a:cubicBezTo>
                <a:cubicBezTo>
                  <a:pt x="2868" y="10996"/>
                  <a:pt x="662" y="9988"/>
                  <a:pt x="662" y="8948"/>
                </a:cubicBezTo>
                <a:cubicBezTo>
                  <a:pt x="662" y="8412"/>
                  <a:pt x="1387" y="7814"/>
                  <a:pt x="2490" y="7404"/>
                </a:cubicBezTo>
                <a:lnTo>
                  <a:pt x="2553" y="7499"/>
                </a:lnTo>
                <a:cubicBezTo>
                  <a:pt x="2679" y="7625"/>
                  <a:pt x="2773" y="7782"/>
                  <a:pt x="2773" y="7940"/>
                </a:cubicBezTo>
                <a:cubicBezTo>
                  <a:pt x="2206" y="8097"/>
                  <a:pt x="1387" y="8349"/>
                  <a:pt x="1387" y="8948"/>
                </a:cubicBezTo>
                <a:cubicBezTo>
                  <a:pt x="1387" y="9231"/>
                  <a:pt x="1544" y="9452"/>
                  <a:pt x="1860" y="9672"/>
                </a:cubicBezTo>
                <a:cubicBezTo>
                  <a:pt x="2773" y="10208"/>
                  <a:pt x="4726" y="10334"/>
                  <a:pt x="5798" y="10334"/>
                </a:cubicBezTo>
                <a:cubicBezTo>
                  <a:pt x="6869" y="10334"/>
                  <a:pt x="8822" y="10208"/>
                  <a:pt x="9736" y="9672"/>
                </a:cubicBezTo>
                <a:cubicBezTo>
                  <a:pt x="10051" y="9452"/>
                  <a:pt x="10208" y="9231"/>
                  <a:pt x="10208" y="8948"/>
                </a:cubicBezTo>
                <a:cubicBezTo>
                  <a:pt x="10208" y="8349"/>
                  <a:pt x="9421" y="8097"/>
                  <a:pt x="8822" y="7940"/>
                </a:cubicBezTo>
                <a:lnTo>
                  <a:pt x="8822" y="7310"/>
                </a:lnTo>
                <a:close/>
                <a:moveTo>
                  <a:pt x="5829" y="1"/>
                </a:moveTo>
                <a:cubicBezTo>
                  <a:pt x="5294" y="1"/>
                  <a:pt x="4821" y="473"/>
                  <a:pt x="4821" y="1072"/>
                </a:cubicBezTo>
                <a:lnTo>
                  <a:pt x="4821" y="3309"/>
                </a:lnTo>
                <a:lnTo>
                  <a:pt x="4002" y="1954"/>
                </a:lnTo>
                <a:cubicBezTo>
                  <a:pt x="3807" y="1608"/>
                  <a:pt x="3464" y="1440"/>
                  <a:pt x="3115" y="1440"/>
                </a:cubicBezTo>
                <a:cubicBezTo>
                  <a:pt x="2956" y="1440"/>
                  <a:pt x="2795" y="1475"/>
                  <a:pt x="2647" y="1544"/>
                </a:cubicBezTo>
                <a:cubicBezTo>
                  <a:pt x="2143" y="1765"/>
                  <a:pt x="1923" y="2426"/>
                  <a:pt x="2175" y="2930"/>
                </a:cubicBezTo>
                <a:cubicBezTo>
                  <a:pt x="2206" y="2993"/>
                  <a:pt x="2679" y="4033"/>
                  <a:pt x="3088" y="4915"/>
                </a:cubicBezTo>
                <a:lnTo>
                  <a:pt x="2332" y="4380"/>
                </a:lnTo>
                <a:cubicBezTo>
                  <a:pt x="2157" y="4233"/>
                  <a:pt x="1933" y="4162"/>
                  <a:pt x="1710" y="4162"/>
                </a:cubicBezTo>
                <a:cubicBezTo>
                  <a:pt x="1452" y="4162"/>
                  <a:pt x="1195" y="4257"/>
                  <a:pt x="1009" y="4443"/>
                </a:cubicBezTo>
                <a:cubicBezTo>
                  <a:pt x="599" y="4852"/>
                  <a:pt x="599" y="5514"/>
                  <a:pt x="1009" y="5923"/>
                </a:cubicBezTo>
                <a:lnTo>
                  <a:pt x="1986" y="6900"/>
                </a:lnTo>
                <a:cubicBezTo>
                  <a:pt x="725" y="7404"/>
                  <a:pt x="1" y="8160"/>
                  <a:pt x="1" y="8948"/>
                </a:cubicBezTo>
                <a:cubicBezTo>
                  <a:pt x="1" y="9736"/>
                  <a:pt x="631" y="10460"/>
                  <a:pt x="1828" y="10964"/>
                </a:cubicBezTo>
                <a:cubicBezTo>
                  <a:pt x="2868" y="11437"/>
                  <a:pt x="4348" y="11689"/>
                  <a:pt x="5829" y="11689"/>
                </a:cubicBezTo>
                <a:cubicBezTo>
                  <a:pt x="8948" y="11689"/>
                  <a:pt x="11658" y="10586"/>
                  <a:pt x="11658" y="8979"/>
                </a:cubicBezTo>
                <a:cubicBezTo>
                  <a:pt x="11658" y="8003"/>
                  <a:pt x="10744" y="7184"/>
                  <a:pt x="9169" y="6680"/>
                </a:cubicBezTo>
                <a:lnTo>
                  <a:pt x="10649" y="5199"/>
                </a:lnTo>
                <a:cubicBezTo>
                  <a:pt x="11027" y="4821"/>
                  <a:pt x="11027" y="4159"/>
                  <a:pt x="10649" y="3750"/>
                </a:cubicBezTo>
                <a:cubicBezTo>
                  <a:pt x="10445" y="3561"/>
                  <a:pt x="10185" y="3466"/>
                  <a:pt x="9929" y="3466"/>
                </a:cubicBezTo>
                <a:cubicBezTo>
                  <a:pt x="9673" y="3466"/>
                  <a:pt x="9421" y="3561"/>
                  <a:pt x="9232" y="3750"/>
                </a:cubicBezTo>
                <a:cubicBezTo>
                  <a:pt x="9137" y="3844"/>
                  <a:pt x="9074" y="3876"/>
                  <a:pt x="8948" y="4002"/>
                </a:cubicBezTo>
                <a:cubicBezTo>
                  <a:pt x="8980" y="3876"/>
                  <a:pt x="9421" y="3025"/>
                  <a:pt x="9484" y="2930"/>
                </a:cubicBezTo>
                <a:cubicBezTo>
                  <a:pt x="9736" y="2426"/>
                  <a:pt x="9547" y="1765"/>
                  <a:pt x="9011" y="1544"/>
                </a:cubicBezTo>
                <a:cubicBezTo>
                  <a:pt x="8873" y="1475"/>
                  <a:pt x="8719" y="1440"/>
                  <a:pt x="8564" y="1440"/>
                </a:cubicBezTo>
                <a:cubicBezTo>
                  <a:pt x="8226" y="1440"/>
                  <a:pt x="7883" y="1608"/>
                  <a:pt x="7688" y="1954"/>
                </a:cubicBezTo>
                <a:lnTo>
                  <a:pt x="6869" y="3309"/>
                </a:lnTo>
                <a:lnTo>
                  <a:pt x="6869" y="1072"/>
                </a:lnTo>
                <a:cubicBezTo>
                  <a:pt x="6869" y="505"/>
                  <a:pt x="6396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41"/>
          <p:cNvSpPr/>
          <p:nvPr/>
        </p:nvSpPr>
        <p:spPr>
          <a:xfrm>
            <a:off x="4825013" y="2108748"/>
            <a:ext cx="334031" cy="334002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829" y="662"/>
                </a:moveTo>
                <a:cubicBezTo>
                  <a:pt x="6396" y="662"/>
                  <a:pt x="6869" y="1134"/>
                  <a:pt x="6869" y="1670"/>
                </a:cubicBezTo>
                <a:cubicBezTo>
                  <a:pt x="6869" y="2237"/>
                  <a:pt x="6396" y="2741"/>
                  <a:pt x="5829" y="2741"/>
                </a:cubicBezTo>
                <a:cubicBezTo>
                  <a:pt x="5294" y="2710"/>
                  <a:pt x="4821" y="2237"/>
                  <a:pt x="4821" y="1670"/>
                </a:cubicBezTo>
                <a:cubicBezTo>
                  <a:pt x="4821" y="1134"/>
                  <a:pt x="5294" y="662"/>
                  <a:pt x="5829" y="662"/>
                </a:cubicBezTo>
                <a:close/>
                <a:moveTo>
                  <a:pt x="5829" y="3403"/>
                </a:moveTo>
                <a:cubicBezTo>
                  <a:pt x="7058" y="3403"/>
                  <a:pt x="8034" y="4316"/>
                  <a:pt x="8192" y="5451"/>
                </a:cubicBezTo>
                <a:lnTo>
                  <a:pt x="3466" y="5451"/>
                </a:lnTo>
                <a:cubicBezTo>
                  <a:pt x="3624" y="4285"/>
                  <a:pt x="4600" y="3403"/>
                  <a:pt x="5829" y="3403"/>
                </a:cubicBezTo>
                <a:close/>
                <a:moveTo>
                  <a:pt x="1702" y="8885"/>
                </a:moveTo>
                <a:cubicBezTo>
                  <a:pt x="2269" y="8885"/>
                  <a:pt x="2710" y="9357"/>
                  <a:pt x="2710" y="9924"/>
                </a:cubicBezTo>
                <a:cubicBezTo>
                  <a:pt x="2710" y="10460"/>
                  <a:pt x="2269" y="10932"/>
                  <a:pt x="1702" y="10932"/>
                </a:cubicBezTo>
                <a:cubicBezTo>
                  <a:pt x="1135" y="10932"/>
                  <a:pt x="694" y="10460"/>
                  <a:pt x="694" y="9924"/>
                </a:cubicBezTo>
                <a:cubicBezTo>
                  <a:pt x="694" y="9357"/>
                  <a:pt x="1135" y="8885"/>
                  <a:pt x="1702" y="8885"/>
                </a:cubicBezTo>
                <a:close/>
                <a:moveTo>
                  <a:pt x="5829" y="8885"/>
                </a:moveTo>
                <a:cubicBezTo>
                  <a:pt x="6396" y="8885"/>
                  <a:pt x="6869" y="9357"/>
                  <a:pt x="6869" y="9924"/>
                </a:cubicBezTo>
                <a:cubicBezTo>
                  <a:pt x="6869" y="10460"/>
                  <a:pt x="6396" y="10932"/>
                  <a:pt x="5829" y="10932"/>
                </a:cubicBezTo>
                <a:cubicBezTo>
                  <a:pt x="5294" y="10932"/>
                  <a:pt x="4821" y="10460"/>
                  <a:pt x="4821" y="9924"/>
                </a:cubicBezTo>
                <a:cubicBezTo>
                  <a:pt x="4821" y="9357"/>
                  <a:pt x="5294" y="8885"/>
                  <a:pt x="5829" y="8885"/>
                </a:cubicBezTo>
                <a:close/>
                <a:moveTo>
                  <a:pt x="9956" y="8885"/>
                </a:moveTo>
                <a:cubicBezTo>
                  <a:pt x="10523" y="8885"/>
                  <a:pt x="10996" y="9357"/>
                  <a:pt x="10996" y="9924"/>
                </a:cubicBezTo>
                <a:cubicBezTo>
                  <a:pt x="10996" y="10460"/>
                  <a:pt x="10523" y="10932"/>
                  <a:pt x="9956" y="10932"/>
                </a:cubicBezTo>
                <a:cubicBezTo>
                  <a:pt x="9421" y="10932"/>
                  <a:pt x="8948" y="10460"/>
                  <a:pt x="8948" y="9924"/>
                </a:cubicBezTo>
                <a:cubicBezTo>
                  <a:pt x="8948" y="9357"/>
                  <a:pt x="9421" y="8885"/>
                  <a:pt x="9956" y="8885"/>
                </a:cubicBezTo>
                <a:close/>
                <a:moveTo>
                  <a:pt x="5829" y="0"/>
                </a:moveTo>
                <a:cubicBezTo>
                  <a:pt x="4884" y="0"/>
                  <a:pt x="4128" y="725"/>
                  <a:pt x="4128" y="1670"/>
                </a:cubicBezTo>
                <a:cubicBezTo>
                  <a:pt x="4128" y="2143"/>
                  <a:pt x="4285" y="2584"/>
                  <a:pt x="4663" y="2899"/>
                </a:cubicBezTo>
                <a:lnTo>
                  <a:pt x="4695" y="2930"/>
                </a:lnTo>
                <a:cubicBezTo>
                  <a:pt x="3561" y="3403"/>
                  <a:pt x="2773" y="4505"/>
                  <a:pt x="2773" y="5766"/>
                </a:cubicBezTo>
                <a:cubicBezTo>
                  <a:pt x="2773" y="5955"/>
                  <a:pt x="2931" y="6144"/>
                  <a:pt x="3120" y="6144"/>
                </a:cubicBezTo>
                <a:lnTo>
                  <a:pt x="5514" y="6144"/>
                </a:lnTo>
                <a:lnTo>
                  <a:pt x="5514" y="6837"/>
                </a:lnTo>
                <a:lnTo>
                  <a:pt x="2395" y="6837"/>
                </a:lnTo>
                <a:cubicBezTo>
                  <a:pt x="1860" y="6837"/>
                  <a:pt x="1387" y="7309"/>
                  <a:pt x="1387" y="7876"/>
                </a:cubicBezTo>
                <a:lnTo>
                  <a:pt x="1387" y="8254"/>
                </a:lnTo>
                <a:cubicBezTo>
                  <a:pt x="599" y="8412"/>
                  <a:pt x="1" y="9137"/>
                  <a:pt x="1" y="9956"/>
                </a:cubicBezTo>
                <a:cubicBezTo>
                  <a:pt x="1" y="10901"/>
                  <a:pt x="757" y="11657"/>
                  <a:pt x="1702" y="11657"/>
                </a:cubicBezTo>
                <a:cubicBezTo>
                  <a:pt x="2647" y="11657"/>
                  <a:pt x="3403" y="10901"/>
                  <a:pt x="3403" y="9956"/>
                </a:cubicBezTo>
                <a:cubicBezTo>
                  <a:pt x="3403" y="9137"/>
                  <a:pt x="2805" y="8412"/>
                  <a:pt x="2017" y="8254"/>
                </a:cubicBezTo>
                <a:lnTo>
                  <a:pt x="2017" y="7876"/>
                </a:lnTo>
                <a:cubicBezTo>
                  <a:pt x="2017" y="7656"/>
                  <a:pt x="2175" y="7498"/>
                  <a:pt x="2364" y="7498"/>
                </a:cubicBezTo>
                <a:lnTo>
                  <a:pt x="5483" y="7498"/>
                </a:lnTo>
                <a:lnTo>
                  <a:pt x="5483" y="8223"/>
                </a:lnTo>
                <a:cubicBezTo>
                  <a:pt x="4695" y="8380"/>
                  <a:pt x="4096" y="9074"/>
                  <a:pt x="4096" y="9924"/>
                </a:cubicBezTo>
                <a:cubicBezTo>
                  <a:pt x="4096" y="10869"/>
                  <a:pt x="4852" y="11594"/>
                  <a:pt x="5798" y="11594"/>
                </a:cubicBezTo>
                <a:cubicBezTo>
                  <a:pt x="6743" y="11594"/>
                  <a:pt x="7499" y="10869"/>
                  <a:pt x="7499" y="9924"/>
                </a:cubicBezTo>
                <a:cubicBezTo>
                  <a:pt x="7499" y="9074"/>
                  <a:pt x="6900" y="8380"/>
                  <a:pt x="6113" y="8223"/>
                </a:cubicBezTo>
                <a:lnTo>
                  <a:pt x="6113" y="7498"/>
                </a:lnTo>
                <a:lnTo>
                  <a:pt x="9232" y="7498"/>
                </a:lnTo>
                <a:cubicBezTo>
                  <a:pt x="9421" y="7498"/>
                  <a:pt x="9578" y="7656"/>
                  <a:pt x="9578" y="7876"/>
                </a:cubicBezTo>
                <a:lnTo>
                  <a:pt x="9578" y="8254"/>
                </a:lnTo>
                <a:cubicBezTo>
                  <a:pt x="8791" y="8412"/>
                  <a:pt x="8192" y="9137"/>
                  <a:pt x="8192" y="9956"/>
                </a:cubicBezTo>
                <a:cubicBezTo>
                  <a:pt x="8192" y="10901"/>
                  <a:pt x="8948" y="11657"/>
                  <a:pt x="9893" y="11657"/>
                </a:cubicBezTo>
                <a:cubicBezTo>
                  <a:pt x="10838" y="11657"/>
                  <a:pt x="11595" y="10901"/>
                  <a:pt x="11595" y="9956"/>
                </a:cubicBezTo>
                <a:cubicBezTo>
                  <a:pt x="11658" y="9074"/>
                  <a:pt x="11059" y="8412"/>
                  <a:pt x="10271" y="8254"/>
                </a:cubicBezTo>
                <a:lnTo>
                  <a:pt x="10271" y="7876"/>
                </a:lnTo>
                <a:cubicBezTo>
                  <a:pt x="10271" y="7309"/>
                  <a:pt x="9799" y="6837"/>
                  <a:pt x="9263" y="6837"/>
                </a:cubicBezTo>
                <a:lnTo>
                  <a:pt x="6144" y="6837"/>
                </a:lnTo>
                <a:lnTo>
                  <a:pt x="6144" y="6144"/>
                </a:lnTo>
                <a:lnTo>
                  <a:pt x="8539" y="6144"/>
                </a:lnTo>
                <a:cubicBezTo>
                  <a:pt x="8759" y="6144"/>
                  <a:pt x="8917" y="5955"/>
                  <a:pt x="8917" y="5766"/>
                </a:cubicBezTo>
                <a:cubicBezTo>
                  <a:pt x="8917" y="4474"/>
                  <a:pt x="8129" y="3371"/>
                  <a:pt x="6963" y="2930"/>
                </a:cubicBezTo>
                <a:lnTo>
                  <a:pt x="7026" y="2899"/>
                </a:lnTo>
                <a:cubicBezTo>
                  <a:pt x="7341" y="2584"/>
                  <a:pt x="7530" y="2143"/>
                  <a:pt x="7530" y="1670"/>
                </a:cubicBezTo>
                <a:cubicBezTo>
                  <a:pt x="7530" y="725"/>
                  <a:pt x="6774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41"/>
          <p:cNvSpPr/>
          <p:nvPr/>
        </p:nvSpPr>
        <p:spPr>
          <a:xfrm>
            <a:off x="4816446" y="2502907"/>
            <a:ext cx="351165" cy="334690"/>
          </a:xfrm>
          <a:custGeom>
            <a:avLst/>
            <a:gdLst/>
            <a:ahLst/>
            <a:cxnLst/>
            <a:rect l="l" t="t" r="r" b="b"/>
            <a:pathLst>
              <a:path w="12256" h="11681" extrusionOk="0">
                <a:moveTo>
                  <a:pt x="8853" y="2072"/>
                </a:moveTo>
                <a:cubicBezTo>
                  <a:pt x="9121" y="2072"/>
                  <a:pt x="9389" y="2174"/>
                  <a:pt x="9578" y="2379"/>
                </a:cubicBezTo>
                <a:cubicBezTo>
                  <a:pt x="9987" y="2757"/>
                  <a:pt x="9987" y="3418"/>
                  <a:pt x="9578" y="3828"/>
                </a:cubicBezTo>
                <a:lnTo>
                  <a:pt x="8601" y="4805"/>
                </a:lnTo>
                <a:cubicBezTo>
                  <a:pt x="8444" y="4490"/>
                  <a:pt x="8254" y="4206"/>
                  <a:pt x="8002" y="3954"/>
                </a:cubicBezTo>
                <a:cubicBezTo>
                  <a:pt x="7782" y="3702"/>
                  <a:pt x="7467" y="3481"/>
                  <a:pt x="7152" y="3355"/>
                </a:cubicBezTo>
                <a:lnTo>
                  <a:pt x="8128" y="2379"/>
                </a:lnTo>
                <a:cubicBezTo>
                  <a:pt x="8317" y="2174"/>
                  <a:pt x="8585" y="2072"/>
                  <a:pt x="8853" y="2072"/>
                </a:cubicBezTo>
                <a:close/>
                <a:moveTo>
                  <a:pt x="5794" y="5110"/>
                </a:moveTo>
                <a:cubicBezTo>
                  <a:pt x="6066" y="5110"/>
                  <a:pt x="6350" y="5200"/>
                  <a:pt x="6553" y="5403"/>
                </a:cubicBezTo>
                <a:cubicBezTo>
                  <a:pt x="6837" y="5687"/>
                  <a:pt x="6900" y="6096"/>
                  <a:pt x="6774" y="6474"/>
                </a:cubicBezTo>
                <a:cubicBezTo>
                  <a:pt x="6675" y="6501"/>
                  <a:pt x="6569" y="6515"/>
                  <a:pt x="6462" y="6515"/>
                </a:cubicBezTo>
                <a:cubicBezTo>
                  <a:pt x="6192" y="6515"/>
                  <a:pt x="5915" y="6425"/>
                  <a:pt x="5734" y="6222"/>
                </a:cubicBezTo>
                <a:cubicBezTo>
                  <a:pt x="5451" y="5939"/>
                  <a:pt x="5356" y="5529"/>
                  <a:pt x="5482" y="5151"/>
                </a:cubicBezTo>
                <a:cubicBezTo>
                  <a:pt x="5580" y="5124"/>
                  <a:pt x="5686" y="5110"/>
                  <a:pt x="5794" y="5110"/>
                </a:cubicBezTo>
                <a:close/>
                <a:moveTo>
                  <a:pt x="8869" y="662"/>
                </a:moveTo>
                <a:cubicBezTo>
                  <a:pt x="9475" y="662"/>
                  <a:pt x="10082" y="898"/>
                  <a:pt x="10554" y="1371"/>
                </a:cubicBezTo>
                <a:cubicBezTo>
                  <a:pt x="11499" y="2316"/>
                  <a:pt x="11499" y="3828"/>
                  <a:pt x="10554" y="4773"/>
                </a:cubicBezTo>
                <a:lnTo>
                  <a:pt x="8160" y="7167"/>
                </a:lnTo>
                <a:cubicBezTo>
                  <a:pt x="7687" y="7640"/>
                  <a:pt x="7081" y="7876"/>
                  <a:pt x="6474" y="7876"/>
                </a:cubicBezTo>
                <a:cubicBezTo>
                  <a:pt x="5868" y="7876"/>
                  <a:pt x="5262" y="7640"/>
                  <a:pt x="4789" y="7167"/>
                </a:cubicBezTo>
                <a:cubicBezTo>
                  <a:pt x="4537" y="6947"/>
                  <a:pt x="4348" y="6632"/>
                  <a:pt x="4222" y="6254"/>
                </a:cubicBezTo>
                <a:lnTo>
                  <a:pt x="4789" y="5718"/>
                </a:lnTo>
                <a:cubicBezTo>
                  <a:pt x="4820" y="6065"/>
                  <a:pt x="4978" y="6411"/>
                  <a:pt x="5262" y="6695"/>
                </a:cubicBezTo>
                <a:cubicBezTo>
                  <a:pt x="5592" y="7026"/>
                  <a:pt x="6026" y="7191"/>
                  <a:pt x="6459" y="7191"/>
                </a:cubicBezTo>
                <a:cubicBezTo>
                  <a:pt x="6892" y="7191"/>
                  <a:pt x="7325" y="7026"/>
                  <a:pt x="7656" y="6695"/>
                </a:cubicBezTo>
                <a:lnTo>
                  <a:pt x="10050" y="4301"/>
                </a:lnTo>
                <a:cubicBezTo>
                  <a:pt x="10712" y="3639"/>
                  <a:pt x="10712" y="2568"/>
                  <a:pt x="10050" y="1906"/>
                </a:cubicBezTo>
                <a:cubicBezTo>
                  <a:pt x="9719" y="1560"/>
                  <a:pt x="9286" y="1386"/>
                  <a:pt x="8853" y="1386"/>
                </a:cubicBezTo>
                <a:cubicBezTo>
                  <a:pt x="8420" y="1386"/>
                  <a:pt x="7987" y="1560"/>
                  <a:pt x="7656" y="1906"/>
                </a:cubicBezTo>
                <a:lnTo>
                  <a:pt x="6427" y="3103"/>
                </a:lnTo>
                <a:cubicBezTo>
                  <a:pt x="6243" y="3066"/>
                  <a:pt x="6058" y="3051"/>
                  <a:pt x="5874" y="3051"/>
                </a:cubicBezTo>
                <a:cubicBezTo>
                  <a:pt x="5743" y="3051"/>
                  <a:pt x="5613" y="3059"/>
                  <a:pt x="5482" y="3072"/>
                </a:cubicBezTo>
                <a:lnTo>
                  <a:pt x="7183" y="1371"/>
                </a:lnTo>
                <a:cubicBezTo>
                  <a:pt x="7656" y="898"/>
                  <a:pt x="8262" y="662"/>
                  <a:pt x="8869" y="662"/>
                </a:cubicBezTo>
                <a:close/>
                <a:moveTo>
                  <a:pt x="3686" y="6821"/>
                </a:moveTo>
                <a:cubicBezTo>
                  <a:pt x="3844" y="7136"/>
                  <a:pt x="4033" y="7420"/>
                  <a:pt x="4253" y="7672"/>
                </a:cubicBezTo>
                <a:cubicBezTo>
                  <a:pt x="4505" y="7924"/>
                  <a:pt x="4820" y="8144"/>
                  <a:pt x="5135" y="8270"/>
                </a:cubicBezTo>
                <a:lnTo>
                  <a:pt x="4096" y="9278"/>
                </a:lnTo>
                <a:cubicBezTo>
                  <a:pt x="3907" y="9483"/>
                  <a:pt x="3647" y="9585"/>
                  <a:pt x="3383" y="9585"/>
                </a:cubicBezTo>
                <a:cubicBezTo>
                  <a:pt x="3119" y="9585"/>
                  <a:pt x="2851" y="9483"/>
                  <a:pt x="2647" y="9278"/>
                </a:cubicBezTo>
                <a:cubicBezTo>
                  <a:pt x="2269" y="8900"/>
                  <a:pt x="2269" y="8239"/>
                  <a:pt x="2647" y="7829"/>
                </a:cubicBezTo>
                <a:lnTo>
                  <a:pt x="3686" y="6821"/>
                </a:lnTo>
                <a:close/>
                <a:moveTo>
                  <a:pt x="5844" y="3718"/>
                </a:moveTo>
                <a:cubicBezTo>
                  <a:pt x="6451" y="3718"/>
                  <a:pt x="7057" y="3954"/>
                  <a:pt x="7530" y="4427"/>
                </a:cubicBezTo>
                <a:cubicBezTo>
                  <a:pt x="7782" y="4647"/>
                  <a:pt x="7971" y="4962"/>
                  <a:pt x="8097" y="5309"/>
                </a:cubicBezTo>
                <a:lnTo>
                  <a:pt x="7530" y="5876"/>
                </a:lnTo>
                <a:cubicBezTo>
                  <a:pt x="7498" y="5529"/>
                  <a:pt x="7341" y="5151"/>
                  <a:pt x="7057" y="4899"/>
                </a:cubicBezTo>
                <a:cubicBezTo>
                  <a:pt x="6726" y="4553"/>
                  <a:pt x="6293" y="4379"/>
                  <a:pt x="5860" y="4379"/>
                </a:cubicBezTo>
                <a:cubicBezTo>
                  <a:pt x="5427" y="4379"/>
                  <a:pt x="4994" y="4553"/>
                  <a:pt x="4663" y="4899"/>
                </a:cubicBezTo>
                <a:lnTo>
                  <a:pt x="2174" y="7357"/>
                </a:lnTo>
                <a:cubicBezTo>
                  <a:pt x="1512" y="8050"/>
                  <a:pt x="1512" y="9089"/>
                  <a:pt x="2174" y="9782"/>
                </a:cubicBezTo>
                <a:cubicBezTo>
                  <a:pt x="2505" y="10113"/>
                  <a:pt x="2938" y="10279"/>
                  <a:pt x="3371" y="10279"/>
                </a:cubicBezTo>
                <a:cubicBezTo>
                  <a:pt x="3804" y="10279"/>
                  <a:pt x="4238" y="10113"/>
                  <a:pt x="4568" y="9782"/>
                </a:cubicBezTo>
                <a:lnTo>
                  <a:pt x="5892" y="8459"/>
                </a:lnTo>
                <a:cubicBezTo>
                  <a:pt x="6122" y="8505"/>
                  <a:pt x="6336" y="8535"/>
                  <a:pt x="6570" y="8535"/>
                </a:cubicBezTo>
                <a:cubicBezTo>
                  <a:pt x="6656" y="8535"/>
                  <a:pt x="6744" y="8531"/>
                  <a:pt x="6837" y="8522"/>
                </a:cubicBezTo>
                <a:lnTo>
                  <a:pt x="6837" y="8522"/>
                </a:lnTo>
                <a:lnTo>
                  <a:pt x="5041" y="10286"/>
                </a:lnTo>
                <a:cubicBezTo>
                  <a:pt x="4568" y="10759"/>
                  <a:pt x="3962" y="10995"/>
                  <a:pt x="3355" y="10995"/>
                </a:cubicBezTo>
                <a:cubicBezTo>
                  <a:pt x="2749" y="10995"/>
                  <a:pt x="2143" y="10759"/>
                  <a:pt x="1670" y="10286"/>
                </a:cubicBezTo>
                <a:cubicBezTo>
                  <a:pt x="725" y="9341"/>
                  <a:pt x="725" y="7829"/>
                  <a:pt x="1670" y="6884"/>
                </a:cubicBezTo>
                <a:lnTo>
                  <a:pt x="4159" y="4427"/>
                </a:lnTo>
                <a:cubicBezTo>
                  <a:pt x="4631" y="3954"/>
                  <a:pt x="5238" y="3718"/>
                  <a:pt x="5844" y="3718"/>
                </a:cubicBezTo>
                <a:close/>
                <a:moveTo>
                  <a:pt x="8869" y="0"/>
                </a:moveTo>
                <a:cubicBezTo>
                  <a:pt x="8081" y="0"/>
                  <a:pt x="7294" y="299"/>
                  <a:pt x="6711" y="898"/>
                </a:cubicBezTo>
                <a:lnTo>
                  <a:pt x="1197" y="6411"/>
                </a:lnTo>
                <a:cubicBezTo>
                  <a:pt x="0" y="7609"/>
                  <a:pt x="0" y="9562"/>
                  <a:pt x="1197" y="10759"/>
                </a:cubicBezTo>
                <a:cubicBezTo>
                  <a:pt x="1812" y="11373"/>
                  <a:pt x="2599" y="11681"/>
                  <a:pt x="3379" y="11681"/>
                </a:cubicBezTo>
                <a:cubicBezTo>
                  <a:pt x="4159" y="11681"/>
                  <a:pt x="4931" y="11373"/>
                  <a:pt x="5514" y="10759"/>
                </a:cubicBezTo>
                <a:lnTo>
                  <a:pt x="11027" y="5246"/>
                </a:lnTo>
                <a:cubicBezTo>
                  <a:pt x="12256" y="4017"/>
                  <a:pt x="12256" y="2095"/>
                  <a:pt x="11027" y="898"/>
                </a:cubicBezTo>
                <a:cubicBezTo>
                  <a:pt x="10444" y="299"/>
                  <a:pt x="9656" y="0"/>
                  <a:pt x="886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81" name="Google Shape;6681;p41"/>
          <p:cNvGrpSpPr/>
          <p:nvPr/>
        </p:nvGrpSpPr>
        <p:grpSpPr>
          <a:xfrm>
            <a:off x="6938569" y="1683011"/>
            <a:ext cx="334031" cy="333114"/>
            <a:chOff x="-30805300" y="1938725"/>
            <a:chExt cx="291450" cy="290650"/>
          </a:xfrm>
        </p:grpSpPr>
        <p:sp>
          <p:nvSpPr>
            <p:cNvPr id="6682" name="Google Shape;6682;p41"/>
            <p:cNvSpPr/>
            <p:nvPr/>
          </p:nvSpPr>
          <p:spPr>
            <a:xfrm>
              <a:off x="-30805300" y="1938725"/>
              <a:ext cx="291450" cy="290650"/>
            </a:xfrm>
            <a:custGeom>
              <a:avLst/>
              <a:gdLst/>
              <a:ahLst/>
              <a:cxnLst/>
              <a:rect l="l" t="t" r="r" b="b"/>
              <a:pathLst>
                <a:path w="11658" h="11626" extrusionOk="0">
                  <a:moveTo>
                    <a:pt x="6806" y="694"/>
                  </a:moveTo>
                  <a:lnTo>
                    <a:pt x="6806" y="1450"/>
                  </a:lnTo>
                  <a:lnTo>
                    <a:pt x="6112" y="1450"/>
                  </a:lnTo>
                  <a:lnTo>
                    <a:pt x="6112" y="694"/>
                  </a:lnTo>
                  <a:close/>
                  <a:moveTo>
                    <a:pt x="10586" y="4821"/>
                  </a:moveTo>
                  <a:cubicBezTo>
                    <a:pt x="10807" y="4821"/>
                    <a:pt x="10964" y="5010"/>
                    <a:pt x="10964" y="5199"/>
                  </a:cubicBezTo>
                  <a:cubicBezTo>
                    <a:pt x="10964" y="5388"/>
                    <a:pt x="10807" y="5545"/>
                    <a:pt x="10586" y="5545"/>
                  </a:cubicBezTo>
                  <a:lnTo>
                    <a:pt x="8570" y="5545"/>
                  </a:lnTo>
                  <a:cubicBezTo>
                    <a:pt x="8349" y="5545"/>
                    <a:pt x="8192" y="5388"/>
                    <a:pt x="8192" y="5199"/>
                  </a:cubicBezTo>
                  <a:cubicBezTo>
                    <a:pt x="8192" y="5010"/>
                    <a:pt x="8349" y="4821"/>
                    <a:pt x="8570" y="4821"/>
                  </a:cubicBezTo>
                  <a:close/>
                  <a:moveTo>
                    <a:pt x="6459" y="3529"/>
                  </a:moveTo>
                  <a:cubicBezTo>
                    <a:pt x="7089" y="3529"/>
                    <a:pt x="7656" y="3844"/>
                    <a:pt x="7971" y="4411"/>
                  </a:cubicBezTo>
                  <a:cubicBezTo>
                    <a:pt x="7688" y="4600"/>
                    <a:pt x="7499" y="4915"/>
                    <a:pt x="7499" y="5262"/>
                  </a:cubicBezTo>
                  <a:cubicBezTo>
                    <a:pt x="7499" y="5388"/>
                    <a:pt x="7530" y="5545"/>
                    <a:pt x="7562" y="5672"/>
                  </a:cubicBezTo>
                  <a:cubicBezTo>
                    <a:pt x="7121" y="5703"/>
                    <a:pt x="6806" y="6113"/>
                    <a:pt x="6806" y="6585"/>
                  </a:cubicBezTo>
                  <a:cubicBezTo>
                    <a:pt x="6806" y="6680"/>
                    <a:pt x="6806" y="6774"/>
                    <a:pt x="6869" y="6900"/>
                  </a:cubicBezTo>
                  <a:cubicBezTo>
                    <a:pt x="6743" y="6932"/>
                    <a:pt x="6617" y="6932"/>
                    <a:pt x="6459" y="6932"/>
                  </a:cubicBezTo>
                  <a:cubicBezTo>
                    <a:pt x="5514" y="6932"/>
                    <a:pt x="4758" y="6176"/>
                    <a:pt x="4758" y="5230"/>
                  </a:cubicBezTo>
                  <a:cubicBezTo>
                    <a:pt x="4758" y="4285"/>
                    <a:pt x="5514" y="3529"/>
                    <a:pt x="6459" y="3529"/>
                  </a:cubicBezTo>
                  <a:close/>
                  <a:moveTo>
                    <a:pt x="9893" y="6207"/>
                  </a:moveTo>
                  <a:cubicBezTo>
                    <a:pt x="10082" y="6207"/>
                    <a:pt x="10240" y="6365"/>
                    <a:pt x="10240" y="6585"/>
                  </a:cubicBezTo>
                  <a:cubicBezTo>
                    <a:pt x="10240" y="6774"/>
                    <a:pt x="10082" y="6932"/>
                    <a:pt x="9893" y="6932"/>
                  </a:cubicBezTo>
                  <a:lnTo>
                    <a:pt x="7845" y="6932"/>
                  </a:lnTo>
                  <a:cubicBezTo>
                    <a:pt x="7656" y="6932"/>
                    <a:pt x="7499" y="6774"/>
                    <a:pt x="7499" y="6585"/>
                  </a:cubicBezTo>
                  <a:cubicBezTo>
                    <a:pt x="7499" y="6365"/>
                    <a:pt x="7656" y="6207"/>
                    <a:pt x="7845" y="6207"/>
                  </a:cubicBezTo>
                  <a:close/>
                  <a:moveTo>
                    <a:pt x="9231" y="7562"/>
                  </a:moveTo>
                  <a:cubicBezTo>
                    <a:pt x="9420" y="7562"/>
                    <a:pt x="9578" y="7719"/>
                    <a:pt x="9578" y="7908"/>
                  </a:cubicBezTo>
                  <a:cubicBezTo>
                    <a:pt x="9578" y="8097"/>
                    <a:pt x="9420" y="8255"/>
                    <a:pt x="9231" y="8255"/>
                  </a:cubicBezTo>
                  <a:lnTo>
                    <a:pt x="7845" y="8255"/>
                  </a:lnTo>
                  <a:cubicBezTo>
                    <a:pt x="7656" y="8255"/>
                    <a:pt x="7499" y="8097"/>
                    <a:pt x="7499" y="7908"/>
                  </a:cubicBezTo>
                  <a:cubicBezTo>
                    <a:pt x="7499" y="7719"/>
                    <a:pt x="7656" y="7562"/>
                    <a:pt x="7845" y="7562"/>
                  </a:cubicBezTo>
                  <a:close/>
                  <a:moveTo>
                    <a:pt x="6595" y="2171"/>
                  </a:moveTo>
                  <a:cubicBezTo>
                    <a:pt x="7889" y="2171"/>
                    <a:pt x="8963" y="3033"/>
                    <a:pt x="9389" y="4159"/>
                  </a:cubicBezTo>
                  <a:lnTo>
                    <a:pt x="8633" y="4159"/>
                  </a:lnTo>
                  <a:cubicBezTo>
                    <a:pt x="8223" y="3340"/>
                    <a:pt x="7404" y="2805"/>
                    <a:pt x="6459" y="2805"/>
                  </a:cubicBezTo>
                  <a:cubicBezTo>
                    <a:pt x="5136" y="2805"/>
                    <a:pt x="4065" y="3844"/>
                    <a:pt x="4065" y="5199"/>
                  </a:cubicBezTo>
                  <a:cubicBezTo>
                    <a:pt x="4065" y="6522"/>
                    <a:pt x="5136" y="7593"/>
                    <a:pt x="6459" y="7593"/>
                  </a:cubicBezTo>
                  <a:cubicBezTo>
                    <a:pt x="6617" y="7593"/>
                    <a:pt x="6743" y="7593"/>
                    <a:pt x="6900" y="7562"/>
                  </a:cubicBezTo>
                  <a:lnTo>
                    <a:pt x="6900" y="7562"/>
                  </a:lnTo>
                  <a:cubicBezTo>
                    <a:pt x="6869" y="7688"/>
                    <a:pt x="6806" y="7782"/>
                    <a:pt x="6806" y="7940"/>
                  </a:cubicBezTo>
                  <a:cubicBezTo>
                    <a:pt x="6806" y="8066"/>
                    <a:pt x="6806" y="8192"/>
                    <a:pt x="6869" y="8255"/>
                  </a:cubicBezTo>
                  <a:cubicBezTo>
                    <a:pt x="6743" y="8255"/>
                    <a:pt x="6585" y="8318"/>
                    <a:pt x="6459" y="8318"/>
                  </a:cubicBezTo>
                  <a:cubicBezTo>
                    <a:pt x="4758" y="8318"/>
                    <a:pt x="3403" y="6932"/>
                    <a:pt x="3403" y="5230"/>
                  </a:cubicBezTo>
                  <a:cubicBezTo>
                    <a:pt x="3403" y="3529"/>
                    <a:pt x="4758" y="2174"/>
                    <a:pt x="6459" y="2174"/>
                  </a:cubicBezTo>
                  <a:cubicBezTo>
                    <a:pt x="6505" y="2172"/>
                    <a:pt x="6550" y="2171"/>
                    <a:pt x="6595" y="2171"/>
                  </a:cubicBezTo>
                  <a:close/>
                  <a:moveTo>
                    <a:pt x="8538" y="8917"/>
                  </a:moveTo>
                  <a:cubicBezTo>
                    <a:pt x="8759" y="8917"/>
                    <a:pt x="8916" y="9074"/>
                    <a:pt x="8916" y="9295"/>
                  </a:cubicBezTo>
                  <a:cubicBezTo>
                    <a:pt x="8853" y="9484"/>
                    <a:pt x="8696" y="9641"/>
                    <a:pt x="8538" y="9641"/>
                  </a:cubicBezTo>
                  <a:lnTo>
                    <a:pt x="7877" y="9641"/>
                  </a:lnTo>
                  <a:cubicBezTo>
                    <a:pt x="7688" y="9641"/>
                    <a:pt x="7530" y="9484"/>
                    <a:pt x="7530" y="9295"/>
                  </a:cubicBezTo>
                  <a:cubicBezTo>
                    <a:pt x="7530" y="9074"/>
                    <a:pt x="7688" y="8917"/>
                    <a:pt x="7877" y="8917"/>
                  </a:cubicBezTo>
                  <a:close/>
                  <a:moveTo>
                    <a:pt x="3592" y="1765"/>
                  </a:moveTo>
                  <a:cubicBezTo>
                    <a:pt x="3655" y="2111"/>
                    <a:pt x="3655" y="2427"/>
                    <a:pt x="3592" y="2805"/>
                  </a:cubicBezTo>
                  <a:cubicBezTo>
                    <a:pt x="3025" y="3466"/>
                    <a:pt x="2710" y="4285"/>
                    <a:pt x="2710" y="5199"/>
                  </a:cubicBezTo>
                  <a:cubicBezTo>
                    <a:pt x="2710" y="7278"/>
                    <a:pt x="4411" y="8917"/>
                    <a:pt x="6459" y="8917"/>
                  </a:cubicBezTo>
                  <a:cubicBezTo>
                    <a:pt x="6585" y="8917"/>
                    <a:pt x="6743" y="8917"/>
                    <a:pt x="6869" y="8885"/>
                  </a:cubicBezTo>
                  <a:lnTo>
                    <a:pt x="6869" y="8885"/>
                  </a:lnTo>
                  <a:cubicBezTo>
                    <a:pt x="6806" y="9011"/>
                    <a:pt x="6774" y="9137"/>
                    <a:pt x="6774" y="9232"/>
                  </a:cubicBezTo>
                  <a:cubicBezTo>
                    <a:pt x="6774" y="9358"/>
                    <a:pt x="6806" y="9484"/>
                    <a:pt x="6806" y="9610"/>
                  </a:cubicBezTo>
                  <a:lnTo>
                    <a:pt x="4915" y="9610"/>
                  </a:lnTo>
                  <a:cubicBezTo>
                    <a:pt x="4537" y="9641"/>
                    <a:pt x="4096" y="9830"/>
                    <a:pt x="3781" y="10145"/>
                  </a:cubicBezTo>
                  <a:lnTo>
                    <a:pt x="3088" y="10870"/>
                  </a:lnTo>
                  <a:lnTo>
                    <a:pt x="788" y="8633"/>
                  </a:lnTo>
                  <a:lnTo>
                    <a:pt x="1544" y="7908"/>
                  </a:lnTo>
                  <a:cubicBezTo>
                    <a:pt x="1859" y="7593"/>
                    <a:pt x="2048" y="7152"/>
                    <a:pt x="2048" y="6680"/>
                  </a:cubicBezTo>
                  <a:lnTo>
                    <a:pt x="2048" y="3655"/>
                  </a:lnTo>
                  <a:cubicBezTo>
                    <a:pt x="2048" y="3592"/>
                    <a:pt x="2080" y="3498"/>
                    <a:pt x="2143" y="3435"/>
                  </a:cubicBezTo>
                  <a:lnTo>
                    <a:pt x="3592" y="1765"/>
                  </a:lnTo>
                  <a:close/>
                  <a:moveTo>
                    <a:pt x="5167" y="1"/>
                  </a:moveTo>
                  <a:cubicBezTo>
                    <a:pt x="4978" y="1"/>
                    <a:pt x="4821" y="158"/>
                    <a:pt x="4821" y="347"/>
                  </a:cubicBezTo>
                  <a:cubicBezTo>
                    <a:pt x="4821" y="536"/>
                    <a:pt x="4978" y="694"/>
                    <a:pt x="5167" y="694"/>
                  </a:cubicBezTo>
                  <a:lnTo>
                    <a:pt x="5514" y="694"/>
                  </a:lnTo>
                  <a:lnTo>
                    <a:pt x="5514" y="1576"/>
                  </a:lnTo>
                  <a:cubicBezTo>
                    <a:pt x="5136" y="1702"/>
                    <a:pt x="4726" y="1891"/>
                    <a:pt x="4380" y="2111"/>
                  </a:cubicBezTo>
                  <a:cubicBezTo>
                    <a:pt x="4380" y="1796"/>
                    <a:pt x="4317" y="1481"/>
                    <a:pt x="4222" y="1229"/>
                  </a:cubicBezTo>
                  <a:lnTo>
                    <a:pt x="4159" y="977"/>
                  </a:lnTo>
                  <a:cubicBezTo>
                    <a:pt x="4096" y="851"/>
                    <a:pt x="4033" y="788"/>
                    <a:pt x="3907" y="757"/>
                  </a:cubicBezTo>
                  <a:cubicBezTo>
                    <a:pt x="3872" y="739"/>
                    <a:pt x="3839" y="731"/>
                    <a:pt x="3808" y="731"/>
                  </a:cubicBezTo>
                  <a:cubicBezTo>
                    <a:pt x="3728" y="731"/>
                    <a:pt x="3660" y="783"/>
                    <a:pt x="3592" y="851"/>
                  </a:cubicBezTo>
                  <a:lnTo>
                    <a:pt x="1702" y="2962"/>
                  </a:lnTo>
                  <a:cubicBezTo>
                    <a:pt x="1544" y="3151"/>
                    <a:pt x="1418" y="3372"/>
                    <a:pt x="1418" y="3624"/>
                  </a:cubicBezTo>
                  <a:lnTo>
                    <a:pt x="1418" y="6648"/>
                  </a:lnTo>
                  <a:cubicBezTo>
                    <a:pt x="1418" y="6932"/>
                    <a:pt x="1292" y="7152"/>
                    <a:pt x="1103" y="7373"/>
                  </a:cubicBezTo>
                  <a:lnTo>
                    <a:pt x="127" y="8349"/>
                  </a:lnTo>
                  <a:cubicBezTo>
                    <a:pt x="64" y="8412"/>
                    <a:pt x="1" y="8507"/>
                    <a:pt x="1" y="8570"/>
                  </a:cubicBezTo>
                  <a:cubicBezTo>
                    <a:pt x="1" y="8664"/>
                    <a:pt x="32" y="8790"/>
                    <a:pt x="127" y="8822"/>
                  </a:cubicBezTo>
                  <a:lnTo>
                    <a:pt x="2867" y="11531"/>
                  </a:lnTo>
                  <a:cubicBezTo>
                    <a:pt x="2930" y="11594"/>
                    <a:pt x="3025" y="11626"/>
                    <a:pt x="3116" y="11626"/>
                  </a:cubicBezTo>
                  <a:cubicBezTo>
                    <a:pt x="3206" y="11626"/>
                    <a:pt x="3293" y="11594"/>
                    <a:pt x="3340" y="11531"/>
                  </a:cubicBezTo>
                  <a:lnTo>
                    <a:pt x="4348" y="10555"/>
                  </a:lnTo>
                  <a:cubicBezTo>
                    <a:pt x="4537" y="10366"/>
                    <a:pt x="4758" y="10240"/>
                    <a:pt x="5041" y="10240"/>
                  </a:cubicBezTo>
                  <a:lnTo>
                    <a:pt x="8601" y="10240"/>
                  </a:lnTo>
                  <a:cubicBezTo>
                    <a:pt x="9137" y="10240"/>
                    <a:pt x="9610" y="9767"/>
                    <a:pt x="9610" y="9200"/>
                  </a:cubicBezTo>
                  <a:cubicBezTo>
                    <a:pt x="9610" y="9106"/>
                    <a:pt x="9578" y="8948"/>
                    <a:pt x="9547" y="8822"/>
                  </a:cubicBezTo>
                  <a:cubicBezTo>
                    <a:pt x="9956" y="8696"/>
                    <a:pt x="10303" y="8318"/>
                    <a:pt x="10303" y="7845"/>
                  </a:cubicBezTo>
                  <a:cubicBezTo>
                    <a:pt x="10303" y="7719"/>
                    <a:pt x="10240" y="7562"/>
                    <a:pt x="10208" y="7436"/>
                  </a:cubicBezTo>
                  <a:cubicBezTo>
                    <a:pt x="10649" y="7310"/>
                    <a:pt x="10964" y="6932"/>
                    <a:pt x="10964" y="6459"/>
                  </a:cubicBezTo>
                  <a:cubicBezTo>
                    <a:pt x="10964" y="6333"/>
                    <a:pt x="10933" y="6176"/>
                    <a:pt x="10870" y="6050"/>
                  </a:cubicBezTo>
                  <a:cubicBezTo>
                    <a:pt x="11027" y="6018"/>
                    <a:pt x="11185" y="5955"/>
                    <a:pt x="11342" y="5798"/>
                  </a:cubicBezTo>
                  <a:cubicBezTo>
                    <a:pt x="11563" y="5577"/>
                    <a:pt x="11657" y="5325"/>
                    <a:pt x="11657" y="5041"/>
                  </a:cubicBezTo>
                  <a:cubicBezTo>
                    <a:pt x="11657" y="4758"/>
                    <a:pt x="11563" y="4474"/>
                    <a:pt x="11342" y="4285"/>
                  </a:cubicBezTo>
                  <a:cubicBezTo>
                    <a:pt x="11122" y="4285"/>
                    <a:pt x="10870" y="4159"/>
                    <a:pt x="10586" y="4159"/>
                  </a:cubicBezTo>
                  <a:lnTo>
                    <a:pt x="10145" y="4159"/>
                  </a:lnTo>
                  <a:cubicBezTo>
                    <a:pt x="9767" y="2899"/>
                    <a:pt x="8790" y="1922"/>
                    <a:pt x="7530" y="1576"/>
                  </a:cubicBezTo>
                  <a:lnTo>
                    <a:pt x="7530" y="694"/>
                  </a:lnTo>
                  <a:lnTo>
                    <a:pt x="7877" y="694"/>
                  </a:lnTo>
                  <a:cubicBezTo>
                    <a:pt x="8097" y="694"/>
                    <a:pt x="8255" y="536"/>
                    <a:pt x="8255" y="347"/>
                  </a:cubicBezTo>
                  <a:cubicBezTo>
                    <a:pt x="8255" y="158"/>
                    <a:pt x="8097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41"/>
            <p:cNvSpPr/>
            <p:nvPr/>
          </p:nvSpPr>
          <p:spPr>
            <a:xfrm>
              <a:off x="-30670625" y="2042700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25"/>
                  </a:lnTo>
                  <a:lnTo>
                    <a:pt x="379" y="725"/>
                  </a:lnTo>
                  <a:cubicBezTo>
                    <a:pt x="158" y="725"/>
                    <a:pt x="1" y="882"/>
                    <a:pt x="1" y="1071"/>
                  </a:cubicBezTo>
                  <a:cubicBezTo>
                    <a:pt x="1" y="1260"/>
                    <a:pt x="158" y="1418"/>
                    <a:pt x="379" y="1418"/>
                  </a:cubicBezTo>
                  <a:lnTo>
                    <a:pt x="1041" y="1418"/>
                  </a:lnTo>
                  <a:cubicBezTo>
                    <a:pt x="1230" y="1418"/>
                    <a:pt x="1387" y="1260"/>
                    <a:pt x="1387" y="1071"/>
                  </a:cubicBezTo>
                  <a:lnTo>
                    <a:pt x="1387" y="410"/>
                  </a:ln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4" name="Google Shape;6684;p41"/>
          <p:cNvGrpSpPr/>
          <p:nvPr/>
        </p:nvGrpSpPr>
        <p:grpSpPr>
          <a:xfrm>
            <a:off x="6939028" y="2108816"/>
            <a:ext cx="333114" cy="333658"/>
            <a:chOff x="-30805300" y="2298675"/>
            <a:chExt cx="290650" cy="291125"/>
          </a:xfrm>
        </p:grpSpPr>
        <p:sp>
          <p:nvSpPr>
            <p:cNvPr id="6685" name="Google Shape;6685;p41"/>
            <p:cNvSpPr/>
            <p:nvPr/>
          </p:nvSpPr>
          <p:spPr>
            <a:xfrm>
              <a:off x="-30720225" y="24191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41"/>
            <p:cNvSpPr/>
            <p:nvPr/>
          </p:nvSpPr>
          <p:spPr>
            <a:xfrm>
              <a:off x="-30635175" y="2453250"/>
              <a:ext cx="87450" cy="69125"/>
            </a:xfrm>
            <a:custGeom>
              <a:avLst/>
              <a:gdLst/>
              <a:ahLst/>
              <a:cxnLst/>
              <a:rect l="l" t="t" r="r" b="b"/>
              <a:pathLst>
                <a:path w="3498" h="2765" extrusionOk="0">
                  <a:moveTo>
                    <a:pt x="3124" y="0"/>
                  </a:moveTo>
                  <a:cubicBezTo>
                    <a:pt x="3033" y="0"/>
                    <a:pt x="2946" y="40"/>
                    <a:pt x="2899" y="118"/>
                  </a:cubicBezTo>
                  <a:lnTo>
                    <a:pt x="1040" y="1946"/>
                  </a:lnTo>
                  <a:lnTo>
                    <a:pt x="599" y="1505"/>
                  </a:lnTo>
                  <a:cubicBezTo>
                    <a:pt x="536" y="1442"/>
                    <a:pt x="450" y="1410"/>
                    <a:pt x="363" y="1410"/>
                  </a:cubicBezTo>
                  <a:cubicBezTo>
                    <a:pt x="276" y="1410"/>
                    <a:pt x="190" y="1442"/>
                    <a:pt x="127" y="1505"/>
                  </a:cubicBezTo>
                  <a:cubicBezTo>
                    <a:pt x="1" y="1631"/>
                    <a:pt x="1" y="1851"/>
                    <a:pt x="127" y="1977"/>
                  </a:cubicBezTo>
                  <a:lnTo>
                    <a:pt x="788" y="2639"/>
                  </a:lnTo>
                  <a:cubicBezTo>
                    <a:pt x="883" y="2733"/>
                    <a:pt x="977" y="2765"/>
                    <a:pt x="1040" y="2765"/>
                  </a:cubicBezTo>
                  <a:cubicBezTo>
                    <a:pt x="1103" y="2765"/>
                    <a:pt x="1198" y="2733"/>
                    <a:pt x="1261" y="2639"/>
                  </a:cubicBezTo>
                  <a:lnTo>
                    <a:pt x="3372" y="591"/>
                  </a:lnTo>
                  <a:cubicBezTo>
                    <a:pt x="3498" y="496"/>
                    <a:pt x="3498" y="244"/>
                    <a:pt x="3372" y="118"/>
                  </a:cubicBezTo>
                  <a:cubicBezTo>
                    <a:pt x="3309" y="40"/>
                    <a:pt x="3214" y="0"/>
                    <a:pt x="31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41"/>
            <p:cNvSpPr/>
            <p:nvPr/>
          </p:nvSpPr>
          <p:spPr>
            <a:xfrm>
              <a:off x="-30805300" y="2298675"/>
              <a:ext cx="290650" cy="291125"/>
            </a:xfrm>
            <a:custGeom>
              <a:avLst/>
              <a:gdLst/>
              <a:ahLst/>
              <a:cxnLst/>
              <a:rect l="l" t="t" r="r" b="b"/>
              <a:pathLst>
                <a:path w="11626" h="11645" extrusionOk="0">
                  <a:moveTo>
                    <a:pt x="5797" y="630"/>
                  </a:moveTo>
                  <a:cubicBezTo>
                    <a:pt x="6333" y="630"/>
                    <a:pt x="6806" y="1103"/>
                    <a:pt x="6806" y="1670"/>
                  </a:cubicBezTo>
                  <a:lnTo>
                    <a:pt x="6806" y="4096"/>
                  </a:lnTo>
                  <a:lnTo>
                    <a:pt x="6459" y="4096"/>
                  </a:lnTo>
                  <a:cubicBezTo>
                    <a:pt x="5514" y="4096"/>
                    <a:pt x="4758" y="4852"/>
                    <a:pt x="4758" y="5797"/>
                  </a:cubicBezTo>
                  <a:lnTo>
                    <a:pt x="4758" y="6144"/>
                  </a:lnTo>
                  <a:lnTo>
                    <a:pt x="3088" y="6144"/>
                  </a:lnTo>
                  <a:lnTo>
                    <a:pt x="3088" y="6207"/>
                  </a:lnTo>
                  <a:cubicBezTo>
                    <a:pt x="2993" y="6207"/>
                    <a:pt x="2930" y="6238"/>
                    <a:pt x="2836" y="6270"/>
                  </a:cubicBezTo>
                  <a:lnTo>
                    <a:pt x="2017" y="7057"/>
                  </a:lnTo>
                  <a:lnTo>
                    <a:pt x="2017" y="6490"/>
                  </a:lnTo>
                  <a:cubicBezTo>
                    <a:pt x="2017" y="6301"/>
                    <a:pt x="1859" y="6144"/>
                    <a:pt x="1670" y="6144"/>
                  </a:cubicBezTo>
                  <a:cubicBezTo>
                    <a:pt x="1103" y="6144"/>
                    <a:pt x="631" y="5671"/>
                    <a:pt x="631" y="5136"/>
                  </a:cubicBezTo>
                  <a:lnTo>
                    <a:pt x="631" y="1670"/>
                  </a:lnTo>
                  <a:cubicBezTo>
                    <a:pt x="631" y="1103"/>
                    <a:pt x="1103" y="630"/>
                    <a:pt x="1670" y="630"/>
                  </a:cubicBezTo>
                  <a:close/>
                  <a:moveTo>
                    <a:pt x="9925" y="4852"/>
                  </a:moveTo>
                  <a:cubicBezTo>
                    <a:pt x="10492" y="4852"/>
                    <a:pt x="10964" y="5325"/>
                    <a:pt x="10964" y="5860"/>
                  </a:cubicBezTo>
                  <a:lnTo>
                    <a:pt x="10964" y="8601"/>
                  </a:lnTo>
                  <a:cubicBezTo>
                    <a:pt x="10964" y="9137"/>
                    <a:pt x="10492" y="9609"/>
                    <a:pt x="9925" y="9609"/>
                  </a:cubicBezTo>
                  <a:lnTo>
                    <a:pt x="8538" y="9609"/>
                  </a:lnTo>
                  <a:cubicBezTo>
                    <a:pt x="8475" y="9609"/>
                    <a:pt x="8349" y="9672"/>
                    <a:pt x="8318" y="9735"/>
                  </a:cubicBezTo>
                  <a:lnTo>
                    <a:pt x="7530" y="10523"/>
                  </a:lnTo>
                  <a:lnTo>
                    <a:pt x="7530" y="9987"/>
                  </a:lnTo>
                  <a:cubicBezTo>
                    <a:pt x="7530" y="9767"/>
                    <a:pt x="7373" y="9609"/>
                    <a:pt x="7184" y="9609"/>
                  </a:cubicBezTo>
                  <a:lnTo>
                    <a:pt x="6491" y="9609"/>
                  </a:lnTo>
                  <a:cubicBezTo>
                    <a:pt x="5955" y="9609"/>
                    <a:pt x="5482" y="9137"/>
                    <a:pt x="5482" y="8601"/>
                  </a:cubicBezTo>
                  <a:lnTo>
                    <a:pt x="5482" y="5860"/>
                  </a:lnTo>
                  <a:cubicBezTo>
                    <a:pt x="5482" y="5325"/>
                    <a:pt x="5955" y="4852"/>
                    <a:pt x="6491" y="4852"/>
                  </a:cubicBezTo>
                  <a:close/>
                  <a:moveTo>
                    <a:pt x="1702" y="0"/>
                  </a:moveTo>
                  <a:cubicBezTo>
                    <a:pt x="757" y="0"/>
                    <a:pt x="1" y="756"/>
                    <a:pt x="1" y="1702"/>
                  </a:cubicBezTo>
                  <a:lnTo>
                    <a:pt x="1" y="5167"/>
                  </a:lnTo>
                  <a:cubicBezTo>
                    <a:pt x="1" y="5986"/>
                    <a:pt x="599" y="6711"/>
                    <a:pt x="1387" y="6868"/>
                  </a:cubicBezTo>
                  <a:lnTo>
                    <a:pt x="1387" y="7940"/>
                  </a:lnTo>
                  <a:cubicBezTo>
                    <a:pt x="1387" y="8034"/>
                    <a:pt x="1450" y="8192"/>
                    <a:pt x="1576" y="8255"/>
                  </a:cubicBezTo>
                  <a:cubicBezTo>
                    <a:pt x="1618" y="8265"/>
                    <a:pt x="1663" y="8272"/>
                    <a:pt x="1708" y="8272"/>
                  </a:cubicBezTo>
                  <a:cubicBezTo>
                    <a:pt x="1796" y="8272"/>
                    <a:pt x="1880" y="8244"/>
                    <a:pt x="1922" y="8160"/>
                  </a:cubicBezTo>
                  <a:lnTo>
                    <a:pt x="3246" y="6900"/>
                  </a:lnTo>
                  <a:lnTo>
                    <a:pt x="4821" y="6900"/>
                  </a:lnTo>
                  <a:lnTo>
                    <a:pt x="4821" y="8601"/>
                  </a:lnTo>
                  <a:cubicBezTo>
                    <a:pt x="4821" y="9546"/>
                    <a:pt x="5545" y="10302"/>
                    <a:pt x="6491" y="10302"/>
                  </a:cubicBezTo>
                  <a:lnTo>
                    <a:pt x="6869" y="10302"/>
                  </a:lnTo>
                  <a:lnTo>
                    <a:pt x="6869" y="11311"/>
                  </a:lnTo>
                  <a:cubicBezTo>
                    <a:pt x="6869" y="11468"/>
                    <a:pt x="6932" y="11594"/>
                    <a:pt x="7058" y="11626"/>
                  </a:cubicBezTo>
                  <a:cubicBezTo>
                    <a:pt x="7104" y="11637"/>
                    <a:pt x="7154" y="11644"/>
                    <a:pt x="7202" y="11644"/>
                  </a:cubicBezTo>
                  <a:cubicBezTo>
                    <a:pt x="7286" y="11644"/>
                    <a:pt x="7364" y="11623"/>
                    <a:pt x="7404" y="11563"/>
                  </a:cubicBezTo>
                  <a:lnTo>
                    <a:pt x="8664" y="10302"/>
                  </a:lnTo>
                  <a:lnTo>
                    <a:pt x="9925" y="10302"/>
                  </a:lnTo>
                  <a:cubicBezTo>
                    <a:pt x="10870" y="10302"/>
                    <a:pt x="11626" y="9546"/>
                    <a:pt x="11626" y="8601"/>
                  </a:cubicBezTo>
                  <a:lnTo>
                    <a:pt x="11626" y="5892"/>
                  </a:lnTo>
                  <a:cubicBezTo>
                    <a:pt x="11626" y="4884"/>
                    <a:pt x="10870" y="4159"/>
                    <a:pt x="9925" y="4159"/>
                  </a:cubicBezTo>
                  <a:lnTo>
                    <a:pt x="7530" y="4159"/>
                  </a:lnTo>
                  <a:lnTo>
                    <a:pt x="7530" y="1702"/>
                  </a:lnTo>
                  <a:cubicBezTo>
                    <a:pt x="7530" y="756"/>
                    <a:pt x="677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41"/>
            <p:cNvSpPr/>
            <p:nvPr/>
          </p:nvSpPr>
          <p:spPr>
            <a:xfrm>
              <a:off x="-30737575" y="2332550"/>
              <a:ext cx="53600" cy="69325"/>
            </a:xfrm>
            <a:custGeom>
              <a:avLst/>
              <a:gdLst/>
              <a:ahLst/>
              <a:cxnLst/>
              <a:rect l="l" t="t" r="r" b="b"/>
              <a:pathLst>
                <a:path w="2144" h="2773" extrusionOk="0">
                  <a:moveTo>
                    <a:pt x="1041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197"/>
                    <a:pt x="158" y="1355"/>
                    <a:pt x="379" y="1355"/>
                  </a:cubicBezTo>
                  <a:cubicBezTo>
                    <a:pt x="568" y="1355"/>
                    <a:pt x="726" y="1197"/>
                    <a:pt x="726" y="1008"/>
                  </a:cubicBezTo>
                  <a:cubicBezTo>
                    <a:pt x="726" y="819"/>
                    <a:pt x="883" y="662"/>
                    <a:pt x="1072" y="662"/>
                  </a:cubicBezTo>
                  <a:cubicBezTo>
                    <a:pt x="1293" y="662"/>
                    <a:pt x="1450" y="819"/>
                    <a:pt x="1450" y="1008"/>
                  </a:cubicBezTo>
                  <a:cubicBezTo>
                    <a:pt x="1450" y="1103"/>
                    <a:pt x="1324" y="1292"/>
                    <a:pt x="1198" y="1323"/>
                  </a:cubicBezTo>
                  <a:cubicBezTo>
                    <a:pt x="915" y="1449"/>
                    <a:pt x="757" y="1701"/>
                    <a:pt x="757" y="1953"/>
                  </a:cubicBezTo>
                  <a:lnTo>
                    <a:pt x="757" y="2426"/>
                  </a:lnTo>
                  <a:cubicBezTo>
                    <a:pt x="757" y="2615"/>
                    <a:pt x="915" y="2772"/>
                    <a:pt x="1135" y="2772"/>
                  </a:cubicBezTo>
                  <a:cubicBezTo>
                    <a:pt x="1324" y="2772"/>
                    <a:pt x="1482" y="2615"/>
                    <a:pt x="1482" y="2426"/>
                  </a:cubicBezTo>
                  <a:lnTo>
                    <a:pt x="1482" y="1953"/>
                  </a:lnTo>
                  <a:cubicBezTo>
                    <a:pt x="1860" y="1796"/>
                    <a:pt x="2143" y="1418"/>
                    <a:pt x="2143" y="1008"/>
                  </a:cubicBezTo>
                  <a:cubicBezTo>
                    <a:pt x="2049" y="473"/>
                    <a:pt x="1576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9" name="Google Shape;6689;p41"/>
          <p:cNvGrpSpPr/>
          <p:nvPr/>
        </p:nvGrpSpPr>
        <p:grpSpPr>
          <a:xfrm>
            <a:off x="6938584" y="2503131"/>
            <a:ext cx="334002" cy="334002"/>
            <a:chOff x="-30806075" y="2657050"/>
            <a:chExt cx="291425" cy="291425"/>
          </a:xfrm>
        </p:grpSpPr>
        <p:sp>
          <p:nvSpPr>
            <p:cNvPr id="6690" name="Google Shape;6690;p41"/>
            <p:cNvSpPr/>
            <p:nvPr/>
          </p:nvSpPr>
          <p:spPr>
            <a:xfrm>
              <a:off x="-30806075" y="26570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8" y="693"/>
                  </a:moveTo>
                  <a:cubicBezTo>
                    <a:pt x="8664" y="693"/>
                    <a:pt x="10995" y="2993"/>
                    <a:pt x="10995" y="5828"/>
                  </a:cubicBezTo>
                  <a:cubicBezTo>
                    <a:pt x="10995" y="8664"/>
                    <a:pt x="8664" y="10995"/>
                    <a:pt x="5828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93"/>
                    <a:pt x="5828" y="693"/>
                  </a:cubicBezTo>
                  <a:close/>
                  <a:moveTo>
                    <a:pt x="5828" y="0"/>
                  </a:moveTo>
                  <a:cubicBezTo>
                    <a:pt x="2583" y="0"/>
                    <a:pt x="0" y="2646"/>
                    <a:pt x="0" y="5828"/>
                  </a:cubicBezTo>
                  <a:cubicBezTo>
                    <a:pt x="0" y="9073"/>
                    <a:pt x="2646" y="11657"/>
                    <a:pt x="5828" y="11657"/>
                  </a:cubicBezTo>
                  <a:cubicBezTo>
                    <a:pt x="9042" y="11657"/>
                    <a:pt x="11657" y="9042"/>
                    <a:pt x="11657" y="5828"/>
                  </a:cubicBezTo>
                  <a:cubicBezTo>
                    <a:pt x="11657" y="2646"/>
                    <a:pt x="9042" y="0"/>
                    <a:pt x="5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41"/>
            <p:cNvSpPr/>
            <p:nvPr/>
          </p:nvSpPr>
          <p:spPr>
            <a:xfrm>
              <a:off x="-30771425" y="2692475"/>
              <a:ext cx="222125" cy="222925"/>
            </a:xfrm>
            <a:custGeom>
              <a:avLst/>
              <a:gdLst/>
              <a:ahLst/>
              <a:cxnLst/>
              <a:rect l="l" t="t" r="r" b="b"/>
              <a:pathLst>
                <a:path w="8885" h="8917" extrusionOk="0">
                  <a:moveTo>
                    <a:pt x="4442" y="725"/>
                  </a:moveTo>
                  <a:cubicBezTo>
                    <a:pt x="6522" y="725"/>
                    <a:pt x="8192" y="2427"/>
                    <a:pt x="8192" y="4474"/>
                  </a:cubicBezTo>
                  <a:cubicBezTo>
                    <a:pt x="8192" y="6522"/>
                    <a:pt x="6522" y="8192"/>
                    <a:pt x="4442" y="8192"/>
                  </a:cubicBezTo>
                  <a:cubicBezTo>
                    <a:pt x="2363" y="8192"/>
                    <a:pt x="693" y="6522"/>
                    <a:pt x="693" y="4474"/>
                  </a:cubicBezTo>
                  <a:cubicBezTo>
                    <a:pt x="693" y="2427"/>
                    <a:pt x="2395" y="725"/>
                    <a:pt x="4442" y="725"/>
                  </a:cubicBezTo>
                  <a:close/>
                  <a:moveTo>
                    <a:pt x="4442" y="1"/>
                  </a:moveTo>
                  <a:cubicBezTo>
                    <a:pt x="1985" y="1"/>
                    <a:pt x="0" y="2017"/>
                    <a:pt x="0" y="4474"/>
                  </a:cubicBezTo>
                  <a:cubicBezTo>
                    <a:pt x="0" y="6900"/>
                    <a:pt x="1985" y="8917"/>
                    <a:pt x="4442" y="8917"/>
                  </a:cubicBezTo>
                  <a:cubicBezTo>
                    <a:pt x="6868" y="8917"/>
                    <a:pt x="8885" y="6900"/>
                    <a:pt x="8885" y="4474"/>
                  </a:cubicBezTo>
                  <a:cubicBezTo>
                    <a:pt x="8885" y="2017"/>
                    <a:pt x="6868" y="1"/>
                    <a:pt x="4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41"/>
            <p:cNvSpPr/>
            <p:nvPr/>
          </p:nvSpPr>
          <p:spPr>
            <a:xfrm>
              <a:off x="-30669050" y="2726350"/>
              <a:ext cx="52025" cy="119150"/>
            </a:xfrm>
            <a:custGeom>
              <a:avLst/>
              <a:gdLst/>
              <a:ahLst/>
              <a:cxnLst/>
              <a:rect l="l" t="t" r="r" b="b"/>
              <a:pathLst>
                <a:path w="2081" h="476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056"/>
                  </a:lnTo>
                  <a:cubicBezTo>
                    <a:pt x="1" y="3151"/>
                    <a:pt x="32" y="3277"/>
                    <a:pt x="95" y="3308"/>
                  </a:cubicBezTo>
                  <a:lnTo>
                    <a:pt x="1482" y="4695"/>
                  </a:lnTo>
                  <a:cubicBezTo>
                    <a:pt x="1545" y="4742"/>
                    <a:pt x="1631" y="4766"/>
                    <a:pt x="1718" y="4766"/>
                  </a:cubicBezTo>
                  <a:cubicBezTo>
                    <a:pt x="1805" y="4766"/>
                    <a:pt x="1891" y="4742"/>
                    <a:pt x="1954" y="4695"/>
                  </a:cubicBezTo>
                  <a:cubicBezTo>
                    <a:pt x="2080" y="4569"/>
                    <a:pt x="2080" y="4317"/>
                    <a:pt x="1954" y="4222"/>
                  </a:cubicBezTo>
                  <a:lnTo>
                    <a:pt x="694" y="2962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3" name="Google Shape;6693;p41"/>
          <p:cNvGrpSpPr/>
          <p:nvPr/>
        </p:nvGrpSpPr>
        <p:grpSpPr>
          <a:xfrm>
            <a:off x="7780406" y="2108643"/>
            <a:ext cx="334002" cy="334002"/>
            <a:chOff x="-30064925" y="2332550"/>
            <a:chExt cx="291425" cy="291425"/>
          </a:xfrm>
        </p:grpSpPr>
        <p:sp>
          <p:nvSpPr>
            <p:cNvPr id="6694" name="Google Shape;6694;p41"/>
            <p:cNvSpPr/>
            <p:nvPr/>
          </p:nvSpPr>
          <p:spPr>
            <a:xfrm>
              <a:off x="-30064925" y="23325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9" y="662"/>
                  </a:moveTo>
                  <a:cubicBezTo>
                    <a:pt x="8664" y="662"/>
                    <a:pt x="10995" y="2993"/>
                    <a:pt x="10995" y="5828"/>
                  </a:cubicBezTo>
                  <a:cubicBezTo>
                    <a:pt x="10995" y="8695"/>
                    <a:pt x="8664" y="10995"/>
                    <a:pt x="5829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62"/>
                    <a:pt x="5829" y="662"/>
                  </a:cubicBezTo>
                  <a:close/>
                  <a:moveTo>
                    <a:pt x="5829" y="0"/>
                  </a:moveTo>
                  <a:cubicBezTo>
                    <a:pt x="2615" y="0"/>
                    <a:pt x="0" y="2615"/>
                    <a:pt x="0" y="5828"/>
                  </a:cubicBezTo>
                  <a:cubicBezTo>
                    <a:pt x="0" y="9042"/>
                    <a:pt x="2647" y="11657"/>
                    <a:pt x="5829" y="11657"/>
                  </a:cubicBezTo>
                  <a:cubicBezTo>
                    <a:pt x="9074" y="11657"/>
                    <a:pt x="11657" y="9010"/>
                    <a:pt x="11657" y="5828"/>
                  </a:cubicBezTo>
                  <a:cubicBezTo>
                    <a:pt x="11657" y="2646"/>
                    <a:pt x="907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1"/>
            <p:cNvSpPr/>
            <p:nvPr/>
          </p:nvSpPr>
          <p:spPr>
            <a:xfrm>
              <a:off x="-29944425" y="23845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40"/>
                  </a:cubicBezTo>
                  <a:cubicBezTo>
                    <a:pt x="1355" y="1229"/>
                    <a:pt x="1198" y="1387"/>
                    <a:pt x="1009" y="1387"/>
                  </a:cubicBezTo>
                  <a:cubicBezTo>
                    <a:pt x="820" y="1387"/>
                    <a:pt x="662" y="1229"/>
                    <a:pt x="662" y="1040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60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41"/>
            <p:cNvSpPr/>
            <p:nvPr/>
          </p:nvSpPr>
          <p:spPr>
            <a:xfrm>
              <a:off x="-29944425" y="2452250"/>
              <a:ext cx="51225" cy="119750"/>
            </a:xfrm>
            <a:custGeom>
              <a:avLst/>
              <a:gdLst/>
              <a:ahLst/>
              <a:cxnLst/>
              <a:rect l="l" t="t" r="r" b="b"/>
              <a:pathLst>
                <a:path w="2049" h="4790" extrusionOk="0">
                  <a:moveTo>
                    <a:pt x="1009" y="725"/>
                  </a:moveTo>
                  <a:cubicBezTo>
                    <a:pt x="1198" y="725"/>
                    <a:pt x="1355" y="883"/>
                    <a:pt x="1355" y="1072"/>
                  </a:cubicBezTo>
                  <a:lnTo>
                    <a:pt x="1355" y="3781"/>
                  </a:lnTo>
                  <a:cubicBezTo>
                    <a:pt x="1355" y="4002"/>
                    <a:pt x="1198" y="4159"/>
                    <a:pt x="1009" y="4159"/>
                  </a:cubicBezTo>
                  <a:cubicBezTo>
                    <a:pt x="820" y="4159"/>
                    <a:pt x="662" y="4002"/>
                    <a:pt x="662" y="3781"/>
                  </a:cubicBezTo>
                  <a:lnTo>
                    <a:pt x="662" y="1072"/>
                  </a:lnTo>
                  <a:cubicBezTo>
                    <a:pt x="662" y="883"/>
                    <a:pt x="820" y="725"/>
                    <a:pt x="1009" y="725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3750"/>
                  </a:lnTo>
                  <a:cubicBezTo>
                    <a:pt x="0" y="4317"/>
                    <a:pt x="473" y="4790"/>
                    <a:pt x="1009" y="4790"/>
                  </a:cubicBezTo>
                  <a:cubicBezTo>
                    <a:pt x="1576" y="4790"/>
                    <a:pt x="2048" y="4317"/>
                    <a:pt x="2048" y="3750"/>
                  </a:cubicBezTo>
                  <a:lnTo>
                    <a:pt x="2048" y="1040"/>
                  </a:lnTo>
                  <a:cubicBezTo>
                    <a:pt x="2048" y="473"/>
                    <a:pt x="1607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7" name="Google Shape;6697;p41"/>
          <p:cNvGrpSpPr/>
          <p:nvPr/>
        </p:nvGrpSpPr>
        <p:grpSpPr>
          <a:xfrm>
            <a:off x="1055057" y="3057139"/>
            <a:ext cx="278073" cy="334031"/>
            <a:chOff x="-35814600" y="3202075"/>
            <a:chExt cx="242625" cy="291450"/>
          </a:xfrm>
        </p:grpSpPr>
        <p:sp>
          <p:nvSpPr>
            <p:cNvPr id="6698" name="Google Shape;6698;p41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41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41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1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41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41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1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5" name="Google Shape;6705;p41"/>
          <p:cNvGrpSpPr/>
          <p:nvPr/>
        </p:nvGrpSpPr>
        <p:grpSpPr>
          <a:xfrm>
            <a:off x="1027077" y="3473603"/>
            <a:ext cx="334031" cy="334260"/>
            <a:chOff x="-35839800" y="3561025"/>
            <a:chExt cx="291450" cy="291650"/>
          </a:xfrm>
        </p:grpSpPr>
        <p:sp>
          <p:nvSpPr>
            <p:cNvPr id="6706" name="Google Shape;6706;p41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1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41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41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1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41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41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3" name="Google Shape;6713;p41"/>
          <p:cNvSpPr/>
          <p:nvPr/>
        </p:nvSpPr>
        <p:spPr>
          <a:xfrm>
            <a:off x="1024325" y="3885087"/>
            <a:ext cx="335836" cy="334031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4" name="Google Shape;6714;p41"/>
          <p:cNvGrpSpPr/>
          <p:nvPr/>
        </p:nvGrpSpPr>
        <p:grpSpPr>
          <a:xfrm>
            <a:off x="3140520" y="3057138"/>
            <a:ext cx="334031" cy="334031"/>
            <a:chOff x="-34003850" y="3227275"/>
            <a:chExt cx="291450" cy="291450"/>
          </a:xfrm>
        </p:grpSpPr>
        <p:sp>
          <p:nvSpPr>
            <p:cNvPr id="6715" name="Google Shape;6715;p41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41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41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41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41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0" name="Google Shape;6720;p41"/>
          <p:cNvGrpSpPr/>
          <p:nvPr/>
        </p:nvGrpSpPr>
        <p:grpSpPr>
          <a:xfrm>
            <a:off x="3140076" y="3473387"/>
            <a:ext cx="334919" cy="334690"/>
            <a:chOff x="-34004625" y="3585850"/>
            <a:chExt cx="292225" cy="292025"/>
          </a:xfrm>
        </p:grpSpPr>
        <p:sp>
          <p:nvSpPr>
            <p:cNvPr id="6721" name="Google Shape;6721;p41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41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41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41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41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6" name="Google Shape;6726;p41"/>
          <p:cNvGrpSpPr/>
          <p:nvPr/>
        </p:nvGrpSpPr>
        <p:grpSpPr>
          <a:xfrm>
            <a:off x="3139617" y="3884450"/>
            <a:ext cx="335836" cy="334948"/>
            <a:chOff x="-34005425" y="3945575"/>
            <a:chExt cx="293025" cy="292250"/>
          </a:xfrm>
        </p:grpSpPr>
        <p:sp>
          <p:nvSpPr>
            <p:cNvPr id="6727" name="Google Shape;6727;p41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1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1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0" name="Google Shape;6730;p41"/>
          <p:cNvGrpSpPr/>
          <p:nvPr/>
        </p:nvGrpSpPr>
        <p:grpSpPr>
          <a:xfrm>
            <a:off x="5239900" y="3056237"/>
            <a:ext cx="338529" cy="335836"/>
            <a:chOff x="-32174975" y="3192625"/>
            <a:chExt cx="295375" cy="293025"/>
          </a:xfrm>
        </p:grpSpPr>
        <p:sp>
          <p:nvSpPr>
            <p:cNvPr id="6731" name="Google Shape;6731;p41"/>
            <p:cNvSpPr/>
            <p:nvPr/>
          </p:nvSpPr>
          <p:spPr>
            <a:xfrm>
              <a:off x="-32171050" y="3279250"/>
              <a:ext cx="291450" cy="153625"/>
            </a:xfrm>
            <a:custGeom>
              <a:avLst/>
              <a:gdLst/>
              <a:ahLst/>
              <a:cxnLst/>
              <a:rect l="l" t="t" r="r" b="b"/>
              <a:pathLst>
                <a:path w="11658" h="6145" extrusionOk="0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1"/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1"/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1"/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5" name="Google Shape;6735;p41"/>
          <p:cNvSpPr/>
          <p:nvPr/>
        </p:nvSpPr>
        <p:spPr>
          <a:xfrm>
            <a:off x="5235975" y="3473306"/>
            <a:ext cx="343056" cy="335177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6" name="Google Shape;6736;p41"/>
          <p:cNvSpPr/>
          <p:nvPr/>
        </p:nvSpPr>
        <p:spPr>
          <a:xfrm>
            <a:off x="5240488" y="3884643"/>
            <a:ext cx="334031" cy="334919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7" name="Google Shape;6737;p41"/>
          <p:cNvGrpSpPr/>
          <p:nvPr/>
        </p:nvGrpSpPr>
        <p:grpSpPr>
          <a:xfrm>
            <a:off x="7354858" y="3057140"/>
            <a:ext cx="334919" cy="334031"/>
            <a:chOff x="-30345325" y="3184750"/>
            <a:chExt cx="292225" cy="291450"/>
          </a:xfrm>
        </p:grpSpPr>
        <p:sp>
          <p:nvSpPr>
            <p:cNvPr id="6738" name="Google Shape;6738;p41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1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1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1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1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3" name="Google Shape;6743;p41"/>
          <p:cNvGrpSpPr/>
          <p:nvPr/>
        </p:nvGrpSpPr>
        <p:grpSpPr>
          <a:xfrm>
            <a:off x="1449844" y="3057139"/>
            <a:ext cx="334031" cy="334031"/>
            <a:chOff x="-35481425" y="3202075"/>
            <a:chExt cx="291450" cy="291450"/>
          </a:xfrm>
        </p:grpSpPr>
        <p:sp>
          <p:nvSpPr>
            <p:cNvPr id="6744" name="Google Shape;6744;p41"/>
            <p:cNvSpPr/>
            <p:nvPr/>
          </p:nvSpPr>
          <p:spPr>
            <a:xfrm>
              <a:off x="-35414475" y="3304600"/>
              <a:ext cx="154400" cy="85975"/>
            </a:xfrm>
            <a:custGeom>
              <a:avLst/>
              <a:gdLst/>
              <a:ahLst/>
              <a:cxnLst/>
              <a:rect l="l" t="t" r="r" b="b"/>
              <a:pathLst>
                <a:path w="6176" h="3439" extrusionOk="0">
                  <a:moveTo>
                    <a:pt x="4433" y="0"/>
                  </a:moveTo>
                  <a:cubicBezTo>
                    <a:pt x="4393" y="0"/>
                    <a:pt x="4354" y="8"/>
                    <a:pt x="4317" y="26"/>
                  </a:cubicBezTo>
                  <a:cubicBezTo>
                    <a:pt x="4191" y="58"/>
                    <a:pt x="4128" y="216"/>
                    <a:pt x="4128" y="342"/>
                  </a:cubicBezTo>
                  <a:lnTo>
                    <a:pt x="4128" y="1003"/>
                  </a:lnTo>
                  <a:lnTo>
                    <a:pt x="2048" y="1003"/>
                  </a:lnTo>
                  <a:lnTo>
                    <a:pt x="2048" y="342"/>
                  </a:lnTo>
                  <a:cubicBezTo>
                    <a:pt x="2048" y="184"/>
                    <a:pt x="1954" y="58"/>
                    <a:pt x="1828" y="26"/>
                  </a:cubicBezTo>
                  <a:cubicBezTo>
                    <a:pt x="1793" y="15"/>
                    <a:pt x="1750" y="8"/>
                    <a:pt x="1705" y="8"/>
                  </a:cubicBezTo>
                  <a:cubicBezTo>
                    <a:pt x="1626" y="8"/>
                    <a:pt x="1541" y="30"/>
                    <a:pt x="1481" y="89"/>
                  </a:cubicBezTo>
                  <a:lnTo>
                    <a:pt x="95" y="1476"/>
                  </a:lnTo>
                  <a:cubicBezTo>
                    <a:pt x="0" y="1602"/>
                    <a:pt x="0" y="1822"/>
                    <a:pt x="95" y="1948"/>
                  </a:cubicBezTo>
                  <a:lnTo>
                    <a:pt x="1481" y="3334"/>
                  </a:lnTo>
                  <a:cubicBezTo>
                    <a:pt x="1548" y="3379"/>
                    <a:pt x="1646" y="3424"/>
                    <a:pt x="1732" y="3424"/>
                  </a:cubicBezTo>
                  <a:cubicBezTo>
                    <a:pt x="1767" y="3424"/>
                    <a:pt x="1800" y="3416"/>
                    <a:pt x="1828" y="3398"/>
                  </a:cubicBezTo>
                  <a:cubicBezTo>
                    <a:pt x="1954" y="3366"/>
                    <a:pt x="2048" y="3208"/>
                    <a:pt x="2048" y="3082"/>
                  </a:cubicBezTo>
                  <a:lnTo>
                    <a:pt x="2048" y="2421"/>
                  </a:lnTo>
                  <a:lnTo>
                    <a:pt x="4128" y="2421"/>
                  </a:lnTo>
                  <a:lnTo>
                    <a:pt x="4128" y="3082"/>
                  </a:lnTo>
                  <a:cubicBezTo>
                    <a:pt x="4128" y="3240"/>
                    <a:pt x="4191" y="3366"/>
                    <a:pt x="4317" y="3398"/>
                  </a:cubicBezTo>
                  <a:cubicBezTo>
                    <a:pt x="4369" y="3424"/>
                    <a:pt x="4426" y="3439"/>
                    <a:pt x="4483" y="3439"/>
                  </a:cubicBezTo>
                  <a:cubicBezTo>
                    <a:pt x="4562" y="3439"/>
                    <a:pt x="4639" y="3408"/>
                    <a:pt x="4695" y="3334"/>
                  </a:cubicBezTo>
                  <a:lnTo>
                    <a:pt x="6049" y="1948"/>
                  </a:lnTo>
                  <a:cubicBezTo>
                    <a:pt x="6175" y="1822"/>
                    <a:pt x="6175" y="1602"/>
                    <a:pt x="6049" y="1476"/>
                  </a:cubicBezTo>
                  <a:lnTo>
                    <a:pt x="4695" y="89"/>
                  </a:lnTo>
                  <a:cubicBezTo>
                    <a:pt x="4628" y="45"/>
                    <a:pt x="4530" y="0"/>
                    <a:pt x="44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1"/>
            <p:cNvSpPr/>
            <p:nvPr/>
          </p:nvSpPr>
          <p:spPr>
            <a:xfrm>
              <a:off x="-35413700" y="3202075"/>
              <a:ext cx="34700" cy="103200"/>
            </a:xfrm>
            <a:custGeom>
              <a:avLst/>
              <a:gdLst/>
              <a:ahLst/>
              <a:cxnLst/>
              <a:rect l="l" t="t" r="r" b="b"/>
              <a:pathLst>
                <a:path w="1388" h="4128" extrusionOk="0">
                  <a:moveTo>
                    <a:pt x="1" y="0"/>
                  </a:moveTo>
                  <a:lnTo>
                    <a:pt x="1" y="4127"/>
                  </a:lnTo>
                  <a:lnTo>
                    <a:pt x="348" y="4127"/>
                  </a:lnTo>
                  <a:cubicBezTo>
                    <a:pt x="915" y="4127"/>
                    <a:pt x="1387" y="3655"/>
                    <a:pt x="1387" y="3088"/>
                  </a:cubicBezTo>
                  <a:lnTo>
                    <a:pt x="1387" y="1009"/>
                  </a:lnTo>
                  <a:cubicBezTo>
                    <a:pt x="1387" y="473"/>
                    <a:pt x="915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41"/>
            <p:cNvSpPr/>
            <p:nvPr/>
          </p:nvSpPr>
          <p:spPr>
            <a:xfrm>
              <a:off x="-35413700" y="3389525"/>
              <a:ext cx="34700" cy="103250"/>
            </a:xfrm>
            <a:custGeom>
              <a:avLst/>
              <a:gdLst/>
              <a:ahLst/>
              <a:cxnLst/>
              <a:rect l="l" t="t" r="r" b="b"/>
              <a:pathLst>
                <a:path w="1388" h="4130" extrusionOk="0">
                  <a:moveTo>
                    <a:pt x="1" y="1"/>
                  </a:moveTo>
                  <a:lnTo>
                    <a:pt x="1" y="4128"/>
                  </a:lnTo>
                  <a:lnTo>
                    <a:pt x="348" y="4128"/>
                  </a:lnTo>
                  <a:cubicBezTo>
                    <a:pt x="367" y="4129"/>
                    <a:pt x="386" y="4129"/>
                    <a:pt x="405" y="4129"/>
                  </a:cubicBezTo>
                  <a:cubicBezTo>
                    <a:pt x="946" y="4129"/>
                    <a:pt x="1387" y="3698"/>
                    <a:pt x="1387" y="3119"/>
                  </a:cubicBezTo>
                  <a:lnTo>
                    <a:pt x="1387" y="1040"/>
                  </a:lnTo>
                  <a:cubicBezTo>
                    <a:pt x="1387" y="473"/>
                    <a:pt x="915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41"/>
            <p:cNvSpPr/>
            <p:nvPr/>
          </p:nvSpPr>
          <p:spPr>
            <a:xfrm>
              <a:off x="-35292400" y="3202075"/>
              <a:ext cx="33900" cy="103200"/>
            </a:xfrm>
            <a:custGeom>
              <a:avLst/>
              <a:gdLst/>
              <a:ahLst/>
              <a:cxnLst/>
              <a:rect l="l" t="t" r="r" b="b"/>
              <a:pathLst>
                <a:path w="1356" h="4128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3088"/>
                  </a:lnTo>
                  <a:cubicBezTo>
                    <a:pt x="1" y="3655"/>
                    <a:pt x="410" y="4127"/>
                    <a:pt x="1009" y="4127"/>
                  </a:cubicBezTo>
                  <a:lnTo>
                    <a:pt x="1355" y="4127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1"/>
            <p:cNvSpPr/>
            <p:nvPr/>
          </p:nvSpPr>
          <p:spPr>
            <a:xfrm>
              <a:off x="-35241200" y="3202850"/>
              <a:ext cx="51225" cy="290675"/>
            </a:xfrm>
            <a:custGeom>
              <a:avLst/>
              <a:gdLst/>
              <a:ahLst/>
              <a:cxnLst/>
              <a:rect l="l" t="t" r="r" b="b"/>
              <a:pathLst>
                <a:path w="2049" h="11627" extrusionOk="0">
                  <a:moveTo>
                    <a:pt x="1" y="1"/>
                  </a:moveTo>
                  <a:lnTo>
                    <a:pt x="1" y="11626"/>
                  </a:lnTo>
                  <a:cubicBezTo>
                    <a:pt x="1135" y="11469"/>
                    <a:pt x="2048" y="10460"/>
                    <a:pt x="2048" y="9263"/>
                  </a:cubicBezTo>
                  <a:lnTo>
                    <a:pt x="2048" y="2395"/>
                  </a:lnTo>
                  <a:cubicBezTo>
                    <a:pt x="2048" y="1167"/>
                    <a:pt x="1135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1"/>
            <p:cNvSpPr/>
            <p:nvPr/>
          </p:nvSpPr>
          <p:spPr>
            <a:xfrm>
              <a:off x="-35292400" y="3389525"/>
              <a:ext cx="33900" cy="104000"/>
            </a:xfrm>
            <a:custGeom>
              <a:avLst/>
              <a:gdLst/>
              <a:ahLst/>
              <a:cxnLst/>
              <a:rect l="l" t="t" r="r" b="b"/>
              <a:pathLst>
                <a:path w="1356" h="4160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718"/>
                    <a:pt x="410" y="4159"/>
                    <a:pt x="1009" y="4159"/>
                  </a:cubicBezTo>
                  <a:lnTo>
                    <a:pt x="1355" y="4159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1"/>
            <p:cNvSpPr/>
            <p:nvPr/>
          </p:nvSpPr>
          <p:spPr>
            <a:xfrm>
              <a:off x="-35481425" y="3202075"/>
              <a:ext cx="51225" cy="289875"/>
            </a:xfrm>
            <a:custGeom>
              <a:avLst/>
              <a:gdLst/>
              <a:ahLst/>
              <a:cxnLst/>
              <a:rect l="l" t="t" r="r" b="b"/>
              <a:pathLst>
                <a:path w="2049" h="11595" extrusionOk="0">
                  <a:moveTo>
                    <a:pt x="2048" y="0"/>
                  </a:moveTo>
                  <a:cubicBezTo>
                    <a:pt x="883" y="158"/>
                    <a:pt x="1" y="1166"/>
                    <a:pt x="1" y="2363"/>
                  </a:cubicBezTo>
                  <a:lnTo>
                    <a:pt x="1" y="9200"/>
                  </a:lnTo>
                  <a:cubicBezTo>
                    <a:pt x="1" y="10460"/>
                    <a:pt x="851" y="11437"/>
                    <a:pt x="2048" y="11594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1" name="Google Shape;6751;p41"/>
          <p:cNvGrpSpPr/>
          <p:nvPr/>
        </p:nvGrpSpPr>
        <p:grpSpPr>
          <a:xfrm>
            <a:off x="1449400" y="3474176"/>
            <a:ext cx="334919" cy="333114"/>
            <a:chOff x="-35482200" y="3561225"/>
            <a:chExt cx="292225" cy="290650"/>
          </a:xfrm>
        </p:grpSpPr>
        <p:sp>
          <p:nvSpPr>
            <p:cNvPr id="6752" name="Google Shape;6752;p41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1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1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5" name="Google Shape;6755;p41"/>
          <p:cNvGrpSpPr/>
          <p:nvPr/>
        </p:nvGrpSpPr>
        <p:grpSpPr>
          <a:xfrm>
            <a:off x="1449844" y="3884924"/>
            <a:ext cx="334031" cy="334002"/>
            <a:chOff x="-35481425" y="3919600"/>
            <a:chExt cx="291450" cy="291425"/>
          </a:xfrm>
        </p:grpSpPr>
        <p:sp>
          <p:nvSpPr>
            <p:cNvPr id="6756" name="Google Shape;6756;p41"/>
            <p:cNvSpPr/>
            <p:nvPr/>
          </p:nvSpPr>
          <p:spPr>
            <a:xfrm>
              <a:off x="-35327050" y="412515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025" y="1"/>
                  </a:moveTo>
                  <a:cubicBezTo>
                    <a:pt x="2836" y="1"/>
                    <a:pt x="2678" y="159"/>
                    <a:pt x="2678" y="348"/>
                  </a:cubicBezTo>
                  <a:lnTo>
                    <a:pt x="2678" y="1041"/>
                  </a:lnTo>
                  <a:cubicBezTo>
                    <a:pt x="2678" y="1576"/>
                    <a:pt x="2206" y="2049"/>
                    <a:pt x="1639" y="2049"/>
                  </a:cubicBezTo>
                  <a:lnTo>
                    <a:pt x="1103" y="2049"/>
                  </a:lnTo>
                  <a:lnTo>
                    <a:pt x="1229" y="1923"/>
                  </a:lnTo>
                  <a:cubicBezTo>
                    <a:pt x="1387" y="1860"/>
                    <a:pt x="1387" y="1608"/>
                    <a:pt x="1261" y="1513"/>
                  </a:cubicBezTo>
                  <a:cubicBezTo>
                    <a:pt x="1198" y="1450"/>
                    <a:pt x="1111" y="1419"/>
                    <a:pt x="1024" y="1419"/>
                  </a:cubicBezTo>
                  <a:cubicBezTo>
                    <a:pt x="938" y="1419"/>
                    <a:pt x="851" y="1450"/>
                    <a:pt x="788" y="1513"/>
                  </a:cubicBezTo>
                  <a:lnTo>
                    <a:pt x="127" y="2175"/>
                  </a:lnTo>
                  <a:cubicBezTo>
                    <a:pt x="1" y="2301"/>
                    <a:pt x="1" y="2521"/>
                    <a:pt x="127" y="2647"/>
                  </a:cubicBezTo>
                  <a:lnTo>
                    <a:pt x="788" y="3309"/>
                  </a:lnTo>
                  <a:cubicBezTo>
                    <a:pt x="851" y="3372"/>
                    <a:pt x="938" y="3404"/>
                    <a:pt x="1024" y="3404"/>
                  </a:cubicBezTo>
                  <a:cubicBezTo>
                    <a:pt x="1111" y="3404"/>
                    <a:pt x="1198" y="3372"/>
                    <a:pt x="1261" y="3309"/>
                  </a:cubicBezTo>
                  <a:cubicBezTo>
                    <a:pt x="1387" y="3183"/>
                    <a:pt x="1387" y="2962"/>
                    <a:pt x="1261" y="2836"/>
                  </a:cubicBezTo>
                  <a:lnTo>
                    <a:pt x="1135" y="2710"/>
                  </a:lnTo>
                  <a:lnTo>
                    <a:pt x="1702" y="2710"/>
                  </a:lnTo>
                  <a:cubicBezTo>
                    <a:pt x="2647" y="2710"/>
                    <a:pt x="3372" y="1986"/>
                    <a:pt x="3372" y="1041"/>
                  </a:cubicBezTo>
                  <a:lnTo>
                    <a:pt x="3372" y="348"/>
                  </a:lnTo>
                  <a:cubicBezTo>
                    <a:pt x="3372" y="159"/>
                    <a:pt x="3214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1"/>
            <p:cNvSpPr/>
            <p:nvPr/>
          </p:nvSpPr>
          <p:spPr>
            <a:xfrm>
              <a:off x="-35429450" y="392117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60" y="0"/>
                  </a:moveTo>
                  <a:cubicBezTo>
                    <a:pt x="2269" y="0"/>
                    <a:pt x="2175" y="32"/>
                    <a:pt x="2112" y="95"/>
                  </a:cubicBezTo>
                  <a:cubicBezTo>
                    <a:pt x="2017" y="221"/>
                    <a:pt x="2017" y="441"/>
                    <a:pt x="2112" y="567"/>
                  </a:cubicBezTo>
                  <a:lnTo>
                    <a:pt x="2238" y="693"/>
                  </a:lnTo>
                  <a:lnTo>
                    <a:pt x="1702" y="693"/>
                  </a:lnTo>
                  <a:cubicBezTo>
                    <a:pt x="757" y="693"/>
                    <a:pt x="1" y="1418"/>
                    <a:pt x="1" y="2363"/>
                  </a:cubicBezTo>
                  <a:lnTo>
                    <a:pt x="1" y="3056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56"/>
                  </a:cubicBezTo>
                  <a:lnTo>
                    <a:pt x="694" y="2332"/>
                  </a:lnTo>
                  <a:cubicBezTo>
                    <a:pt x="694" y="1796"/>
                    <a:pt x="1167" y="1292"/>
                    <a:pt x="1734" y="1292"/>
                  </a:cubicBezTo>
                  <a:lnTo>
                    <a:pt x="2269" y="1292"/>
                  </a:lnTo>
                  <a:lnTo>
                    <a:pt x="2175" y="1418"/>
                  </a:lnTo>
                  <a:cubicBezTo>
                    <a:pt x="2017" y="1544"/>
                    <a:pt x="2017" y="1733"/>
                    <a:pt x="2112" y="1891"/>
                  </a:cubicBezTo>
                  <a:cubicBezTo>
                    <a:pt x="2175" y="1954"/>
                    <a:pt x="2269" y="1985"/>
                    <a:pt x="2360" y="1985"/>
                  </a:cubicBezTo>
                  <a:cubicBezTo>
                    <a:pt x="2450" y="1985"/>
                    <a:pt x="2537" y="1954"/>
                    <a:pt x="2584" y="1891"/>
                  </a:cubicBezTo>
                  <a:lnTo>
                    <a:pt x="3277" y="1229"/>
                  </a:lnTo>
                  <a:cubicBezTo>
                    <a:pt x="3372" y="1103"/>
                    <a:pt x="3372" y="882"/>
                    <a:pt x="3277" y="756"/>
                  </a:cubicBezTo>
                  <a:lnTo>
                    <a:pt x="2584" y="95"/>
                  </a:lnTo>
                  <a:cubicBezTo>
                    <a:pt x="2537" y="32"/>
                    <a:pt x="2450" y="0"/>
                    <a:pt x="23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1"/>
            <p:cNvSpPr/>
            <p:nvPr/>
          </p:nvSpPr>
          <p:spPr>
            <a:xfrm>
              <a:off x="-35481425" y="4021975"/>
              <a:ext cx="137075" cy="35475"/>
            </a:xfrm>
            <a:custGeom>
              <a:avLst/>
              <a:gdLst/>
              <a:ahLst/>
              <a:cxnLst/>
              <a:rect l="l" t="t" r="r" b="b"/>
              <a:pathLst>
                <a:path w="5483" h="1419" extrusionOk="0">
                  <a:moveTo>
                    <a:pt x="1009" y="1"/>
                  </a:moveTo>
                  <a:cubicBezTo>
                    <a:pt x="473" y="1"/>
                    <a:pt x="1" y="473"/>
                    <a:pt x="1" y="1072"/>
                  </a:cubicBezTo>
                  <a:lnTo>
                    <a:pt x="1" y="1419"/>
                  </a:lnTo>
                  <a:lnTo>
                    <a:pt x="5482" y="1419"/>
                  </a:lnTo>
                  <a:lnTo>
                    <a:pt x="5482" y="1072"/>
                  </a:lnTo>
                  <a:lnTo>
                    <a:pt x="5451" y="1072"/>
                  </a:lnTo>
                  <a:cubicBezTo>
                    <a:pt x="5451" y="505"/>
                    <a:pt x="5010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1"/>
            <p:cNvSpPr/>
            <p:nvPr/>
          </p:nvSpPr>
          <p:spPr>
            <a:xfrm>
              <a:off x="-35481425" y="4073975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1" y="0"/>
                  </a:moveTo>
                  <a:lnTo>
                    <a:pt x="1" y="3434"/>
                  </a:lnTo>
                  <a:lnTo>
                    <a:pt x="5451" y="3434"/>
                  </a:lnTo>
                  <a:lnTo>
                    <a:pt x="54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1"/>
            <p:cNvSpPr/>
            <p:nvPr/>
          </p:nvSpPr>
          <p:spPr>
            <a:xfrm>
              <a:off x="-35481425" y="4176350"/>
              <a:ext cx="136275" cy="34675"/>
            </a:xfrm>
            <a:custGeom>
              <a:avLst/>
              <a:gdLst/>
              <a:ahLst/>
              <a:cxnLst/>
              <a:rect l="l" t="t" r="r" b="b"/>
              <a:pathLst>
                <a:path w="5451" h="1387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10" y="1387"/>
                    <a:pt x="1009" y="1387"/>
                  </a:cubicBezTo>
                  <a:lnTo>
                    <a:pt x="4443" y="1387"/>
                  </a:lnTo>
                  <a:cubicBezTo>
                    <a:pt x="4978" y="1387"/>
                    <a:pt x="5451" y="914"/>
                    <a:pt x="5451" y="347"/>
                  </a:cubicBezTo>
                  <a:lnTo>
                    <a:pt x="54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1"/>
            <p:cNvSpPr/>
            <p:nvPr/>
          </p:nvSpPr>
          <p:spPr>
            <a:xfrm>
              <a:off x="-35327050" y="3919600"/>
              <a:ext cx="137075" cy="33875"/>
            </a:xfrm>
            <a:custGeom>
              <a:avLst/>
              <a:gdLst/>
              <a:ahLst/>
              <a:cxnLst/>
              <a:rect l="l" t="t" r="r" b="b"/>
              <a:pathLst>
                <a:path w="5483" h="1355" extrusionOk="0"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lnTo>
                    <a:pt x="1" y="1355"/>
                  </a:lnTo>
                  <a:lnTo>
                    <a:pt x="5482" y="1355"/>
                  </a:lnTo>
                  <a:lnTo>
                    <a:pt x="5482" y="1008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1"/>
            <p:cNvSpPr/>
            <p:nvPr/>
          </p:nvSpPr>
          <p:spPr>
            <a:xfrm>
              <a:off x="-35327825" y="3970800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0" y="0"/>
                  </a:moveTo>
                  <a:lnTo>
                    <a:pt x="0" y="3434"/>
                  </a:lnTo>
                  <a:lnTo>
                    <a:pt x="5450" y="3434"/>
                  </a:ln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1"/>
            <p:cNvSpPr/>
            <p:nvPr/>
          </p:nvSpPr>
          <p:spPr>
            <a:xfrm>
              <a:off x="-35327825" y="4073975"/>
              <a:ext cx="136275" cy="35450"/>
            </a:xfrm>
            <a:custGeom>
              <a:avLst/>
              <a:gdLst/>
              <a:ahLst/>
              <a:cxnLst/>
              <a:rect l="l" t="t" r="r" b="b"/>
              <a:pathLst>
                <a:path w="5451" h="1418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14"/>
                    <a:pt x="473" y="1418"/>
                    <a:pt x="1008" y="1418"/>
                  </a:cubicBezTo>
                  <a:lnTo>
                    <a:pt x="4442" y="1418"/>
                  </a:lnTo>
                  <a:cubicBezTo>
                    <a:pt x="4978" y="1418"/>
                    <a:pt x="5450" y="945"/>
                    <a:pt x="5450" y="347"/>
                  </a:cubicBez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4" name="Google Shape;6764;p41"/>
          <p:cNvGrpSpPr/>
          <p:nvPr/>
        </p:nvGrpSpPr>
        <p:grpSpPr>
          <a:xfrm>
            <a:off x="3561481" y="3057596"/>
            <a:ext cx="337641" cy="333114"/>
            <a:chOff x="-33645475" y="3228075"/>
            <a:chExt cx="294600" cy="290650"/>
          </a:xfrm>
        </p:grpSpPr>
        <p:sp>
          <p:nvSpPr>
            <p:cNvPr id="6765" name="Google Shape;6765;p41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1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1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1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1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1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1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2" name="Google Shape;6772;p41"/>
          <p:cNvGrpSpPr/>
          <p:nvPr/>
        </p:nvGrpSpPr>
        <p:grpSpPr>
          <a:xfrm>
            <a:off x="3562398" y="3473272"/>
            <a:ext cx="335807" cy="334919"/>
            <a:chOff x="-33646250" y="3586425"/>
            <a:chExt cx="293000" cy="292225"/>
          </a:xfrm>
        </p:grpSpPr>
        <p:sp>
          <p:nvSpPr>
            <p:cNvPr id="6773" name="Google Shape;6773;p41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1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5" name="Google Shape;6775;p41"/>
          <p:cNvGrpSpPr/>
          <p:nvPr/>
        </p:nvGrpSpPr>
        <p:grpSpPr>
          <a:xfrm>
            <a:off x="3562842" y="3884006"/>
            <a:ext cx="334919" cy="335836"/>
            <a:chOff x="-33645475" y="3944800"/>
            <a:chExt cx="292225" cy="293025"/>
          </a:xfrm>
        </p:grpSpPr>
        <p:sp>
          <p:nvSpPr>
            <p:cNvPr id="6776" name="Google Shape;6776;p41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1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1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1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41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41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41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41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41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41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6" name="Google Shape;6786;p41"/>
          <p:cNvGrpSpPr/>
          <p:nvPr/>
        </p:nvGrpSpPr>
        <p:grpSpPr>
          <a:xfrm>
            <a:off x="5668905" y="3056323"/>
            <a:ext cx="333114" cy="335664"/>
            <a:chOff x="-31809525" y="3192625"/>
            <a:chExt cx="290650" cy="292875"/>
          </a:xfrm>
        </p:grpSpPr>
        <p:sp>
          <p:nvSpPr>
            <p:cNvPr id="6787" name="Google Shape;6787;p41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41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41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1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1" name="Google Shape;6791;p41"/>
          <p:cNvGrpSpPr/>
          <p:nvPr/>
        </p:nvGrpSpPr>
        <p:grpSpPr>
          <a:xfrm>
            <a:off x="5668446" y="3472816"/>
            <a:ext cx="334031" cy="335836"/>
            <a:chOff x="-31811100" y="3550975"/>
            <a:chExt cx="291450" cy="293025"/>
          </a:xfrm>
        </p:grpSpPr>
        <p:sp>
          <p:nvSpPr>
            <p:cNvPr id="6792" name="Google Shape;6792;p41"/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1"/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1"/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1"/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1"/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1"/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1"/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9" name="Google Shape;6799;p41"/>
          <p:cNvGrpSpPr/>
          <p:nvPr/>
        </p:nvGrpSpPr>
        <p:grpSpPr>
          <a:xfrm>
            <a:off x="5662587" y="3883406"/>
            <a:ext cx="345750" cy="337039"/>
            <a:chOff x="-31817400" y="3910025"/>
            <a:chExt cx="301675" cy="294075"/>
          </a:xfrm>
        </p:grpSpPr>
        <p:sp>
          <p:nvSpPr>
            <p:cNvPr id="6800" name="Google Shape;6800;p41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1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1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3" name="Google Shape;6803;p41"/>
          <p:cNvGrpSpPr/>
          <p:nvPr/>
        </p:nvGrpSpPr>
        <p:grpSpPr>
          <a:xfrm>
            <a:off x="7354844" y="3473273"/>
            <a:ext cx="334948" cy="334919"/>
            <a:chOff x="-30354000" y="3569100"/>
            <a:chExt cx="292250" cy="292225"/>
          </a:xfrm>
        </p:grpSpPr>
        <p:sp>
          <p:nvSpPr>
            <p:cNvPr id="6804" name="Google Shape;6804;p41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1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41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41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1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1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0" name="Google Shape;6810;p41"/>
          <p:cNvGrpSpPr/>
          <p:nvPr/>
        </p:nvGrpSpPr>
        <p:grpSpPr>
          <a:xfrm>
            <a:off x="1878484" y="3057139"/>
            <a:ext cx="323172" cy="334031"/>
            <a:chOff x="-35118325" y="3202075"/>
            <a:chExt cx="281975" cy="291450"/>
          </a:xfrm>
        </p:grpSpPr>
        <p:sp>
          <p:nvSpPr>
            <p:cNvPr id="6811" name="Google Shape;6811;p41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41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1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1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5" name="Google Shape;6815;p41"/>
          <p:cNvGrpSpPr/>
          <p:nvPr/>
        </p:nvGrpSpPr>
        <p:grpSpPr>
          <a:xfrm>
            <a:off x="1872611" y="3473918"/>
            <a:ext cx="334919" cy="333630"/>
            <a:chOff x="-35123050" y="3561225"/>
            <a:chExt cx="292225" cy="291100"/>
          </a:xfrm>
        </p:grpSpPr>
        <p:sp>
          <p:nvSpPr>
            <p:cNvPr id="6816" name="Google Shape;6816;p41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1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8" name="Google Shape;6818;p41"/>
          <p:cNvGrpSpPr/>
          <p:nvPr/>
        </p:nvGrpSpPr>
        <p:grpSpPr>
          <a:xfrm>
            <a:off x="1912337" y="3884924"/>
            <a:ext cx="255466" cy="334002"/>
            <a:chOff x="-35089175" y="3919600"/>
            <a:chExt cx="222900" cy="291425"/>
          </a:xfrm>
        </p:grpSpPr>
        <p:sp>
          <p:nvSpPr>
            <p:cNvPr id="6819" name="Google Shape;6819;p41"/>
            <p:cNvSpPr/>
            <p:nvPr/>
          </p:nvSpPr>
          <p:spPr>
            <a:xfrm>
              <a:off x="-35089175" y="3919600"/>
              <a:ext cx="222900" cy="291425"/>
            </a:xfrm>
            <a:custGeom>
              <a:avLst/>
              <a:gdLst/>
              <a:ahLst/>
              <a:cxnLst/>
              <a:rect l="l" t="t" r="r" b="b"/>
              <a:pathLst>
                <a:path w="8916" h="11657" extrusionOk="0">
                  <a:moveTo>
                    <a:pt x="4474" y="1418"/>
                  </a:moveTo>
                  <a:cubicBezTo>
                    <a:pt x="6143" y="1418"/>
                    <a:pt x="7530" y="2804"/>
                    <a:pt x="7530" y="4474"/>
                  </a:cubicBezTo>
                  <a:cubicBezTo>
                    <a:pt x="7561" y="6175"/>
                    <a:pt x="6143" y="7561"/>
                    <a:pt x="4474" y="7561"/>
                  </a:cubicBezTo>
                  <a:cubicBezTo>
                    <a:pt x="2772" y="7561"/>
                    <a:pt x="1386" y="6175"/>
                    <a:pt x="1386" y="4474"/>
                  </a:cubicBezTo>
                  <a:cubicBezTo>
                    <a:pt x="1386" y="2804"/>
                    <a:pt x="2772" y="1418"/>
                    <a:pt x="4474" y="1418"/>
                  </a:cubicBezTo>
                  <a:close/>
                  <a:moveTo>
                    <a:pt x="4474" y="0"/>
                  </a:moveTo>
                  <a:cubicBezTo>
                    <a:pt x="2016" y="0"/>
                    <a:pt x="0" y="2017"/>
                    <a:pt x="0" y="4442"/>
                  </a:cubicBezTo>
                  <a:cubicBezTo>
                    <a:pt x="0" y="5419"/>
                    <a:pt x="315" y="6333"/>
                    <a:pt x="914" y="7120"/>
                  </a:cubicBezTo>
                  <a:lnTo>
                    <a:pt x="4190" y="11531"/>
                  </a:lnTo>
                  <a:cubicBezTo>
                    <a:pt x="4253" y="11626"/>
                    <a:pt x="4348" y="11657"/>
                    <a:pt x="4474" y="11657"/>
                  </a:cubicBezTo>
                  <a:cubicBezTo>
                    <a:pt x="4568" y="11657"/>
                    <a:pt x="4663" y="11626"/>
                    <a:pt x="4726" y="11531"/>
                  </a:cubicBezTo>
                  <a:lnTo>
                    <a:pt x="8002" y="7120"/>
                  </a:lnTo>
                  <a:cubicBezTo>
                    <a:pt x="8601" y="6333"/>
                    <a:pt x="8916" y="5419"/>
                    <a:pt x="8916" y="4442"/>
                  </a:cubicBezTo>
                  <a:cubicBezTo>
                    <a:pt x="8916" y="2017"/>
                    <a:pt x="693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1"/>
            <p:cNvSpPr/>
            <p:nvPr/>
          </p:nvSpPr>
          <p:spPr>
            <a:xfrm>
              <a:off x="-35038000" y="3971575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7" y="662"/>
                  </a:moveTo>
                  <a:cubicBezTo>
                    <a:pt x="2616" y="662"/>
                    <a:pt x="2773" y="820"/>
                    <a:pt x="2773" y="1040"/>
                  </a:cubicBezTo>
                  <a:cubicBezTo>
                    <a:pt x="2773" y="1229"/>
                    <a:pt x="2616" y="1387"/>
                    <a:pt x="2427" y="1387"/>
                  </a:cubicBezTo>
                  <a:cubicBezTo>
                    <a:pt x="2206" y="1387"/>
                    <a:pt x="2049" y="1229"/>
                    <a:pt x="2049" y="1040"/>
                  </a:cubicBezTo>
                  <a:cubicBezTo>
                    <a:pt x="2049" y="820"/>
                    <a:pt x="2206" y="662"/>
                    <a:pt x="2427" y="662"/>
                  </a:cubicBezTo>
                  <a:close/>
                  <a:moveTo>
                    <a:pt x="2427" y="2017"/>
                  </a:moveTo>
                  <a:cubicBezTo>
                    <a:pt x="2616" y="2017"/>
                    <a:pt x="2773" y="2174"/>
                    <a:pt x="2773" y="2363"/>
                  </a:cubicBezTo>
                  <a:lnTo>
                    <a:pt x="2773" y="3750"/>
                  </a:lnTo>
                  <a:cubicBezTo>
                    <a:pt x="2773" y="3939"/>
                    <a:pt x="2616" y="4096"/>
                    <a:pt x="2427" y="4096"/>
                  </a:cubicBezTo>
                  <a:cubicBezTo>
                    <a:pt x="2206" y="4096"/>
                    <a:pt x="2049" y="3939"/>
                    <a:pt x="2049" y="3750"/>
                  </a:cubicBezTo>
                  <a:lnTo>
                    <a:pt x="2049" y="2363"/>
                  </a:lnTo>
                  <a:cubicBezTo>
                    <a:pt x="2049" y="2174"/>
                    <a:pt x="2206" y="2017"/>
                    <a:pt x="2427" y="2017"/>
                  </a:cubicBezTo>
                  <a:close/>
                  <a:moveTo>
                    <a:pt x="2427" y="1"/>
                  </a:moveTo>
                  <a:cubicBezTo>
                    <a:pt x="1072" y="1"/>
                    <a:pt x="1" y="1072"/>
                    <a:pt x="1" y="2395"/>
                  </a:cubicBezTo>
                  <a:cubicBezTo>
                    <a:pt x="1" y="3750"/>
                    <a:pt x="1072" y="4821"/>
                    <a:pt x="2427" y="4821"/>
                  </a:cubicBezTo>
                  <a:cubicBezTo>
                    <a:pt x="3750" y="4821"/>
                    <a:pt x="4821" y="3750"/>
                    <a:pt x="4821" y="2395"/>
                  </a:cubicBezTo>
                  <a:cubicBezTo>
                    <a:pt x="4821" y="1072"/>
                    <a:pt x="3750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1" name="Google Shape;6821;p41"/>
          <p:cNvGrpSpPr/>
          <p:nvPr/>
        </p:nvGrpSpPr>
        <p:grpSpPr>
          <a:xfrm>
            <a:off x="3987479" y="3056908"/>
            <a:ext cx="317785" cy="334489"/>
            <a:chOff x="-33277650" y="3226875"/>
            <a:chExt cx="277275" cy="291850"/>
          </a:xfrm>
        </p:grpSpPr>
        <p:sp>
          <p:nvSpPr>
            <p:cNvPr id="6822" name="Google Shape;6822;p41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1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1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1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1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1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1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9" name="Google Shape;6829;p41"/>
          <p:cNvGrpSpPr/>
          <p:nvPr/>
        </p:nvGrpSpPr>
        <p:grpSpPr>
          <a:xfrm>
            <a:off x="3979356" y="3473717"/>
            <a:ext cx="334031" cy="334031"/>
            <a:chOff x="-33286325" y="3586425"/>
            <a:chExt cx="291450" cy="291450"/>
          </a:xfrm>
        </p:grpSpPr>
        <p:sp>
          <p:nvSpPr>
            <p:cNvPr id="6830" name="Google Shape;6830;p41"/>
            <p:cNvSpPr/>
            <p:nvPr/>
          </p:nvSpPr>
          <p:spPr>
            <a:xfrm>
              <a:off x="-33114625" y="3586425"/>
              <a:ext cx="119750" cy="120525"/>
            </a:xfrm>
            <a:custGeom>
              <a:avLst/>
              <a:gdLst/>
              <a:ahLst/>
              <a:cxnLst/>
              <a:rect l="l" t="t" r="r" b="b"/>
              <a:pathLst>
                <a:path w="4790" h="4821" extrusionOk="0">
                  <a:moveTo>
                    <a:pt x="2395" y="631"/>
                  </a:moveTo>
                  <a:cubicBezTo>
                    <a:pt x="2584" y="631"/>
                    <a:pt x="2742" y="788"/>
                    <a:pt x="2742" y="1009"/>
                  </a:cubicBezTo>
                  <a:lnTo>
                    <a:pt x="2742" y="2017"/>
                  </a:lnTo>
                  <a:lnTo>
                    <a:pt x="3782" y="2017"/>
                  </a:lnTo>
                  <a:cubicBezTo>
                    <a:pt x="3971" y="2017"/>
                    <a:pt x="4128" y="2175"/>
                    <a:pt x="4128" y="2364"/>
                  </a:cubicBezTo>
                  <a:cubicBezTo>
                    <a:pt x="4128" y="2584"/>
                    <a:pt x="3971" y="2742"/>
                    <a:pt x="3782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64"/>
                  </a:cubicBezTo>
                  <a:lnTo>
                    <a:pt x="2049" y="1009"/>
                  </a:lnTo>
                  <a:cubicBezTo>
                    <a:pt x="2049" y="788"/>
                    <a:pt x="2206" y="631"/>
                    <a:pt x="2395" y="631"/>
                  </a:cubicBezTo>
                  <a:close/>
                  <a:moveTo>
                    <a:pt x="2395" y="1"/>
                  </a:moveTo>
                  <a:cubicBezTo>
                    <a:pt x="1041" y="1"/>
                    <a:pt x="1" y="1072"/>
                    <a:pt x="1" y="2427"/>
                  </a:cubicBezTo>
                  <a:cubicBezTo>
                    <a:pt x="1" y="3750"/>
                    <a:pt x="1041" y="4821"/>
                    <a:pt x="2395" y="4821"/>
                  </a:cubicBezTo>
                  <a:cubicBezTo>
                    <a:pt x="3719" y="4821"/>
                    <a:pt x="4790" y="3750"/>
                    <a:pt x="4790" y="2427"/>
                  </a:cubicBezTo>
                  <a:cubicBezTo>
                    <a:pt x="4790" y="1072"/>
                    <a:pt x="3719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1"/>
            <p:cNvSpPr/>
            <p:nvPr/>
          </p:nvSpPr>
          <p:spPr>
            <a:xfrm>
              <a:off x="-33286325" y="3825875"/>
              <a:ext cx="241050" cy="52000"/>
            </a:xfrm>
            <a:custGeom>
              <a:avLst/>
              <a:gdLst/>
              <a:ahLst/>
              <a:cxnLst/>
              <a:rect l="l" t="t" r="r" b="b"/>
              <a:pathLst>
                <a:path w="9642" h="2080" extrusionOk="0">
                  <a:moveTo>
                    <a:pt x="32" y="0"/>
                  </a:moveTo>
                  <a:lnTo>
                    <a:pt x="32" y="1764"/>
                  </a:lnTo>
                  <a:cubicBezTo>
                    <a:pt x="1" y="1922"/>
                    <a:pt x="158" y="2079"/>
                    <a:pt x="347" y="2079"/>
                  </a:cubicBezTo>
                  <a:lnTo>
                    <a:pt x="9295" y="2079"/>
                  </a:lnTo>
                  <a:cubicBezTo>
                    <a:pt x="9484" y="2079"/>
                    <a:pt x="9641" y="1922"/>
                    <a:pt x="9641" y="1733"/>
                  </a:cubicBezTo>
                  <a:lnTo>
                    <a:pt x="9641" y="1040"/>
                  </a:lnTo>
                  <a:cubicBezTo>
                    <a:pt x="9641" y="473"/>
                    <a:pt x="9169" y="0"/>
                    <a:pt x="86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1"/>
            <p:cNvSpPr/>
            <p:nvPr/>
          </p:nvSpPr>
          <p:spPr>
            <a:xfrm>
              <a:off x="-33183925" y="3756550"/>
              <a:ext cx="103200" cy="52025"/>
            </a:xfrm>
            <a:custGeom>
              <a:avLst/>
              <a:gdLst/>
              <a:ahLst/>
              <a:cxnLst/>
              <a:rect l="l" t="t" r="r" b="b"/>
              <a:pathLst>
                <a:path w="4128" h="2081" extrusionOk="0">
                  <a:moveTo>
                    <a:pt x="1040" y="1"/>
                  </a:moveTo>
                  <a:cubicBezTo>
                    <a:pt x="473" y="1"/>
                    <a:pt x="1" y="505"/>
                    <a:pt x="1" y="1040"/>
                  </a:cubicBezTo>
                  <a:lnTo>
                    <a:pt x="1" y="2080"/>
                  </a:lnTo>
                  <a:lnTo>
                    <a:pt x="4128" y="2080"/>
                  </a:lnTo>
                  <a:lnTo>
                    <a:pt x="4128" y="1040"/>
                  </a:lnTo>
                  <a:cubicBezTo>
                    <a:pt x="4128" y="505"/>
                    <a:pt x="3687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41"/>
            <p:cNvSpPr/>
            <p:nvPr/>
          </p:nvSpPr>
          <p:spPr>
            <a:xfrm>
              <a:off x="-33252450" y="3636850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87" y="0"/>
                  </a:moveTo>
                  <a:cubicBezTo>
                    <a:pt x="599" y="0"/>
                    <a:pt x="1" y="630"/>
                    <a:pt x="1" y="1386"/>
                  </a:cubicBezTo>
                  <a:cubicBezTo>
                    <a:pt x="1" y="2142"/>
                    <a:pt x="599" y="2772"/>
                    <a:pt x="1387" y="2772"/>
                  </a:cubicBezTo>
                  <a:cubicBezTo>
                    <a:pt x="2143" y="2772"/>
                    <a:pt x="2742" y="2142"/>
                    <a:pt x="2742" y="1386"/>
                  </a:cubicBezTo>
                  <a:cubicBezTo>
                    <a:pt x="2742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41"/>
            <p:cNvSpPr/>
            <p:nvPr/>
          </p:nvSpPr>
          <p:spPr>
            <a:xfrm>
              <a:off x="-33286325" y="3723050"/>
              <a:ext cx="116600" cy="85525"/>
            </a:xfrm>
            <a:custGeom>
              <a:avLst/>
              <a:gdLst/>
              <a:ahLst/>
              <a:cxnLst/>
              <a:rect l="l" t="t" r="r" b="b"/>
              <a:pathLst>
                <a:path w="4664" h="3421" extrusionOk="0">
                  <a:moveTo>
                    <a:pt x="2788" y="1"/>
                  </a:moveTo>
                  <a:cubicBezTo>
                    <a:pt x="2690" y="1"/>
                    <a:pt x="2591" y="6"/>
                    <a:pt x="2490" y="18"/>
                  </a:cubicBezTo>
                  <a:cubicBezTo>
                    <a:pt x="1072" y="144"/>
                    <a:pt x="1" y="1435"/>
                    <a:pt x="1" y="2853"/>
                  </a:cubicBezTo>
                  <a:lnTo>
                    <a:pt x="1" y="3105"/>
                  </a:lnTo>
                  <a:cubicBezTo>
                    <a:pt x="1" y="3263"/>
                    <a:pt x="158" y="3420"/>
                    <a:pt x="347" y="3420"/>
                  </a:cubicBezTo>
                  <a:lnTo>
                    <a:pt x="3435" y="3420"/>
                  </a:lnTo>
                  <a:lnTo>
                    <a:pt x="3435" y="2380"/>
                  </a:lnTo>
                  <a:cubicBezTo>
                    <a:pt x="3435" y="1624"/>
                    <a:pt x="3939" y="963"/>
                    <a:pt x="4664" y="774"/>
                  </a:cubicBezTo>
                  <a:cubicBezTo>
                    <a:pt x="4164" y="302"/>
                    <a:pt x="3517" y="1"/>
                    <a:pt x="27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5" name="Google Shape;6835;p41"/>
          <p:cNvGrpSpPr/>
          <p:nvPr/>
        </p:nvGrpSpPr>
        <p:grpSpPr>
          <a:xfrm>
            <a:off x="3979356" y="3884006"/>
            <a:ext cx="334031" cy="335836"/>
            <a:chOff x="-33286325" y="3944800"/>
            <a:chExt cx="291450" cy="293025"/>
          </a:xfrm>
        </p:grpSpPr>
        <p:sp>
          <p:nvSpPr>
            <p:cNvPr id="6836" name="Google Shape;6836;p41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41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41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41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0" name="Google Shape;6840;p41"/>
          <p:cNvGrpSpPr/>
          <p:nvPr/>
        </p:nvGrpSpPr>
        <p:grpSpPr>
          <a:xfrm>
            <a:off x="6090310" y="3055778"/>
            <a:ext cx="334031" cy="336753"/>
            <a:chOff x="-31452725" y="3191825"/>
            <a:chExt cx="291450" cy="293825"/>
          </a:xfrm>
        </p:grpSpPr>
        <p:sp>
          <p:nvSpPr>
            <p:cNvPr id="6841" name="Google Shape;6841;p41"/>
            <p:cNvSpPr/>
            <p:nvPr/>
          </p:nvSpPr>
          <p:spPr>
            <a:xfrm>
              <a:off x="-31314900" y="3278475"/>
              <a:ext cx="103200" cy="18125"/>
            </a:xfrm>
            <a:custGeom>
              <a:avLst/>
              <a:gdLst/>
              <a:ahLst/>
              <a:cxnLst/>
              <a:rect l="l" t="t" r="r" b="b"/>
              <a:pathLst>
                <a:path w="4128" h="725" extrusionOk="0">
                  <a:moveTo>
                    <a:pt x="1" y="0"/>
                  </a:moveTo>
                  <a:lnTo>
                    <a:pt x="1" y="725"/>
                  </a:lnTo>
                  <a:lnTo>
                    <a:pt x="4128" y="725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41"/>
            <p:cNvSpPr/>
            <p:nvPr/>
          </p:nvSpPr>
          <p:spPr>
            <a:xfrm>
              <a:off x="-31367675" y="3227275"/>
              <a:ext cx="206400" cy="221350"/>
            </a:xfrm>
            <a:custGeom>
              <a:avLst/>
              <a:gdLst/>
              <a:ahLst/>
              <a:cxnLst/>
              <a:rect l="l" t="t" r="r" b="b"/>
              <a:pathLst>
                <a:path w="8256" h="8854" extrusionOk="0">
                  <a:moveTo>
                    <a:pt x="6554" y="1387"/>
                  </a:moveTo>
                  <a:cubicBezTo>
                    <a:pt x="6743" y="1387"/>
                    <a:pt x="6901" y="1544"/>
                    <a:pt x="6901" y="1733"/>
                  </a:cubicBezTo>
                  <a:lnTo>
                    <a:pt x="6901" y="3119"/>
                  </a:lnTo>
                  <a:cubicBezTo>
                    <a:pt x="6901" y="3309"/>
                    <a:pt x="6743" y="3466"/>
                    <a:pt x="6554" y="3466"/>
                  </a:cubicBezTo>
                  <a:lnTo>
                    <a:pt x="1734" y="3466"/>
                  </a:lnTo>
                  <a:cubicBezTo>
                    <a:pt x="1545" y="3466"/>
                    <a:pt x="1387" y="3309"/>
                    <a:pt x="1387" y="3119"/>
                  </a:cubicBezTo>
                  <a:lnTo>
                    <a:pt x="1387" y="1733"/>
                  </a:lnTo>
                  <a:cubicBezTo>
                    <a:pt x="1387" y="1544"/>
                    <a:pt x="1545" y="1387"/>
                    <a:pt x="1734" y="1387"/>
                  </a:cubicBezTo>
                  <a:close/>
                  <a:moveTo>
                    <a:pt x="2427" y="4096"/>
                  </a:moveTo>
                  <a:cubicBezTo>
                    <a:pt x="2616" y="4096"/>
                    <a:pt x="2773" y="4254"/>
                    <a:pt x="2773" y="4443"/>
                  </a:cubicBezTo>
                  <a:cubicBezTo>
                    <a:pt x="2773" y="4663"/>
                    <a:pt x="2616" y="4821"/>
                    <a:pt x="2427" y="4821"/>
                  </a:cubicBezTo>
                  <a:lnTo>
                    <a:pt x="1734" y="4821"/>
                  </a:lnTo>
                  <a:cubicBezTo>
                    <a:pt x="1545" y="4821"/>
                    <a:pt x="1387" y="4663"/>
                    <a:pt x="1387" y="4443"/>
                  </a:cubicBezTo>
                  <a:cubicBezTo>
                    <a:pt x="1387" y="4254"/>
                    <a:pt x="1545" y="4096"/>
                    <a:pt x="1734" y="4096"/>
                  </a:cubicBezTo>
                  <a:close/>
                  <a:moveTo>
                    <a:pt x="4475" y="4096"/>
                  </a:moveTo>
                  <a:cubicBezTo>
                    <a:pt x="4664" y="4096"/>
                    <a:pt x="4821" y="4254"/>
                    <a:pt x="4821" y="4443"/>
                  </a:cubicBezTo>
                  <a:cubicBezTo>
                    <a:pt x="4821" y="4663"/>
                    <a:pt x="4664" y="4821"/>
                    <a:pt x="4475" y="4821"/>
                  </a:cubicBezTo>
                  <a:lnTo>
                    <a:pt x="3782" y="4821"/>
                  </a:lnTo>
                  <a:cubicBezTo>
                    <a:pt x="3593" y="4821"/>
                    <a:pt x="3435" y="4663"/>
                    <a:pt x="3435" y="4443"/>
                  </a:cubicBezTo>
                  <a:cubicBezTo>
                    <a:pt x="3435" y="4254"/>
                    <a:pt x="3593" y="4096"/>
                    <a:pt x="3782" y="4096"/>
                  </a:cubicBezTo>
                  <a:close/>
                  <a:moveTo>
                    <a:pt x="6554" y="4096"/>
                  </a:moveTo>
                  <a:cubicBezTo>
                    <a:pt x="6743" y="4096"/>
                    <a:pt x="6901" y="4254"/>
                    <a:pt x="6901" y="4443"/>
                  </a:cubicBezTo>
                  <a:cubicBezTo>
                    <a:pt x="6901" y="4663"/>
                    <a:pt x="6743" y="4821"/>
                    <a:pt x="6554" y="4821"/>
                  </a:cubicBezTo>
                  <a:lnTo>
                    <a:pt x="5892" y="4821"/>
                  </a:lnTo>
                  <a:cubicBezTo>
                    <a:pt x="5672" y="4821"/>
                    <a:pt x="5514" y="4663"/>
                    <a:pt x="5514" y="4443"/>
                  </a:cubicBezTo>
                  <a:cubicBezTo>
                    <a:pt x="5514" y="4254"/>
                    <a:pt x="5672" y="4096"/>
                    <a:pt x="5892" y="4096"/>
                  </a:cubicBezTo>
                  <a:close/>
                  <a:moveTo>
                    <a:pt x="2427" y="5482"/>
                  </a:moveTo>
                  <a:cubicBezTo>
                    <a:pt x="2616" y="5482"/>
                    <a:pt x="2773" y="5640"/>
                    <a:pt x="2773" y="5829"/>
                  </a:cubicBezTo>
                  <a:cubicBezTo>
                    <a:pt x="2773" y="6018"/>
                    <a:pt x="2616" y="6175"/>
                    <a:pt x="2427" y="6175"/>
                  </a:cubicBezTo>
                  <a:lnTo>
                    <a:pt x="1734" y="6175"/>
                  </a:lnTo>
                  <a:cubicBezTo>
                    <a:pt x="1545" y="6175"/>
                    <a:pt x="1387" y="6018"/>
                    <a:pt x="1387" y="5829"/>
                  </a:cubicBezTo>
                  <a:cubicBezTo>
                    <a:pt x="1387" y="5640"/>
                    <a:pt x="1545" y="5482"/>
                    <a:pt x="1734" y="5482"/>
                  </a:cubicBezTo>
                  <a:close/>
                  <a:moveTo>
                    <a:pt x="4475" y="5482"/>
                  </a:moveTo>
                  <a:cubicBezTo>
                    <a:pt x="4664" y="5482"/>
                    <a:pt x="4821" y="5640"/>
                    <a:pt x="4821" y="5829"/>
                  </a:cubicBezTo>
                  <a:cubicBezTo>
                    <a:pt x="4821" y="6018"/>
                    <a:pt x="4664" y="6175"/>
                    <a:pt x="4475" y="6175"/>
                  </a:cubicBezTo>
                  <a:lnTo>
                    <a:pt x="3782" y="6175"/>
                  </a:lnTo>
                  <a:cubicBezTo>
                    <a:pt x="3593" y="6175"/>
                    <a:pt x="3435" y="6018"/>
                    <a:pt x="3435" y="5829"/>
                  </a:cubicBezTo>
                  <a:cubicBezTo>
                    <a:pt x="3435" y="5640"/>
                    <a:pt x="3593" y="5482"/>
                    <a:pt x="3782" y="5482"/>
                  </a:cubicBezTo>
                  <a:close/>
                  <a:moveTo>
                    <a:pt x="6554" y="5482"/>
                  </a:moveTo>
                  <a:cubicBezTo>
                    <a:pt x="6743" y="5482"/>
                    <a:pt x="6901" y="5640"/>
                    <a:pt x="6901" y="5829"/>
                  </a:cubicBezTo>
                  <a:cubicBezTo>
                    <a:pt x="6901" y="6018"/>
                    <a:pt x="6743" y="6175"/>
                    <a:pt x="6554" y="6175"/>
                  </a:cubicBezTo>
                  <a:lnTo>
                    <a:pt x="5892" y="6175"/>
                  </a:lnTo>
                  <a:cubicBezTo>
                    <a:pt x="5672" y="6175"/>
                    <a:pt x="5514" y="6018"/>
                    <a:pt x="5514" y="5829"/>
                  </a:cubicBezTo>
                  <a:cubicBezTo>
                    <a:pt x="5514" y="5640"/>
                    <a:pt x="5672" y="5482"/>
                    <a:pt x="5892" y="5482"/>
                  </a:cubicBezTo>
                  <a:close/>
                  <a:moveTo>
                    <a:pt x="2427" y="6869"/>
                  </a:moveTo>
                  <a:cubicBezTo>
                    <a:pt x="2616" y="6869"/>
                    <a:pt x="2773" y="7026"/>
                    <a:pt x="2773" y="7215"/>
                  </a:cubicBezTo>
                  <a:cubicBezTo>
                    <a:pt x="2773" y="7404"/>
                    <a:pt x="2616" y="7562"/>
                    <a:pt x="2427" y="7562"/>
                  </a:cubicBezTo>
                  <a:lnTo>
                    <a:pt x="1734" y="7562"/>
                  </a:lnTo>
                  <a:cubicBezTo>
                    <a:pt x="1545" y="7562"/>
                    <a:pt x="1387" y="7404"/>
                    <a:pt x="1387" y="7215"/>
                  </a:cubicBezTo>
                  <a:cubicBezTo>
                    <a:pt x="1387" y="7026"/>
                    <a:pt x="1545" y="6869"/>
                    <a:pt x="1734" y="6869"/>
                  </a:cubicBezTo>
                  <a:close/>
                  <a:moveTo>
                    <a:pt x="4475" y="6869"/>
                  </a:moveTo>
                  <a:cubicBezTo>
                    <a:pt x="4664" y="6869"/>
                    <a:pt x="4821" y="7026"/>
                    <a:pt x="4821" y="7215"/>
                  </a:cubicBezTo>
                  <a:cubicBezTo>
                    <a:pt x="4821" y="7404"/>
                    <a:pt x="4664" y="7562"/>
                    <a:pt x="4475" y="7562"/>
                  </a:cubicBezTo>
                  <a:lnTo>
                    <a:pt x="3782" y="7562"/>
                  </a:lnTo>
                  <a:cubicBezTo>
                    <a:pt x="3593" y="7562"/>
                    <a:pt x="3435" y="7404"/>
                    <a:pt x="3435" y="7215"/>
                  </a:cubicBezTo>
                  <a:cubicBezTo>
                    <a:pt x="3435" y="7026"/>
                    <a:pt x="3593" y="6869"/>
                    <a:pt x="3782" y="6869"/>
                  </a:cubicBezTo>
                  <a:close/>
                  <a:moveTo>
                    <a:pt x="6554" y="6869"/>
                  </a:moveTo>
                  <a:cubicBezTo>
                    <a:pt x="6743" y="6869"/>
                    <a:pt x="6901" y="7026"/>
                    <a:pt x="6901" y="7215"/>
                  </a:cubicBezTo>
                  <a:cubicBezTo>
                    <a:pt x="6901" y="7404"/>
                    <a:pt x="6743" y="7562"/>
                    <a:pt x="6554" y="7562"/>
                  </a:cubicBezTo>
                  <a:lnTo>
                    <a:pt x="5892" y="7562"/>
                  </a:lnTo>
                  <a:cubicBezTo>
                    <a:pt x="5672" y="7562"/>
                    <a:pt x="5514" y="7404"/>
                    <a:pt x="5514" y="7215"/>
                  </a:cubicBezTo>
                  <a:cubicBezTo>
                    <a:pt x="5514" y="7026"/>
                    <a:pt x="5672" y="6869"/>
                    <a:pt x="5892" y="6869"/>
                  </a:cubicBezTo>
                  <a:close/>
                  <a:moveTo>
                    <a:pt x="694" y="1"/>
                  </a:moveTo>
                  <a:lnTo>
                    <a:pt x="694" y="95"/>
                  </a:lnTo>
                  <a:cubicBezTo>
                    <a:pt x="694" y="631"/>
                    <a:pt x="442" y="1198"/>
                    <a:pt x="64" y="1576"/>
                  </a:cubicBezTo>
                  <a:lnTo>
                    <a:pt x="1" y="1607"/>
                  </a:lnTo>
                  <a:lnTo>
                    <a:pt x="1" y="5860"/>
                  </a:lnTo>
                  <a:lnTo>
                    <a:pt x="64" y="5923"/>
                  </a:lnTo>
                  <a:cubicBezTo>
                    <a:pt x="442" y="6301"/>
                    <a:pt x="694" y="6869"/>
                    <a:pt x="694" y="7404"/>
                  </a:cubicBezTo>
                  <a:cubicBezTo>
                    <a:pt x="694" y="7971"/>
                    <a:pt x="442" y="8475"/>
                    <a:pt x="95" y="8853"/>
                  </a:cubicBezTo>
                  <a:lnTo>
                    <a:pt x="7184" y="8853"/>
                  </a:lnTo>
                  <a:cubicBezTo>
                    <a:pt x="7720" y="8853"/>
                    <a:pt x="8192" y="8381"/>
                    <a:pt x="8192" y="7845"/>
                  </a:cubicBezTo>
                  <a:lnTo>
                    <a:pt x="8192" y="946"/>
                  </a:lnTo>
                  <a:cubicBezTo>
                    <a:pt x="8255" y="473"/>
                    <a:pt x="7814" y="1"/>
                    <a:pt x="7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41"/>
            <p:cNvSpPr/>
            <p:nvPr/>
          </p:nvSpPr>
          <p:spPr>
            <a:xfrm>
              <a:off x="-31452725" y="3191825"/>
              <a:ext cx="86650" cy="259150"/>
            </a:xfrm>
            <a:custGeom>
              <a:avLst/>
              <a:gdLst/>
              <a:ahLst/>
              <a:cxnLst/>
              <a:rect l="l" t="t" r="r" b="b"/>
              <a:pathLst>
                <a:path w="3466" h="10366" extrusionOk="0">
                  <a:moveTo>
                    <a:pt x="1450" y="1"/>
                  </a:moveTo>
                  <a:cubicBezTo>
                    <a:pt x="662" y="1"/>
                    <a:pt x="0" y="662"/>
                    <a:pt x="0" y="1450"/>
                  </a:cubicBezTo>
                  <a:cubicBezTo>
                    <a:pt x="0" y="1860"/>
                    <a:pt x="158" y="2206"/>
                    <a:pt x="410" y="2490"/>
                  </a:cubicBezTo>
                  <a:lnTo>
                    <a:pt x="694" y="2773"/>
                  </a:lnTo>
                  <a:lnTo>
                    <a:pt x="694" y="7593"/>
                  </a:lnTo>
                  <a:lnTo>
                    <a:pt x="410" y="7877"/>
                  </a:lnTo>
                  <a:cubicBezTo>
                    <a:pt x="158" y="8161"/>
                    <a:pt x="0" y="8507"/>
                    <a:pt x="0" y="8917"/>
                  </a:cubicBezTo>
                  <a:cubicBezTo>
                    <a:pt x="0" y="9704"/>
                    <a:pt x="662" y="10366"/>
                    <a:pt x="1450" y="10366"/>
                  </a:cubicBezTo>
                  <a:lnTo>
                    <a:pt x="1985" y="10366"/>
                  </a:lnTo>
                  <a:cubicBezTo>
                    <a:pt x="2773" y="10366"/>
                    <a:pt x="3466" y="9704"/>
                    <a:pt x="3466" y="8917"/>
                  </a:cubicBezTo>
                  <a:cubicBezTo>
                    <a:pt x="3466" y="8507"/>
                    <a:pt x="3308" y="8161"/>
                    <a:pt x="3025" y="7877"/>
                  </a:cubicBezTo>
                  <a:lnTo>
                    <a:pt x="2741" y="7593"/>
                  </a:lnTo>
                  <a:lnTo>
                    <a:pt x="2741" y="2773"/>
                  </a:lnTo>
                  <a:lnTo>
                    <a:pt x="3025" y="2490"/>
                  </a:lnTo>
                  <a:cubicBezTo>
                    <a:pt x="3308" y="2206"/>
                    <a:pt x="3466" y="1860"/>
                    <a:pt x="3466" y="1450"/>
                  </a:cubicBezTo>
                  <a:cubicBezTo>
                    <a:pt x="3466" y="662"/>
                    <a:pt x="2773" y="1"/>
                    <a:pt x="1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41"/>
            <p:cNvSpPr/>
            <p:nvPr/>
          </p:nvSpPr>
          <p:spPr>
            <a:xfrm>
              <a:off x="-31409400" y="3468275"/>
              <a:ext cx="92950" cy="17375"/>
            </a:xfrm>
            <a:custGeom>
              <a:avLst/>
              <a:gdLst/>
              <a:ahLst/>
              <a:cxnLst/>
              <a:rect l="l" t="t" r="r" b="b"/>
              <a:pathLst>
                <a:path w="3718" h="695" extrusionOk="0">
                  <a:moveTo>
                    <a:pt x="0" y="1"/>
                  </a:moveTo>
                  <a:cubicBezTo>
                    <a:pt x="0" y="379"/>
                    <a:pt x="315" y="694"/>
                    <a:pt x="662" y="694"/>
                  </a:cubicBezTo>
                  <a:lnTo>
                    <a:pt x="3056" y="694"/>
                  </a:lnTo>
                  <a:cubicBezTo>
                    <a:pt x="3466" y="694"/>
                    <a:pt x="3718" y="379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5" name="Google Shape;6845;p41"/>
          <p:cNvGrpSpPr/>
          <p:nvPr/>
        </p:nvGrpSpPr>
        <p:grpSpPr>
          <a:xfrm>
            <a:off x="6089866" y="3473274"/>
            <a:ext cx="334919" cy="334919"/>
            <a:chOff x="-31452725" y="3551775"/>
            <a:chExt cx="292225" cy="292225"/>
          </a:xfrm>
        </p:grpSpPr>
        <p:sp>
          <p:nvSpPr>
            <p:cNvPr id="6846" name="Google Shape;6846;p41"/>
            <p:cNvSpPr/>
            <p:nvPr/>
          </p:nvSpPr>
          <p:spPr>
            <a:xfrm>
              <a:off x="-31452725" y="3756550"/>
              <a:ext cx="155175" cy="34675"/>
            </a:xfrm>
            <a:custGeom>
              <a:avLst/>
              <a:gdLst/>
              <a:ahLst/>
              <a:cxnLst/>
              <a:rect l="l" t="t" r="r" b="b"/>
              <a:pathLst>
                <a:path w="6207" h="1387" extrusionOk="0">
                  <a:moveTo>
                    <a:pt x="32" y="1"/>
                  </a:moveTo>
                  <a:lnTo>
                    <a:pt x="32" y="1040"/>
                  </a:lnTo>
                  <a:cubicBezTo>
                    <a:pt x="0" y="1292"/>
                    <a:pt x="158" y="1387"/>
                    <a:pt x="347" y="1387"/>
                  </a:cubicBezTo>
                  <a:lnTo>
                    <a:pt x="6207" y="1387"/>
                  </a:lnTo>
                  <a:lnTo>
                    <a:pt x="62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41"/>
            <p:cNvSpPr/>
            <p:nvPr/>
          </p:nvSpPr>
          <p:spPr>
            <a:xfrm>
              <a:off x="-31452725" y="3551775"/>
              <a:ext cx="183525" cy="188275"/>
            </a:xfrm>
            <a:custGeom>
              <a:avLst/>
              <a:gdLst/>
              <a:ahLst/>
              <a:cxnLst/>
              <a:rect l="l" t="t" r="r" b="b"/>
              <a:pathLst>
                <a:path w="7341" h="7531" extrusionOk="0">
                  <a:moveTo>
                    <a:pt x="4474" y="0"/>
                  </a:moveTo>
                  <a:cubicBezTo>
                    <a:pt x="3939" y="0"/>
                    <a:pt x="3466" y="473"/>
                    <a:pt x="3466" y="1040"/>
                  </a:cubicBezTo>
                  <a:cubicBezTo>
                    <a:pt x="3466" y="1576"/>
                    <a:pt x="3939" y="2080"/>
                    <a:pt x="4474" y="2080"/>
                  </a:cubicBezTo>
                  <a:cubicBezTo>
                    <a:pt x="4600" y="2080"/>
                    <a:pt x="4726" y="2017"/>
                    <a:pt x="4852" y="1985"/>
                  </a:cubicBezTo>
                  <a:lnTo>
                    <a:pt x="4852" y="2773"/>
                  </a:lnTo>
                  <a:lnTo>
                    <a:pt x="2741" y="2773"/>
                  </a:lnTo>
                  <a:cubicBezTo>
                    <a:pt x="1261" y="2773"/>
                    <a:pt x="0" y="4002"/>
                    <a:pt x="0" y="5482"/>
                  </a:cubicBezTo>
                  <a:lnTo>
                    <a:pt x="0" y="7530"/>
                  </a:lnTo>
                  <a:lnTo>
                    <a:pt x="6175" y="7530"/>
                  </a:lnTo>
                  <a:lnTo>
                    <a:pt x="6175" y="5167"/>
                  </a:lnTo>
                  <a:cubicBezTo>
                    <a:pt x="6175" y="4191"/>
                    <a:pt x="6648" y="3372"/>
                    <a:pt x="7341" y="2773"/>
                  </a:cubicBezTo>
                  <a:lnTo>
                    <a:pt x="5514" y="2773"/>
                  </a:lnTo>
                  <a:lnTo>
                    <a:pt x="5514" y="1040"/>
                  </a:lnTo>
                  <a:cubicBezTo>
                    <a:pt x="5514" y="505"/>
                    <a:pt x="504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41"/>
            <p:cNvSpPr/>
            <p:nvPr/>
          </p:nvSpPr>
          <p:spPr>
            <a:xfrm>
              <a:off x="-31366100" y="3808550"/>
              <a:ext cx="52025" cy="35450"/>
            </a:xfrm>
            <a:custGeom>
              <a:avLst/>
              <a:gdLst/>
              <a:ahLst/>
              <a:cxnLst/>
              <a:rect l="l" t="t" r="r" b="b"/>
              <a:pathLst>
                <a:path w="2081" h="1418" extrusionOk="0">
                  <a:moveTo>
                    <a:pt x="32" y="0"/>
                  </a:moveTo>
                  <a:lnTo>
                    <a:pt x="32" y="1040"/>
                  </a:lnTo>
                  <a:lnTo>
                    <a:pt x="1" y="1040"/>
                  </a:lnTo>
                  <a:cubicBezTo>
                    <a:pt x="1" y="1260"/>
                    <a:pt x="159" y="1418"/>
                    <a:pt x="348" y="1418"/>
                  </a:cubicBezTo>
                  <a:lnTo>
                    <a:pt x="1734" y="1418"/>
                  </a:lnTo>
                  <a:cubicBezTo>
                    <a:pt x="1923" y="1418"/>
                    <a:pt x="2080" y="1260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41"/>
            <p:cNvSpPr/>
            <p:nvPr/>
          </p:nvSpPr>
          <p:spPr>
            <a:xfrm>
              <a:off x="-31281025" y="3621075"/>
              <a:ext cx="120525" cy="171725"/>
            </a:xfrm>
            <a:custGeom>
              <a:avLst/>
              <a:gdLst/>
              <a:ahLst/>
              <a:cxnLst/>
              <a:rect l="l" t="t" r="r" b="b"/>
              <a:pathLst>
                <a:path w="4821" h="6869" extrusionOk="0">
                  <a:moveTo>
                    <a:pt x="3435" y="2017"/>
                  </a:moveTo>
                  <a:cubicBezTo>
                    <a:pt x="3624" y="2017"/>
                    <a:pt x="3781" y="2175"/>
                    <a:pt x="3781" y="2364"/>
                  </a:cubicBezTo>
                  <a:cubicBezTo>
                    <a:pt x="3750" y="2553"/>
                    <a:pt x="3592" y="2710"/>
                    <a:pt x="3435" y="2710"/>
                  </a:cubicBezTo>
                  <a:lnTo>
                    <a:pt x="1387" y="2710"/>
                  </a:lnTo>
                  <a:cubicBezTo>
                    <a:pt x="1198" y="2710"/>
                    <a:pt x="1040" y="2553"/>
                    <a:pt x="1040" y="2364"/>
                  </a:cubicBezTo>
                  <a:cubicBezTo>
                    <a:pt x="1040" y="2175"/>
                    <a:pt x="1198" y="2017"/>
                    <a:pt x="1387" y="2017"/>
                  </a:cubicBezTo>
                  <a:close/>
                  <a:moveTo>
                    <a:pt x="3088" y="4128"/>
                  </a:moveTo>
                  <a:cubicBezTo>
                    <a:pt x="3466" y="4128"/>
                    <a:pt x="3750" y="4443"/>
                    <a:pt x="3750" y="4821"/>
                  </a:cubicBezTo>
                  <a:cubicBezTo>
                    <a:pt x="3750" y="5168"/>
                    <a:pt x="3466" y="5483"/>
                    <a:pt x="3088" y="5483"/>
                  </a:cubicBezTo>
                  <a:lnTo>
                    <a:pt x="1702" y="5483"/>
                  </a:lnTo>
                  <a:cubicBezTo>
                    <a:pt x="1324" y="5483"/>
                    <a:pt x="1040" y="5168"/>
                    <a:pt x="1040" y="4821"/>
                  </a:cubicBezTo>
                  <a:cubicBezTo>
                    <a:pt x="1040" y="4412"/>
                    <a:pt x="1355" y="4128"/>
                    <a:pt x="1702" y="4128"/>
                  </a:cubicBezTo>
                  <a:close/>
                  <a:moveTo>
                    <a:pt x="2426" y="1"/>
                  </a:moveTo>
                  <a:cubicBezTo>
                    <a:pt x="1072" y="1"/>
                    <a:pt x="1" y="1072"/>
                    <a:pt x="1" y="2395"/>
                  </a:cubicBezTo>
                  <a:lnTo>
                    <a:pt x="1" y="6869"/>
                  </a:lnTo>
                  <a:lnTo>
                    <a:pt x="4474" y="6869"/>
                  </a:lnTo>
                  <a:cubicBezTo>
                    <a:pt x="4663" y="6869"/>
                    <a:pt x="4821" y="6711"/>
                    <a:pt x="4821" y="6491"/>
                  </a:cubicBezTo>
                  <a:lnTo>
                    <a:pt x="4821" y="2395"/>
                  </a:lnTo>
                  <a:cubicBezTo>
                    <a:pt x="4789" y="1072"/>
                    <a:pt x="3718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0" name="Google Shape;6850;p41"/>
          <p:cNvGrpSpPr/>
          <p:nvPr/>
        </p:nvGrpSpPr>
        <p:grpSpPr>
          <a:xfrm>
            <a:off x="6088505" y="3883563"/>
            <a:ext cx="337641" cy="336724"/>
            <a:chOff x="-31455100" y="3909350"/>
            <a:chExt cx="294600" cy="293800"/>
          </a:xfrm>
        </p:grpSpPr>
        <p:sp>
          <p:nvSpPr>
            <p:cNvPr id="6851" name="Google Shape;6851;p41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41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3" name="Google Shape;6853;p41"/>
          <p:cNvGrpSpPr/>
          <p:nvPr/>
        </p:nvGrpSpPr>
        <p:grpSpPr>
          <a:xfrm>
            <a:off x="7355302" y="3884466"/>
            <a:ext cx="334031" cy="334919"/>
            <a:chOff x="-30345325" y="3918800"/>
            <a:chExt cx="291450" cy="292225"/>
          </a:xfrm>
        </p:grpSpPr>
        <p:sp>
          <p:nvSpPr>
            <p:cNvPr id="6854" name="Google Shape;6854;p41"/>
            <p:cNvSpPr/>
            <p:nvPr/>
          </p:nvSpPr>
          <p:spPr>
            <a:xfrm>
              <a:off x="-30174425" y="3988125"/>
              <a:ext cx="120550" cy="120175"/>
            </a:xfrm>
            <a:custGeom>
              <a:avLst/>
              <a:gdLst/>
              <a:ahLst/>
              <a:cxnLst/>
              <a:rect l="l" t="t" r="r" b="b"/>
              <a:pathLst>
                <a:path w="4822" h="4807" extrusionOk="0"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426"/>
                  </a:lnTo>
                  <a:cubicBezTo>
                    <a:pt x="1" y="2962"/>
                    <a:pt x="474" y="3434"/>
                    <a:pt x="1041" y="3434"/>
                  </a:cubicBezTo>
                  <a:lnTo>
                    <a:pt x="1387" y="3434"/>
                  </a:lnTo>
                  <a:lnTo>
                    <a:pt x="1387" y="4474"/>
                  </a:lnTo>
                  <a:cubicBezTo>
                    <a:pt x="1387" y="4631"/>
                    <a:pt x="1482" y="4726"/>
                    <a:pt x="1576" y="4789"/>
                  </a:cubicBezTo>
                  <a:cubicBezTo>
                    <a:pt x="1618" y="4799"/>
                    <a:pt x="1664" y="4806"/>
                    <a:pt x="1709" y="4806"/>
                  </a:cubicBezTo>
                  <a:cubicBezTo>
                    <a:pt x="1800" y="4806"/>
                    <a:pt x="1891" y="4778"/>
                    <a:pt x="1954" y="4694"/>
                  </a:cubicBezTo>
                  <a:lnTo>
                    <a:pt x="3214" y="3434"/>
                  </a:lnTo>
                  <a:lnTo>
                    <a:pt x="3750" y="3434"/>
                  </a:lnTo>
                  <a:cubicBezTo>
                    <a:pt x="4317" y="3434"/>
                    <a:pt x="4790" y="2962"/>
                    <a:pt x="4790" y="2426"/>
                  </a:cubicBezTo>
                  <a:lnTo>
                    <a:pt x="4790" y="1040"/>
                  </a:lnTo>
                  <a:cubicBezTo>
                    <a:pt x="4821" y="473"/>
                    <a:pt x="4380" y="0"/>
                    <a:pt x="37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41"/>
            <p:cNvSpPr/>
            <p:nvPr/>
          </p:nvSpPr>
          <p:spPr>
            <a:xfrm>
              <a:off x="-30345325" y="3988125"/>
              <a:ext cx="119750" cy="120175"/>
            </a:xfrm>
            <a:custGeom>
              <a:avLst/>
              <a:gdLst/>
              <a:ahLst/>
              <a:cxnLst/>
              <a:rect l="l" t="t" r="r" b="b"/>
              <a:pathLst>
                <a:path w="4790" h="4807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2395"/>
                  </a:lnTo>
                  <a:cubicBezTo>
                    <a:pt x="0" y="2962"/>
                    <a:pt x="473" y="3434"/>
                    <a:pt x="1009" y="3434"/>
                  </a:cubicBezTo>
                  <a:lnTo>
                    <a:pt x="1576" y="3434"/>
                  </a:lnTo>
                  <a:lnTo>
                    <a:pt x="2836" y="4694"/>
                  </a:lnTo>
                  <a:cubicBezTo>
                    <a:pt x="2920" y="4778"/>
                    <a:pt x="3018" y="4806"/>
                    <a:pt x="3102" y="4806"/>
                  </a:cubicBezTo>
                  <a:cubicBezTo>
                    <a:pt x="3144" y="4806"/>
                    <a:pt x="3182" y="4799"/>
                    <a:pt x="3214" y="4789"/>
                  </a:cubicBezTo>
                  <a:cubicBezTo>
                    <a:pt x="3340" y="4726"/>
                    <a:pt x="3434" y="4568"/>
                    <a:pt x="3434" y="4474"/>
                  </a:cubicBezTo>
                  <a:lnTo>
                    <a:pt x="3434" y="3434"/>
                  </a:lnTo>
                  <a:lnTo>
                    <a:pt x="3781" y="3434"/>
                  </a:lnTo>
                  <a:cubicBezTo>
                    <a:pt x="4348" y="3434"/>
                    <a:pt x="4789" y="2962"/>
                    <a:pt x="4789" y="2395"/>
                  </a:cubicBezTo>
                  <a:lnTo>
                    <a:pt x="4789" y="1040"/>
                  </a:lnTo>
                  <a:cubicBezTo>
                    <a:pt x="4789" y="473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41"/>
            <p:cNvSpPr/>
            <p:nvPr/>
          </p:nvSpPr>
          <p:spPr>
            <a:xfrm>
              <a:off x="-30293350" y="4159025"/>
              <a:ext cx="188275" cy="52000"/>
            </a:xfrm>
            <a:custGeom>
              <a:avLst/>
              <a:gdLst/>
              <a:ahLst/>
              <a:cxnLst/>
              <a:rect l="l" t="t" r="r" b="b"/>
              <a:pathLst>
                <a:path w="7531" h="2080" extrusionOk="0">
                  <a:moveTo>
                    <a:pt x="1" y="1"/>
                  </a:moveTo>
                  <a:lnTo>
                    <a:pt x="1" y="1040"/>
                  </a:lnTo>
                  <a:cubicBezTo>
                    <a:pt x="1" y="1607"/>
                    <a:pt x="473" y="2080"/>
                    <a:pt x="1040" y="2080"/>
                  </a:cubicBezTo>
                  <a:lnTo>
                    <a:pt x="6491" y="2080"/>
                  </a:lnTo>
                  <a:cubicBezTo>
                    <a:pt x="7058" y="2080"/>
                    <a:pt x="7530" y="1607"/>
                    <a:pt x="7530" y="1040"/>
                  </a:cubicBezTo>
                  <a:lnTo>
                    <a:pt x="75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41"/>
            <p:cNvSpPr/>
            <p:nvPr/>
          </p:nvSpPr>
          <p:spPr>
            <a:xfrm>
              <a:off x="-30293350" y="3918800"/>
              <a:ext cx="188275" cy="34675"/>
            </a:xfrm>
            <a:custGeom>
              <a:avLst/>
              <a:gdLst/>
              <a:ahLst/>
              <a:cxnLst/>
              <a:rect l="l" t="t" r="r" b="b"/>
              <a:pathLst>
                <a:path w="7531" h="1387" extrusionOk="0"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30" y="1387"/>
                  </a:lnTo>
                  <a:lnTo>
                    <a:pt x="7530" y="1040"/>
                  </a:lnTo>
                  <a:cubicBezTo>
                    <a:pt x="7530" y="505"/>
                    <a:pt x="7058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41"/>
            <p:cNvSpPr/>
            <p:nvPr/>
          </p:nvSpPr>
          <p:spPr>
            <a:xfrm>
              <a:off x="-30294125" y="3970800"/>
              <a:ext cx="188250" cy="170925"/>
            </a:xfrm>
            <a:custGeom>
              <a:avLst/>
              <a:gdLst/>
              <a:ahLst/>
              <a:cxnLst/>
              <a:rect l="l" t="t" r="r" b="b"/>
              <a:pathLst>
                <a:path w="7530" h="6837" extrusionOk="0">
                  <a:moveTo>
                    <a:pt x="1733" y="0"/>
                  </a:moveTo>
                  <a:cubicBezTo>
                    <a:pt x="2678" y="0"/>
                    <a:pt x="3434" y="756"/>
                    <a:pt x="3434" y="1701"/>
                  </a:cubicBezTo>
                  <a:lnTo>
                    <a:pt x="3434" y="3056"/>
                  </a:lnTo>
                  <a:cubicBezTo>
                    <a:pt x="3434" y="3907"/>
                    <a:pt x="2836" y="4568"/>
                    <a:pt x="2048" y="4757"/>
                  </a:cubicBezTo>
                  <a:lnTo>
                    <a:pt x="2048" y="5167"/>
                  </a:lnTo>
                  <a:cubicBezTo>
                    <a:pt x="2048" y="5576"/>
                    <a:pt x="1828" y="5954"/>
                    <a:pt x="1418" y="6112"/>
                  </a:cubicBezTo>
                  <a:cubicBezTo>
                    <a:pt x="1307" y="6162"/>
                    <a:pt x="1184" y="6187"/>
                    <a:pt x="1058" y="6187"/>
                  </a:cubicBezTo>
                  <a:cubicBezTo>
                    <a:pt x="789" y="6187"/>
                    <a:pt x="508" y="6075"/>
                    <a:pt x="315" y="5860"/>
                  </a:cubicBezTo>
                  <a:lnTo>
                    <a:pt x="0" y="5545"/>
                  </a:lnTo>
                  <a:lnTo>
                    <a:pt x="0" y="6837"/>
                  </a:lnTo>
                  <a:lnTo>
                    <a:pt x="7530" y="6837"/>
                  </a:lnTo>
                  <a:lnTo>
                    <a:pt x="7530" y="5545"/>
                  </a:lnTo>
                  <a:lnTo>
                    <a:pt x="7215" y="5860"/>
                  </a:lnTo>
                  <a:cubicBezTo>
                    <a:pt x="7022" y="6075"/>
                    <a:pt x="6756" y="6187"/>
                    <a:pt x="6496" y="6187"/>
                  </a:cubicBezTo>
                  <a:cubicBezTo>
                    <a:pt x="6374" y="6187"/>
                    <a:pt x="6254" y="6162"/>
                    <a:pt x="6144" y="6112"/>
                  </a:cubicBezTo>
                  <a:cubicBezTo>
                    <a:pt x="5734" y="5954"/>
                    <a:pt x="5514" y="5576"/>
                    <a:pt x="5514" y="5167"/>
                  </a:cubicBezTo>
                  <a:lnTo>
                    <a:pt x="5514" y="4757"/>
                  </a:lnTo>
                  <a:cubicBezTo>
                    <a:pt x="4726" y="4600"/>
                    <a:pt x="4127" y="3907"/>
                    <a:pt x="4127" y="3056"/>
                  </a:cubicBezTo>
                  <a:lnTo>
                    <a:pt x="4127" y="1701"/>
                  </a:lnTo>
                  <a:cubicBezTo>
                    <a:pt x="4127" y="756"/>
                    <a:pt x="488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9" name="Google Shape;6859;p41"/>
          <p:cNvGrpSpPr/>
          <p:nvPr/>
        </p:nvGrpSpPr>
        <p:grpSpPr>
          <a:xfrm>
            <a:off x="2305320" y="3057139"/>
            <a:ext cx="314146" cy="334031"/>
            <a:chOff x="-34755225" y="3202075"/>
            <a:chExt cx="274100" cy="291450"/>
          </a:xfrm>
        </p:grpSpPr>
        <p:sp>
          <p:nvSpPr>
            <p:cNvPr id="6860" name="Google Shape;6860;p41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41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41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1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1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1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1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7" name="Google Shape;6867;p41"/>
          <p:cNvGrpSpPr/>
          <p:nvPr/>
        </p:nvGrpSpPr>
        <p:grpSpPr>
          <a:xfrm>
            <a:off x="2295377" y="3473718"/>
            <a:ext cx="334031" cy="334031"/>
            <a:chOff x="-34763900" y="3561225"/>
            <a:chExt cx="291450" cy="291450"/>
          </a:xfrm>
        </p:grpSpPr>
        <p:sp>
          <p:nvSpPr>
            <p:cNvPr id="6868" name="Google Shape;6868;p41"/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1"/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1"/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1" name="Google Shape;6871;p41"/>
          <p:cNvSpPr/>
          <p:nvPr/>
        </p:nvSpPr>
        <p:spPr>
          <a:xfrm>
            <a:off x="2293583" y="3885101"/>
            <a:ext cx="334031" cy="334002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72" name="Google Shape;6872;p41"/>
          <p:cNvGrpSpPr/>
          <p:nvPr/>
        </p:nvGrpSpPr>
        <p:grpSpPr>
          <a:xfrm>
            <a:off x="4403025" y="3056693"/>
            <a:ext cx="334919" cy="334919"/>
            <a:chOff x="-32927950" y="3227275"/>
            <a:chExt cx="292225" cy="292225"/>
          </a:xfrm>
        </p:grpSpPr>
        <p:sp>
          <p:nvSpPr>
            <p:cNvPr id="6873" name="Google Shape;6873;p41"/>
            <p:cNvSpPr/>
            <p:nvPr/>
          </p:nvSpPr>
          <p:spPr>
            <a:xfrm>
              <a:off x="-32927950" y="3228075"/>
              <a:ext cx="69325" cy="291425"/>
            </a:xfrm>
            <a:custGeom>
              <a:avLst/>
              <a:gdLst/>
              <a:ahLst/>
              <a:cxnLst/>
              <a:rect l="l" t="t" r="r" b="b"/>
              <a:pathLst>
                <a:path w="2773" h="11657" extrusionOk="0">
                  <a:moveTo>
                    <a:pt x="1733" y="0"/>
                  </a:moveTo>
                  <a:cubicBezTo>
                    <a:pt x="1198" y="0"/>
                    <a:pt x="725" y="473"/>
                    <a:pt x="725" y="1040"/>
                  </a:cubicBezTo>
                  <a:lnTo>
                    <a:pt x="725" y="1386"/>
                  </a:lnTo>
                  <a:lnTo>
                    <a:pt x="347" y="1386"/>
                  </a:lnTo>
                  <a:cubicBezTo>
                    <a:pt x="158" y="1386"/>
                    <a:pt x="1" y="1544"/>
                    <a:pt x="1" y="1733"/>
                  </a:cubicBezTo>
                  <a:cubicBezTo>
                    <a:pt x="1" y="1922"/>
                    <a:pt x="158" y="2079"/>
                    <a:pt x="347" y="2079"/>
                  </a:cubicBezTo>
                  <a:lnTo>
                    <a:pt x="725" y="2079"/>
                  </a:lnTo>
                  <a:lnTo>
                    <a:pt x="725" y="3466"/>
                  </a:lnTo>
                  <a:lnTo>
                    <a:pt x="347" y="3466"/>
                  </a:lnTo>
                  <a:cubicBezTo>
                    <a:pt x="158" y="3466"/>
                    <a:pt x="1" y="3623"/>
                    <a:pt x="1" y="3812"/>
                  </a:cubicBezTo>
                  <a:cubicBezTo>
                    <a:pt x="1" y="4033"/>
                    <a:pt x="158" y="4190"/>
                    <a:pt x="347" y="4190"/>
                  </a:cubicBezTo>
                  <a:lnTo>
                    <a:pt x="725" y="4190"/>
                  </a:lnTo>
                  <a:lnTo>
                    <a:pt x="725" y="5608"/>
                  </a:lnTo>
                  <a:lnTo>
                    <a:pt x="347" y="5608"/>
                  </a:lnTo>
                  <a:cubicBezTo>
                    <a:pt x="158" y="5608"/>
                    <a:pt x="1" y="5765"/>
                    <a:pt x="1" y="5954"/>
                  </a:cubicBezTo>
                  <a:cubicBezTo>
                    <a:pt x="1" y="6143"/>
                    <a:pt x="158" y="6301"/>
                    <a:pt x="347" y="6301"/>
                  </a:cubicBezTo>
                  <a:lnTo>
                    <a:pt x="725" y="6301"/>
                  </a:lnTo>
                  <a:lnTo>
                    <a:pt x="725" y="7687"/>
                  </a:lnTo>
                  <a:lnTo>
                    <a:pt x="347" y="7687"/>
                  </a:lnTo>
                  <a:cubicBezTo>
                    <a:pt x="158" y="7687"/>
                    <a:pt x="1" y="7845"/>
                    <a:pt x="1" y="8034"/>
                  </a:cubicBezTo>
                  <a:cubicBezTo>
                    <a:pt x="1" y="8223"/>
                    <a:pt x="158" y="8380"/>
                    <a:pt x="347" y="8380"/>
                  </a:cubicBezTo>
                  <a:lnTo>
                    <a:pt x="725" y="8380"/>
                  </a:lnTo>
                  <a:lnTo>
                    <a:pt x="725" y="9767"/>
                  </a:lnTo>
                  <a:lnTo>
                    <a:pt x="347" y="9767"/>
                  </a:lnTo>
                  <a:lnTo>
                    <a:pt x="347" y="9577"/>
                  </a:lnTo>
                  <a:cubicBezTo>
                    <a:pt x="158" y="9577"/>
                    <a:pt x="1" y="9735"/>
                    <a:pt x="1" y="9924"/>
                  </a:cubicBezTo>
                  <a:cubicBezTo>
                    <a:pt x="1" y="10113"/>
                    <a:pt x="158" y="10271"/>
                    <a:pt x="347" y="10271"/>
                  </a:cubicBezTo>
                  <a:lnTo>
                    <a:pt x="725" y="10271"/>
                  </a:lnTo>
                  <a:lnTo>
                    <a:pt x="725" y="10649"/>
                  </a:lnTo>
                  <a:cubicBezTo>
                    <a:pt x="725" y="11184"/>
                    <a:pt x="1198" y="11657"/>
                    <a:pt x="1733" y="11657"/>
                  </a:cubicBezTo>
                  <a:lnTo>
                    <a:pt x="2773" y="11657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1"/>
            <p:cNvSpPr/>
            <p:nvPr/>
          </p:nvSpPr>
          <p:spPr>
            <a:xfrm>
              <a:off x="-32841300" y="3227275"/>
              <a:ext cx="154400" cy="291450"/>
            </a:xfrm>
            <a:custGeom>
              <a:avLst/>
              <a:gdLst/>
              <a:ahLst/>
              <a:cxnLst/>
              <a:rect l="l" t="t" r="r" b="b"/>
              <a:pathLst>
                <a:path w="6176" h="11658" extrusionOk="0">
                  <a:moveTo>
                    <a:pt x="4096" y="2048"/>
                  </a:moveTo>
                  <a:cubicBezTo>
                    <a:pt x="4285" y="2048"/>
                    <a:pt x="4442" y="2206"/>
                    <a:pt x="4442" y="2395"/>
                  </a:cubicBezTo>
                  <a:lnTo>
                    <a:pt x="4442" y="3750"/>
                  </a:lnTo>
                  <a:cubicBezTo>
                    <a:pt x="4442" y="3939"/>
                    <a:pt x="4285" y="4096"/>
                    <a:pt x="4096" y="4096"/>
                  </a:cubicBezTo>
                  <a:lnTo>
                    <a:pt x="3088" y="4096"/>
                  </a:lnTo>
                  <a:lnTo>
                    <a:pt x="3088" y="7562"/>
                  </a:lnTo>
                  <a:lnTo>
                    <a:pt x="4096" y="7562"/>
                  </a:lnTo>
                  <a:cubicBezTo>
                    <a:pt x="4285" y="7562"/>
                    <a:pt x="4442" y="7719"/>
                    <a:pt x="4442" y="7908"/>
                  </a:cubicBezTo>
                  <a:lnTo>
                    <a:pt x="4442" y="9294"/>
                  </a:lnTo>
                  <a:cubicBezTo>
                    <a:pt x="4442" y="9483"/>
                    <a:pt x="4285" y="9641"/>
                    <a:pt x="4096" y="9641"/>
                  </a:cubicBezTo>
                  <a:lnTo>
                    <a:pt x="3088" y="9641"/>
                  </a:lnTo>
                  <a:cubicBezTo>
                    <a:pt x="2332" y="9641"/>
                    <a:pt x="1701" y="9011"/>
                    <a:pt x="1701" y="8255"/>
                  </a:cubicBezTo>
                  <a:lnTo>
                    <a:pt x="1701" y="3435"/>
                  </a:lnTo>
                  <a:cubicBezTo>
                    <a:pt x="1701" y="2678"/>
                    <a:pt x="2332" y="2048"/>
                    <a:pt x="3088" y="2048"/>
                  </a:cubicBezTo>
                  <a:close/>
                  <a:moveTo>
                    <a:pt x="0" y="1"/>
                  </a:moveTo>
                  <a:lnTo>
                    <a:pt x="0" y="11657"/>
                  </a:lnTo>
                  <a:lnTo>
                    <a:pt x="5167" y="11657"/>
                  </a:lnTo>
                  <a:cubicBezTo>
                    <a:pt x="5703" y="11657"/>
                    <a:pt x="6175" y="11185"/>
                    <a:pt x="6175" y="10618"/>
                  </a:cubicBezTo>
                  <a:lnTo>
                    <a:pt x="6175" y="1009"/>
                  </a:lnTo>
                  <a:cubicBezTo>
                    <a:pt x="6175" y="473"/>
                    <a:pt x="5703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1"/>
            <p:cNvSpPr/>
            <p:nvPr/>
          </p:nvSpPr>
          <p:spPr>
            <a:xfrm>
              <a:off x="-32669600" y="3261925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1"/>
                  </a:moveTo>
                  <a:lnTo>
                    <a:pt x="0" y="2049"/>
                  </a:lnTo>
                  <a:lnTo>
                    <a:pt x="1355" y="2049"/>
                  </a:lnTo>
                  <a:lnTo>
                    <a:pt x="1355" y="347"/>
                  </a:lnTo>
                  <a:cubicBezTo>
                    <a:pt x="1355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1"/>
            <p:cNvSpPr/>
            <p:nvPr/>
          </p:nvSpPr>
          <p:spPr>
            <a:xfrm>
              <a:off x="-32669600" y="3329675"/>
              <a:ext cx="33875" cy="35450"/>
            </a:xfrm>
            <a:custGeom>
              <a:avLst/>
              <a:gdLst/>
              <a:ahLst/>
              <a:cxnLst/>
              <a:rect l="l" t="t" r="r" b="b"/>
              <a:pathLst>
                <a:path w="1355" h="1418" extrusionOk="0">
                  <a:moveTo>
                    <a:pt x="0" y="0"/>
                  </a:moveTo>
                  <a:lnTo>
                    <a:pt x="0" y="1418"/>
                  </a:lnTo>
                  <a:lnTo>
                    <a:pt x="1355" y="1418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1"/>
            <p:cNvSpPr/>
            <p:nvPr/>
          </p:nvSpPr>
          <p:spPr>
            <a:xfrm>
              <a:off x="-32669600" y="3381650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0"/>
                  </a:moveTo>
                  <a:lnTo>
                    <a:pt x="0" y="2048"/>
                  </a:lnTo>
                  <a:lnTo>
                    <a:pt x="1008" y="2048"/>
                  </a:lnTo>
                  <a:cubicBezTo>
                    <a:pt x="1197" y="2048"/>
                    <a:pt x="1355" y="1891"/>
                    <a:pt x="1355" y="170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8" name="Google Shape;6878;p41"/>
          <p:cNvGrpSpPr/>
          <p:nvPr/>
        </p:nvGrpSpPr>
        <p:grpSpPr>
          <a:xfrm>
            <a:off x="4402567" y="3473717"/>
            <a:ext cx="335836" cy="334031"/>
            <a:chOff x="-32927950" y="3586425"/>
            <a:chExt cx="293025" cy="291450"/>
          </a:xfrm>
        </p:grpSpPr>
        <p:sp>
          <p:nvSpPr>
            <p:cNvPr id="6879" name="Google Shape;6879;p41"/>
            <p:cNvSpPr/>
            <p:nvPr/>
          </p:nvSpPr>
          <p:spPr>
            <a:xfrm>
              <a:off x="-32927950" y="3843975"/>
              <a:ext cx="293025" cy="33900"/>
            </a:xfrm>
            <a:custGeom>
              <a:avLst/>
              <a:gdLst/>
              <a:ahLst/>
              <a:cxnLst/>
              <a:rect l="l" t="t" r="r" b="b"/>
              <a:pathLst>
                <a:path w="11721" h="1356" extrusionOk="0">
                  <a:moveTo>
                    <a:pt x="662" y="1"/>
                  </a:moveTo>
                  <a:cubicBezTo>
                    <a:pt x="284" y="1"/>
                    <a:pt x="1" y="316"/>
                    <a:pt x="1" y="662"/>
                  </a:cubicBezTo>
                  <a:lnTo>
                    <a:pt x="1" y="1009"/>
                  </a:lnTo>
                  <a:cubicBezTo>
                    <a:pt x="1" y="1198"/>
                    <a:pt x="158" y="1355"/>
                    <a:pt x="347" y="1355"/>
                  </a:cubicBezTo>
                  <a:lnTo>
                    <a:pt x="11342" y="1355"/>
                  </a:lnTo>
                  <a:cubicBezTo>
                    <a:pt x="11563" y="1355"/>
                    <a:pt x="11720" y="1198"/>
                    <a:pt x="11720" y="1009"/>
                  </a:cubicBezTo>
                  <a:lnTo>
                    <a:pt x="11720" y="694"/>
                  </a:lnTo>
                  <a:cubicBezTo>
                    <a:pt x="11689" y="316"/>
                    <a:pt x="11374" y="1"/>
                    <a:pt x="109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1"/>
            <p:cNvSpPr/>
            <p:nvPr/>
          </p:nvSpPr>
          <p:spPr>
            <a:xfrm>
              <a:off x="-32872025" y="3723475"/>
              <a:ext cx="180400" cy="52000"/>
            </a:xfrm>
            <a:custGeom>
              <a:avLst/>
              <a:gdLst/>
              <a:ahLst/>
              <a:cxnLst/>
              <a:rect l="l" t="t" r="r" b="b"/>
              <a:pathLst>
                <a:path w="7216" h="2080" extrusionOk="0">
                  <a:moveTo>
                    <a:pt x="757" y="1"/>
                  </a:moveTo>
                  <a:lnTo>
                    <a:pt x="0" y="2080"/>
                  </a:lnTo>
                  <a:lnTo>
                    <a:pt x="7215" y="2080"/>
                  </a:lnTo>
                  <a:lnTo>
                    <a:pt x="65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1"/>
            <p:cNvSpPr/>
            <p:nvPr/>
          </p:nvSpPr>
          <p:spPr>
            <a:xfrm>
              <a:off x="-32890150" y="3792775"/>
              <a:ext cx="217425" cy="33900"/>
            </a:xfrm>
            <a:custGeom>
              <a:avLst/>
              <a:gdLst/>
              <a:ahLst/>
              <a:cxnLst/>
              <a:rect l="l" t="t" r="r" b="b"/>
              <a:pathLst>
                <a:path w="8697" h="1356" extrusionOk="0">
                  <a:moveTo>
                    <a:pt x="505" y="1"/>
                  </a:moveTo>
                  <a:lnTo>
                    <a:pt x="1" y="1356"/>
                  </a:lnTo>
                  <a:lnTo>
                    <a:pt x="8696" y="1356"/>
                  </a:lnTo>
                  <a:lnTo>
                    <a:pt x="82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1"/>
            <p:cNvSpPr/>
            <p:nvPr/>
          </p:nvSpPr>
          <p:spPr>
            <a:xfrm>
              <a:off x="-32822400" y="3586425"/>
              <a:ext cx="82725" cy="52800"/>
            </a:xfrm>
            <a:custGeom>
              <a:avLst/>
              <a:gdLst/>
              <a:ahLst/>
              <a:cxnLst/>
              <a:rect l="l" t="t" r="r" b="b"/>
              <a:pathLst>
                <a:path w="3309" h="2112" extrusionOk="0">
                  <a:moveTo>
                    <a:pt x="1639" y="1"/>
                  </a:moveTo>
                  <a:cubicBezTo>
                    <a:pt x="1103" y="1"/>
                    <a:pt x="599" y="379"/>
                    <a:pt x="441" y="883"/>
                  </a:cubicBezTo>
                  <a:lnTo>
                    <a:pt x="0" y="2112"/>
                  </a:lnTo>
                  <a:lnTo>
                    <a:pt x="3308" y="2112"/>
                  </a:lnTo>
                  <a:lnTo>
                    <a:pt x="2867" y="883"/>
                  </a:lnTo>
                  <a:cubicBezTo>
                    <a:pt x="2678" y="316"/>
                    <a:pt x="2206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1"/>
            <p:cNvSpPr/>
            <p:nvPr/>
          </p:nvSpPr>
          <p:spPr>
            <a:xfrm>
              <a:off x="-32846825" y="3655750"/>
              <a:ext cx="131550" cy="51200"/>
            </a:xfrm>
            <a:custGeom>
              <a:avLst/>
              <a:gdLst/>
              <a:ahLst/>
              <a:cxnLst/>
              <a:rect l="l" t="t" r="r" b="b"/>
              <a:pathLst>
                <a:path w="5262" h="2048" extrusionOk="0">
                  <a:moveTo>
                    <a:pt x="694" y="0"/>
                  </a:moveTo>
                  <a:lnTo>
                    <a:pt x="1" y="2048"/>
                  </a:lnTo>
                  <a:lnTo>
                    <a:pt x="5262" y="2048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4" name="Google Shape;6884;p41"/>
          <p:cNvGrpSpPr/>
          <p:nvPr/>
        </p:nvGrpSpPr>
        <p:grpSpPr>
          <a:xfrm>
            <a:off x="4403025" y="3884006"/>
            <a:ext cx="334919" cy="335836"/>
            <a:chOff x="-32927950" y="3944800"/>
            <a:chExt cx="292225" cy="293025"/>
          </a:xfrm>
        </p:grpSpPr>
        <p:sp>
          <p:nvSpPr>
            <p:cNvPr id="6885" name="Google Shape;6885;p41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1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1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1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41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41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1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1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1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4" name="Google Shape;6894;p41"/>
          <p:cNvGrpSpPr/>
          <p:nvPr/>
        </p:nvGrpSpPr>
        <p:grpSpPr>
          <a:xfrm>
            <a:off x="6508199" y="3057025"/>
            <a:ext cx="334919" cy="334260"/>
            <a:chOff x="-31094350" y="3194000"/>
            <a:chExt cx="292225" cy="291650"/>
          </a:xfrm>
        </p:grpSpPr>
        <p:sp>
          <p:nvSpPr>
            <p:cNvPr id="6895" name="Google Shape;6895;p41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1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1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1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1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1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1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1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3" name="Google Shape;6903;p41"/>
          <p:cNvGrpSpPr/>
          <p:nvPr/>
        </p:nvGrpSpPr>
        <p:grpSpPr>
          <a:xfrm>
            <a:off x="6508644" y="3473460"/>
            <a:ext cx="334031" cy="334547"/>
            <a:chOff x="-31093575" y="3552550"/>
            <a:chExt cx="291450" cy="291900"/>
          </a:xfrm>
        </p:grpSpPr>
        <p:sp>
          <p:nvSpPr>
            <p:cNvPr id="6904" name="Google Shape;6904;p41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1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1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1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8" name="Google Shape;6908;p41"/>
          <p:cNvGrpSpPr/>
          <p:nvPr/>
        </p:nvGrpSpPr>
        <p:grpSpPr>
          <a:xfrm>
            <a:off x="6508644" y="3884924"/>
            <a:ext cx="334031" cy="334002"/>
            <a:chOff x="-31093575" y="3911725"/>
            <a:chExt cx="291450" cy="291425"/>
          </a:xfrm>
        </p:grpSpPr>
        <p:sp>
          <p:nvSpPr>
            <p:cNvPr id="6909" name="Google Shape;6909;p41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1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1" name="Google Shape;6911;p41"/>
          <p:cNvGrpSpPr/>
          <p:nvPr/>
        </p:nvGrpSpPr>
        <p:grpSpPr>
          <a:xfrm>
            <a:off x="7779039" y="3056695"/>
            <a:ext cx="336724" cy="334919"/>
            <a:chOff x="-29946000" y="3183175"/>
            <a:chExt cx="293800" cy="292225"/>
          </a:xfrm>
        </p:grpSpPr>
        <p:sp>
          <p:nvSpPr>
            <p:cNvPr id="6912" name="Google Shape;6912;p41"/>
            <p:cNvSpPr/>
            <p:nvPr/>
          </p:nvSpPr>
          <p:spPr>
            <a:xfrm>
              <a:off x="-29839675" y="3355650"/>
              <a:ext cx="186700" cy="33900"/>
            </a:xfrm>
            <a:custGeom>
              <a:avLst/>
              <a:gdLst/>
              <a:ahLst/>
              <a:cxnLst/>
              <a:rect l="l" t="t" r="r" b="b"/>
              <a:pathLst>
                <a:path w="7468" h="1356" extrusionOk="0">
                  <a:moveTo>
                    <a:pt x="568" y="1"/>
                  </a:moveTo>
                  <a:cubicBezTo>
                    <a:pt x="568" y="505"/>
                    <a:pt x="379" y="977"/>
                    <a:pt x="1" y="1356"/>
                  </a:cubicBezTo>
                  <a:lnTo>
                    <a:pt x="7467" y="1356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1"/>
            <p:cNvSpPr/>
            <p:nvPr/>
          </p:nvSpPr>
          <p:spPr>
            <a:xfrm>
              <a:off x="-29824700" y="3406850"/>
              <a:ext cx="172500" cy="68550"/>
            </a:xfrm>
            <a:custGeom>
              <a:avLst/>
              <a:gdLst/>
              <a:ahLst/>
              <a:cxnLst/>
              <a:rect l="l" t="t" r="r" b="b"/>
              <a:pathLst>
                <a:path w="6900" h="2742" extrusionOk="0">
                  <a:moveTo>
                    <a:pt x="0" y="1"/>
                  </a:moveTo>
                  <a:cubicBezTo>
                    <a:pt x="662" y="505"/>
                    <a:pt x="1134" y="1292"/>
                    <a:pt x="1292" y="2237"/>
                  </a:cubicBezTo>
                  <a:cubicBezTo>
                    <a:pt x="1355" y="2395"/>
                    <a:pt x="1292" y="2584"/>
                    <a:pt x="1260" y="2742"/>
                  </a:cubicBezTo>
                  <a:lnTo>
                    <a:pt x="6553" y="2742"/>
                  </a:lnTo>
                  <a:cubicBezTo>
                    <a:pt x="6742" y="2742"/>
                    <a:pt x="6900" y="2584"/>
                    <a:pt x="6900" y="2395"/>
                  </a:cubicBezTo>
                  <a:lnTo>
                    <a:pt x="6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1"/>
            <p:cNvSpPr/>
            <p:nvPr/>
          </p:nvSpPr>
          <p:spPr>
            <a:xfrm>
              <a:off x="-29756975" y="31831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74"/>
                    <a:pt x="2773" y="1386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1"/>
            <p:cNvSpPr/>
            <p:nvPr/>
          </p:nvSpPr>
          <p:spPr>
            <a:xfrm>
              <a:off x="-29790850" y="3269025"/>
              <a:ext cx="137875" cy="68550"/>
            </a:xfrm>
            <a:custGeom>
              <a:avLst/>
              <a:gdLst/>
              <a:ahLst/>
              <a:cxnLst/>
              <a:rect l="l" t="t" r="r" b="b"/>
              <a:pathLst>
                <a:path w="5515" h="2742" extrusionOk="0">
                  <a:moveTo>
                    <a:pt x="2773" y="0"/>
                  </a:moveTo>
                  <a:cubicBezTo>
                    <a:pt x="1419" y="0"/>
                    <a:pt x="221" y="1040"/>
                    <a:pt x="32" y="2363"/>
                  </a:cubicBezTo>
                  <a:cubicBezTo>
                    <a:pt x="1" y="2552"/>
                    <a:pt x="158" y="2741"/>
                    <a:pt x="379" y="2741"/>
                  </a:cubicBezTo>
                  <a:lnTo>
                    <a:pt x="5136" y="2741"/>
                  </a:lnTo>
                  <a:cubicBezTo>
                    <a:pt x="5357" y="2741"/>
                    <a:pt x="5514" y="2552"/>
                    <a:pt x="5514" y="2363"/>
                  </a:cubicBezTo>
                  <a:cubicBezTo>
                    <a:pt x="5294" y="1008"/>
                    <a:pt x="4160" y="0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1"/>
            <p:cNvSpPr/>
            <p:nvPr/>
          </p:nvSpPr>
          <p:spPr>
            <a:xfrm>
              <a:off x="-29911350" y="3321000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1"/>
                  </a:moveTo>
                  <a:cubicBezTo>
                    <a:pt x="631" y="1"/>
                    <a:pt x="1" y="599"/>
                    <a:pt x="1" y="1387"/>
                  </a:cubicBezTo>
                  <a:cubicBezTo>
                    <a:pt x="1" y="2143"/>
                    <a:pt x="631" y="2742"/>
                    <a:pt x="1387" y="2742"/>
                  </a:cubicBezTo>
                  <a:cubicBezTo>
                    <a:pt x="2143" y="2742"/>
                    <a:pt x="2773" y="2143"/>
                    <a:pt x="2773" y="1387"/>
                  </a:cubicBez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1"/>
            <p:cNvSpPr/>
            <p:nvPr/>
          </p:nvSpPr>
          <p:spPr>
            <a:xfrm>
              <a:off x="-29946000" y="3406850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73" y="1"/>
                  </a:moveTo>
                  <a:cubicBezTo>
                    <a:pt x="1387" y="1"/>
                    <a:pt x="252" y="1009"/>
                    <a:pt x="63" y="2300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36" y="2710"/>
                  </a:lnTo>
                  <a:cubicBezTo>
                    <a:pt x="5325" y="2710"/>
                    <a:pt x="5482" y="2521"/>
                    <a:pt x="5482" y="2300"/>
                  </a:cubicBezTo>
                  <a:cubicBezTo>
                    <a:pt x="5293" y="1009"/>
                    <a:pt x="4159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8" name="Google Shape;6918;p41"/>
          <p:cNvGrpSpPr/>
          <p:nvPr/>
        </p:nvGrpSpPr>
        <p:grpSpPr>
          <a:xfrm>
            <a:off x="2709198" y="3056895"/>
            <a:ext cx="338529" cy="334518"/>
            <a:chOff x="-34408675" y="3202075"/>
            <a:chExt cx="295375" cy="291875"/>
          </a:xfrm>
        </p:grpSpPr>
        <p:sp>
          <p:nvSpPr>
            <p:cNvPr id="6919" name="Google Shape;6919;p41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1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1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1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3" name="Google Shape;6923;p41"/>
          <p:cNvGrpSpPr/>
          <p:nvPr/>
        </p:nvGrpSpPr>
        <p:grpSpPr>
          <a:xfrm>
            <a:off x="2711003" y="3472486"/>
            <a:ext cx="334919" cy="336495"/>
            <a:chOff x="-34405525" y="3558075"/>
            <a:chExt cx="292225" cy="293600"/>
          </a:xfrm>
        </p:grpSpPr>
        <p:sp>
          <p:nvSpPr>
            <p:cNvPr id="6924" name="Google Shape;6924;p41"/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1"/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1"/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7" name="Google Shape;6927;p41"/>
          <p:cNvGrpSpPr/>
          <p:nvPr/>
        </p:nvGrpSpPr>
        <p:grpSpPr>
          <a:xfrm>
            <a:off x="2710544" y="3884924"/>
            <a:ext cx="335836" cy="334002"/>
            <a:chOff x="-34406325" y="3919600"/>
            <a:chExt cx="293025" cy="291425"/>
          </a:xfrm>
        </p:grpSpPr>
        <p:sp>
          <p:nvSpPr>
            <p:cNvPr id="6928" name="Google Shape;6928;p41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1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1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1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1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1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41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5" name="Google Shape;6935;p41"/>
          <p:cNvGrpSpPr/>
          <p:nvPr/>
        </p:nvGrpSpPr>
        <p:grpSpPr>
          <a:xfrm>
            <a:off x="4826694" y="3062553"/>
            <a:ext cx="334031" cy="323200"/>
            <a:chOff x="-32568800" y="3232000"/>
            <a:chExt cx="291450" cy="282000"/>
          </a:xfrm>
        </p:grpSpPr>
        <p:sp>
          <p:nvSpPr>
            <p:cNvPr id="6936" name="Google Shape;6936;p41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1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8" name="Google Shape;6938;p41"/>
          <p:cNvGrpSpPr/>
          <p:nvPr/>
        </p:nvGrpSpPr>
        <p:grpSpPr>
          <a:xfrm>
            <a:off x="4826250" y="3473717"/>
            <a:ext cx="334919" cy="334031"/>
            <a:chOff x="-32569575" y="3586425"/>
            <a:chExt cx="292225" cy="291450"/>
          </a:xfrm>
        </p:grpSpPr>
        <p:sp>
          <p:nvSpPr>
            <p:cNvPr id="6939" name="Google Shape;6939;p41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41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1" name="Google Shape;6941;p41"/>
          <p:cNvGrpSpPr/>
          <p:nvPr/>
        </p:nvGrpSpPr>
        <p:grpSpPr>
          <a:xfrm>
            <a:off x="4817669" y="3884579"/>
            <a:ext cx="352082" cy="334690"/>
            <a:chOff x="-32576675" y="3944600"/>
            <a:chExt cx="307200" cy="292025"/>
          </a:xfrm>
        </p:grpSpPr>
        <p:sp>
          <p:nvSpPr>
            <p:cNvPr id="6942" name="Google Shape;6942;p41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1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4" name="Google Shape;6944;p41"/>
          <p:cNvGrpSpPr/>
          <p:nvPr/>
        </p:nvGrpSpPr>
        <p:grpSpPr>
          <a:xfrm>
            <a:off x="6938122" y="3056695"/>
            <a:ext cx="334919" cy="334919"/>
            <a:chOff x="-30735200" y="3192625"/>
            <a:chExt cx="292225" cy="292225"/>
          </a:xfrm>
        </p:grpSpPr>
        <p:sp>
          <p:nvSpPr>
            <p:cNvPr id="6945" name="Google Shape;6945;p41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1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1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1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1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1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1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2" name="Google Shape;6952;p41"/>
          <p:cNvGrpSpPr/>
          <p:nvPr/>
        </p:nvGrpSpPr>
        <p:grpSpPr>
          <a:xfrm>
            <a:off x="6938122" y="3474019"/>
            <a:ext cx="334919" cy="333429"/>
            <a:chOff x="-30735200" y="3552550"/>
            <a:chExt cx="292225" cy="290925"/>
          </a:xfrm>
        </p:grpSpPr>
        <p:sp>
          <p:nvSpPr>
            <p:cNvPr id="6953" name="Google Shape;6953;p41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41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5" name="Google Shape;6955;p41"/>
          <p:cNvGrpSpPr/>
          <p:nvPr/>
        </p:nvGrpSpPr>
        <p:grpSpPr>
          <a:xfrm>
            <a:off x="6938122" y="3884910"/>
            <a:ext cx="334919" cy="334031"/>
            <a:chOff x="-30735200" y="3910925"/>
            <a:chExt cx="292225" cy="291450"/>
          </a:xfrm>
        </p:grpSpPr>
        <p:sp>
          <p:nvSpPr>
            <p:cNvPr id="6956" name="Google Shape;6956;p41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1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58" name="Google Shape;6958;p41"/>
          <p:cNvSpPr/>
          <p:nvPr/>
        </p:nvSpPr>
        <p:spPr>
          <a:xfrm>
            <a:off x="7778396" y="3473879"/>
            <a:ext cx="334919" cy="334031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9" name="Google Shape;6959;p41"/>
          <p:cNvGrpSpPr/>
          <p:nvPr/>
        </p:nvGrpSpPr>
        <p:grpSpPr>
          <a:xfrm>
            <a:off x="7360282" y="1678487"/>
            <a:ext cx="329539" cy="328617"/>
            <a:chOff x="2821450" y="2957850"/>
            <a:chExt cx="259275" cy="258550"/>
          </a:xfrm>
        </p:grpSpPr>
        <p:sp>
          <p:nvSpPr>
            <p:cNvPr id="6960" name="Google Shape;6960;p41"/>
            <p:cNvSpPr/>
            <p:nvPr/>
          </p:nvSpPr>
          <p:spPr>
            <a:xfrm>
              <a:off x="2821450" y="3080500"/>
              <a:ext cx="259275" cy="135900"/>
            </a:xfrm>
            <a:custGeom>
              <a:avLst/>
              <a:gdLst/>
              <a:ahLst/>
              <a:cxnLst/>
              <a:rect l="l" t="t" r="r" b="b"/>
              <a:pathLst>
                <a:path w="10371" h="5436" extrusionOk="0">
                  <a:moveTo>
                    <a:pt x="2677" y="585"/>
                  </a:moveTo>
                  <a:cubicBezTo>
                    <a:pt x="3151" y="585"/>
                    <a:pt x="3569" y="1004"/>
                    <a:pt x="3569" y="1505"/>
                  </a:cubicBezTo>
                  <a:cubicBezTo>
                    <a:pt x="3569" y="1979"/>
                    <a:pt x="3151" y="2397"/>
                    <a:pt x="2677" y="2397"/>
                  </a:cubicBezTo>
                  <a:cubicBezTo>
                    <a:pt x="2147" y="2397"/>
                    <a:pt x="1757" y="1979"/>
                    <a:pt x="1757" y="1505"/>
                  </a:cubicBezTo>
                  <a:cubicBezTo>
                    <a:pt x="1757" y="1004"/>
                    <a:pt x="2175" y="585"/>
                    <a:pt x="2677" y="585"/>
                  </a:cubicBezTo>
                  <a:close/>
                  <a:moveTo>
                    <a:pt x="7555" y="585"/>
                  </a:moveTo>
                  <a:cubicBezTo>
                    <a:pt x="8029" y="585"/>
                    <a:pt x="8447" y="1004"/>
                    <a:pt x="8447" y="1505"/>
                  </a:cubicBezTo>
                  <a:cubicBezTo>
                    <a:pt x="8447" y="1979"/>
                    <a:pt x="8029" y="2397"/>
                    <a:pt x="7555" y="2397"/>
                  </a:cubicBezTo>
                  <a:cubicBezTo>
                    <a:pt x="7025" y="2397"/>
                    <a:pt x="6635" y="1979"/>
                    <a:pt x="6635" y="1505"/>
                  </a:cubicBezTo>
                  <a:cubicBezTo>
                    <a:pt x="6635" y="1004"/>
                    <a:pt x="7053" y="585"/>
                    <a:pt x="7555" y="585"/>
                  </a:cubicBezTo>
                  <a:close/>
                  <a:moveTo>
                    <a:pt x="2677" y="2983"/>
                  </a:moveTo>
                  <a:cubicBezTo>
                    <a:pt x="3736" y="2983"/>
                    <a:pt x="4628" y="3791"/>
                    <a:pt x="4795" y="4795"/>
                  </a:cubicBezTo>
                  <a:lnTo>
                    <a:pt x="586" y="4795"/>
                  </a:lnTo>
                  <a:cubicBezTo>
                    <a:pt x="698" y="3791"/>
                    <a:pt x="1618" y="2983"/>
                    <a:pt x="2677" y="2983"/>
                  </a:cubicBezTo>
                  <a:close/>
                  <a:moveTo>
                    <a:pt x="7555" y="2983"/>
                  </a:moveTo>
                  <a:cubicBezTo>
                    <a:pt x="8614" y="2983"/>
                    <a:pt x="9506" y="3791"/>
                    <a:pt x="9646" y="4795"/>
                  </a:cubicBezTo>
                  <a:lnTo>
                    <a:pt x="5409" y="4795"/>
                  </a:lnTo>
                  <a:cubicBezTo>
                    <a:pt x="5548" y="3791"/>
                    <a:pt x="6468" y="2983"/>
                    <a:pt x="7555" y="2983"/>
                  </a:cubicBezTo>
                  <a:close/>
                  <a:moveTo>
                    <a:pt x="2733" y="0"/>
                  </a:moveTo>
                  <a:cubicBezTo>
                    <a:pt x="1896" y="0"/>
                    <a:pt x="1227" y="669"/>
                    <a:pt x="1227" y="1505"/>
                  </a:cubicBezTo>
                  <a:cubicBezTo>
                    <a:pt x="1227" y="1951"/>
                    <a:pt x="1395" y="2342"/>
                    <a:pt x="1729" y="2620"/>
                  </a:cubicBezTo>
                  <a:cubicBezTo>
                    <a:pt x="698" y="3039"/>
                    <a:pt x="1" y="4014"/>
                    <a:pt x="1" y="5129"/>
                  </a:cubicBezTo>
                  <a:cubicBezTo>
                    <a:pt x="1" y="5296"/>
                    <a:pt x="140" y="5436"/>
                    <a:pt x="335" y="5436"/>
                  </a:cubicBezTo>
                  <a:lnTo>
                    <a:pt x="10036" y="5436"/>
                  </a:lnTo>
                  <a:cubicBezTo>
                    <a:pt x="10231" y="5436"/>
                    <a:pt x="10370" y="5296"/>
                    <a:pt x="10370" y="5129"/>
                  </a:cubicBezTo>
                  <a:cubicBezTo>
                    <a:pt x="10259" y="3958"/>
                    <a:pt x="9562" y="2983"/>
                    <a:pt x="8559" y="2620"/>
                  </a:cubicBezTo>
                  <a:cubicBezTo>
                    <a:pt x="8865" y="2342"/>
                    <a:pt x="9032" y="1951"/>
                    <a:pt x="9032" y="1505"/>
                  </a:cubicBezTo>
                  <a:cubicBezTo>
                    <a:pt x="9032" y="669"/>
                    <a:pt x="8391" y="0"/>
                    <a:pt x="7555" y="0"/>
                  </a:cubicBezTo>
                  <a:cubicBezTo>
                    <a:pt x="6719" y="0"/>
                    <a:pt x="6050" y="669"/>
                    <a:pt x="6050" y="1505"/>
                  </a:cubicBezTo>
                  <a:cubicBezTo>
                    <a:pt x="6050" y="1951"/>
                    <a:pt x="6217" y="2342"/>
                    <a:pt x="6524" y="2620"/>
                  </a:cubicBezTo>
                  <a:cubicBezTo>
                    <a:pt x="5910" y="2843"/>
                    <a:pt x="5409" y="3317"/>
                    <a:pt x="5130" y="3903"/>
                  </a:cubicBezTo>
                  <a:cubicBezTo>
                    <a:pt x="4823" y="3317"/>
                    <a:pt x="4322" y="2843"/>
                    <a:pt x="3736" y="2620"/>
                  </a:cubicBezTo>
                  <a:cubicBezTo>
                    <a:pt x="4043" y="2342"/>
                    <a:pt x="4238" y="1951"/>
                    <a:pt x="4238" y="1505"/>
                  </a:cubicBezTo>
                  <a:cubicBezTo>
                    <a:pt x="4238" y="669"/>
                    <a:pt x="3569" y="0"/>
                    <a:pt x="2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1"/>
            <p:cNvSpPr/>
            <p:nvPr/>
          </p:nvSpPr>
          <p:spPr>
            <a:xfrm>
              <a:off x="2831900" y="2957850"/>
              <a:ext cx="228625" cy="106350"/>
            </a:xfrm>
            <a:custGeom>
              <a:avLst/>
              <a:gdLst/>
              <a:ahLst/>
              <a:cxnLst/>
              <a:rect l="l" t="t" r="r" b="b"/>
              <a:pathLst>
                <a:path w="9145" h="4254" extrusionOk="0">
                  <a:moveTo>
                    <a:pt x="8336" y="585"/>
                  </a:moveTo>
                  <a:cubicBezTo>
                    <a:pt x="8531" y="585"/>
                    <a:pt x="8642" y="725"/>
                    <a:pt x="8642" y="892"/>
                  </a:cubicBezTo>
                  <a:lnTo>
                    <a:pt x="8642" y="2119"/>
                  </a:lnTo>
                  <a:cubicBezTo>
                    <a:pt x="8642" y="2286"/>
                    <a:pt x="8531" y="2425"/>
                    <a:pt x="8336" y="2425"/>
                  </a:cubicBezTo>
                  <a:lnTo>
                    <a:pt x="7137" y="2425"/>
                  </a:lnTo>
                  <a:cubicBezTo>
                    <a:pt x="6942" y="2425"/>
                    <a:pt x="6803" y="2565"/>
                    <a:pt x="6803" y="2732"/>
                  </a:cubicBezTo>
                  <a:lnTo>
                    <a:pt x="6803" y="3234"/>
                  </a:lnTo>
                  <a:lnTo>
                    <a:pt x="6106" y="2537"/>
                  </a:lnTo>
                  <a:cubicBezTo>
                    <a:pt x="6050" y="2453"/>
                    <a:pt x="5966" y="2425"/>
                    <a:pt x="5911" y="2425"/>
                  </a:cubicBezTo>
                  <a:lnTo>
                    <a:pt x="3430" y="2425"/>
                  </a:lnTo>
                  <a:cubicBezTo>
                    <a:pt x="3346" y="2425"/>
                    <a:pt x="3262" y="2453"/>
                    <a:pt x="3207" y="2537"/>
                  </a:cubicBezTo>
                  <a:lnTo>
                    <a:pt x="2510" y="3234"/>
                  </a:lnTo>
                  <a:lnTo>
                    <a:pt x="2510" y="2732"/>
                  </a:lnTo>
                  <a:cubicBezTo>
                    <a:pt x="2510" y="2565"/>
                    <a:pt x="2370" y="2425"/>
                    <a:pt x="2203" y="2425"/>
                  </a:cubicBezTo>
                  <a:lnTo>
                    <a:pt x="1032" y="2425"/>
                  </a:lnTo>
                  <a:cubicBezTo>
                    <a:pt x="865" y="2425"/>
                    <a:pt x="726" y="2286"/>
                    <a:pt x="726" y="2119"/>
                  </a:cubicBezTo>
                  <a:lnTo>
                    <a:pt x="726" y="892"/>
                  </a:lnTo>
                  <a:cubicBezTo>
                    <a:pt x="726" y="725"/>
                    <a:pt x="865" y="585"/>
                    <a:pt x="1032" y="585"/>
                  </a:cubicBezTo>
                  <a:close/>
                  <a:moveTo>
                    <a:pt x="921" y="0"/>
                  </a:moveTo>
                  <a:cubicBezTo>
                    <a:pt x="447" y="0"/>
                    <a:pt x="1" y="418"/>
                    <a:pt x="1" y="892"/>
                  </a:cubicBezTo>
                  <a:lnTo>
                    <a:pt x="1" y="2119"/>
                  </a:lnTo>
                  <a:cubicBezTo>
                    <a:pt x="1" y="2592"/>
                    <a:pt x="419" y="3011"/>
                    <a:pt x="921" y="3011"/>
                  </a:cubicBezTo>
                  <a:lnTo>
                    <a:pt x="1841" y="3011"/>
                  </a:lnTo>
                  <a:lnTo>
                    <a:pt x="1841" y="3958"/>
                  </a:lnTo>
                  <a:cubicBezTo>
                    <a:pt x="1924" y="4098"/>
                    <a:pt x="2008" y="4209"/>
                    <a:pt x="2120" y="4237"/>
                  </a:cubicBezTo>
                  <a:cubicBezTo>
                    <a:pt x="2150" y="4247"/>
                    <a:pt x="2188" y="4254"/>
                    <a:pt x="2228" y="4254"/>
                  </a:cubicBezTo>
                  <a:cubicBezTo>
                    <a:pt x="2298" y="4254"/>
                    <a:pt x="2373" y="4234"/>
                    <a:pt x="2426" y="4181"/>
                  </a:cubicBezTo>
                  <a:lnTo>
                    <a:pt x="3541" y="3011"/>
                  </a:lnTo>
                  <a:lnTo>
                    <a:pt x="5743" y="3011"/>
                  </a:lnTo>
                  <a:lnTo>
                    <a:pt x="6830" y="4181"/>
                  </a:lnTo>
                  <a:cubicBezTo>
                    <a:pt x="6883" y="4234"/>
                    <a:pt x="6959" y="4254"/>
                    <a:pt x="7035" y="4254"/>
                  </a:cubicBezTo>
                  <a:cubicBezTo>
                    <a:pt x="7080" y="4254"/>
                    <a:pt x="7124" y="4247"/>
                    <a:pt x="7165" y="4237"/>
                  </a:cubicBezTo>
                  <a:cubicBezTo>
                    <a:pt x="7249" y="4209"/>
                    <a:pt x="7332" y="4070"/>
                    <a:pt x="7332" y="3958"/>
                  </a:cubicBezTo>
                  <a:lnTo>
                    <a:pt x="7332" y="3011"/>
                  </a:lnTo>
                  <a:lnTo>
                    <a:pt x="8224" y="3011"/>
                  </a:lnTo>
                  <a:cubicBezTo>
                    <a:pt x="8726" y="3011"/>
                    <a:pt x="9144" y="2592"/>
                    <a:pt x="9144" y="2119"/>
                  </a:cubicBezTo>
                  <a:lnTo>
                    <a:pt x="9144" y="892"/>
                  </a:lnTo>
                  <a:cubicBezTo>
                    <a:pt x="9144" y="418"/>
                    <a:pt x="8726" y="0"/>
                    <a:pt x="82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41"/>
            <p:cNvSpPr/>
            <p:nvPr/>
          </p:nvSpPr>
          <p:spPr>
            <a:xfrm>
              <a:off x="3024600" y="2966925"/>
              <a:ext cx="29875" cy="58497"/>
            </a:xfrm>
            <a:custGeom>
              <a:avLst/>
              <a:gdLst/>
              <a:ahLst/>
              <a:cxnLst/>
              <a:rect l="l" t="t" r="r" b="b"/>
              <a:pathLst>
                <a:path w="1195" h="2376" extrusionOk="0">
                  <a:moveTo>
                    <a:pt x="159" y="2269"/>
                  </a:moveTo>
                  <a:cubicBezTo>
                    <a:pt x="131" y="2225"/>
                    <a:pt x="349" y="2178"/>
                    <a:pt x="444" y="2102"/>
                  </a:cubicBezTo>
                  <a:cubicBezTo>
                    <a:pt x="539" y="2027"/>
                    <a:pt x="682" y="2090"/>
                    <a:pt x="730" y="1816"/>
                  </a:cubicBezTo>
                  <a:cubicBezTo>
                    <a:pt x="778" y="1542"/>
                    <a:pt x="774" y="725"/>
                    <a:pt x="730" y="459"/>
                  </a:cubicBezTo>
                  <a:cubicBezTo>
                    <a:pt x="686" y="193"/>
                    <a:pt x="587" y="273"/>
                    <a:pt x="468" y="221"/>
                  </a:cubicBezTo>
                  <a:cubicBezTo>
                    <a:pt x="349" y="169"/>
                    <a:pt x="-16" y="185"/>
                    <a:pt x="16" y="149"/>
                  </a:cubicBezTo>
                  <a:cubicBezTo>
                    <a:pt x="48" y="113"/>
                    <a:pt x="473" y="-21"/>
                    <a:pt x="659" y="7"/>
                  </a:cubicBezTo>
                  <a:cubicBezTo>
                    <a:pt x="846" y="35"/>
                    <a:pt x="1048" y="54"/>
                    <a:pt x="1135" y="316"/>
                  </a:cubicBezTo>
                  <a:cubicBezTo>
                    <a:pt x="1222" y="578"/>
                    <a:pt x="1183" y="1276"/>
                    <a:pt x="1183" y="1578"/>
                  </a:cubicBezTo>
                  <a:cubicBezTo>
                    <a:pt x="1183" y="1880"/>
                    <a:pt x="1230" y="1995"/>
                    <a:pt x="1135" y="2126"/>
                  </a:cubicBezTo>
                  <a:cubicBezTo>
                    <a:pt x="1040" y="2257"/>
                    <a:pt x="774" y="2340"/>
                    <a:pt x="611" y="2364"/>
                  </a:cubicBezTo>
                  <a:cubicBezTo>
                    <a:pt x="448" y="2388"/>
                    <a:pt x="187" y="2313"/>
                    <a:pt x="159" y="2269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" name="Google Shape;6967;p42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Medical Icons</a:t>
            </a:r>
            <a:endParaRPr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968" name="Google Shape;6968;p42"/>
          <p:cNvSpPr/>
          <p:nvPr/>
        </p:nvSpPr>
        <p:spPr>
          <a:xfrm>
            <a:off x="1023243" y="1707705"/>
            <a:ext cx="334010" cy="297513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9" name="Google Shape;6969;p42"/>
          <p:cNvGrpSpPr/>
          <p:nvPr/>
        </p:nvGrpSpPr>
        <p:grpSpPr>
          <a:xfrm>
            <a:off x="1022516" y="2111640"/>
            <a:ext cx="334886" cy="335791"/>
            <a:chOff x="-28467625" y="2331750"/>
            <a:chExt cx="296150" cy="296950"/>
          </a:xfrm>
        </p:grpSpPr>
        <p:sp>
          <p:nvSpPr>
            <p:cNvPr id="6970" name="Google Shape;6970;p42"/>
            <p:cNvSpPr/>
            <p:nvPr/>
          </p:nvSpPr>
          <p:spPr>
            <a:xfrm>
              <a:off x="-28467625" y="2331750"/>
              <a:ext cx="296150" cy="296950"/>
            </a:xfrm>
            <a:custGeom>
              <a:avLst/>
              <a:gdLst/>
              <a:ahLst/>
              <a:cxnLst/>
              <a:rect l="l" t="t" r="r" b="b"/>
              <a:pathLst>
                <a:path w="11846" h="11878" extrusionOk="0">
                  <a:moveTo>
                    <a:pt x="1733" y="3466"/>
                  </a:moveTo>
                  <a:cubicBezTo>
                    <a:pt x="1922" y="3466"/>
                    <a:pt x="2080" y="3624"/>
                    <a:pt x="2080" y="3813"/>
                  </a:cubicBezTo>
                  <a:cubicBezTo>
                    <a:pt x="2080" y="4002"/>
                    <a:pt x="1922" y="4159"/>
                    <a:pt x="1733" y="4159"/>
                  </a:cubicBezTo>
                  <a:lnTo>
                    <a:pt x="693" y="4159"/>
                  </a:lnTo>
                  <a:lnTo>
                    <a:pt x="693" y="3466"/>
                  </a:lnTo>
                  <a:close/>
                  <a:moveTo>
                    <a:pt x="1418" y="4821"/>
                  </a:moveTo>
                  <a:lnTo>
                    <a:pt x="1418" y="6963"/>
                  </a:lnTo>
                  <a:lnTo>
                    <a:pt x="693" y="6963"/>
                  </a:lnTo>
                  <a:lnTo>
                    <a:pt x="693" y="4821"/>
                  </a:lnTo>
                  <a:close/>
                  <a:moveTo>
                    <a:pt x="1733" y="7656"/>
                  </a:moveTo>
                  <a:cubicBezTo>
                    <a:pt x="1922" y="7656"/>
                    <a:pt x="2080" y="7814"/>
                    <a:pt x="2080" y="8034"/>
                  </a:cubicBezTo>
                  <a:cubicBezTo>
                    <a:pt x="2080" y="8223"/>
                    <a:pt x="1922" y="8381"/>
                    <a:pt x="1733" y="8381"/>
                  </a:cubicBezTo>
                  <a:lnTo>
                    <a:pt x="693" y="8381"/>
                  </a:lnTo>
                  <a:lnTo>
                    <a:pt x="693" y="7656"/>
                  </a:lnTo>
                  <a:close/>
                  <a:moveTo>
                    <a:pt x="9389" y="2080"/>
                  </a:moveTo>
                  <a:cubicBezTo>
                    <a:pt x="9609" y="2080"/>
                    <a:pt x="9767" y="2237"/>
                    <a:pt x="9767" y="2426"/>
                  </a:cubicBezTo>
                  <a:lnTo>
                    <a:pt x="9767" y="9389"/>
                  </a:lnTo>
                  <a:cubicBezTo>
                    <a:pt x="9767" y="9610"/>
                    <a:pt x="9609" y="9767"/>
                    <a:pt x="9389" y="9767"/>
                  </a:cubicBezTo>
                  <a:lnTo>
                    <a:pt x="2426" y="9767"/>
                  </a:lnTo>
                  <a:cubicBezTo>
                    <a:pt x="2237" y="9767"/>
                    <a:pt x="2080" y="9610"/>
                    <a:pt x="2080" y="9389"/>
                  </a:cubicBezTo>
                  <a:lnTo>
                    <a:pt x="2080" y="9011"/>
                  </a:lnTo>
                  <a:cubicBezTo>
                    <a:pt x="2458" y="8853"/>
                    <a:pt x="2773" y="8507"/>
                    <a:pt x="2773" y="8034"/>
                  </a:cubicBezTo>
                  <a:cubicBezTo>
                    <a:pt x="2773" y="7562"/>
                    <a:pt x="2521" y="7184"/>
                    <a:pt x="2080" y="7026"/>
                  </a:cubicBezTo>
                  <a:lnTo>
                    <a:pt x="2080" y="4789"/>
                  </a:lnTo>
                  <a:cubicBezTo>
                    <a:pt x="2458" y="4632"/>
                    <a:pt x="2773" y="4285"/>
                    <a:pt x="2773" y="3813"/>
                  </a:cubicBezTo>
                  <a:cubicBezTo>
                    <a:pt x="2773" y="3340"/>
                    <a:pt x="2521" y="2994"/>
                    <a:pt x="2080" y="2836"/>
                  </a:cubicBezTo>
                  <a:lnTo>
                    <a:pt x="2080" y="2426"/>
                  </a:lnTo>
                  <a:cubicBezTo>
                    <a:pt x="2080" y="2237"/>
                    <a:pt x="2237" y="2080"/>
                    <a:pt x="2426" y="2080"/>
                  </a:cubicBezTo>
                  <a:close/>
                  <a:moveTo>
                    <a:pt x="9389" y="694"/>
                  </a:moveTo>
                  <a:cubicBezTo>
                    <a:pt x="10334" y="694"/>
                    <a:pt x="11121" y="1481"/>
                    <a:pt x="11121" y="2426"/>
                  </a:cubicBezTo>
                  <a:lnTo>
                    <a:pt x="11121" y="9389"/>
                  </a:lnTo>
                  <a:cubicBezTo>
                    <a:pt x="11121" y="10334"/>
                    <a:pt x="10334" y="11122"/>
                    <a:pt x="9389" y="11122"/>
                  </a:cubicBezTo>
                  <a:lnTo>
                    <a:pt x="2426" y="11122"/>
                  </a:lnTo>
                  <a:cubicBezTo>
                    <a:pt x="1481" y="11122"/>
                    <a:pt x="693" y="10334"/>
                    <a:pt x="693" y="9389"/>
                  </a:cubicBezTo>
                  <a:lnTo>
                    <a:pt x="693" y="9042"/>
                  </a:lnTo>
                  <a:lnTo>
                    <a:pt x="1418" y="9042"/>
                  </a:lnTo>
                  <a:lnTo>
                    <a:pt x="1418" y="9389"/>
                  </a:lnTo>
                  <a:cubicBezTo>
                    <a:pt x="1418" y="9988"/>
                    <a:pt x="1891" y="10429"/>
                    <a:pt x="2426" y="10429"/>
                  </a:cubicBezTo>
                  <a:lnTo>
                    <a:pt x="9389" y="10429"/>
                  </a:lnTo>
                  <a:cubicBezTo>
                    <a:pt x="9987" y="10429"/>
                    <a:pt x="10428" y="9956"/>
                    <a:pt x="10428" y="9389"/>
                  </a:cubicBezTo>
                  <a:lnTo>
                    <a:pt x="10428" y="2426"/>
                  </a:lnTo>
                  <a:cubicBezTo>
                    <a:pt x="10428" y="1828"/>
                    <a:pt x="9956" y="1418"/>
                    <a:pt x="9389" y="1418"/>
                  </a:cubicBezTo>
                  <a:lnTo>
                    <a:pt x="2426" y="1418"/>
                  </a:lnTo>
                  <a:cubicBezTo>
                    <a:pt x="1828" y="1418"/>
                    <a:pt x="1418" y="1891"/>
                    <a:pt x="1418" y="2426"/>
                  </a:cubicBezTo>
                  <a:lnTo>
                    <a:pt x="1418" y="2773"/>
                  </a:lnTo>
                  <a:lnTo>
                    <a:pt x="693" y="2773"/>
                  </a:lnTo>
                  <a:lnTo>
                    <a:pt x="693" y="2426"/>
                  </a:lnTo>
                  <a:cubicBezTo>
                    <a:pt x="693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lnTo>
                    <a:pt x="0" y="3151"/>
                  </a:lnTo>
                  <a:lnTo>
                    <a:pt x="0" y="4506"/>
                  </a:lnTo>
                  <a:lnTo>
                    <a:pt x="0" y="7341"/>
                  </a:lnTo>
                  <a:lnTo>
                    <a:pt x="0" y="8727"/>
                  </a:lnTo>
                  <a:lnTo>
                    <a:pt x="0" y="9452"/>
                  </a:lnTo>
                  <a:cubicBezTo>
                    <a:pt x="0" y="10775"/>
                    <a:pt x="1103" y="11878"/>
                    <a:pt x="2426" y="11878"/>
                  </a:cubicBezTo>
                  <a:lnTo>
                    <a:pt x="9389" y="11878"/>
                  </a:lnTo>
                  <a:cubicBezTo>
                    <a:pt x="10743" y="11878"/>
                    <a:pt x="11846" y="10775"/>
                    <a:pt x="11846" y="9452"/>
                  </a:cubicBezTo>
                  <a:lnTo>
                    <a:pt x="11846" y="2458"/>
                  </a:lnTo>
                  <a:cubicBezTo>
                    <a:pt x="11846" y="1103"/>
                    <a:pt x="10743" y="1"/>
                    <a:pt x="93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2"/>
            <p:cNvSpPr/>
            <p:nvPr/>
          </p:nvSpPr>
          <p:spPr>
            <a:xfrm>
              <a:off x="-28371550" y="2419175"/>
              <a:ext cx="121325" cy="121325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2773" y="662"/>
                  </a:moveTo>
                  <a:lnTo>
                    <a:pt x="2773" y="1670"/>
                  </a:lnTo>
                  <a:cubicBezTo>
                    <a:pt x="2773" y="1891"/>
                    <a:pt x="2931" y="2048"/>
                    <a:pt x="3120" y="2048"/>
                  </a:cubicBezTo>
                  <a:lnTo>
                    <a:pt x="4159" y="2048"/>
                  </a:lnTo>
                  <a:lnTo>
                    <a:pt x="4159" y="2741"/>
                  </a:lnTo>
                  <a:lnTo>
                    <a:pt x="3120" y="2741"/>
                  </a:lnTo>
                  <a:cubicBezTo>
                    <a:pt x="2931" y="2741"/>
                    <a:pt x="2773" y="2899"/>
                    <a:pt x="2773" y="3120"/>
                  </a:cubicBezTo>
                  <a:lnTo>
                    <a:pt x="2773" y="4128"/>
                  </a:lnTo>
                  <a:lnTo>
                    <a:pt x="2049" y="4128"/>
                  </a:lnTo>
                  <a:lnTo>
                    <a:pt x="2049" y="3120"/>
                  </a:lnTo>
                  <a:cubicBezTo>
                    <a:pt x="2049" y="2899"/>
                    <a:pt x="1891" y="2741"/>
                    <a:pt x="1702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2" y="2048"/>
                  </a:lnTo>
                  <a:cubicBezTo>
                    <a:pt x="1891" y="2048"/>
                    <a:pt x="2049" y="1891"/>
                    <a:pt x="2049" y="1670"/>
                  </a:cubicBezTo>
                  <a:lnTo>
                    <a:pt x="2049" y="662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1387"/>
                  </a:lnTo>
                  <a:lnTo>
                    <a:pt x="347" y="1387"/>
                  </a:lnTo>
                  <a:cubicBezTo>
                    <a:pt x="158" y="1387"/>
                    <a:pt x="1" y="1544"/>
                    <a:pt x="1" y="1733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87" y="3466"/>
                  </a:lnTo>
                  <a:lnTo>
                    <a:pt x="1387" y="4474"/>
                  </a:lnTo>
                  <a:cubicBezTo>
                    <a:pt x="1387" y="4695"/>
                    <a:pt x="1545" y="4852"/>
                    <a:pt x="1734" y="4852"/>
                  </a:cubicBezTo>
                  <a:lnTo>
                    <a:pt x="3120" y="4852"/>
                  </a:lnTo>
                  <a:cubicBezTo>
                    <a:pt x="3309" y="4852"/>
                    <a:pt x="3466" y="4695"/>
                    <a:pt x="3466" y="4474"/>
                  </a:cubicBezTo>
                  <a:lnTo>
                    <a:pt x="3466" y="3466"/>
                  </a:lnTo>
                  <a:lnTo>
                    <a:pt x="4506" y="3466"/>
                  </a:lnTo>
                  <a:cubicBezTo>
                    <a:pt x="4695" y="3466"/>
                    <a:pt x="4853" y="3309"/>
                    <a:pt x="4853" y="3120"/>
                  </a:cubicBezTo>
                  <a:lnTo>
                    <a:pt x="4853" y="1733"/>
                  </a:lnTo>
                  <a:cubicBezTo>
                    <a:pt x="4853" y="1544"/>
                    <a:pt x="4695" y="1387"/>
                    <a:pt x="4506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2" name="Google Shape;6972;p42"/>
          <p:cNvGrpSpPr/>
          <p:nvPr/>
        </p:nvGrpSpPr>
        <p:grpSpPr>
          <a:xfrm>
            <a:off x="1035873" y="2530673"/>
            <a:ext cx="308171" cy="332257"/>
            <a:chOff x="-28461325" y="2701925"/>
            <a:chExt cx="272525" cy="293825"/>
          </a:xfrm>
        </p:grpSpPr>
        <p:sp>
          <p:nvSpPr>
            <p:cNvPr id="6973" name="Google Shape;6973;p42"/>
            <p:cNvSpPr/>
            <p:nvPr/>
          </p:nvSpPr>
          <p:spPr>
            <a:xfrm>
              <a:off x="-28427475" y="2789200"/>
              <a:ext cx="54375" cy="80525"/>
            </a:xfrm>
            <a:custGeom>
              <a:avLst/>
              <a:gdLst/>
              <a:ahLst/>
              <a:cxnLst/>
              <a:rect l="l" t="t" r="r" b="b"/>
              <a:pathLst>
                <a:path w="2175" h="3221" extrusionOk="0">
                  <a:moveTo>
                    <a:pt x="1805" y="1"/>
                  </a:moveTo>
                  <a:cubicBezTo>
                    <a:pt x="1782" y="1"/>
                    <a:pt x="1758" y="3"/>
                    <a:pt x="1734" y="7"/>
                  </a:cubicBezTo>
                  <a:cubicBezTo>
                    <a:pt x="946" y="164"/>
                    <a:pt x="285" y="826"/>
                    <a:pt x="127" y="1645"/>
                  </a:cubicBezTo>
                  <a:cubicBezTo>
                    <a:pt x="1" y="2275"/>
                    <a:pt x="190" y="2811"/>
                    <a:pt x="348" y="3063"/>
                  </a:cubicBezTo>
                  <a:cubicBezTo>
                    <a:pt x="442" y="3189"/>
                    <a:pt x="537" y="3220"/>
                    <a:pt x="663" y="3220"/>
                  </a:cubicBezTo>
                  <a:cubicBezTo>
                    <a:pt x="694" y="3220"/>
                    <a:pt x="789" y="3220"/>
                    <a:pt x="820" y="3189"/>
                  </a:cubicBezTo>
                  <a:cubicBezTo>
                    <a:pt x="978" y="3126"/>
                    <a:pt x="1072" y="2874"/>
                    <a:pt x="946" y="2716"/>
                  </a:cubicBezTo>
                  <a:cubicBezTo>
                    <a:pt x="820" y="2527"/>
                    <a:pt x="726" y="2181"/>
                    <a:pt x="789" y="1740"/>
                  </a:cubicBezTo>
                  <a:cubicBezTo>
                    <a:pt x="883" y="1173"/>
                    <a:pt x="1356" y="763"/>
                    <a:pt x="1860" y="637"/>
                  </a:cubicBezTo>
                  <a:cubicBezTo>
                    <a:pt x="2049" y="605"/>
                    <a:pt x="2175" y="448"/>
                    <a:pt x="2112" y="227"/>
                  </a:cubicBezTo>
                  <a:cubicBezTo>
                    <a:pt x="2084" y="90"/>
                    <a:pt x="1961" y="1"/>
                    <a:pt x="1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42"/>
            <p:cNvSpPr/>
            <p:nvPr/>
          </p:nvSpPr>
          <p:spPr>
            <a:xfrm>
              <a:off x="-28362875" y="2824025"/>
              <a:ext cx="124475" cy="103200"/>
            </a:xfrm>
            <a:custGeom>
              <a:avLst/>
              <a:gdLst/>
              <a:ahLst/>
              <a:cxnLst/>
              <a:rect l="l" t="t" r="r" b="b"/>
              <a:pathLst>
                <a:path w="4979" h="4128" extrusionOk="0">
                  <a:moveTo>
                    <a:pt x="3434" y="693"/>
                  </a:moveTo>
                  <a:cubicBezTo>
                    <a:pt x="3844" y="693"/>
                    <a:pt x="4159" y="1008"/>
                    <a:pt x="4159" y="1418"/>
                  </a:cubicBezTo>
                  <a:cubicBezTo>
                    <a:pt x="4159" y="1922"/>
                    <a:pt x="3592" y="2394"/>
                    <a:pt x="2741" y="3056"/>
                  </a:cubicBezTo>
                  <a:cubicBezTo>
                    <a:pt x="2615" y="3151"/>
                    <a:pt x="2521" y="3214"/>
                    <a:pt x="2426" y="3340"/>
                  </a:cubicBezTo>
                  <a:cubicBezTo>
                    <a:pt x="2300" y="3245"/>
                    <a:pt x="2174" y="3182"/>
                    <a:pt x="2111" y="3056"/>
                  </a:cubicBezTo>
                  <a:cubicBezTo>
                    <a:pt x="1229" y="2394"/>
                    <a:pt x="694" y="1922"/>
                    <a:pt x="694" y="1418"/>
                  </a:cubicBezTo>
                  <a:cubicBezTo>
                    <a:pt x="694" y="977"/>
                    <a:pt x="1009" y="693"/>
                    <a:pt x="1387" y="693"/>
                  </a:cubicBezTo>
                  <a:cubicBezTo>
                    <a:pt x="1891" y="693"/>
                    <a:pt x="2111" y="1260"/>
                    <a:pt x="2111" y="1292"/>
                  </a:cubicBezTo>
                  <a:cubicBezTo>
                    <a:pt x="2143" y="1449"/>
                    <a:pt x="2269" y="1512"/>
                    <a:pt x="2426" y="1512"/>
                  </a:cubicBezTo>
                  <a:cubicBezTo>
                    <a:pt x="2584" y="1512"/>
                    <a:pt x="2678" y="1418"/>
                    <a:pt x="2741" y="1292"/>
                  </a:cubicBezTo>
                  <a:cubicBezTo>
                    <a:pt x="2741" y="1260"/>
                    <a:pt x="2930" y="693"/>
                    <a:pt x="3434" y="693"/>
                  </a:cubicBezTo>
                  <a:close/>
                  <a:moveTo>
                    <a:pt x="1387" y="0"/>
                  </a:moveTo>
                  <a:cubicBezTo>
                    <a:pt x="599" y="0"/>
                    <a:pt x="0" y="630"/>
                    <a:pt x="0" y="1418"/>
                  </a:cubicBezTo>
                  <a:cubicBezTo>
                    <a:pt x="0" y="2268"/>
                    <a:pt x="725" y="2835"/>
                    <a:pt x="1702" y="3623"/>
                  </a:cubicBezTo>
                  <a:cubicBezTo>
                    <a:pt x="1859" y="3718"/>
                    <a:pt x="2048" y="3875"/>
                    <a:pt x="2269" y="4033"/>
                  </a:cubicBezTo>
                  <a:cubicBezTo>
                    <a:pt x="2332" y="4064"/>
                    <a:pt x="2426" y="4127"/>
                    <a:pt x="2489" y="4127"/>
                  </a:cubicBezTo>
                  <a:cubicBezTo>
                    <a:pt x="2584" y="4127"/>
                    <a:pt x="2647" y="4064"/>
                    <a:pt x="2741" y="4033"/>
                  </a:cubicBezTo>
                  <a:cubicBezTo>
                    <a:pt x="2930" y="3875"/>
                    <a:pt x="3088" y="3718"/>
                    <a:pt x="3277" y="3623"/>
                  </a:cubicBezTo>
                  <a:cubicBezTo>
                    <a:pt x="4254" y="2835"/>
                    <a:pt x="4978" y="2268"/>
                    <a:pt x="4978" y="1418"/>
                  </a:cubicBezTo>
                  <a:cubicBezTo>
                    <a:pt x="4852" y="630"/>
                    <a:pt x="4222" y="0"/>
                    <a:pt x="3434" y="0"/>
                  </a:cubicBezTo>
                  <a:cubicBezTo>
                    <a:pt x="3056" y="0"/>
                    <a:pt x="2647" y="158"/>
                    <a:pt x="2426" y="504"/>
                  </a:cubicBezTo>
                  <a:cubicBezTo>
                    <a:pt x="2143" y="189"/>
                    <a:pt x="1796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2"/>
            <p:cNvSpPr/>
            <p:nvPr/>
          </p:nvSpPr>
          <p:spPr>
            <a:xfrm>
              <a:off x="-28461325" y="2701925"/>
              <a:ext cx="272525" cy="293825"/>
            </a:xfrm>
            <a:custGeom>
              <a:avLst/>
              <a:gdLst/>
              <a:ahLst/>
              <a:cxnLst/>
              <a:rect l="l" t="t" r="r" b="b"/>
              <a:pathLst>
                <a:path w="10901" h="11753" extrusionOk="0">
                  <a:moveTo>
                    <a:pt x="7845" y="2647"/>
                  </a:moveTo>
                  <a:cubicBezTo>
                    <a:pt x="9168" y="2647"/>
                    <a:pt x="10208" y="3781"/>
                    <a:pt x="10208" y="5136"/>
                  </a:cubicBezTo>
                  <a:cubicBezTo>
                    <a:pt x="10208" y="5577"/>
                    <a:pt x="10145" y="5924"/>
                    <a:pt x="9987" y="6239"/>
                  </a:cubicBezTo>
                  <a:lnTo>
                    <a:pt x="8034" y="10303"/>
                  </a:lnTo>
                  <a:cubicBezTo>
                    <a:pt x="7814" y="10807"/>
                    <a:pt x="7341" y="11090"/>
                    <a:pt x="6837" y="11090"/>
                  </a:cubicBezTo>
                  <a:cubicBezTo>
                    <a:pt x="6396" y="11090"/>
                    <a:pt x="6049" y="10901"/>
                    <a:pt x="5766" y="10555"/>
                  </a:cubicBezTo>
                  <a:cubicBezTo>
                    <a:pt x="5703" y="10460"/>
                    <a:pt x="5608" y="10429"/>
                    <a:pt x="5482" y="10429"/>
                  </a:cubicBezTo>
                  <a:cubicBezTo>
                    <a:pt x="5388" y="10429"/>
                    <a:pt x="5293" y="10460"/>
                    <a:pt x="5230" y="10555"/>
                  </a:cubicBezTo>
                  <a:cubicBezTo>
                    <a:pt x="4947" y="10901"/>
                    <a:pt x="4537" y="11090"/>
                    <a:pt x="4159" y="11090"/>
                  </a:cubicBezTo>
                  <a:cubicBezTo>
                    <a:pt x="3655" y="11090"/>
                    <a:pt x="3182" y="10775"/>
                    <a:pt x="2930" y="10303"/>
                  </a:cubicBezTo>
                  <a:lnTo>
                    <a:pt x="1008" y="6239"/>
                  </a:lnTo>
                  <a:cubicBezTo>
                    <a:pt x="851" y="5892"/>
                    <a:pt x="756" y="5546"/>
                    <a:pt x="756" y="5136"/>
                  </a:cubicBezTo>
                  <a:cubicBezTo>
                    <a:pt x="756" y="3781"/>
                    <a:pt x="1828" y="2647"/>
                    <a:pt x="3119" y="2647"/>
                  </a:cubicBezTo>
                  <a:cubicBezTo>
                    <a:pt x="3970" y="2647"/>
                    <a:pt x="4758" y="3120"/>
                    <a:pt x="5167" y="3876"/>
                  </a:cubicBezTo>
                  <a:cubicBezTo>
                    <a:pt x="5262" y="4002"/>
                    <a:pt x="5325" y="4033"/>
                    <a:pt x="5482" y="4033"/>
                  </a:cubicBezTo>
                  <a:cubicBezTo>
                    <a:pt x="5640" y="4033"/>
                    <a:pt x="5734" y="3970"/>
                    <a:pt x="5797" y="3876"/>
                  </a:cubicBezTo>
                  <a:cubicBezTo>
                    <a:pt x="6238" y="3120"/>
                    <a:pt x="7026" y="2647"/>
                    <a:pt x="7845" y="2647"/>
                  </a:cubicBezTo>
                  <a:close/>
                  <a:moveTo>
                    <a:pt x="6774" y="1"/>
                  </a:moveTo>
                  <a:cubicBezTo>
                    <a:pt x="5829" y="1"/>
                    <a:pt x="5104" y="788"/>
                    <a:pt x="5104" y="1734"/>
                  </a:cubicBezTo>
                  <a:lnTo>
                    <a:pt x="5104" y="2773"/>
                  </a:lnTo>
                  <a:cubicBezTo>
                    <a:pt x="4537" y="2301"/>
                    <a:pt x="3844" y="1986"/>
                    <a:pt x="3088" y="1986"/>
                  </a:cubicBezTo>
                  <a:cubicBezTo>
                    <a:pt x="1386" y="1986"/>
                    <a:pt x="0" y="3403"/>
                    <a:pt x="0" y="5136"/>
                  </a:cubicBezTo>
                  <a:cubicBezTo>
                    <a:pt x="0" y="5609"/>
                    <a:pt x="126" y="6081"/>
                    <a:pt x="315" y="6522"/>
                  </a:cubicBezTo>
                  <a:lnTo>
                    <a:pt x="2269" y="10586"/>
                  </a:lnTo>
                  <a:cubicBezTo>
                    <a:pt x="2615" y="11343"/>
                    <a:pt x="3308" y="11752"/>
                    <a:pt x="4096" y="11752"/>
                  </a:cubicBezTo>
                  <a:cubicBezTo>
                    <a:pt x="4632" y="11752"/>
                    <a:pt x="5104" y="11563"/>
                    <a:pt x="5451" y="11248"/>
                  </a:cubicBezTo>
                  <a:cubicBezTo>
                    <a:pt x="5797" y="11563"/>
                    <a:pt x="6270" y="11752"/>
                    <a:pt x="6774" y="11752"/>
                  </a:cubicBezTo>
                  <a:cubicBezTo>
                    <a:pt x="7561" y="11752"/>
                    <a:pt x="8286" y="11280"/>
                    <a:pt x="8633" y="10586"/>
                  </a:cubicBezTo>
                  <a:lnTo>
                    <a:pt x="10554" y="6522"/>
                  </a:lnTo>
                  <a:cubicBezTo>
                    <a:pt x="10775" y="6081"/>
                    <a:pt x="10901" y="5609"/>
                    <a:pt x="10901" y="5136"/>
                  </a:cubicBezTo>
                  <a:cubicBezTo>
                    <a:pt x="10869" y="3466"/>
                    <a:pt x="9515" y="1986"/>
                    <a:pt x="7814" y="1986"/>
                  </a:cubicBezTo>
                  <a:cubicBezTo>
                    <a:pt x="7057" y="1986"/>
                    <a:pt x="6364" y="2269"/>
                    <a:pt x="5797" y="2773"/>
                  </a:cubicBezTo>
                  <a:lnTo>
                    <a:pt x="5797" y="1734"/>
                  </a:lnTo>
                  <a:cubicBezTo>
                    <a:pt x="5797" y="1135"/>
                    <a:pt x="6238" y="694"/>
                    <a:pt x="6774" y="694"/>
                  </a:cubicBezTo>
                  <a:cubicBezTo>
                    <a:pt x="6994" y="694"/>
                    <a:pt x="7152" y="536"/>
                    <a:pt x="7152" y="347"/>
                  </a:cubicBezTo>
                  <a:cubicBezTo>
                    <a:pt x="7152" y="158"/>
                    <a:pt x="6994" y="1"/>
                    <a:pt x="67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6" name="Google Shape;6976;p42"/>
          <p:cNvGrpSpPr/>
          <p:nvPr/>
        </p:nvGrpSpPr>
        <p:grpSpPr>
          <a:xfrm>
            <a:off x="3139340" y="1749163"/>
            <a:ext cx="334886" cy="214654"/>
            <a:chOff x="-26585200" y="2025375"/>
            <a:chExt cx="296150" cy="189825"/>
          </a:xfrm>
        </p:grpSpPr>
        <p:sp>
          <p:nvSpPr>
            <p:cNvPr id="6977" name="Google Shape;6977;p42"/>
            <p:cNvSpPr/>
            <p:nvPr/>
          </p:nvSpPr>
          <p:spPr>
            <a:xfrm>
              <a:off x="-26340250" y="2127750"/>
              <a:ext cx="51200" cy="70125"/>
            </a:xfrm>
            <a:custGeom>
              <a:avLst/>
              <a:gdLst/>
              <a:ahLst/>
              <a:cxnLst/>
              <a:rect l="l" t="t" r="r" b="b"/>
              <a:pathLst>
                <a:path w="2048" h="2805" extrusionOk="0">
                  <a:moveTo>
                    <a:pt x="1008" y="977"/>
                  </a:moveTo>
                  <a:cubicBezTo>
                    <a:pt x="1229" y="1324"/>
                    <a:pt x="1386" y="1608"/>
                    <a:pt x="1386" y="1734"/>
                  </a:cubicBezTo>
                  <a:cubicBezTo>
                    <a:pt x="1323" y="1923"/>
                    <a:pt x="1166" y="2080"/>
                    <a:pt x="1008" y="2080"/>
                  </a:cubicBezTo>
                  <a:cubicBezTo>
                    <a:pt x="819" y="2080"/>
                    <a:pt x="662" y="1923"/>
                    <a:pt x="662" y="1734"/>
                  </a:cubicBezTo>
                  <a:cubicBezTo>
                    <a:pt x="662" y="1608"/>
                    <a:pt x="819" y="1324"/>
                    <a:pt x="1008" y="977"/>
                  </a:cubicBezTo>
                  <a:close/>
                  <a:moveTo>
                    <a:pt x="1008" y="1"/>
                  </a:moveTo>
                  <a:cubicBezTo>
                    <a:pt x="914" y="1"/>
                    <a:pt x="788" y="32"/>
                    <a:pt x="756" y="158"/>
                  </a:cubicBezTo>
                  <a:cubicBezTo>
                    <a:pt x="756" y="158"/>
                    <a:pt x="536" y="442"/>
                    <a:pt x="378" y="757"/>
                  </a:cubicBezTo>
                  <a:cubicBezTo>
                    <a:pt x="32" y="1324"/>
                    <a:pt x="0" y="1608"/>
                    <a:pt x="0" y="1765"/>
                  </a:cubicBezTo>
                  <a:cubicBezTo>
                    <a:pt x="0" y="2364"/>
                    <a:pt x="473" y="2805"/>
                    <a:pt x="1008" y="2805"/>
                  </a:cubicBezTo>
                  <a:cubicBezTo>
                    <a:pt x="1607" y="2805"/>
                    <a:pt x="2048" y="2332"/>
                    <a:pt x="2048" y="1765"/>
                  </a:cubicBezTo>
                  <a:cubicBezTo>
                    <a:pt x="2048" y="1608"/>
                    <a:pt x="2016" y="1387"/>
                    <a:pt x="1638" y="757"/>
                  </a:cubicBezTo>
                  <a:cubicBezTo>
                    <a:pt x="1449" y="442"/>
                    <a:pt x="1292" y="158"/>
                    <a:pt x="1292" y="158"/>
                  </a:cubicBezTo>
                  <a:cubicBezTo>
                    <a:pt x="1229" y="64"/>
                    <a:pt x="1134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42"/>
            <p:cNvSpPr/>
            <p:nvPr/>
          </p:nvSpPr>
          <p:spPr>
            <a:xfrm>
              <a:off x="-26585200" y="2025375"/>
              <a:ext cx="295375" cy="189825"/>
            </a:xfrm>
            <a:custGeom>
              <a:avLst/>
              <a:gdLst/>
              <a:ahLst/>
              <a:cxnLst/>
              <a:rect l="l" t="t" r="r" b="b"/>
              <a:pathLst>
                <a:path w="11815" h="7593" extrusionOk="0">
                  <a:moveTo>
                    <a:pt x="10775" y="2016"/>
                  </a:moveTo>
                  <a:cubicBezTo>
                    <a:pt x="10964" y="2016"/>
                    <a:pt x="11121" y="2174"/>
                    <a:pt x="11121" y="2363"/>
                  </a:cubicBezTo>
                  <a:cubicBezTo>
                    <a:pt x="11121" y="2552"/>
                    <a:pt x="10964" y="2710"/>
                    <a:pt x="10775" y="2710"/>
                  </a:cubicBezTo>
                  <a:lnTo>
                    <a:pt x="9830" y="2710"/>
                  </a:lnTo>
                  <a:lnTo>
                    <a:pt x="9987" y="2016"/>
                  </a:lnTo>
                  <a:close/>
                  <a:moveTo>
                    <a:pt x="6238" y="693"/>
                  </a:moveTo>
                  <a:cubicBezTo>
                    <a:pt x="6081" y="1103"/>
                    <a:pt x="5734" y="1418"/>
                    <a:pt x="5261" y="1418"/>
                  </a:cubicBezTo>
                  <a:lnTo>
                    <a:pt x="3875" y="1418"/>
                  </a:lnTo>
                  <a:cubicBezTo>
                    <a:pt x="3686" y="1418"/>
                    <a:pt x="3529" y="1575"/>
                    <a:pt x="3529" y="1764"/>
                  </a:cubicBezTo>
                  <a:cubicBezTo>
                    <a:pt x="3529" y="1953"/>
                    <a:pt x="3686" y="2111"/>
                    <a:pt x="3875" y="2111"/>
                  </a:cubicBezTo>
                  <a:lnTo>
                    <a:pt x="9326" y="2111"/>
                  </a:lnTo>
                  <a:lnTo>
                    <a:pt x="9168" y="2836"/>
                  </a:lnTo>
                  <a:lnTo>
                    <a:pt x="5923" y="2836"/>
                  </a:lnTo>
                  <a:lnTo>
                    <a:pt x="5923" y="2710"/>
                  </a:lnTo>
                  <a:cubicBezTo>
                    <a:pt x="5734" y="2710"/>
                    <a:pt x="5576" y="2867"/>
                    <a:pt x="5576" y="3056"/>
                  </a:cubicBezTo>
                  <a:cubicBezTo>
                    <a:pt x="5576" y="3277"/>
                    <a:pt x="5734" y="3434"/>
                    <a:pt x="5923" y="3434"/>
                  </a:cubicBezTo>
                  <a:lnTo>
                    <a:pt x="8034" y="3434"/>
                  </a:lnTo>
                  <a:cubicBezTo>
                    <a:pt x="8223" y="3434"/>
                    <a:pt x="8380" y="3592"/>
                    <a:pt x="8380" y="3781"/>
                  </a:cubicBezTo>
                  <a:cubicBezTo>
                    <a:pt x="8380" y="3970"/>
                    <a:pt x="8223" y="4127"/>
                    <a:pt x="8034" y="4127"/>
                  </a:cubicBezTo>
                  <a:lnTo>
                    <a:pt x="5923" y="4127"/>
                  </a:lnTo>
                  <a:cubicBezTo>
                    <a:pt x="5734" y="4127"/>
                    <a:pt x="5576" y="4285"/>
                    <a:pt x="5576" y="4474"/>
                  </a:cubicBezTo>
                  <a:cubicBezTo>
                    <a:pt x="5576" y="4694"/>
                    <a:pt x="5734" y="4852"/>
                    <a:pt x="5923" y="4852"/>
                  </a:cubicBezTo>
                  <a:lnTo>
                    <a:pt x="7309" y="4852"/>
                  </a:lnTo>
                  <a:cubicBezTo>
                    <a:pt x="7498" y="4852"/>
                    <a:pt x="7656" y="5009"/>
                    <a:pt x="7656" y="5198"/>
                  </a:cubicBezTo>
                  <a:cubicBezTo>
                    <a:pt x="7656" y="5388"/>
                    <a:pt x="7498" y="5545"/>
                    <a:pt x="7309" y="5545"/>
                  </a:cubicBezTo>
                  <a:lnTo>
                    <a:pt x="5923" y="5545"/>
                  </a:lnTo>
                  <a:cubicBezTo>
                    <a:pt x="5734" y="5545"/>
                    <a:pt x="5576" y="5703"/>
                    <a:pt x="5576" y="5892"/>
                  </a:cubicBezTo>
                  <a:cubicBezTo>
                    <a:pt x="5576" y="6112"/>
                    <a:pt x="5734" y="6270"/>
                    <a:pt x="5923" y="6270"/>
                  </a:cubicBezTo>
                  <a:lnTo>
                    <a:pt x="6648" y="6270"/>
                  </a:lnTo>
                  <a:cubicBezTo>
                    <a:pt x="6837" y="6270"/>
                    <a:pt x="6994" y="6427"/>
                    <a:pt x="6994" y="6616"/>
                  </a:cubicBezTo>
                  <a:cubicBezTo>
                    <a:pt x="6994" y="6805"/>
                    <a:pt x="6837" y="6963"/>
                    <a:pt x="6648" y="6963"/>
                  </a:cubicBezTo>
                  <a:lnTo>
                    <a:pt x="3151" y="6963"/>
                  </a:lnTo>
                  <a:cubicBezTo>
                    <a:pt x="1796" y="6963"/>
                    <a:pt x="693" y="5860"/>
                    <a:pt x="693" y="4537"/>
                  </a:cubicBezTo>
                  <a:lnTo>
                    <a:pt x="693" y="3151"/>
                  </a:lnTo>
                  <a:cubicBezTo>
                    <a:pt x="693" y="1796"/>
                    <a:pt x="1796" y="693"/>
                    <a:pt x="3151" y="693"/>
                  </a:cubicBezTo>
                  <a:close/>
                  <a:moveTo>
                    <a:pt x="3088" y="0"/>
                  </a:moveTo>
                  <a:cubicBezTo>
                    <a:pt x="1355" y="0"/>
                    <a:pt x="0" y="1418"/>
                    <a:pt x="0" y="3119"/>
                  </a:cubicBezTo>
                  <a:lnTo>
                    <a:pt x="0" y="4474"/>
                  </a:lnTo>
                  <a:cubicBezTo>
                    <a:pt x="0" y="6207"/>
                    <a:pt x="1418" y="7593"/>
                    <a:pt x="3088" y="7593"/>
                  </a:cubicBezTo>
                  <a:lnTo>
                    <a:pt x="6616" y="7593"/>
                  </a:lnTo>
                  <a:cubicBezTo>
                    <a:pt x="7183" y="7593"/>
                    <a:pt x="7624" y="7120"/>
                    <a:pt x="7624" y="6585"/>
                  </a:cubicBezTo>
                  <a:cubicBezTo>
                    <a:pt x="7624" y="6459"/>
                    <a:pt x="7593" y="6301"/>
                    <a:pt x="7561" y="6175"/>
                  </a:cubicBezTo>
                  <a:cubicBezTo>
                    <a:pt x="7971" y="6049"/>
                    <a:pt x="8317" y="5671"/>
                    <a:pt x="8317" y="5198"/>
                  </a:cubicBezTo>
                  <a:cubicBezTo>
                    <a:pt x="8317" y="5072"/>
                    <a:pt x="8254" y="4915"/>
                    <a:pt x="8223" y="4789"/>
                  </a:cubicBezTo>
                  <a:cubicBezTo>
                    <a:pt x="8664" y="4694"/>
                    <a:pt x="8979" y="4285"/>
                    <a:pt x="8979" y="3812"/>
                  </a:cubicBezTo>
                  <a:cubicBezTo>
                    <a:pt x="8979" y="3686"/>
                    <a:pt x="8948" y="3592"/>
                    <a:pt x="8884" y="3466"/>
                  </a:cubicBezTo>
                  <a:lnTo>
                    <a:pt x="9389" y="3403"/>
                  </a:lnTo>
                  <a:lnTo>
                    <a:pt x="10775" y="3403"/>
                  </a:lnTo>
                  <a:cubicBezTo>
                    <a:pt x="11373" y="3403"/>
                    <a:pt x="11814" y="2930"/>
                    <a:pt x="11814" y="2395"/>
                  </a:cubicBezTo>
                  <a:cubicBezTo>
                    <a:pt x="11814" y="1796"/>
                    <a:pt x="11342" y="1386"/>
                    <a:pt x="10775" y="1386"/>
                  </a:cubicBezTo>
                  <a:lnTo>
                    <a:pt x="6616" y="1386"/>
                  </a:lnTo>
                  <a:cubicBezTo>
                    <a:pt x="6837" y="1103"/>
                    <a:pt x="6963" y="693"/>
                    <a:pt x="6963" y="347"/>
                  </a:cubicBezTo>
                  <a:cubicBezTo>
                    <a:pt x="6963" y="158"/>
                    <a:pt x="6805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42"/>
            <p:cNvSpPr/>
            <p:nvPr/>
          </p:nvSpPr>
          <p:spPr>
            <a:xfrm>
              <a:off x="-26480450" y="20931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42"/>
            <p:cNvSpPr/>
            <p:nvPr/>
          </p:nvSpPr>
          <p:spPr>
            <a:xfrm>
              <a:off x="-26480450" y="2127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42"/>
            <p:cNvSpPr/>
            <p:nvPr/>
          </p:nvSpPr>
          <p:spPr>
            <a:xfrm>
              <a:off x="-26480450" y="2162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2" name="Google Shape;6982;p42"/>
          <p:cNvGrpSpPr/>
          <p:nvPr/>
        </p:nvGrpSpPr>
        <p:grpSpPr>
          <a:xfrm>
            <a:off x="3139779" y="2112531"/>
            <a:ext cx="334010" cy="334010"/>
            <a:chOff x="-26584425" y="2340425"/>
            <a:chExt cx="295375" cy="295375"/>
          </a:xfrm>
        </p:grpSpPr>
        <p:sp>
          <p:nvSpPr>
            <p:cNvPr id="6983" name="Google Shape;6983;p42"/>
            <p:cNvSpPr/>
            <p:nvPr/>
          </p:nvSpPr>
          <p:spPr>
            <a:xfrm>
              <a:off x="-26462350" y="2463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31"/>
                  </a:moveTo>
                  <a:cubicBezTo>
                    <a:pt x="1230" y="631"/>
                    <a:pt x="1387" y="788"/>
                    <a:pt x="1387" y="977"/>
                  </a:cubicBezTo>
                  <a:cubicBezTo>
                    <a:pt x="1324" y="1230"/>
                    <a:pt x="1167" y="1356"/>
                    <a:pt x="1009" y="1356"/>
                  </a:cubicBezTo>
                  <a:cubicBezTo>
                    <a:pt x="820" y="1356"/>
                    <a:pt x="662" y="1198"/>
                    <a:pt x="662" y="977"/>
                  </a:cubicBezTo>
                  <a:cubicBezTo>
                    <a:pt x="662" y="788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42"/>
            <p:cNvSpPr/>
            <p:nvPr/>
          </p:nvSpPr>
          <p:spPr>
            <a:xfrm>
              <a:off x="-26500150" y="2376650"/>
              <a:ext cx="121325" cy="75175"/>
            </a:xfrm>
            <a:custGeom>
              <a:avLst/>
              <a:gdLst/>
              <a:ahLst/>
              <a:cxnLst/>
              <a:rect l="l" t="t" r="r" b="b"/>
              <a:pathLst>
                <a:path w="4853" h="3007" extrusionOk="0">
                  <a:moveTo>
                    <a:pt x="2521" y="662"/>
                  </a:moveTo>
                  <a:cubicBezTo>
                    <a:pt x="3088" y="662"/>
                    <a:pt x="3592" y="788"/>
                    <a:pt x="4065" y="977"/>
                  </a:cubicBezTo>
                  <a:lnTo>
                    <a:pt x="3403" y="2206"/>
                  </a:lnTo>
                  <a:cubicBezTo>
                    <a:pt x="3120" y="2080"/>
                    <a:pt x="2836" y="2048"/>
                    <a:pt x="2553" y="2048"/>
                  </a:cubicBezTo>
                  <a:cubicBezTo>
                    <a:pt x="2206" y="2048"/>
                    <a:pt x="1954" y="2080"/>
                    <a:pt x="1670" y="2206"/>
                  </a:cubicBezTo>
                  <a:lnTo>
                    <a:pt x="1009" y="977"/>
                  </a:lnTo>
                  <a:cubicBezTo>
                    <a:pt x="1481" y="788"/>
                    <a:pt x="1985" y="662"/>
                    <a:pt x="2521" y="662"/>
                  </a:cubicBezTo>
                  <a:close/>
                  <a:moveTo>
                    <a:pt x="2458" y="0"/>
                  </a:moveTo>
                  <a:cubicBezTo>
                    <a:pt x="1702" y="0"/>
                    <a:pt x="914" y="189"/>
                    <a:pt x="253" y="567"/>
                  </a:cubicBezTo>
                  <a:cubicBezTo>
                    <a:pt x="95" y="630"/>
                    <a:pt x="1" y="882"/>
                    <a:pt x="127" y="1040"/>
                  </a:cubicBezTo>
                  <a:lnTo>
                    <a:pt x="1198" y="2836"/>
                  </a:lnTo>
                  <a:cubicBezTo>
                    <a:pt x="1229" y="2930"/>
                    <a:pt x="1324" y="2993"/>
                    <a:pt x="1387" y="2993"/>
                  </a:cubicBezTo>
                  <a:cubicBezTo>
                    <a:pt x="1415" y="3003"/>
                    <a:pt x="1442" y="3006"/>
                    <a:pt x="1470" y="3006"/>
                  </a:cubicBezTo>
                  <a:cubicBezTo>
                    <a:pt x="1537" y="3006"/>
                    <a:pt x="1604" y="2984"/>
                    <a:pt x="1670" y="2962"/>
                  </a:cubicBezTo>
                  <a:cubicBezTo>
                    <a:pt x="1891" y="2804"/>
                    <a:pt x="2206" y="2710"/>
                    <a:pt x="2490" y="2710"/>
                  </a:cubicBezTo>
                  <a:cubicBezTo>
                    <a:pt x="2773" y="2710"/>
                    <a:pt x="3088" y="2804"/>
                    <a:pt x="3309" y="2962"/>
                  </a:cubicBezTo>
                  <a:cubicBezTo>
                    <a:pt x="3372" y="2993"/>
                    <a:pt x="3435" y="2993"/>
                    <a:pt x="3466" y="2993"/>
                  </a:cubicBezTo>
                  <a:lnTo>
                    <a:pt x="3561" y="2993"/>
                  </a:lnTo>
                  <a:cubicBezTo>
                    <a:pt x="3624" y="2962"/>
                    <a:pt x="3718" y="2930"/>
                    <a:pt x="3750" y="2836"/>
                  </a:cubicBezTo>
                  <a:lnTo>
                    <a:pt x="4789" y="1040"/>
                  </a:lnTo>
                  <a:cubicBezTo>
                    <a:pt x="4852" y="882"/>
                    <a:pt x="4821" y="630"/>
                    <a:pt x="4663" y="567"/>
                  </a:cubicBezTo>
                  <a:cubicBezTo>
                    <a:pt x="4002" y="189"/>
                    <a:pt x="3246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42"/>
            <p:cNvSpPr/>
            <p:nvPr/>
          </p:nvSpPr>
          <p:spPr>
            <a:xfrm>
              <a:off x="-26549775" y="2480750"/>
              <a:ext cx="95325" cy="105425"/>
            </a:xfrm>
            <a:custGeom>
              <a:avLst/>
              <a:gdLst/>
              <a:ahLst/>
              <a:cxnLst/>
              <a:rect l="l" t="t" r="r" b="b"/>
              <a:pathLst>
                <a:path w="3813" h="4217" extrusionOk="0">
                  <a:moveTo>
                    <a:pt x="2080" y="688"/>
                  </a:moveTo>
                  <a:cubicBezTo>
                    <a:pt x="2143" y="1287"/>
                    <a:pt x="2458" y="1791"/>
                    <a:pt x="2931" y="2169"/>
                  </a:cubicBezTo>
                  <a:lnTo>
                    <a:pt x="2238" y="3397"/>
                  </a:lnTo>
                  <a:cubicBezTo>
                    <a:pt x="1387" y="2767"/>
                    <a:pt x="820" y="1791"/>
                    <a:pt x="694" y="720"/>
                  </a:cubicBezTo>
                  <a:lnTo>
                    <a:pt x="2080" y="688"/>
                  </a:lnTo>
                  <a:close/>
                  <a:moveTo>
                    <a:pt x="2503" y="0"/>
                  </a:moveTo>
                  <a:cubicBezTo>
                    <a:pt x="2479" y="0"/>
                    <a:pt x="2454" y="8"/>
                    <a:pt x="2427" y="26"/>
                  </a:cubicBezTo>
                  <a:lnTo>
                    <a:pt x="347" y="58"/>
                  </a:lnTo>
                  <a:cubicBezTo>
                    <a:pt x="158" y="58"/>
                    <a:pt x="1" y="215"/>
                    <a:pt x="1" y="405"/>
                  </a:cubicBezTo>
                  <a:cubicBezTo>
                    <a:pt x="1" y="1192"/>
                    <a:pt x="221" y="1948"/>
                    <a:pt x="631" y="2610"/>
                  </a:cubicBezTo>
                  <a:cubicBezTo>
                    <a:pt x="1009" y="3240"/>
                    <a:pt x="1513" y="3807"/>
                    <a:pt x="2206" y="4185"/>
                  </a:cubicBezTo>
                  <a:cubicBezTo>
                    <a:pt x="2238" y="4217"/>
                    <a:pt x="2301" y="4217"/>
                    <a:pt x="2395" y="4217"/>
                  </a:cubicBezTo>
                  <a:lnTo>
                    <a:pt x="2458" y="4217"/>
                  </a:lnTo>
                  <a:cubicBezTo>
                    <a:pt x="2553" y="4185"/>
                    <a:pt x="2616" y="4154"/>
                    <a:pt x="2679" y="4059"/>
                  </a:cubicBezTo>
                  <a:lnTo>
                    <a:pt x="3718" y="2295"/>
                  </a:lnTo>
                  <a:cubicBezTo>
                    <a:pt x="3813" y="2106"/>
                    <a:pt x="3781" y="1917"/>
                    <a:pt x="3624" y="1791"/>
                  </a:cubicBezTo>
                  <a:cubicBezTo>
                    <a:pt x="3088" y="1476"/>
                    <a:pt x="2773" y="909"/>
                    <a:pt x="2773" y="342"/>
                  </a:cubicBezTo>
                  <a:cubicBezTo>
                    <a:pt x="2773" y="247"/>
                    <a:pt x="2742" y="121"/>
                    <a:pt x="2679" y="89"/>
                  </a:cubicBezTo>
                  <a:cubicBezTo>
                    <a:pt x="2612" y="45"/>
                    <a:pt x="2561" y="0"/>
                    <a:pt x="25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42"/>
            <p:cNvSpPr/>
            <p:nvPr/>
          </p:nvSpPr>
          <p:spPr>
            <a:xfrm>
              <a:off x="-26421375" y="2481400"/>
              <a:ext cx="96900" cy="104000"/>
            </a:xfrm>
            <a:custGeom>
              <a:avLst/>
              <a:gdLst/>
              <a:ahLst/>
              <a:cxnLst/>
              <a:rect l="l" t="t" r="r" b="b"/>
              <a:pathLst>
                <a:path w="3876" h="4160" extrusionOk="0">
                  <a:moveTo>
                    <a:pt x="1796" y="694"/>
                  </a:moveTo>
                  <a:lnTo>
                    <a:pt x="3151" y="725"/>
                  </a:lnTo>
                  <a:cubicBezTo>
                    <a:pt x="3056" y="1765"/>
                    <a:pt x="2489" y="2741"/>
                    <a:pt x="1638" y="3371"/>
                  </a:cubicBezTo>
                  <a:lnTo>
                    <a:pt x="914" y="2206"/>
                  </a:lnTo>
                  <a:cubicBezTo>
                    <a:pt x="1386" y="1796"/>
                    <a:pt x="1701" y="1292"/>
                    <a:pt x="1796" y="694"/>
                  </a:cubicBezTo>
                  <a:close/>
                  <a:moveTo>
                    <a:pt x="1418" y="0"/>
                  </a:moveTo>
                  <a:cubicBezTo>
                    <a:pt x="1355" y="0"/>
                    <a:pt x="1229" y="32"/>
                    <a:pt x="1197" y="63"/>
                  </a:cubicBezTo>
                  <a:cubicBezTo>
                    <a:pt x="1103" y="158"/>
                    <a:pt x="1071" y="221"/>
                    <a:pt x="1071" y="316"/>
                  </a:cubicBezTo>
                  <a:cubicBezTo>
                    <a:pt x="1071" y="883"/>
                    <a:pt x="756" y="1450"/>
                    <a:pt x="252" y="1765"/>
                  </a:cubicBezTo>
                  <a:cubicBezTo>
                    <a:pt x="95" y="1891"/>
                    <a:pt x="0" y="2080"/>
                    <a:pt x="126" y="2237"/>
                  </a:cubicBezTo>
                  <a:lnTo>
                    <a:pt x="1197" y="4002"/>
                  </a:lnTo>
                  <a:cubicBezTo>
                    <a:pt x="1229" y="4065"/>
                    <a:pt x="1323" y="4128"/>
                    <a:pt x="1386" y="4159"/>
                  </a:cubicBezTo>
                  <a:lnTo>
                    <a:pt x="1481" y="4159"/>
                  </a:lnTo>
                  <a:cubicBezTo>
                    <a:pt x="1544" y="4159"/>
                    <a:pt x="1575" y="4159"/>
                    <a:pt x="1670" y="4128"/>
                  </a:cubicBezTo>
                  <a:cubicBezTo>
                    <a:pt x="2300" y="3718"/>
                    <a:pt x="2836" y="3182"/>
                    <a:pt x="3245" y="2552"/>
                  </a:cubicBezTo>
                  <a:cubicBezTo>
                    <a:pt x="3623" y="1891"/>
                    <a:pt x="3844" y="1135"/>
                    <a:pt x="3875" y="347"/>
                  </a:cubicBezTo>
                  <a:cubicBezTo>
                    <a:pt x="3875" y="189"/>
                    <a:pt x="3718" y="32"/>
                    <a:pt x="3529" y="32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42"/>
            <p:cNvSpPr/>
            <p:nvPr/>
          </p:nvSpPr>
          <p:spPr>
            <a:xfrm>
              <a:off x="-26584425" y="23404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5861" y="693"/>
                  </a:moveTo>
                  <a:cubicBezTo>
                    <a:pt x="7247" y="693"/>
                    <a:pt x="8570" y="1260"/>
                    <a:pt x="9578" y="2237"/>
                  </a:cubicBezTo>
                  <a:cubicBezTo>
                    <a:pt x="10555" y="3214"/>
                    <a:pt x="11090" y="4537"/>
                    <a:pt x="11090" y="5955"/>
                  </a:cubicBezTo>
                  <a:cubicBezTo>
                    <a:pt x="11090" y="7309"/>
                    <a:pt x="10586" y="8632"/>
                    <a:pt x="9578" y="9641"/>
                  </a:cubicBezTo>
                  <a:cubicBezTo>
                    <a:pt x="8570" y="10617"/>
                    <a:pt x="7278" y="11184"/>
                    <a:pt x="5861" y="11184"/>
                  </a:cubicBezTo>
                  <a:cubicBezTo>
                    <a:pt x="4474" y="11184"/>
                    <a:pt x="3151" y="10617"/>
                    <a:pt x="2174" y="9641"/>
                  </a:cubicBezTo>
                  <a:cubicBezTo>
                    <a:pt x="1166" y="8664"/>
                    <a:pt x="631" y="7372"/>
                    <a:pt x="631" y="5955"/>
                  </a:cubicBezTo>
                  <a:cubicBezTo>
                    <a:pt x="631" y="4568"/>
                    <a:pt x="1166" y="3214"/>
                    <a:pt x="2174" y="2237"/>
                  </a:cubicBezTo>
                  <a:cubicBezTo>
                    <a:pt x="3151" y="1260"/>
                    <a:pt x="4443" y="693"/>
                    <a:pt x="5861" y="693"/>
                  </a:cubicBezTo>
                  <a:close/>
                  <a:moveTo>
                    <a:pt x="5892" y="0"/>
                  </a:moveTo>
                  <a:cubicBezTo>
                    <a:pt x="4317" y="0"/>
                    <a:pt x="2836" y="630"/>
                    <a:pt x="1733" y="1733"/>
                  </a:cubicBezTo>
                  <a:cubicBezTo>
                    <a:pt x="631" y="2836"/>
                    <a:pt x="1" y="4316"/>
                    <a:pt x="1" y="5891"/>
                  </a:cubicBezTo>
                  <a:cubicBezTo>
                    <a:pt x="1" y="7467"/>
                    <a:pt x="631" y="8979"/>
                    <a:pt x="1733" y="10082"/>
                  </a:cubicBezTo>
                  <a:cubicBezTo>
                    <a:pt x="2836" y="11184"/>
                    <a:pt x="4317" y="11814"/>
                    <a:pt x="5892" y="11814"/>
                  </a:cubicBezTo>
                  <a:cubicBezTo>
                    <a:pt x="7467" y="11814"/>
                    <a:pt x="8980" y="11184"/>
                    <a:pt x="10082" y="10082"/>
                  </a:cubicBezTo>
                  <a:cubicBezTo>
                    <a:pt x="11185" y="8979"/>
                    <a:pt x="11815" y="7467"/>
                    <a:pt x="11815" y="5891"/>
                  </a:cubicBezTo>
                  <a:cubicBezTo>
                    <a:pt x="11815" y="4379"/>
                    <a:pt x="11185" y="2867"/>
                    <a:pt x="10082" y="1733"/>
                  </a:cubicBezTo>
                  <a:cubicBezTo>
                    <a:pt x="8980" y="630"/>
                    <a:pt x="7467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8" name="Google Shape;6988;p42"/>
          <p:cNvGrpSpPr/>
          <p:nvPr/>
        </p:nvGrpSpPr>
        <p:grpSpPr>
          <a:xfrm>
            <a:off x="3134888" y="2529683"/>
            <a:ext cx="343791" cy="334236"/>
            <a:chOff x="-26585200" y="2710400"/>
            <a:chExt cx="304025" cy="295575"/>
          </a:xfrm>
        </p:grpSpPr>
        <p:sp>
          <p:nvSpPr>
            <p:cNvPr id="6989" name="Google Shape;6989;p42"/>
            <p:cNvSpPr/>
            <p:nvPr/>
          </p:nvSpPr>
          <p:spPr>
            <a:xfrm>
              <a:off x="-26585200" y="2710400"/>
              <a:ext cx="304025" cy="295575"/>
            </a:xfrm>
            <a:custGeom>
              <a:avLst/>
              <a:gdLst/>
              <a:ahLst/>
              <a:cxnLst/>
              <a:rect l="l" t="t" r="r" b="b"/>
              <a:pathLst>
                <a:path w="12161" h="11823" extrusionOk="0">
                  <a:moveTo>
                    <a:pt x="8711" y="717"/>
                  </a:moveTo>
                  <a:cubicBezTo>
                    <a:pt x="9333" y="717"/>
                    <a:pt x="9956" y="954"/>
                    <a:pt x="10428" y="1426"/>
                  </a:cubicBezTo>
                  <a:cubicBezTo>
                    <a:pt x="11373" y="2371"/>
                    <a:pt x="11373" y="3915"/>
                    <a:pt x="10428" y="4829"/>
                  </a:cubicBezTo>
                  <a:lnTo>
                    <a:pt x="9830" y="5427"/>
                  </a:lnTo>
                  <a:lnTo>
                    <a:pt x="7404" y="3001"/>
                  </a:lnTo>
                  <a:lnTo>
                    <a:pt x="7971" y="2403"/>
                  </a:lnTo>
                  <a:cubicBezTo>
                    <a:pt x="8191" y="2214"/>
                    <a:pt x="8443" y="2088"/>
                    <a:pt x="8727" y="2088"/>
                  </a:cubicBezTo>
                  <a:cubicBezTo>
                    <a:pt x="9011" y="2088"/>
                    <a:pt x="9294" y="2214"/>
                    <a:pt x="9483" y="2403"/>
                  </a:cubicBezTo>
                  <a:cubicBezTo>
                    <a:pt x="9546" y="2466"/>
                    <a:pt x="9633" y="2497"/>
                    <a:pt x="9719" y="2497"/>
                  </a:cubicBezTo>
                  <a:cubicBezTo>
                    <a:pt x="9806" y="2497"/>
                    <a:pt x="9893" y="2466"/>
                    <a:pt x="9956" y="2403"/>
                  </a:cubicBezTo>
                  <a:cubicBezTo>
                    <a:pt x="10082" y="2277"/>
                    <a:pt x="10082" y="2056"/>
                    <a:pt x="9956" y="1930"/>
                  </a:cubicBezTo>
                  <a:cubicBezTo>
                    <a:pt x="9641" y="1615"/>
                    <a:pt x="9200" y="1426"/>
                    <a:pt x="8727" y="1426"/>
                  </a:cubicBezTo>
                  <a:cubicBezTo>
                    <a:pt x="8254" y="1426"/>
                    <a:pt x="7813" y="1615"/>
                    <a:pt x="7530" y="1930"/>
                  </a:cubicBezTo>
                  <a:lnTo>
                    <a:pt x="6931" y="2529"/>
                  </a:lnTo>
                  <a:lnTo>
                    <a:pt x="6459" y="2056"/>
                  </a:lnTo>
                  <a:lnTo>
                    <a:pt x="6994" y="1426"/>
                  </a:lnTo>
                  <a:cubicBezTo>
                    <a:pt x="7467" y="954"/>
                    <a:pt x="8089" y="717"/>
                    <a:pt x="8711" y="717"/>
                  </a:cubicBezTo>
                  <a:close/>
                  <a:moveTo>
                    <a:pt x="2048" y="6372"/>
                  </a:moveTo>
                  <a:lnTo>
                    <a:pt x="4474" y="8830"/>
                  </a:lnTo>
                  <a:lnTo>
                    <a:pt x="3875" y="9397"/>
                  </a:lnTo>
                  <a:cubicBezTo>
                    <a:pt x="3686" y="9602"/>
                    <a:pt x="3426" y="9704"/>
                    <a:pt x="3162" y="9704"/>
                  </a:cubicBezTo>
                  <a:cubicBezTo>
                    <a:pt x="2899" y="9704"/>
                    <a:pt x="2631" y="9602"/>
                    <a:pt x="2426" y="9397"/>
                  </a:cubicBezTo>
                  <a:cubicBezTo>
                    <a:pt x="2363" y="9350"/>
                    <a:pt x="2276" y="9326"/>
                    <a:pt x="2190" y="9326"/>
                  </a:cubicBezTo>
                  <a:cubicBezTo>
                    <a:pt x="2103" y="9326"/>
                    <a:pt x="2016" y="9350"/>
                    <a:pt x="1953" y="9397"/>
                  </a:cubicBezTo>
                  <a:cubicBezTo>
                    <a:pt x="1827" y="9523"/>
                    <a:pt x="1827" y="9775"/>
                    <a:pt x="1953" y="9869"/>
                  </a:cubicBezTo>
                  <a:cubicBezTo>
                    <a:pt x="2331" y="10247"/>
                    <a:pt x="2741" y="10405"/>
                    <a:pt x="3182" y="10405"/>
                  </a:cubicBezTo>
                  <a:cubicBezTo>
                    <a:pt x="3623" y="10405"/>
                    <a:pt x="4096" y="10247"/>
                    <a:pt x="4411" y="9869"/>
                  </a:cubicBezTo>
                  <a:lnTo>
                    <a:pt x="4978" y="9302"/>
                  </a:lnTo>
                  <a:lnTo>
                    <a:pt x="5450" y="9775"/>
                  </a:lnTo>
                  <a:lnTo>
                    <a:pt x="4820" y="10436"/>
                  </a:lnTo>
                  <a:cubicBezTo>
                    <a:pt x="4348" y="10909"/>
                    <a:pt x="3733" y="11145"/>
                    <a:pt x="3119" y="11145"/>
                  </a:cubicBezTo>
                  <a:cubicBezTo>
                    <a:pt x="2505" y="11145"/>
                    <a:pt x="1890" y="10909"/>
                    <a:pt x="1418" y="10436"/>
                  </a:cubicBezTo>
                  <a:cubicBezTo>
                    <a:pt x="473" y="9491"/>
                    <a:pt x="473" y="7948"/>
                    <a:pt x="1449" y="6971"/>
                  </a:cubicBezTo>
                  <a:lnTo>
                    <a:pt x="2048" y="6372"/>
                  </a:lnTo>
                  <a:close/>
                  <a:moveTo>
                    <a:pt x="3151" y="701"/>
                  </a:moveTo>
                  <a:cubicBezTo>
                    <a:pt x="3781" y="701"/>
                    <a:pt x="4411" y="954"/>
                    <a:pt x="4883" y="1426"/>
                  </a:cubicBezTo>
                  <a:lnTo>
                    <a:pt x="10460" y="7002"/>
                  </a:lnTo>
                  <a:cubicBezTo>
                    <a:pt x="11373" y="7948"/>
                    <a:pt x="11373" y="9491"/>
                    <a:pt x="10428" y="10436"/>
                  </a:cubicBezTo>
                  <a:cubicBezTo>
                    <a:pt x="9956" y="10909"/>
                    <a:pt x="9333" y="11145"/>
                    <a:pt x="8711" y="11145"/>
                  </a:cubicBezTo>
                  <a:cubicBezTo>
                    <a:pt x="8089" y="11145"/>
                    <a:pt x="7467" y="10909"/>
                    <a:pt x="6994" y="10436"/>
                  </a:cubicBezTo>
                  <a:lnTo>
                    <a:pt x="6175" y="9617"/>
                  </a:lnTo>
                  <a:lnTo>
                    <a:pt x="5198" y="8641"/>
                  </a:lnTo>
                  <a:lnTo>
                    <a:pt x="2237" y="5679"/>
                  </a:lnTo>
                  <a:lnTo>
                    <a:pt x="1418" y="4860"/>
                  </a:lnTo>
                  <a:cubicBezTo>
                    <a:pt x="473" y="3915"/>
                    <a:pt x="473" y="2371"/>
                    <a:pt x="1418" y="1426"/>
                  </a:cubicBezTo>
                  <a:cubicBezTo>
                    <a:pt x="1890" y="954"/>
                    <a:pt x="2520" y="701"/>
                    <a:pt x="3151" y="701"/>
                  </a:cubicBezTo>
                  <a:close/>
                  <a:moveTo>
                    <a:pt x="8727" y="0"/>
                  </a:moveTo>
                  <a:cubicBezTo>
                    <a:pt x="7931" y="0"/>
                    <a:pt x="7136" y="308"/>
                    <a:pt x="6522" y="922"/>
                  </a:cubicBezTo>
                  <a:lnTo>
                    <a:pt x="5955" y="1489"/>
                  </a:lnTo>
                  <a:lnTo>
                    <a:pt x="5356" y="922"/>
                  </a:lnTo>
                  <a:cubicBezTo>
                    <a:pt x="4757" y="323"/>
                    <a:pt x="3970" y="8"/>
                    <a:pt x="3151" y="8"/>
                  </a:cubicBezTo>
                  <a:cubicBezTo>
                    <a:pt x="2331" y="8"/>
                    <a:pt x="1544" y="323"/>
                    <a:pt x="945" y="922"/>
                  </a:cubicBezTo>
                  <a:cubicBezTo>
                    <a:pt x="347" y="1489"/>
                    <a:pt x="32" y="2277"/>
                    <a:pt x="32" y="3127"/>
                  </a:cubicBezTo>
                  <a:cubicBezTo>
                    <a:pt x="32" y="3946"/>
                    <a:pt x="347" y="4734"/>
                    <a:pt x="945" y="5333"/>
                  </a:cubicBezTo>
                  <a:lnTo>
                    <a:pt x="1544" y="5900"/>
                  </a:lnTo>
                  <a:lnTo>
                    <a:pt x="945" y="6498"/>
                  </a:lnTo>
                  <a:cubicBezTo>
                    <a:pt x="347" y="7097"/>
                    <a:pt x="32" y="7885"/>
                    <a:pt x="0" y="8704"/>
                  </a:cubicBezTo>
                  <a:cubicBezTo>
                    <a:pt x="0" y="9523"/>
                    <a:pt x="315" y="10310"/>
                    <a:pt x="914" y="10909"/>
                  </a:cubicBezTo>
                  <a:cubicBezTo>
                    <a:pt x="1481" y="11508"/>
                    <a:pt x="2331" y="11823"/>
                    <a:pt x="3119" y="11823"/>
                  </a:cubicBezTo>
                  <a:cubicBezTo>
                    <a:pt x="3907" y="11823"/>
                    <a:pt x="4726" y="11508"/>
                    <a:pt x="5324" y="10909"/>
                  </a:cubicBezTo>
                  <a:lnTo>
                    <a:pt x="5892" y="10310"/>
                  </a:lnTo>
                  <a:lnTo>
                    <a:pt x="6490" y="10909"/>
                  </a:lnTo>
                  <a:cubicBezTo>
                    <a:pt x="7089" y="11508"/>
                    <a:pt x="7876" y="11823"/>
                    <a:pt x="8695" y="11823"/>
                  </a:cubicBezTo>
                  <a:cubicBezTo>
                    <a:pt x="9515" y="11823"/>
                    <a:pt x="10302" y="11508"/>
                    <a:pt x="10901" y="10909"/>
                  </a:cubicBezTo>
                  <a:cubicBezTo>
                    <a:pt x="11499" y="10310"/>
                    <a:pt x="11814" y="9523"/>
                    <a:pt x="11814" y="8704"/>
                  </a:cubicBezTo>
                  <a:cubicBezTo>
                    <a:pt x="11846" y="7885"/>
                    <a:pt x="11531" y="7097"/>
                    <a:pt x="10932" y="6498"/>
                  </a:cubicBezTo>
                  <a:lnTo>
                    <a:pt x="10334" y="5900"/>
                  </a:lnTo>
                  <a:lnTo>
                    <a:pt x="10932" y="5333"/>
                  </a:lnTo>
                  <a:cubicBezTo>
                    <a:pt x="12161" y="4104"/>
                    <a:pt x="12161" y="2119"/>
                    <a:pt x="10932" y="922"/>
                  </a:cubicBezTo>
                  <a:cubicBezTo>
                    <a:pt x="10318" y="308"/>
                    <a:pt x="9522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42"/>
            <p:cNvSpPr/>
            <p:nvPr/>
          </p:nvSpPr>
          <p:spPr>
            <a:xfrm>
              <a:off x="-26495425" y="2801375"/>
              <a:ext cx="118175" cy="113250"/>
            </a:xfrm>
            <a:custGeom>
              <a:avLst/>
              <a:gdLst/>
              <a:ahLst/>
              <a:cxnLst/>
              <a:rect l="l" t="t" r="r" b="b"/>
              <a:pathLst>
                <a:path w="4727" h="4530" extrusionOk="0">
                  <a:moveTo>
                    <a:pt x="2111" y="749"/>
                  </a:moveTo>
                  <a:cubicBezTo>
                    <a:pt x="2175" y="749"/>
                    <a:pt x="2301" y="780"/>
                    <a:pt x="2364" y="843"/>
                  </a:cubicBezTo>
                  <a:lnTo>
                    <a:pt x="3813" y="2324"/>
                  </a:lnTo>
                  <a:cubicBezTo>
                    <a:pt x="3907" y="2418"/>
                    <a:pt x="3907" y="2639"/>
                    <a:pt x="3813" y="2796"/>
                  </a:cubicBezTo>
                  <a:lnTo>
                    <a:pt x="2805" y="3773"/>
                  </a:lnTo>
                  <a:cubicBezTo>
                    <a:pt x="2757" y="3836"/>
                    <a:pt x="2671" y="3868"/>
                    <a:pt x="2584" y="3868"/>
                  </a:cubicBezTo>
                  <a:cubicBezTo>
                    <a:pt x="2497" y="3868"/>
                    <a:pt x="2411" y="3836"/>
                    <a:pt x="2364" y="3773"/>
                  </a:cubicBezTo>
                  <a:lnTo>
                    <a:pt x="883" y="2324"/>
                  </a:lnTo>
                  <a:cubicBezTo>
                    <a:pt x="788" y="2198"/>
                    <a:pt x="788" y="1946"/>
                    <a:pt x="883" y="1851"/>
                  </a:cubicBezTo>
                  <a:lnTo>
                    <a:pt x="1891" y="843"/>
                  </a:lnTo>
                  <a:cubicBezTo>
                    <a:pt x="1954" y="780"/>
                    <a:pt x="2048" y="749"/>
                    <a:pt x="2111" y="749"/>
                  </a:cubicBezTo>
                  <a:close/>
                  <a:moveTo>
                    <a:pt x="2092" y="0"/>
                  </a:moveTo>
                  <a:cubicBezTo>
                    <a:pt x="1828" y="0"/>
                    <a:pt x="1560" y="103"/>
                    <a:pt x="1355" y="307"/>
                  </a:cubicBezTo>
                  <a:lnTo>
                    <a:pt x="379" y="1284"/>
                  </a:lnTo>
                  <a:cubicBezTo>
                    <a:pt x="1" y="1694"/>
                    <a:pt x="1" y="2355"/>
                    <a:pt x="379" y="2733"/>
                  </a:cubicBezTo>
                  <a:lnTo>
                    <a:pt x="1828" y="4183"/>
                  </a:lnTo>
                  <a:cubicBezTo>
                    <a:pt x="2017" y="4403"/>
                    <a:pt x="2301" y="4529"/>
                    <a:pt x="2584" y="4529"/>
                  </a:cubicBezTo>
                  <a:cubicBezTo>
                    <a:pt x="2868" y="4529"/>
                    <a:pt x="3151" y="4403"/>
                    <a:pt x="3340" y="4183"/>
                  </a:cubicBezTo>
                  <a:lnTo>
                    <a:pt x="4317" y="3206"/>
                  </a:lnTo>
                  <a:cubicBezTo>
                    <a:pt x="4726" y="2828"/>
                    <a:pt x="4726" y="2166"/>
                    <a:pt x="4317" y="1757"/>
                  </a:cubicBezTo>
                  <a:lnTo>
                    <a:pt x="2805" y="307"/>
                  </a:lnTo>
                  <a:cubicBezTo>
                    <a:pt x="2616" y="103"/>
                    <a:pt x="2356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42"/>
            <p:cNvSpPr/>
            <p:nvPr/>
          </p:nvSpPr>
          <p:spPr>
            <a:xfrm>
              <a:off x="-26375700" y="2956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42"/>
            <p:cNvSpPr/>
            <p:nvPr/>
          </p:nvSpPr>
          <p:spPr>
            <a:xfrm>
              <a:off x="-26339475" y="29201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42"/>
            <p:cNvSpPr/>
            <p:nvPr/>
          </p:nvSpPr>
          <p:spPr>
            <a:xfrm>
              <a:off x="-26363900" y="28956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8" y="1"/>
                  </a:moveTo>
                  <a:cubicBezTo>
                    <a:pt x="159" y="1"/>
                    <a:pt x="1" y="159"/>
                    <a:pt x="1" y="348"/>
                  </a:cubicBezTo>
                  <a:cubicBezTo>
                    <a:pt x="1" y="537"/>
                    <a:pt x="159" y="694"/>
                    <a:pt x="348" y="694"/>
                  </a:cubicBezTo>
                  <a:cubicBezTo>
                    <a:pt x="537" y="694"/>
                    <a:pt x="694" y="537"/>
                    <a:pt x="694" y="348"/>
                  </a:cubicBezTo>
                  <a:cubicBezTo>
                    <a:pt x="694" y="159"/>
                    <a:pt x="537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42"/>
            <p:cNvSpPr/>
            <p:nvPr/>
          </p:nvSpPr>
          <p:spPr>
            <a:xfrm>
              <a:off x="-26369400" y="29256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42"/>
            <p:cNvSpPr/>
            <p:nvPr/>
          </p:nvSpPr>
          <p:spPr>
            <a:xfrm>
              <a:off x="-26400125" y="2932125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44"/>
                    <a:pt x="1" y="465"/>
                    <a:pt x="95" y="591"/>
                  </a:cubicBezTo>
                  <a:cubicBezTo>
                    <a:pt x="158" y="654"/>
                    <a:pt x="253" y="685"/>
                    <a:pt x="343" y="685"/>
                  </a:cubicBezTo>
                  <a:cubicBezTo>
                    <a:pt x="434" y="685"/>
                    <a:pt x="521" y="654"/>
                    <a:pt x="568" y="591"/>
                  </a:cubicBezTo>
                  <a:cubicBezTo>
                    <a:pt x="694" y="465"/>
                    <a:pt x="694" y="244"/>
                    <a:pt x="568" y="118"/>
                  </a:cubicBezTo>
                  <a:cubicBezTo>
                    <a:pt x="521" y="39"/>
                    <a:pt x="434" y="0"/>
                    <a:pt x="3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42"/>
            <p:cNvSpPr/>
            <p:nvPr/>
          </p:nvSpPr>
          <p:spPr>
            <a:xfrm>
              <a:off x="-26528500" y="28043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42"/>
            <p:cNvSpPr/>
            <p:nvPr/>
          </p:nvSpPr>
          <p:spPr>
            <a:xfrm>
              <a:off x="-26490700" y="2768100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221"/>
                    <a:pt x="1" y="441"/>
                    <a:pt x="95" y="567"/>
                  </a:cubicBezTo>
                  <a:cubicBezTo>
                    <a:pt x="158" y="646"/>
                    <a:pt x="237" y="685"/>
                    <a:pt x="320" y="685"/>
                  </a:cubicBezTo>
                  <a:cubicBezTo>
                    <a:pt x="402" y="685"/>
                    <a:pt x="489" y="646"/>
                    <a:pt x="568" y="567"/>
                  </a:cubicBezTo>
                  <a:cubicBezTo>
                    <a:pt x="694" y="441"/>
                    <a:pt x="694" y="221"/>
                    <a:pt x="568" y="95"/>
                  </a:cubicBez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42"/>
            <p:cNvSpPr/>
            <p:nvPr/>
          </p:nvSpPr>
          <p:spPr>
            <a:xfrm>
              <a:off x="-26515100" y="27429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42"/>
            <p:cNvSpPr/>
            <p:nvPr/>
          </p:nvSpPr>
          <p:spPr>
            <a:xfrm>
              <a:off x="-26522200" y="2774400"/>
              <a:ext cx="17350" cy="15975"/>
            </a:xfrm>
            <a:custGeom>
              <a:avLst/>
              <a:gdLst/>
              <a:ahLst/>
              <a:cxnLst/>
              <a:rect l="l" t="t" r="r" b="b"/>
              <a:pathLst>
                <a:path w="694" h="639" extrusionOk="0">
                  <a:moveTo>
                    <a:pt x="355" y="0"/>
                  </a:moveTo>
                  <a:cubicBezTo>
                    <a:pt x="268" y="0"/>
                    <a:pt x="174" y="32"/>
                    <a:pt x="95" y="95"/>
                  </a:cubicBezTo>
                  <a:cubicBezTo>
                    <a:pt x="0" y="189"/>
                    <a:pt x="0" y="441"/>
                    <a:pt x="95" y="567"/>
                  </a:cubicBezTo>
                  <a:cubicBezTo>
                    <a:pt x="158" y="615"/>
                    <a:pt x="253" y="638"/>
                    <a:pt x="343" y="638"/>
                  </a:cubicBezTo>
                  <a:cubicBezTo>
                    <a:pt x="434" y="638"/>
                    <a:pt x="520" y="615"/>
                    <a:pt x="568" y="567"/>
                  </a:cubicBezTo>
                  <a:cubicBezTo>
                    <a:pt x="694" y="441"/>
                    <a:pt x="694" y="189"/>
                    <a:pt x="568" y="95"/>
                  </a:cubicBezTo>
                  <a:cubicBezTo>
                    <a:pt x="520" y="32"/>
                    <a:pt x="442" y="0"/>
                    <a:pt x="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42"/>
            <p:cNvSpPr/>
            <p:nvPr/>
          </p:nvSpPr>
          <p:spPr>
            <a:xfrm>
              <a:off x="-26552925" y="27791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1" name="Google Shape;7001;p42"/>
          <p:cNvGrpSpPr/>
          <p:nvPr/>
        </p:nvGrpSpPr>
        <p:grpSpPr>
          <a:xfrm>
            <a:off x="5239477" y="1689471"/>
            <a:ext cx="334915" cy="334038"/>
            <a:chOff x="-24709875" y="1970225"/>
            <a:chExt cx="296175" cy="295400"/>
          </a:xfrm>
        </p:grpSpPr>
        <p:sp>
          <p:nvSpPr>
            <p:cNvPr id="7002" name="Google Shape;7002;p42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42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4" name="Google Shape;7004;p42"/>
          <p:cNvGrpSpPr/>
          <p:nvPr/>
        </p:nvGrpSpPr>
        <p:grpSpPr>
          <a:xfrm>
            <a:off x="5269754" y="2112093"/>
            <a:ext cx="274360" cy="334886"/>
            <a:chOff x="-24683100" y="2340425"/>
            <a:chExt cx="242625" cy="296150"/>
          </a:xfrm>
        </p:grpSpPr>
        <p:sp>
          <p:nvSpPr>
            <p:cNvPr id="7005" name="Google Shape;7005;p42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42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42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42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9" name="Google Shape;7009;p42"/>
          <p:cNvSpPr/>
          <p:nvPr/>
        </p:nvSpPr>
        <p:spPr>
          <a:xfrm>
            <a:off x="5270019" y="2529305"/>
            <a:ext cx="274332" cy="334915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0" name="Google Shape;7010;p42"/>
          <p:cNvGrpSpPr/>
          <p:nvPr/>
        </p:nvGrpSpPr>
        <p:grpSpPr>
          <a:xfrm>
            <a:off x="7356246" y="1689471"/>
            <a:ext cx="341134" cy="334038"/>
            <a:chOff x="-22881800" y="1971800"/>
            <a:chExt cx="301675" cy="295400"/>
          </a:xfrm>
        </p:grpSpPr>
        <p:sp>
          <p:nvSpPr>
            <p:cNvPr id="7011" name="Google Shape;7011;p42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42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42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42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42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42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7" name="Google Shape;7017;p42"/>
          <p:cNvSpPr/>
          <p:nvPr/>
        </p:nvSpPr>
        <p:spPr>
          <a:xfrm>
            <a:off x="1457848" y="1689004"/>
            <a:ext cx="297513" cy="334915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8" name="Google Shape;7018;p42"/>
          <p:cNvSpPr/>
          <p:nvPr/>
        </p:nvSpPr>
        <p:spPr>
          <a:xfrm>
            <a:off x="1437367" y="2112159"/>
            <a:ext cx="338477" cy="334689"/>
          </a:xfrm>
          <a:custGeom>
            <a:avLst/>
            <a:gdLst/>
            <a:ahLst/>
            <a:cxnLst/>
            <a:rect l="l" t="t" r="r" b="b"/>
            <a:pathLst>
              <a:path w="11973" h="11839" extrusionOk="0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9" name="Google Shape;7019;p42"/>
          <p:cNvGrpSpPr/>
          <p:nvPr/>
        </p:nvGrpSpPr>
        <p:grpSpPr>
          <a:xfrm>
            <a:off x="1498540" y="2529344"/>
            <a:ext cx="215559" cy="334915"/>
            <a:chOff x="-28043900" y="2701925"/>
            <a:chExt cx="190625" cy="296175"/>
          </a:xfrm>
        </p:grpSpPr>
        <p:sp>
          <p:nvSpPr>
            <p:cNvPr id="7020" name="Google Shape;7020;p42"/>
            <p:cNvSpPr/>
            <p:nvPr/>
          </p:nvSpPr>
          <p:spPr>
            <a:xfrm>
              <a:off x="-28043900" y="2701925"/>
              <a:ext cx="190625" cy="296175"/>
            </a:xfrm>
            <a:custGeom>
              <a:avLst/>
              <a:gdLst/>
              <a:ahLst/>
              <a:cxnLst/>
              <a:rect l="l" t="t" r="r" b="b"/>
              <a:pathLst>
                <a:path w="7625" h="11847" extrusionOk="0">
                  <a:moveTo>
                    <a:pt x="5136" y="662"/>
                  </a:moveTo>
                  <a:cubicBezTo>
                    <a:pt x="5325" y="662"/>
                    <a:pt x="5483" y="820"/>
                    <a:pt x="5483" y="1009"/>
                  </a:cubicBezTo>
                  <a:cubicBezTo>
                    <a:pt x="5483" y="1198"/>
                    <a:pt x="5325" y="1356"/>
                    <a:pt x="5136" y="1356"/>
                  </a:cubicBezTo>
                  <a:lnTo>
                    <a:pt x="2364" y="1356"/>
                  </a:lnTo>
                  <a:cubicBezTo>
                    <a:pt x="2175" y="1356"/>
                    <a:pt x="2017" y="1198"/>
                    <a:pt x="2017" y="1009"/>
                  </a:cubicBezTo>
                  <a:cubicBezTo>
                    <a:pt x="2017" y="820"/>
                    <a:pt x="2175" y="662"/>
                    <a:pt x="2364" y="662"/>
                  </a:cubicBezTo>
                  <a:close/>
                  <a:moveTo>
                    <a:pt x="4790" y="2080"/>
                  </a:moveTo>
                  <a:lnTo>
                    <a:pt x="4790" y="4411"/>
                  </a:lnTo>
                  <a:cubicBezTo>
                    <a:pt x="4790" y="4758"/>
                    <a:pt x="4979" y="5105"/>
                    <a:pt x="5294" y="5294"/>
                  </a:cubicBezTo>
                  <a:cubicBezTo>
                    <a:pt x="6113" y="5766"/>
                    <a:pt x="6680" y="6554"/>
                    <a:pt x="6837" y="7499"/>
                  </a:cubicBezTo>
                  <a:cubicBezTo>
                    <a:pt x="6504" y="7632"/>
                    <a:pt x="6166" y="7699"/>
                    <a:pt x="5828" y="7699"/>
                  </a:cubicBezTo>
                  <a:cubicBezTo>
                    <a:pt x="5207" y="7699"/>
                    <a:pt x="4582" y="7475"/>
                    <a:pt x="3971" y="7026"/>
                  </a:cubicBezTo>
                  <a:cubicBezTo>
                    <a:pt x="3372" y="6648"/>
                    <a:pt x="2773" y="6396"/>
                    <a:pt x="2143" y="6333"/>
                  </a:cubicBezTo>
                  <a:cubicBezTo>
                    <a:pt x="1970" y="6318"/>
                    <a:pt x="1805" y="6310"/>
                    <a:pt x="1639" y="6310"/>
                  </a:cubicBezTo>
                  <a:cubicBezTo>
                    <a:pt x="1474" y="6310"/>
                    <a:pt x="1308" y="6318"/>
                    <a:pt x="1135" y="6333"/>
                  </a:cubicBezTo>
                  <a:cubicBezTo>
                    <a:pt x="1387" y="5892"/>
                    <a:pt x="1734" y="5546"/>
                    <a:pt x="2175" y="5294"/>
                  </a:cubicBezTo>
                  <a:cubicBezTo>
                    <a:pt x="2490" y="5105"/>
                    <a:pt x="2679" y="4790"/>
                    <a:pt x="2679" y="4443"/>
                  </a:cubicBezTo>
                  <a:lnTo>
                    <a:pt x="2679" y="2080"/>
                  </a:lnTo>
                  <a:close/>
                  <a:moveTo>
                    <a:pt x="1670" y="6939"/>
                  </a:moveTo>
                  <a:cubicBezTo>
                    <a:pt x="2308" y="6939"/>
                    <a:pt x="2942" y="7156"/>
                    <a:pt x="3561" y="7562"/>
                  </a:cubicBezTo>
                  <a:cubicBezTo>
                    <a:pt x="4160" y="7940"/>
                    <a:pt x="4790" y="8192"/>
                    <a:pt x="5420" y="8255"/>
                  </a:cubicBezTo>
                  <a:cubicBezTo>
                    <a:pt x="5577" y="8255"/>
                    <a:pt x="5672" y="8287"/>
                    <a:pt x="5829" y="8287"/>
                  </a:cubicBezTo>
                  <a:cubicBezTo>
                    <a:pt x="6207" y="8287"/>
                    <a:pt x="6554" y="8255"/>
                    <a:pt x="6869" y="8129"/>
                  </a:cubicBezTo>
                  <a:lnTo>
                    <a:pt x="6869" y="8129"/>
                  </a:lnTo>
                  <a:cubicBezTo>
                    <a:pt x="6869" y="8255"/>
                    <a:pt x="6837" y="8381"/>
                    <a:pt x="6837" y="8507"/>
                  </a:cubicBezTo>
                  <a:cubicBezTo>
                    <a:pt x="6585" y="9799"/>
                    <a:pt x="5640" y="10807"/>
                    <a:pt x="4412" y="11059"/>
                  </a:cubicBezTo>
                  <a:cubicBezTo>
                    <a:pt x="4192" y="11103"/>
                    <a:pt x="3970" y="11125"/>
                    <a:pt x="3750" y="11125"/>
                  </a:cubicBezTo>
                  <a:cubicBezTo>
                    <a:pt x="3027" y="11125"/>
                    <a:pt x="2328" y="10888"/>
                    <a:pt x="1797" y="10429"/>
                  </a:cubicBezTo>
                  <a:cubicBezTo>
                    <a:pt x="1041" y="9830"/>
                    <a:pt x="631" y="8917"/>
                    <a:pt x="631" y="7972"/>
                  </a:cubicBezTo>
                  <a:cubicBezTo>
                    <a:pt x="631" y="7656"/>
                    <a:pt x="694" y="7404"/>
                    <a:pt x="757" y="7089"/>
                  </a:cubicBezTo>
                  <a:cubicBezTo>
                    <a:pt x="1062" y="6988"/>
                    <a:pt x="1366" y="6939"/>
                    <a:pt x="1670" y="6939"/>
                  </a:cubicBezTo>
                  <a:close/>
                  <a:moveTo>
                    <a:pt x="2427" y="1"/>
                  </a:moveTo>
                  <a:cubicBezTo>
                    <a:pt x="1828" y="1"/>
                    <a:pt x="1387" y="473"/>
                    <a:pt x="1387" y="1009"/>
                  </a:cubicBezTo>
                  <a:cubicBezTo>
                    <a:pt x="1387" y="1450"/>
                    <a:pt x="1671" y="1828"/>
                    <a:pt x="2112" y="1986"/>
                  </a:cubicBezTo>
                  <a:lnTo>
                    <a:pt x="2112" y="4443"/>
                  </a:lnTo>
                  <a:cubicBezTo>
                    <a:pt x="2112" y="4569"/>
                    <a:pt x="2017" y="4632"/>
                    <a:pt x="1891" y="4727"/>
                  </a:cubicBezTo>
                  <a:cubicBezTo>
                    <a:pt x="1356" y="5042"/>
                    <a:pt x="883" y="5514"/>
                    <a:pt x="536" y="6081"/>
                  </a:cubicBezTo>
                  <a:cubicBezTo>
                    <a:pt x="410" y="6302"/>
                    <a:pt x="284" y="6522"/>
                    <a:pt x="221" y="6711"/>
                  </a:cubicBezTo>
                  <a:lnTo>
                    <a:pt x="221" y="6743"/>
                  </a:lnTo>
                  <a:cubicBezTo>
                    <a:pt x="64" y="7152"/>
                    <a:pt x="1" y="7593"/>
                    <a:pt x="1" y="8003"/>
                  </a:cubicBezTo>
                  <a:cubicBezTo>
                    <a:pt x="1" y="9169"/>
                    <a:pt x="536" y="10271"/>
                    <a:pt x="1419" y="10964"/>
                  </a:cubicBezTo>
                  <a:cubicBezTo>
                    <a:pt x="2112" y="11532"/>
                    <a:pt x="2962" y="11847"/>
                    <a:pt x="3845" y="11847"/>
                  </a:cubicBezTo>
                  <a:cubicBezTo>
                    <a:pt x="4097" y="11847"/>
                    <a:pt x="4380" y="11784"/>
                    <a:pt x="4664" y="11752"/>
                  </a:cubicBezTo>
                  <a:cubicBezTo>
                    <a:pt x="5420" y="11595"/>
                    <a:pt x="6081" y="11248"/>
                    <a:pt x="6585" y="10681"/>
                  </a:cubicBezTo>
                  <a:cubicBezTo>
                    <a:pt x="7090" y="10145"/>
                    <a:pt x="7468" y="9484"/>
                    <a:pt x="7625" y="8728"/>
                  </a:cubicBezTo>
                  <a:cubicBezTo>
                    <a:pt x="7562" y="8350"/>
                    <a:pt x="7562" y="7972"/>
                    <a:pt x="7531" y="7656"/>
                  </a:cubicBezTo>
                  <a:cubicBezTo>
                    <a:pt x="7499" y="7184"/>
                    <a:pt x="7373" y="6743"/>
                    <a:pt x="7184" y="6333"/>
                  </a:cubicBezTo>
                  <a:cubicBezTo>
                    <a:pt x="6837" y="5609"/>
                    <a:pt x="6302" y="5073"/>
                    <a:pt x="5640" y="4664"/>
                  </a:cubicBezTo>
                  <a:cubicBezTo>
                    <a:pt x="5577" y="4632"/>
                    <a:pt x="5483" y="4506"/>
                    <a:pt x="5483" y="4411"/>
                  </a:cubicBezTo>
                  <a:lnTo>
                    <a:pt x="5483" y="1986"/>
                  </a:lnTo>
                  <a:cubicBezTo>
                    <a:pt x="5892" y="1828"/>
                    <a:pt x="6207" y="1482"/>
                    <a:pt x="6207" y="1009"/>
                  </a:cubicBezTo>
                  <a:cubicBezTo>
                    <a:pt x="6207" y="410"/>
                    <a:pt x="5735" y="1"/>
                    <a:pt x="51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42"/>
            <p:cNvSpPr/>
            <p:nvPr/>
          </p:nvSpPr>
          <p:spPr>
            <a:xfrm>
              <a:off x="-27976950" y="29106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42"/>
            <p:cNvSpPr/>
            <p:nvPr/>
          </p:nvSpPr>
          <p:spPr>
            <a:xfrm>
              <a:off x="-27924175" y="29279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42"/>
            <p:cNvSpPr/>
            <p:nvPr/>
          </p:nvSpPr>
          <p:spPr>
            <a:xfrm>
              <a:off x="-27976950" y="2946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42"/>
            <p:cNvSpPr/>
            <p:nvPr/>
          </p:nvSpPr>
          <p:spPr>
            <a:xfrm>
              <a:off x="-28010800" y="2893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5" name="Google Shape;7025;p42"/>
          <p:cNvGrpSpPr/>
          <p:nvPr/>
        </p:nvGrpSpPr>
        <p:grpSpPr>
          <a:xfrm>
            <a:off x="3553468" y="1689485"/>
            <a:ext cx="334915" cy="334010"/>
            <a:chOff x="-26215025" y="1971025"/>
            <a:chExt cx="296175" cy="295375"/>
          </a:xfrm>
        </p:grpSpPr>
        <p:sp>
          <p:nvSpPr>
            <p:cNvPr id="7026" name="Google Shape;7026;p42"/>
            <p:cNvSpPr/>
            <p:nvPr/>
          </p:nvSpPr>
          <p:spPr>
            <a:xfrm>
              <a:off x="-26092950" y="1971025"/>
              <a:ext cx="51225" cy="225275"/>
            </a:xfrm>
            <a:custGeom>
              <a:avLst/>
              <a:gdLst/>
              <a:ahLst/>
              <a:cxnLst/>
              <a:rect l="l" t="t" r="r" b="b"/>
              <a:pathLst>
                <a:path w="2049" h="9011" extrusionOk="0">
                  <a:moveTo>
                    <a:pt x="1009" y="7246"/>
                  </a:moveTo>
                  <a:cubicBezTo>
                    <a:pt x="1198" y="7593"/>
                    <a:pt x="1355" y="7877"/>
                    <a:pt x="1355" y="8003"/>
                  </a:cubicBezTo>
                  <a:cubicBezTo>
                    <a:pt x="1355" y="8192"/>
                    <a:pt x="1198" y="8349"/>
                    <a:pt x="1009" y="8349"/>
                  </a:cubicBezTo>
                  <a:cubicBezTo>
                    <a:pt x="820" y="8349"/>
                    <a:pt x="662" y="8192"/>
                    <a:pt x="662" y="8003"/>
                  </a:cubicBezTo>
                  <a:cubicBezTo>
                    <a:pt x="694" y="7877"/>
                    <a:pt x="820" y="7562"/>
                    <a:pt x="1009" y="7246"/>
                  </a:cubicBezTo>
                  <a:close/>
                  <a:moveTo>
                    <a:pt x="977" y="0"/>
                  </a:moveTo>
                  <a:cubicBezTo>
                    <a:pt x="788" y="0"/>
                    <a:pt x="631" y="158"/>
                    <a:pt x="631" y="347"/>
                  </a:cubicBezTo>
                  <a:lnTo>
                    <a:pt x="631" y="6490"/>
                  </a:lnTo>
                  <a:cubicBezTo>
                    <a:pt x="536" y="6616"/>
                    <a:pt x="410" y="6774"/>
                    <a:pt x="316" y="6963"/>
                  </a:cubicBezTo>
                  <a:cubicBezTo>
                    <a:pt x="32" y="7562"/>
                    <a:pt x="1" y="7845"/>
                    <a:pt x="1" y="8003"/>
                  </a:cubicBezTo>
                  <a:cubicBezTo>
                    <a:pt x="1" y="8601"/>
                    <a:pt x="473" y="9011"/>
                    <a:pt x="1009" y="9011"/>
                  </a:cubicBezTo>
                  <a:cubicBezTo>
                    <a:pt x="1576" y="9011"/>
                    <a:pt x="2048" y="8538"/>
                    <a:pt x="2048" y="8003"/>
                  </a:cubicBezTo>
                  <a:cubicBezTo>
                    <a:pt x="2048" y="7845"/>
                    <a:pt x="1985" y="7593"/>
                    <a:pt x="1639" y="6963"/>
                  </a:cubicBezTo>
                  <a:cubicBezTo>
                    <a:pt x="1513" y="6774"/>
                    <a:pt x="1418" y="6585"/>
                    <a:pt x="1324" y="6490"/>
                  </a:cubicBezTo>
                  <a:lnTo>
                    <a:pt x="1324" y="347"/>
                  </a:lnTo>
                  <a:cubicBezTo>
                    <a:pt x="1324" y="158"/>
                    <a:pt x="1166" y="0"/>
                    <a:pt x="9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42"/>
            <p:cNvSpPr/>
            <p:nvPr/>
          </p:nvSpPr>
          <p:spPr>
            <a:xfrm>
              <a:off x="-26179575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42"/>
            <p:cNvSpPr/>
            <p:nvPr/>
          </p:nvSpPr>
          <p:spPr>
            <a:xfrm>
              <a:off x="-26163050" y="2178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42"/>
            <p:cNvSpPr/>
            <p:nvPr/>
          </p:nvSpPr>
          <p:spPr>
            <a:xfrm>
              <a:off x="-26145725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42"/>
            <p:cNvSpPr/>
            <p:nvPr/>
          </p:nvSpPr>
          <p:spPr>
            <a:xfrm>
              <a:off x="-25988975" y="2178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662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42"/>
            <p:cNvSpPr/>
            <p:nvPr/>
          </p:nvSpPr>
          <p:spPr>
            <a:xfrm>
              <a:off x="-260063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42"/>
            <p:cNvSpPr/>
            <p:nvPr/>
          </p:nvSpPr>
          <p:spPr>
            <a:xfrm>
              <a:off x="-25972450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42"/>
            <p:cNvSpPr/>
            <p:nvPr/>
          </p:nvSpPr>
          <p:spPr>
            <a:xfrm>
              <a:off x="-26215025" y="2108850"/>
              <a:ext cx="296175" cy="157550"/>
            </a:xfrm>
            <a:custGeom>
              <a:avLst/>
              <a:gdLst/>
              <a:ahLst/>
              <a:cxnLst/>
              <a:rect l="l" t="t" r="r" b="b"/>
              <a:pathLst>
                <a:path w="11847" h="6302" extrusionOk="0">
                  <a:moveTo>
                    <a:pt x="4128" y="725"/>
                  </a:moveTo>
                  <a:cubicBezTo>
                    <a:pt x="3970" y="946"/>
                    <a:pt x="3844" y="1198"/>
                    <a:pt x="3781" y="1418"/>
                  </a:cubicBezTo>
                  <a:cubicBezTo>
                    <a:pt x="3781" y="1450"/>
                    <a:pt x="3749" y="1513"/>
                    <a:pt x="3749" y="1544"/>
                  </a:cubicBezTo>
                  <a:cubicBezTo>
                    <a:pt x="3403" y="1355"/>
                    <a:pt x="2993" y="1261"/>
                    <a:pt x="2615" y="1261"/>
                  </a:cubicBezTo>
                  <a:cubicBezTo>
                    <a:pt x="2111" y="1261"/>
                    <a:pt x="1450" y="1418"/>
                    <a:pt x="1166" y="1891"/>
                  </a:cubicBezTo>
                  <a:cubicBezTo>
                    <a:pt x="1040" y="2080"/>
                    <a:pt x="851" y="2175"/>
                    <a:pt x="694" y="2175"/>
                  </a:cubicBezTo>
                  <a:lnTo>
                    <a:pt x="694" y="1072"/>
                  </a:lnTo>
                  <a:cubicBezTo>
                    <a:pt x="694" y="851"/>
                    <a:pt x="851" y="725"/>
                    <a:pt x="1040" y="725"/>
                  </a:cubicBezTo>
                  <a:close/>
                  <a:moveTo>
                    <a:pt x="10775" y="725"/>
                  </a:moveTo>
                  <a:cubicBezTo>
                    <a:pt x="10964" y="725"/>
                    <a:pt x="11122" y="883"/>
                    <a:pt x="11122" y="1072"/>
                  </a:cubicBezTo>
                  <a:lnTo>
                    <a:pt x="11122" y="2175"/>
                  </a:lnTo>
                  <a:cubicBezTo>
                    <a:pt x="10933" y="2175"/>
                    <a:pt x="10775" y="2080"/>
                    <a:pt x="10649" y="1891"/>
                  </a:cubicBezTo>
                  <a:cubicBezTo>
                    <a:pt x="10429" y="1513"/>
                    <a:pt x="10050" y="1261"/>
                    <a:pt x="9546" y="1261"/>
                  </a:cubicBezTo>
                  <a:cubicBezTo>
                    <a:pt x="9074" y="1261"/>
                    <a:pt x="8696" y="1513"/>
                    <a:pt x="8444" y="1891"/>
                  </a:cubicBezTo>
                  <a:cubicBezTo>
                    <a:pt x="8412" y="1985"/>
                    <a:pt x="8349" y="2049"/>
                    <a:pt x="8286" y="2143"/>
                  </a:cubicBezTo>
                  <a:cubicBezTo>
                    <a:pt x="8255" y="1828"/>
                    <a:pt x="8097" y="1355"/>
                    <a:pt x="7719" y="725"/>
                  </a:cubicBezTo>
                  <a:close/>
                  <a:moveTo>
                    <a:pt x="9609" y="1922"/>
                  </a:moveTo>
                  <a:cubicBezTo>
                    <a:pt x="9830" y="1922"/>
                    <a:pt x="9987" y="2049"/>
                    <a:pt x="10113" y="2206"/>
                  </a:cubicBezTo>
                  <a:cubicBezTo>
                    <a:pt x="10334" y="2616"/>
                    <a:pt x="10744" y="2836"/>
                    <a:pt x="11185" y="2836"/>
                  </a:cubicBezTo>
                  <a:lnTo>
                    <a:pt x="11185" y="5546"/>
                  </a:lnTo>
                  <a:lnTo>
                    <a:pt x="694" y="5546"/>
                  </a:lnTo>
                  <a:lnTo>
                    <a:pt x="694" y="2931"/>
                  </a:lnTo>
                  <a:cubicBezTo>
                    <a:pt x="1135" y="2931"/>
                    <a:pt x="1576" y="2679"/>
                    <a:pt x="1765" y="2301"/>
                  </a:cubicBezTo>
                  <a:cubicBezTo>
                    <a:pt x="1828" y="2143"/>
                    <a:pt x="2143" y="2017"/>
                    <a:pt x="2615" y="2017"/>
                  </a:cubicBezTo>
                  <a:cubicBezTo>
                    <a:pt x="3056" y="2017"/>
                    <a:pt x="3371" y="2175"/>
                    <a:pt x="3497" y="2301"/>
                  </a:cubicBezTo>
                  <a:lnTo>
                    <a:pt x="3529" y="2364"/>
                  </a:lnTo>
                  <a:cubicBezTo>
                    <a:pt x="3529" y="2395"/>
                    <a:pt x="3560" y="2395"/>
                    <a:pt x="3560" y="2395"/>
                  </a:cubicBezTo>
                  <a:cubicBezTo>
                    <a:pt x="3560" y="2868"/>
                    <a:pt x="3686" y="3309"/>
                    <a:pt x="3939" y="3718"/>
                  </a:cubicBezTo>
                  <a:cubicBezTo>
                    <a:pt x="4317" y="4380"/>
                    <a:pt x="4947" y="4758"/>
                    <a:pt x="5671" y="4852"/>
                  </a:cubicBezTo>
                  <a:lnTo>
                    <a:pt x="5923" y="4852"/>
                  </a:lnTo>
                  <a:cubicBezTo>
                    <a:pt x="7121" y="4852"/>
                    <a:pt x="8097" y="4033"/>
                    <a:pt x="8286" y="2868"/>
                  </a:cubicBezTo>
                  <a:cubicBezTo>
                    <a:pt x="8727" y="2773"/>
                    <a:pt x="8916" y="2458"/>
                    <a:pt x="9074" y="2206"/>
                  </a:cubicBezTo>
                  <a:cubicBezTo>
                    <a:pt x="9200" y="2017"/>
                    <a:pt x="9357" y="1922"/>
                    <a:pt x="9609" y="192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5955"/>
                  </a:lnTo>
                  <a:cubicBezTo>
                    <a:pt x="0" y="6144"/>
                    <a:pt x="158" y="6302"/>
                    <a:pt x="347" y="6302"/>
                  </a:cubicBezTo>
                  <a:lnTo>
                    <a:pt x="11500" y="6302"/>
                  </a:lnTo>
                  <a:cubicBezTo>
                    <a:pt x="11689" y="6302"/>
                    <a:pt x="11846" y="6144"/>
                    <a:pt x="11846" y="5955"/>
                  </a:cubicBezTo>
                  <a:lnTo>
                    <a:pt x="11846" y="1072"/>
                  </a:lnTo>
                  <a:cubicBezTo>
                    <a:pt x="11846" y="505"/>
                    <a:pt x="11374" y="1"/>
                    <a:pt x="10775" y="1"/>
                  </a:cubicBezTo>
                  <a:lnTo>
                    <a:pt x="7089" y="1"/>
                  </a:lnTo>
                  <a:cubicBezTo>
                    <a:pt x="6963" y="1"/>
                    <a:pt x="6837" y="64"/>
                    <a:pt x="6774" y="190"/>
                  </a:cubicBezTo>
                  <a:cubicBezTo>
                    <a:pt x="6679" y="316"/>
                    <a:pt x="6711" y="442"/>
                    <a:pt x="6774" y="568"/>
                  </a:cubicBezTo>
                  <a:lnTo>
                    <a:pt x="6805" y="599"/>
                  </a:lnTo>
                  <a:cubicBezTo>
                    <a:pt x="7341" y="1387"/>
                    <a:pt x="7625" y="2017"/>
                    <a:pt x="7625" y="2490"/>
                  </a:cubicBezTo>
                  <a:cubicBezTo>
                    <a:pt x="7625" y="3435"/>
                    <a:pt x="6868" y="4191"/>
                    <a:pt x="5923" y="4191"/>
                  </a:cubicBezTo>
                  <a:lnTo>
                    <a:pt x="5734" y="4191"/>
                  </a:lnTo>
                  <a:cubicBezTo>
                    <a:pt x="5230" y="4128"/>
                    <a:pt x="4789" y="3813"/>
                    <a:pt x="4506" y="3340"/>
                  </a:cubicBezTo>
                  <a:cubicBezTo>
                    <a:pt x="4191" y="2836"/>
                    <a:pt x="4159" y="2206"/>
                    <a:pt x="4411" y="1702"/>
                  </a:cubicBezTo>
                  <a:cubicBezTo>
                    <a:pt x="4506" y="1387"/>
                    <a:pt x="4758" y="977"/>
                    <a:pt x="5041" y="599"/>
                  </a:cubicBezTo>
                  <a:lnTo>
                    <a:pt x="5073" y="568"/>
                  </a:lnTo>
                  <a:cubicBezTo>
                    <a:pt x="5136" y="442"/>
                    <a:pt x="5136" y="316"/>
                    <a:pt x="5073" y="190"/>
                  </a:cubicBezTo>
                  <a:cubicBezTo>
                    <a:pt x="4978" y="95"/>
                    <a:pt x="4884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4" name="Google Shape;7034;p42"/>
          <p:cNvGrpSpPr/>
          <p:nvPr/>
        </p:nvGrpSpPr>
        <p:grpSpPr>
          <a:xfrm>
            <a:off x="3553015" y="2112969"/>
            <a:ext cx="335819" cy="333134"/>
            <a:chOff x="-26215825" y="2341200"/>
            <a:chExt cx="296975" cy="294600"/>
          </a:xfrm>
        </p:grpSpPr>
        <p:sp>
          <p:nvSpPr>
            <p:cNvPr id="7035" name="Google Shape;7035;p42"/>
            <p:cNvSpPr/>
            <p:nvPr/>
          </p:nvSpPr>
          <p:spPr>
            <a:xfrm>
              <a:off x="-26215025" y="2463275"/>
              <a:ext cx="296175" cy="172525"/>
            </a:xfrm>
            <a:custGeom>
              <a:avLst/>
              <a:gdLst/>
              <a:ahLst/>
              <a:cxnLst/>
              <a:rect l="l" t="t" r="r" b="b"/>
              <a:pathLst>
                <a:path w="11847" h="6901" extrusionOk="0">
                  <a:moveTo>
                    <a:pt x="10113" y="725"/>
                  </a:moveTo>
                  <a:cubicBezTo>
                    <a:pt x="10712" y="725"/>
                    <a:pt x="11122" y="1198"/>
                    <a:pt x="11122" y="1734"/>
                  </a:cubicBezTo>
                  <a:cubicBezTo>
                    <a:pt x="11122" y="2332"/>
                    <a:pt x="10649" y="2773"/>
                    <a:pt x="10113" y="2773"/>
                  </a:cubicBezTo>
                  <a:lnTo>
                    <a:pt x="6994" y="2773"/>
                  </a:lnTo>
                  <a:cubicBezTo>
                    <a:pt x="6616" y="2773"/>
                    <a:pt x="6301" y="2458"/>
                    <a:pt x="6301" y="2049"/>
                  </a:cubicBezTo>
                  <a:cubicBezTo>
                    <a:pt x="6301" y="1860"/>
                    <a:pt x="6396" y="1671"/>
                    <a:pt x="6553" y="1545"/>
                  </a:cubicBezTo>
                  <a:cubicBezTo>
                    <a:pt x="6837" y="1891"/>
                    <a:pt x="7247" y="2080"/>
                    <a:pt x="7688" y="2080"/>
                  </a:cubicBezTo>
                  <a:cubicBezTo>
                    <a:pt x="8255" y="2080"/>
                    <a:pt x="8727" y="1671"/>
                    <a:pt x="9137" y="1293"/>
                  </a:cubicBezTo>
                  <a:cubicBezTo>
                    <a:pt x="9452" y="977"/>
                    <a:pt x="9767" y="725"/>
                    <a:pt x="10113" y="725"/>
                  </a:cubicBezTo>
                  <a:close/>
                  <a:moveTo>
                    <a:pt x="7656" y="3466"/>
                  </a:moveTo>
                  <a:lnTo>
                    <a:pt x="7656" y="4853"/>
                  </a:lnTo>
                  <a:lnTo>
                    <a:pt x="6963" y="4853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3"/>
                  </a:lnTo>
                  <a:lnTo>
                    <a:pt x="8381" y="4853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3"/>
                  </a:lnTo>
                  <a:lnTo>
                    <a:pt x="9767" y="4853"/>
                  </a:lnTo>
                  <a:lnTo>
                    <a:pt x="9767" y="3466"/>
                  </a:lnTo>
                  <a:lnTo>
                    <a:pt x="10113" y="3466"/>
                  </a:lnTo>
                  <a:cubicBezTo>
                    <a:pt x="10240" y="3466"/>
                    <a:pt x="10334" y="3466"/>
                    <a:pt x="10460" y="3435"/>
                  </a:cubicBezTo>
                  <a:close/>
                  <a:moveTo>
                    <a:pt x="2993" y="4128"/>
                  </a:moveTo>
                  <a:cubicBezTo>
                    <a:pt x="3371" y="4128"/>
                    <a:pt x="3781" y="4254"/>
                    <a:pt x="4128" y="4412"/>
                  </a:cubicBezTo>
                  <a:lnTo>
                    <a:pt x="5829" y="5325"/>
                  </a:lnTo>
                  <a:cubicBezTo>
                    <a:pt x="6049" y="5451"/>
                    <a:pt x="6364" y="5514"/>
                    <a:pt x="6648" y="5514"/>
                  </a:cubicBezTo>
                  <a:lnTo>
                    <a:pt x="10838" y="5514"/>
                  </a:lnTo>
                  <a:cubicBezTo>
                    <a:pt x="11027" y="5514"/>
                    <a:pt x="11185" y="5672"/>
                    <a:pt x="11185" y="5861"/>
                  </a:cubicBezTo>
                  <a:cubicBezTo>
                    <a:pt x="11185" y="6050"/>
                    <a:pt x="10964" y="6239"/>
                    <a:pt x="10775" y="6239"/>
                  </a:cubicBezTo>
                  <a:lnTo>
                    <a:pt x="6616" y="6239"/>
                  </a:lnTo>
                  <a:cubicBezTo>
                    <a:pt x="6459" y="6239"/>
                    <a:pt x="6238" y="6176"/>
                    <a:pt x="6144" y="6113"/>
                  </a:cubicBezTo>
                  <a:lnTo>
                    <a:pt x="4443" y="5199"/>
                  </a:lnTo>
                  <a:cubicBezTo>
                    <a:pt x="4002" y="4979"/>
                    <a:pt x="3497" y="4853"/>
                    <a:pt x="2993" y="4853"/>
                  </a:cubicBezTo>
                  <a:lnTo>
                    <a:pt x="694" y="4853"/>
                  </a:lnTo>
                  <a:lnTo>
                    <a:pt x="694" y="4128"/>
                  </a:lnTo>
                  <a:close/>
                  <a:moveTo>
                    <a:pt x="10113" y="1"/>
                  </a:moveTo>
                  <a:cubicBezTo>
                    <a:pt x="9515" y="1"/>
                    <a:pt x="9042" y="442"/>
                    <a:pt x="8664" y="788"/>
                  </a:cubicBezTo>
                  <a:cubicBezTo>
                    <a:pt x="8349" y="1104"/>
                    <a:pt x="8034" y="1387"/>
                    <a:pt x="7656" y="1387"/>
                  </a:cubicBezTo>
                  <a:cubicBezTo>
                    <a:pt x="7404" y="1387"/>
                    <a:pt x="7121" y="1230"/>
                    <a:pt x="7026" y="946"/>
                  </a:cubicBezTo>
                  <a:cubicBezTo>
                    <a:pt x="6973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6" y="757"/>
                  </a:cubicBezTo>
                  <a:cubicBezTo>
                    <a:pt x="6018" y="914"/>
                    <a:pt x="5577" y="1450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70" y="4758"/>
                    <a:pt x="6207" y="4727"/>
                    <a:pt x="6144" y="4695"/>
                  </a:cubicBezTo>
                  <a:lnTo>
                    <a:pt x="4443" y="3781"/>
                  </a:lnTo>
                  <a:cubicBezTo>
                    <a:pt x="4002" y="3561"/>
                    <a:pt x="3497" y="3435"/>
                    <a:pt x="2993" y="3435"/>
                  </a:cubicBezTo>
                  <a:lnTo>
                    <a:pt x="347" y="3435"/>
                  </a:lnTo>
                  <a:cubicBezTo>
                    <a:pt x="158" y="3435"/>
                    <a:pt x="0" y="3592"/>
                    <a:pt x="0" y="3781"/>
                  </a:cubicBezTo>
                  <a:lnTo>
                    <a:pt x="0" y="5168"/>
                  </a:lnTo>
                  <a:cubicBezTo>
                    <a:pt x="0" y="5357"/>
                    <a:pt x="158" y="5514"/>
                    <a:pt x="347" y="5514"/>
                  </a:cubicBezTo>
                  <a:lnTo>
                    <a:pt x="2993" y="5514"/>
                  </a:lnTo>
                  <a:cubicBezTo>
                    <a:pt x="3371" y="5514"/>
                    <a:pt x="3781" y="5640"/>
                    <a:pt x="4128" y="5798"/>
                  </a:cubicBezTo>
                  <a:lnTo>
                    <a:pt x="5829" y="6711"/>
                  </a:lnTo>
                  <a:cubicBezTo>
                    <a:pt x="6049" y="6806"/>
                    <a:pt x="6364" y="6900"/>
                    <a:pt x="6648" y="6900"/>
                  </a:cubicBezTo>
                  <a:lnTo>
                    <a:pt x="10838" y="6900"/>
                  </a:lnTo>
                  <a:cubicBezTo>
                    <a:pt x="11405" y="6900"/>
                    <a:pt x="11846" y="6428"/>
                    <a:pt x="11846" y="5861"/>
                  </a:cubicBezTo>
                  <a:cubicBezTo>
                    <a:pt x="11846" y="5451"/>
                    <a:pt x="11563" y="5042"/>
                    <a:pt x="11122" y="4884"/>
                  </a:cubicBezTo>
                  <a:lnTo>
                    <a:pt x="11122" y="3088"/>
                  </a:lnTo>
                  <a:cubicBezTo>
                    <a:pt x="11563" y="2805"/>
                    <a:pt x="11846" y="2301"/>
                    <a:pt x="11846" y="1734"/>
                  </a:cubicBezTo>
                  <a:cubicBezTo>
                    <a:pt x="11846" y="788"/>
                    <a:pt x="11059" y="1"/>
                    <a:pt x="101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42"/>
            <p:cNvSpPr/>
            <p:nvPr/>
          </p:nvSpPr>
          <p:spPr>
            <a:xfrm>
              <a:off x="-26215825" y="2341200"/>
              <a:ext cx="296975" cy="119750"/>
            </a:xfrm>
            <a:custGeom>
              <a:avLst/>
              <a:gdLst/>
              <a:ahLst/>
              <a:cxnLst/>
              <a:rect l="l" t="t" r="r" b="b"/>
              <a:pathLst>
                <a:path w="11879" h="4790" extrusionOk="0">
                  <a:moveTo>
                    <a:pt x="10807" y="1702"/>
                  </a:moveTo>
                  <a:cubicBezTo>
                    <a:pt x="10996" y="1702"/>
                    <a:pt x="11154" y="1859"/>
                    <a:pt x="11154" y="2048"/>
                  </a:cubicBezTo>
                  <a:cubicBezTo>
                    <a:pt x="11154" y="2237"/>
                    <a:pt x="10996" y="2395"/>
                    <a:pt x="10807" y="2395"/>
                  </a:cubicBezTo>
                  <a:lnTo>
                    <a:pt x="10461" y="2395"/>
                  </a:lnTo>
                  <a:lnTo>
                    <a:pt x="10461" y="1702"/>
                  </a:lnTo>
                  <a:close/>
                  <a:moveTo>
                    <a:pt x="2112" y="788"/>
                  </a:moveTo>
                  <a:lnTo>
                    <a:pt x="9484" y="1292"/>
                  </a:lnTo>
                  <a:cubicBezTo>
                    <a:pt x="9641" y="1355"/>
                    <a:pt x="9799" y="1450"/>
                    <a:pt x="9799" y="1670"/>
                  </a:cubicBezTo>
                  <a:lnTo>
                    <a:pt x="9799" y="2489"/>
                  </a:lnTo>
                  <a:cubicBezTo>
                    <a:pt x="9799" y="2647"/>
                    <a:pt x="9673" y="2805"/>
                    <a:pt x="9515" y="2836"/>
                  </a:cubicBezTo>
                  <a:lnTo>
                    <a:pt x="2112" y="3907"/>
                  </a:lnTo>
                  <a:lnTo>
                    <a:pt x="2112" y="788"/>
                  </a:lnTo>
                  <a:close/>
                  <a:moveTo>
                    <a:pt x="726" y="725"/>
                  </a:moveTo>
                  <a:lnTo>
                    <a:pt x="1450" y="757"/>
                  </a:lnTo>
                  <a:lnTo>
                    <a:pt x="1450" y="3970"/>
                  </a:lnTo>
                  <a:lnTo>
                    <a:pt x="726" y="4065"/>
                  </a:lnTo>
                  <a:lnTo>
                    <a:pt x="726" y="725"/>
                  </a:lnTo>
                  <a:close/>
                  <a:moveTo>
                    <a:pt x="379" y="1"/>
                  </a:moveTo>
                  <a:cubicBezTo>
                    <a:pt x="316" y="1"/>
                    <a:pt x="190" y="32"/>
                    <a:pt x="95" y="64"/>
                  </a:cubicBezTo>
                  <a:cubicBezTo>
                    <a:pt x="32" y="158"/>
                    <a:pt x="1" y="221"/>
                    <a:pt x="1" y="316"/>
                  </a:cubicBezTo>
                  <a:lnTo>
                    <a:pt x="1" y="4506"/>
                  </a:lnTo>
                  <a:cubicBezTo>
                    <a:pt x="32" y="4569"/>
                    <a:pt x="64" y="4695"/>
                    <a:pt x="127" y="4726"/>
                  </a:cubicBezTo>
                  <a:cubicBezTo>
                    <a:pt x="221" y="4758"/>
                    <a:pt x="284" y="4789"/>
                    <a:pt x="379" y="4789"/>
                  </a:cubicBezTo>
                  <a:lnTo>
                    <a:pt x="410" y="4789"/>
                  </a:lnTo>
                  <a:lnTo>
                    <a:pt x="9578" y="3498"/>
                  </a:lnTo>
                  <a:cubicBezTo>
                    <a:pt x="9862" y="3466"/>
                    <a:pt x="10145" y="3309"/>
                    <a:pt x="10303" y="3057"/>
                  </a:cubicBezTo>
                  <a:lnTo>
                    <a:pt x="10870" y="3057"/>
                  </a:lnTo>
                  <a:cubicBezTo>
                    <a:pt x="11437" y="3057"/>
                    <a:pt x="11878" y="2584"/>
                    <a:pt x="11878" y="2048"/>
                  </a:cubicBezTo>
                  <a:cubicBezTo>
                    <a:pt x="11878" y="1481"/>
                    <a:pt x="11406" y="1009"/>
                    <a:pt x="10870" y="1009"/>
                  </a:cubicBezTo>
                  <a:lnTo>
                    <a:pt x="10272" y="1009"/>
                  </a:lnTo>
                  <a:cubicBezTo>
                    <a:pt x="10114" y="788"/>
                    <a:pt x="9830" y="662"/>
                    <a:pt x="9515" y="631"/>
                  </a:cubicBezTo>
                  <a:lnTo>
                    <a:pt x="37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7" name="Google Shape;7037;p42"/>
          <p:cNvGrpSpPr/>
          <p:nvPr/>
        </p:nvGrpSpPr>
        <p:grpSpPr>
          <a:xfrm>
            <a:off x="3583307" y="2529796"/>
            <a:ext cx="275237" cy="334010"/>
            <a:chOff x="-26179575" y="2710600"/>
            <a:chExt cx="243400" cy="295375"/>
          </a:xfrm>
        </p:grpSpPr>
        <p:sp>
          <p:nvSpPr>
            <p:cNvPr id="7038" name="Google Shape;7038;p42"/>
            <p:cNvSpPr/>
            <p:nvPr/>
          </p:nvSpPr>
          <p:spPr>
            <a:xfrm>
              <a:off x="-26179575" y="2710600"/>
              <a:ext cx="243400" cy="295375"/>
            </a:xfrm>
            <a:custGeom>
              <a:avLst/>
              <a:gdLst/>
              <a:ahLst/>
              <a:cxnLst/>
              <a:rect l="l" t="t" r="r" b="b"/>
              <a:pathLst>
                <a:path w="9736" h="11815" extrusionOk="0">
                  <a:moveTo>
                    <a:pt x="7719" y="693"/>
                  </a:moveTo>
                  <a:cubicBezTo>
                    <a:pt x="7845" y="977"/>
                    <a:pt x="7971" y="1166"/>
                    <a:pt x="8191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3"/>
                    <a:pt x="1008" y="693"/>
                  </a:cubicBezTo>
                  <a:close/>
                  <a:moveTo>
                    <a:pt x="8979" y="2080"/>
                  </a:moveTo>
                  <a:lnTo>
                    <a:pt x="8979" y="11153"/>
                  </a:lnTo>
                  <a:lnTo>
                    <a:pt x="2048" y="11153"/>
                  </a:lnTo>
                  <a:lnTo>
                    <a:pt x="2048" y="2080"/>
                  </a:lnTo>
                  <a:close/>
                  <a:moveTo>
                    <a:pt x="662" y="2048"/>
                  </a:moveTo>
                  <a:cubicBezTo>
                    <a:pt x="788" y="2080"/>
                    <a:pt x="882" y="2111"/>
                    <a:pt x="1008" y="2111"/>
                  </a:cubicBezTo>
                  <a:lnTo>
                    <a:pt x="1355" y="2111"/>
                  </a:lnTo>
                  <a:lnTo>
                    <a:pt x="1355" y="11185"/>
                  </a:lnTo>
                  <a:cubicBezTo>
                    <a:pt x="977" y="11153"/>
                    <a:pt x="662" y="10838"/>
                    <a:pt x="662" y="10460"/>
                  </a:cubicBezTo>
                  <a:lnTo>
                    <a:pt x="662" y="2048"/>
                  </a:ln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09"/>
                  </a:cubicBezTo>
                  <a:lnTo>
                    <a:pt x="0" y="10428"/>
                  </a:lnTo>
                  <a:cubicBezTo>
                    <a:pt x="0" y="11185"/>
                    <a:pt x="630" y="11815"/>
                    <a:pt x="1355" y="11815"/>
                  </a:cubicBezTo>
                  <a:lnTo>
                    <a:pt x="9357" y="11815"/>
                  </a:lnTo>
                  <a:cubicBezTo>
                    <a:pt x="9578" y="11815"/>
                    <a:pt x="9735" y="11657"/>
                    <a:pt x="9735" y="11468"/>
                  </a:cubicBezTo>
                  <a:lnTo>
                    <a:pt x="9672" y="1733"/>
                  </a:lnTo>
                  <a:cubicBezTo>
                    <a:pt x="9672" y="1576"/>
                    <a:pt x="9609" y="1450"/>
                    <a:pt x="9452" y="1418"/>
                  </a:cubicBezTo>
                  <a:cubicBezTo>
                    <a:pt x="8885" y="1229"/>
                    <a:pt x="8443" y="788"/>
                    <a:pt x="8254" y="221"/>
                  </a:cubicBezTo>
                  <a:cubicBezTo>
                    <a:pt x="8223" y="63"/>
                    <a:pt x="8065" y="0"/>
                    <a:pt x="7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42"/>
            <p:cNvSpPr/>
            <p:nvPr/>
          </p:nvSpPr>
          <p:spPr>
            <a:xfrm>
              <a:off x="-26092950" y="2797225"/>
              <a:ext cx="120525" cy="121325"/>
            </a:xfrm>
            <a:custGeom>
              <a:avLst/>
              <a:gdLst/>
              <a:ahLst/>
              <a:cxnLst/>
              <a:rect l="l" t="t" r="r" b="b"/>
              <a:pathLst>
                <a:path w="4821" h="4853" extrusionOk="0">
                  <a:moveTo>
                    <a:pt x="2742" y="694"/>
                  </a:moveTo>
                  <a:lnTo>
                    <a:pt x="2742" y="1734"/>
                  </a:lnTo>
                  <a:cubicBezTo>
                    <a:pt x="2742" y="1923"/>
                    <a:pt x="2899" y="2080"/>
                    <a:pt x="3088" y="2080"/>
                  </a:cubicBezTo>
                  <a:lnTo>
                    <a:pt x="4128" y="2080"/>
                  </a:lnTo>
                  <a:lnTo>
                    <a:pt x="4128" y="2805"/>
                  </a:lnTo>
                  <a:lnTo>
                    <a:pt x="3088" y="2805"/>
                  </a:lnTo>
                  <a:cubicBezTo>
                    <a:pt x="2899" y="2805"/>
                    <a:pt x="2742" y="2962"/>
                    <a:pt x="2742" y="3151"/>
                  </a:cubicBezTo>
                  <a:lnTo>
                    <a:pt x="2742" y="4160"/>
                  </a:lnTo>
                  <a:lnTo>
                    <a:pt x="2048" y="4160"/>
                  </a:lnTo>
                  <a:lnTo>
                    <a:pt x="2048" y="3151"/>
                  </a:lnTo>
                  <a:cubicBezTo>
                    <a:pt x="2048" y="2962"/>
                    <a:pt x="1891" y="2805"/>
                    <a:pt x="1670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670" y="2080"/>
                  </a:lnTo>
                  <a:cubicBezTo>
                    <a:pt x="1891" y="2080"/>
                    <a:pt x="2048" y="1923"/>
                    <a:pt x="2048" y="1734"/>
                  </a:cubicBezTo>
                  <a:lnTo>
                    <a:pt x="2048" y="694"/>
                  </a:lnTo>
                  <a:close/>
                  <a:moveTo>
                    <a:pt x="1733" y="1"/>
                  </a:moveTo>
                  <a:cubicBezTo>
                    <a:pt x="1513" y="1"/>
                    <a:pt x="1355" y="158"/>
                    <a:pt x="1355" y="347"/>
                  </a:cubicBezTo>
                  <a:lnTo>
                    <a:pt x="1355" y="1387"/>
                  </a:lnTo>
                  <a:lnTo>
                    <a:pt x="347" y="1387"/>
                  </a:lnTo>
                  <a:cubicBezTo>
                    <a:pt x="158" y="1387"/>
                    <a:pt x="1" y="1545"/>
                    <a:pt x="1" y="1734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55" y="3466"/>
                  </a:lnTo>
                  <a:lnTo>
                    <a:pt x="1355" y="4475"/>
                  </a:lnTo>
                  <a:cubicBezTo>
                    <a:pt x="1355" y="4695"/>
                    <a:pt x="1513" y="4853"/>
                    <a:pt x="1733" y="4853"/>
                  </a:cubicBezTo>
                  <a:lnTo>
                    <a:pt x="3088" y="4853"/>
                  </a:lnTo>
                  <a:cubicBezTo>
                    <a:pt x="3309" y="4853"/>
                    <a:pt x="3466" y="4695"/>
                    <a:pt x="3466" y="4475"/>
                  </a:cubicBezTo>
                  <a:lnTo>
                    <a:pt x="3466" y="3466"/>
                  </a:lnTo>
                  <a:lnTo>
                    <a:pt x="4474" y="3466"/>
                  </a:lnTo>
                  <a:cubicBezTo>
                    <a:pt x="4663" y="3466"/>
                    <a:pt x="4821" y="3309"/>
                    <a:pt x="4821" y="3120"/>
                  </a:cubicBezTo>
                  <a:lnTo>
                    <a:pt x="4821" y="1734"/>
                  </a:lnTo>
                  <a:cubicBezTo>
                    <a:pt x="4821" y="1545"/>
                    <a:pt x="4663" y="1387"/>
                    <a:pt x="4474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42"/>
            <p:cNvSpPr/>
            <p:nvPr/>
          </p:nvSpPr>
          <p:spPr>
            <a:xfrm>
              <a:off x="-26094525" y="2954750"/>
              <a:ext cx="122100" cy="17350"/>
            </a:xfrm>
            <a:custGeom>
              <a:avLst/>
              <a:gdLst/>
              <a:ahLst/>
              <a:cxnLst/>
              <a:rect l="l" t="t" r="r" b="b"/>
              <a:pathLst>
                <a:path w="4884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37" y="694"/>
                  </a:lnTo>
                  <a:cubicBezTo>
                    <a:pt x="4726" y="694"/>
                    <a:pt x="4884" y="536"/>
                    <a:pt x="4884" y="347"/>
                  </a:cubicBezTo>
                  <a:cubicBezTo>
                    <a:pt x="4884" y="158"/>
                    <a:pt x="4726" y="1"/>
                    <a:pt x="45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1" name="Google Shape;7041;p42"/>
          <p:cNvGrpSpPr/>
          <p:nvPr/>
        </p:nvGrpSpPr>
        <p:grpSpPr>
          <a:xfrm>
            <a:off x="5672692" y="1689485"/>
            <a:ext cx="318886" cy="334010"/>
            <a:chOff x="-24328675" y="1971025"/>
            <a:chExt cx="282000" cy="295375"/>
          </a:xfrm>
        </p:grpSpPr>
        <p:sp>
          <p:nvSpPr>
            <p:cNvPr id="7042" name="Google Shape;7042;p42"/>
            <p:cNvSpPr/>
            <p:nvPr/>
          </p:nvSpPr>
          <p:spPr>
            <a:xfrm>
              <a:off x="-24217625" y="209232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1009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09" y="1418"/>
                  </a:cubicBezTo>
                  <a:cubicBezTo>
                    <a:pt x="820" y="1418"/>
                    <a:pt x="663" y="1260"/>
                    <a:pt x="663" y="1071"/>
                  </a:cubicBezTo>
                  <a:cubicBezTo>
                    <a:pt x="663" y="851"/>
                    <a:pt x="820" y="693"/>
                    <a:pt x="1009" y="693"/>
                  </a:cubicBezTo>
                  <a:close/>
                  <a:moveTo>
                    <a:pt x="1009" y="0"/>
                  </a:moveTo>
                  <a:cubicBezTo>
                    <a:pt x="442" y="0"/>
                    <a:pt x="1" y="473"/>
                    <a:pt x="1" y="1008"/>
                  </a:cubicBezTo>
                  <a:cubicBezTo>
                    <a:pt x="1" y="1607"/>
                    <a:pt x="474" y="2048"/>
                    <a:pt x="1009" y="2048"/>
                  </a:cubicBezTo>
                  <a:cubicBezTo>
                    <a:pt x="1576" y="2048"/>
                    <a:pt x="2049" y="1575"/>
                    <a:pt x="2049" y="1008"/>
                  </a:cubicBezTo>
                  <a:cubicBezTo>
                    <a:pt x="2080" y="473"/>
                    <a:pt x="1608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42"/>
            <p:cNvSpPr/>
            <p:nvPr/>
          </p:nvSpPr>
          <p:spPr>
            <a:xfrm>
              <a:off x="-24328675" y="1971025"/>
              <a:ext cx="282000" cy="295375"/>
            </a:xfrm>
            <a:custGeom>
              <a:avLst/>
              <a:gdLst/>
              <a:ahLst/>
              <a:cxnLst/>
              <a:rect l="l" t="t" r="r" b="b"/>
              <a:pathLst>
                <a:path w="11280" h="11815" extrusionOk="0">
                  <a:moveTo>
                    <a:pt x="2017" y="2080"/>
                  </a:moveTo>
                  <a:cubicBezTo>
                    <a:pt x="2206" y="2080"/>
                    <a:pt x="2364" y="2237"/>
                    <a:pt x="2364" y="2458"/>
                  </a:cubicBezTo>
                  <a:cubicBezTo>
                    <a:pt x="2364" y="2647"/>
                    <a:pt x="2206" y="2804"/>
                    <a:pt x="2017" y="2804"/>
                  </a:cubicBezTo>
                  <a:cubicBezTo>
                    <a:pt x="1797" y="2804"/>
                    <a:pt x="1639" y="2647"/>
                    <a:pt x="1639" y="2458"/>
                  </a:cubicBezTo>
                  <a:cubicBezTo>
                    <a:pt x="1639" y="2237"/>
                    <a:pt x="1797" y="2080"/>
                    <a:pt x="2017" y="2080"/>
                  </a:cubicBezTo>
                  <a:close/>
                  <a:moveTo>
                    <a:pt x="5451" y="662"/>
                  </a:moveTo>
                  <a:cubicBezTo>
                    <a:pt x="5861" y="662"/>
                    <a:pt x="6302" y="1198"/>
                    <a:pt x="6617" y="2080"/>
                  </a:cubicBezTo>
                  <a:cubicBezTo>
                    <a:pt x="6680" y="2237"/>
                    <a:pt x="6743" y="2458"/>
                    <a:pt x="6806" y="2647"/>
                  </a:cubicBezTo>
                  <a:cubicBezTo>
                    <a:pt x="6365" y="2804"/>
                    <a:pt x="5955" y="2962"/>
                    <a:pt x="5451" y="3151"/>
                  </a:cubicBezTo>
                  <a:cubicBezTo>
                    <a:pt x="5042" y="2962"/>
                    <a:pt x="4569" y="2773"/>
                    <a:pt x="4128" y="2647"/>
                  </a:cubicBezTo>
                  <a:cubicBezTo>
                    <a:pt x="4191" y="2458"/>
                    <a:pt x="4254" y="2237"/>
                    <a:pt x="4317" y="2080"/>
                  </a:cubicBezTo>
                  <a:cubicBezTo>
                    <a:pt x="4632" y="1229"/>
                    <a:pt x="5073" y="662"/>
                    <a:pt x="5451" y="662"/>
                  </a:cubicBezTo>
                  <a:close/>
                  <a:moveTo>
                    <a:pt x="3970" y="3308"/>
                  </a:moveTo>
                  <a:cubicBezTo>
                    <a:pt x="4191" y="3403"/>
                    <a:pt x="4411" y="3466"/>
                    <a:pt x="4632" y="3560"/>
                  </a:cubicBezTo>
                  <a:cubicBezTo>
                    <a:pt x="4506" y="3623"/>
                    <a:pt x="4380" y="3718"/>
                    <a:pt x="4254" y="3781"/>
                  </a:cubicBezTo>
                  <a:cubicBezTo>
                    <a:pt x="4128" y="3875"/>
                    <a:pt x="4002" y="3938"/>
                    <a:pt x="3844" y="4033"/>
                  </a:cubicBezTo>
                  <a:lnTo>
                    <a:pt x="3970" y="3308"/>
                  </a:lnTo>
                  <a:close/>
                  <a:moveTo>
                    <a:pt x="6963" y="3340"/>
                  </a:moveTo>
                  <a:lnTo>
                    <a:pt x="7089" y="4064"/>
                  </a:lnTo>
                  <a:cubicBezTo>
                    <a:pt x="6963" y="3970"/>
                    <a:pt x="6806" y="3907"/>
                    <a:pt x="6680" y="3812"/>
                  </a:cubicBezTo>
                  <a:cubicBezTo>
                    <a:pt x="6554" y="3718"/>
                    <a:pt x="6396" y="3655"/>
                    <a:pt x="6302" y="3592"/>
                  </a:cubicBezTo>
                  <a:cubicBezTo>
                    <a:pt x="6522" y="3497"/>
                    <a:pt x="6774" y="3403"/>
                    <a:pt x="6963" y="3340"/>
                  </a:cubicBezTo>
                  <a:close/>
                  <a:moveTo>
                    <a:pt x="10240" y="4285"/>
                  </a:moveTo>
                  <a:cubicBezTo>
                    <a:pt x="10271" y="4285"/>
                    <a:pt x="10366" y="4285"/>
                    <a:pt x="10397" y="4317"/>
                  </a:cubicBezTo>
                  <a:cubicBezTo>
                    <a:pt x="10460" y="4380"/>
                    <a:pt x="10523" y="4443"/>
                    <a:pt x="10555" y="4537"/>
                  </a:cubicBezTo>
                  <a:cubicBezTo>
                    <a:pt x="10586" y="4600"/>
                    <a:pt x="10555" y="4726"/>
                    <a:pt x="10492" y="4821"/>
                  </a:cubicBezTo>
                  <a:cubicBezTo>
                    <a:pt x="10452" y="4920"/>
                    <a:pt x="10336" y="4982"/>
                    <a:pt x="10225" y="4982"/>
                  </a:cubicBezTo>
                  <a:cubicBezTo>
                    <a:pt x="10160" y="4982"/>
                    <a:pt x="10097" y="4961"/>
                    <a:pt x="10051" y="4915"/>
                  </a:cubicBezTo>
                  <a:cubicBezTo>
                    <a:pt x="9956" y="4884"/>
                    <a:pt x="9925" y="4821"/>
                    <a:pt x="9893" y="4726"/>
                  </a:cubicBezTo>
                  <a:cubicBezTo>
                    <a:pt x="9830" y="4663"/>
                    <a:pt x="9893" y="4537"/>
                    <a:pt x="9925" y="4443"/>
                  </a:cubicBezTo>
                  <a:cubicBezTo>
                    <a:pt x="9988" y="4348"/>
                    <a:pt x="10114" y="4285"/>
                    <a:pt x="10240" y="4285"/>
                  </a:cubicBezTo>
                  <a:close/>
                  <a:moveTo>
                    <a:pt x="8922" y="2925"/>
                  </a:moveTo>
                  <a:cubicBezTo>
                    <a:pt x="9452" y="2925"/>
                    <a:pt x="9823" y="3054"/>
                    <a:pt x="9956" y="3277"/>
                  </a:cubicBezTo>
                  <a:cubicBezTo>
                    <a:pt x="9988" y="3340"/>
                    <a:pt x="10019" y="3466"/>
                    <a:pt x="10019" y="3592"/>
                  </a:cubicBezTo>
                  <a:cubicBezTo>
                    <a:pt x="9704" y="3623"/>
                    <a:pt x="9452" y="3812"/>
                    <a:pt x="9295" y="4096"/>
                  </a:cubicBezTo>
                  <a:cubicBezTo>
                    <a:pt x="9137" y="4317"/>
                    <a:pt x="9137" y="4600"/>
                    <a:pt x="9169" y="4884"/>
                  </a:cubicBezTo>
                  <a:cubicBezTo>
                    <a:pt x="9169" y="4978"/>
                    <a:pt x="9200" y="5010"/>
                    <a:pt x="9232" y="5041"/>
                  </a:cubicBezTo>
                  <a:cubicBezTo>
                    <a:pt x="9169" y="5167"/>
                    <a:pt x="9043" y="5293"/>
                    <a:pt x="8917" y="5388"/>
                  </a:cubicBezTo>
                  <a:cubicBezTo>
                    <a:pt x="8570" y="5073"/>
                    <a:pt x="8224" y="4821"/>
                    <a:pt x="7814" y="4537"/>
                  </a:cubicBezTo>
                  <a:cubicBezTo>
                    <a:pt x="7783" y="4033"/>
                    <a:pt x="7719" y="3560"/>
                    <a:pt x="7625" y="3119"/>
                  </a:cubicBezTo>
                  <a:cubicBezTo>
                    <a:pt x="7814" y="3088"/>
                    <a:pt x="8035" y="3025"/>
                    <a:pt x="8192" y="2993"/>
                  </a:cubicBezTo>
                  <a:cubicBezTo>
                    <a:pt x="8459" y="2947"/>
                    <a:pt x="8704" y="2925"/>
                    <a:pt x="8922" y="2925"/>
                  </a:cubicBezTo>
                  <a:close/>
                  <a:moveTo>
                    <a:pt x="2868" y="3088"/>
                  </a:moveTo>
                  <a:lnTo>
                    <a:pt x="3340" y="3182"/>
                  </a:lnTo>
                  <a:cubicBezTo>
                    <a:pt x="3246" y="3623"/>
                    <a:pt x="3183" y="4096"/>
                    <a:pt x="3151" y="4600"/>
                  </a:cubicBezTo>
                  <a:cubicBezTo>
                    <a:pt x="2742" y="4884"/>
                    <a:pt x="2364" y="5199"/>
                    <a:pt x="2049" y="5482"/>
                  </a:cubicBezTo>
                  <a:cubicBezTo>
                    <a:pt x="1891" y="5325"/>
                    <a:pt x="1765" y="5199"/>
                    <a:pt x="1639" y="5041"/>
                  </a:cubicBezTo>
                  <a:cubicBezTo>
                    <a:pt x="1009" y="4253"/>
                    <a:pt x="788" y="3623"/>
                    <a:pt x="977" y="3308"/>
                  </a:cubicBezTo>
                  <a:cubicBezTo>
                    <a:pt x="1009" y="3245"/>
                    <a:pt x="1103" y="3151"/>
                    <a:pt x="1198" y="3119"/>
                  </a:cubicBezTo>
                  <a:cubicBezTo>
                    <a:pt x="1419" y="3340"/>
                    <a:pt x="1671" y="3497"/>
                    <a:pt x="1986" y="3497"/>
                  </a:cubicBezTo>
                  <a:cubicBezTo>
                    <a:pt x="2364" y="3497"/>
                    <a:pt x="2679" y="3308"/>
                    <a:pt x="2868" y="3088"/>
                  </a:cubicBezTo>
                  <a:close/>
                  <a:moveTo>
                    <a:pt x="3057" y="5451"/>
                  </a:moveTo>
                  <a:lnTo>
                    <a:pt x="3057" y="5923"/>
                  </a:lnTo>
                  <a:lnTo>
                    <a:pt x="3057" y="6364"/>
                  </a:lnTo>
                  <a:cubicBezTo>
                    <a:pt x="2868" y="6207"/>
                    <a:pt x="2679" y="6049"/>
                    <a:pt x="2521" y="5923"/>
                  </a:cubicBezTo>
                  <a:cubicBezTo>
                    <a:pt x="2679" y="5766"/>
                    <a:pt x="2868" y="5577"/>
                    <a:pt x="3057" y="5451"/>
                  </a:cubicBezTo>
                  <a:close/>
                  <a:moveTo>
                    <a:pt x="7909" y="5451"/>
                  </a:moveTo>
                  <a:cubicBezTo>
                    <a:pt x="8098" y="5577"/>
                    <a:pt x="8318" y="5766"/>
                    <a:pt x="8476" y="5923"/>
                  </a:cubicBezTo>
                  <a:cubicBezTo>
                    <a:pt x="8318" y="6081"/>
                    <a:pt x="8098" y="6238"/>
                    <a:pt x="7909" y="6364"/>
                  </a:cubicBezTo>
                  <a:lnTo>
                    <a:pt x="7909" y="5923"/>
                  </a:lnTo>
                  <a:lnTo>
                    <a:pt x="7909" y="5451"/>
                  </a:lnTo>
                  <a:close/>
                  <a:moveTo>
                    <a:pt x="5483" y="3938"/>
                  </a:moveTo>
                  <a:cubicBezTo>
                    <a:pt x="5735" y="4096"/>
                    <a:pt x="6050" y="4253"/>
                    <a:pt x="6333" y="4411"/>
                  </a:cubicBezTo>
                  <a:cubicBezTo>
                    <a:pt x="6617" y="4569"/>
                    <a:pt x="6900" y="4758"/>
                    <a:pt x="7152" y="4915"/>
                  </a:cubicBezTo>
                  <a:cubicBezTo>
                    <a:pt x="7184" y="5230"/>
                    <a:pt x="7184" y="5545"/>
                    <a:pt x="7184" y="5923"/>
                  </a:cubicBezTo>
                  <a:cubicBezTo>
                    <a:pt x="7184" y="6238"/>
                    <a:pt x="7184" y="6585"/>
                    <a:pt x="7152" y="6900"/>
                  </a:cubicBezTo>
                  <a:cubicBezTo>
                    <a:pt x="6932" y="7057"/>
                    <a:pt x="6648" y="7246"/>
                    <a:pt x="6333" y="7404"/>
                  </a:cubicBezTo>
                  <a:cubicBezTo>
                    <a:pt x="6050" y="7562"/>
                    <a:pt x="5735" y="7719"/>
                    <a:pt x="5483" y="7877"/>
                  </a:cubicBezTo>
                  <a:cubicBezTo>
                    <a:pt x="5199" y="7719"/>
                    <a:pt x="4884" y="7562"/>
                    <a:pt x="4601" y="7404"/>
                  </a:cubicBezTo>
                  <a:cubicBezTo>
                    <a:pt x="4317" y="7246"/>
                    <a:pt x="4065" y="7057"/>
                    <a:pt x="3781" y="6900"/>
                  </a:cubicBezTo>
                  <a:cubicBezTo>
                    <a:pt x="3750" y="6585"/>
                    <a:pt x="3750" y="6238"/>
                    <a:pt x="3750" y="5923"/>
                  </a:cubicBezTo>
                  <a:cubicBezTo>
                    <a:pt x="3750" y="5577"/>
                    <a:pt x="3750" y="5230"/>
                    <a:pt x="3781" y="4915"/>
                  </a:cubicBezTo>
                  <a:cubicBezTo>
                    <a:pt x="4065" y="4726"/>
                    <a:pt x="4317" y="4569"/>
                    <a:pt x="4601" y="4411"/>
                  </a:cubicBezTo>
                  <a:cubicBezTo>
                    <a:pt x="4884" y="4253"/>
                    <a:pt x="5199" y="4096"/>
                    <a:pt x="5483" y="3938"/>
                  </a:cubicBezTo>
                  <a:close/>
                  <a:moveTo>
                    <a:pt x="3876" y="7751"/>
                  </a:moveTo>
                  <a:cubicBezTo>
                    <a:pt x="4002" y="7845"/>
                    <a:pt x="4159" y="7908"/>
                    <a:pt x="4285" y="8003"/>
                  </a:cubicBezTo>
                  <a:cubicBezTo>
                    <a:pt x="4411" y="8066"/>
                    <a:pt x="4506" y="8160"/>
                    <a:pt x="4664" y="8223"/>
                  </a:cubicBezTo>
                  <a:cubicBezTo>
                    <a:pt x="4443" y="8318"/>
                    <a:pt x="4191" y="8444"/>
                    <a:pt x="4002" y="8475"/>
                  </a:cubicBezTo>
                  <a:lnTo>
                    <a:pt x="3876" y="7751"/>
                  </a:lnTo>
                  <a:close/>
                  <a:moveTo>
                    <a:pt x="7089" y="7751"/>
                  </a:moveTo>
                  <a:lnTo>
                    <a:pt x="6963" y="8475"/>
                  </a:lnTo>
                  <a:cubicBezTo>
                    <a:pt x="6711" y="8381"/>
                    <a:pt x="6522" y="8318"/>
                    <a:pt x="6302" y="8223"/>
                  </a:cubicBezTo>
                  <a:cubicBezTo>
                    <a:pt x="6396" y="8160"/>
                    <a:pt x="6554" y="8066"/>
                    <a:pt x="6680" y="8003"/>
                  </a:cubicBezTo>
                  <a:cubicBezTo>
                    <a:pt x="6806" y="7908"/>
                    <a:pt x="6963" y="7845"/>
                    <a:pt x="7089" y="7751"/>
                  </a:cubicBezTo>
                  <a:close/>
                  <a:moveTo>
                    <a:pt x="1986" y="6396"/>
                  </a:moveTo>
                  <a:cubicBezTo>
                    <a:pt x="2364" y="6711"/>
                    <a:pt x="2710" y="6963"/>
                    <a:pt x="3088" y="7278"/>
                  </a:cubicBezTo>
                  <a:cubicBezTo>
                    <a:pt x="3151" y="7814"/>
                    <a:pt x="3214" y="8286"/>
                    <a:pt x="3309" y="8696"/>
                  </a:cubicBezTo>
                  <a:cubicBezTo>
                    <a:pt x="3088" y="8727"/>
                    <a:pt x="2931" y="8790"/>
                    <a:pt x="2742" y="8790"/>
                  </a:cubicBezTo>
                  <a:cubicBezTo>
                    <a:pt x="2475" y="8836"/>
                    <a:pt x="2230" y="8858"/>
                    <a:pt x="2011" y="8858"/>
                  </a:cubicBezTo>
                  <a:cubicBezTo>
                    <a:pt x="1482" y="8858"/>
                    <a:pt x="1111" y="8730"/>
                    <a:pt x="977" y="8507"/>
                  </a:cubicBezTo>
                  <a:cubicBezTo>
                    <a:pt x="788" y="8160"/>
                    <a:pt x="1009" y="7530"/>
                    <a:pt x="1608" y="6805"/>
                  </a:cubicBezTo>
                  <a:cubicBezTo>
                    <a:pt x="1734" y="6648"/>
                    <a:pt x="1828" y="6553"/>
                    <a:pt x="1986" y="6396"/>
                  </a:cubicBezTo>
                  <a:close/>
                  <a:moveTo>
                    <a:pt x="8980" y="6364"/>
                  </a:moveTo>
                  <a:cubicBezTo>
                    <a:pt x="9137" y="6553"/>
                    <a:pt x="9232" y="6648"/>
                    <a:pt x="9358" y="6805"/>
                  </a:cubicBezTo>
                  <a:cubicBezTo>
                    <a:pt x="9956" y="7530"/>
                    <a:pt x="10177" y="8160"/>
                    <a:pt x="9988" y="8507"/>
                  </a:cubicBezTo>
                  <a:cubicBezTo>
                    <a:pt x="9858" y="8745"/>
                    <a:pt x="9505" y="8864"/>
                    <a:pt x="9000" y="8864"/>
                  </a:cubicBezTo>
                  <a:cubicBezTo>
                    <a:pt x="8770" y="8864"/>
                    <a:pt x="8509" y="8839"/>
                    <a:pt x="8224" y="8790"/>
                  </a:cubicBezTo>
                  <a:cubicBezTo>
                    <a:pt x="8035" y="8727"/>
                    <a:pt x="7877" y="8696"/>
                    <a:pt x="7656" y="8664"/>
                  </a:cubicBezTo>
                  <a:cubicBezTo>
                    <a:pt x="7751" y="8223"/>
                    <a:pt x="7814" y="7751"/>
                    <a:pt x="7877" y="7246"/>
                  </a:cubicBezTo>
                  <a:cubicBezTo>
                    <a:pt x="8255" y="6963"/>
                    <a:pt x="8665" y="6648"/>
                    <a:pt x="8980" y="6364"/>
                  </a:cubicBezTo>
                  <a:close/>
                  <a:moveTo>
                    <a:pt x="4159" y="10334"/>
                  </a:moveTo>
                  <a:cubicBezTo>
                    <a:pt x="4285" y="10334"/>
                    <a:pt x="4411" y="10397"/>
                    <a:pt x="4474" y="10491"/>
                  </a:cubicBezTo>
                  <a:cubicBezTo>
                    <a:pt x="4537" y="10554"/>
                    <a:pt x="4537" y="10649"/>
                    <a:pt x="4537" y="10743"/>
                  </a:cubicBezTo>
                  <a:cubicBezTo>
                    <a:pt x="4474" y="10838"/>
                    <a:pt x="4443" y="10901"/>
                    <a:pt x="4380" y="10964"/>
                  </a:cubicBezTo>
                  <a:cubicBezTo>
                    <a:pt x="4319" y="10994"/>
                    <a:pt x="4259" y="11008"/>
                    <a:pt x="4200" y="11008"/>
                  </a:cubicBezTo>
                  <a:cubicBezTo>
                    <a:pt x="4076" y="11008"/>
                    <a:pt x="3962" y="10945"/>
                    <a:pt x="3876" y="10838"/>
                  </a:cubicBezTo>
                  <a:cubicBezTo>
                    <a:pt x="3844" y="10743"/>
                    <a:pt x="3844" y="10680"/>
                    <a:pt x="3844" y="10554"/>
                  </a:cubicBezTo>
                  <a:cubicBezTo>
                    <a:pt x="3876" y="10491"/>
                    <a:pt x="3939" y="10397"/>
                    <a:pt x="4002" y="10365"/>
                  </a:cubicBezTo>
                  <a:cubicBezTo>
                    <a:pt x="4033" y="10334"/>
                    <a:pt x="4128" y="10334"/>
                    <a:pt x="4159" y="10334"/>
                  </a:cubicBezTo>
                  <a:close/>
                  <a:moveTo>
                    <a:pt x="5420" y="8664"/>
                  </a:moveTo>
                  <a:cubicBezTo>
                    <a:pt x="5861" y="8853"/>
                    <a:pt x="6333" y="9042"/>
                    <a:pt x="6774" y="9168"/>
                  </a:cubicBezTo>
                  <a:cubicBezTo>
                    <a:pt x="6774" y="9326"/>
                    <a:pt x="6680" y="9515"/>
                    <a:pt x="6617" y="9735"/>
                  </a:cubicBezTo>
                  <a:cubicBezTo>
                    <a:pt x="6302" y="10586"/>
                    <a:pt x="5861" y="11153"/>
                    <a:pt x="5451" y="11153"/>
                  </a:cubicBezTo>
                  <a:cubicBezTo>
                    <a:pt x="5388" y="11153"/>
                    <a:pt x="5262" y="11090"/>
                    <a:pt x="5136" y="11059"/>
                  </a:cubicBezTo>
                  <a:cubicBezTo>
                    <a:pt x="5136" y="11027"/>
                    <a:pt x="5199" y="10996"/>
                    <a:pt x="5199" y="10933"/>
                  </a:cubicBezTo>
                  <a:cubicBezTo>
                    <a:pt x="5262" y="10680"/>
                    <a:pt x="5231" y="10397"/>
                    <a:pt x="5073" y="10145"/>
                  </a:cubicBezTo>
                  <a:cubicBezTo>
                    <a:pt x="4916" y="9830"/>
                    <a:pt x="4601" y="9704"/>
                    <a:pt x="4254" y="9641"/>
                  </a:cubicBezTo>
                  <a:cubicBezTo>
                    <a:pt x="4191" y="9483"/>
                    <a:pt x="4128" y="9326"/>
                    <a:pt x="4096" y="9168"/>
                  </a:cubicBezTo>
                  <a:cubicBezTo>
                    <a:pt x="4506" y="9011"/>
                    <a:pt x="4947" y="8853"/>
                    <a:pt x="5420" y="8664"/>
                  </a:cubicBezTo>
                  <a:close/>
                  <a:moveTo>
                    <a:pt x="5420" y="0"/>
                  </a:moveTo>
                  <a:cubicBezTo>
                    <a:pt x="4727" y="0"/>
                    <a:pt x="4096" y="662"/>
                    <a:pt x="3624" y="1859"/>
                  </a:cubicBezTo>
                  <a:cubicBezTo>
                    <a:pt x="3529" y="2048"/>
                    <a:pt x="3498" y="2237"/>
                    <a:pt x="3403" y="2458"/>
                  </a:cubicBezTo>
                  <a:cubicBezTo>
                    <a:pt x="3246" y="2395"/>
                    <a:pt x="3151" y="2363"/>
                    <a:pt x="2994" y="2363"/>
                  </a:cubicBezTo>
                  <a:cubicBezTo>
                    <a:pt x="2962" y="1828"/>
                    <a:pt x="2521" y="1418"/>
                    <a:pt x="1954" y="1418"/>
                  </a:cubicBezTo>
                  <a:cubicBezTo>
                    <a:pt x="1387" y="1418"/>
                    <a:pt x="946" y="1891"/>
                    <a:pt x="946" y="2426"/>
                  </a:cubicBezTo>
                  <a:cubicBezTo>
                    <a:pt x="662" y="2552"/>
                    <a:pt x="473" y="2710"/>
                    <a:pt x="347" y="2962"/>
                  </a:cubicBezTo>
                  <a:cubicBezTo>
                    <a:pt x="1" y="3592"/>
                    <a:pt x="221" y="4443"/>
                    <a:pt x="1072" y="5419"/>
                  </a:cubicBezTo>
                  <a:cubicBezTo>
                    <a:pt x="1166" y="5577"/>
                    <a:pt x="1324" y="5766"/>
                    <a:pt x="1482" y="5892"/>
                  </a:cubicBezTo>
                  <a:cubicBezTo>
                    <a:pt x="1324" y="6049"/>
                    <a:pt x="1229" y="6207"/>
                    <a:pt x="1072" y="6364"/>
                  </a:cubicBezTo>
                  <a:cubicBezTo>
                    <a:pt x="221" y="7372"/>
                    <a:pt x="1" y="8223"/>
                    <a:pt x="347" y="8853"/>
                  </a:cubicBezTo>
                  <a:cubicBezTo>
                    <a:pt x="631" y="9326"/>
                    <a:pt x="1166" y="9578"/>
                    <a:pt x="2017" y="9578"/>
                  </a:cubicBezTo>
                  <a:cubicBezTo>
                    <a:pt x="2269" y="9578"/>
                    <a:pt x="2553" y="9515"/>
                    <a:pt x="2868" y="9483"/>
                  </a:cubicBezTo>
                  <a:lnTo>
                    <a:pt x="3466" y="9357"/>
                  </a:lnTo>
                  <a:cubicBezTo>
                    <a:pt x="3498" y="9515"/>
                    <a:pt x="3529" y="9704"/>
                    <a:pt x="3624" y="9798"/>
                  </a:cubicBezTo>
                  <a:cubicBezTo>
                    <a:pt x="3403" y="9956"/>
                    <a:pt x="3246" y="10145"/>
                    <a:pt x="3183" y="10397"/>
                  </a:cubicBezTo>
                  <a:cubicBezTo>
                    <a:pt x="3120" y="10680"/>
                    <a:pt x="3151" y="10933"/>
                    <a:pt x="3309" y="11185"/>
                  </a:cubicBezTo>
                  <a:cubicBezTo>
                    <a:pt x="3498" y="11500"/>
                    <a:pt x="3844" y="11689"/>
                    <a:pt x="4222" y="11689"/>
                  </a:cubicBezTo>
                  <a:cubicBezTo>
                    <a:pt x="4380" y="11689"/>
                    <a:pt x="4569" y="11657"/>
                    <a:pt x="4727" y="11531"/>
                  </a:cubicBezTo>
                  <a:cubicBezTo>
                    <a:pt x="4947" y="11689"/>
                    <a:pt x="5199" y="11815"/>
                    <a:pt x="5483" y="11815"/>
                  </a:cubicBezTo>
                  <a:cubicBezTo>
                    <a:pt x="6176" y="11815"/>
                    <a:pt x="6806" y="11153"/>
                    <a:pt x="7278" y="9956"/>
                  </a:cubicBezTo>
                  <a:cubicBezTo>
                    <a:pt x="7373" y="9767"/>
                    <a:pt x="7404" y="9578"/>
                    <a:pt x="7467" y="9357"/>
                  </a:cubicBezTo>
                  <a:cubicBezTo>
                    <a:pt x="7688" y="9420"/>
                    <a:pt x="7909" y="9452"/>
                    <a:pt x="8098" y="9483"/>
                  </a:cubicBezTo>
                  <a:cubicBezTo>
                    <a:pt x="8413" y="9515"/>
                    <a:pt x="8696" y="9578"/>
                    <a:pt x="8980" y="9578"/>
                  </a:cubicBezTo>
                  <a:cubicBezTo>
                    <a:pt x="9767" y="9578"/>
                    <a:pt x="10366" y="9326"/>
                    <a:pt x="10618" y="8853"/>
                  </a:cubicBezTo>
                  <a:cubicBezTo>
                    <a:pt x="10996" y="8223"/>
                    <a:pt x="10744" y="7372"/>
                    <a:pt x="9925" y="6364"/>
                  </a:cubicBezTo>
                  <a:cubicBezTo>
                    <a:pt x="9799" y="6207"/>
                    <a:pt x="9641" y="6049"/>
                    <a:pt x="9484" y="5892"/>
                  </a:cubicBezTo>
                  <a:cubicBezTo>
                    <a:pt x="9610" y="5797"/>
                    <a:pt x="9673" y="5671"/>
                    <a:pt x="9799" y="5577"/>
                  </a:cubicBezTo>
                  <a:cubicBezTo>
                    <a:pt x="9956" y="5671"/>
                    <a:pt x="10114" y="5703"/>
                    <a:pt x="10240" y="5703"/>
                  </a:cubicBezTo>
                  <a:cubicBezTo>
                    <a:pt x="10586" y="5703"/>
                    <a:pt x="10933" y="5514"/>
                    <a:pt x="11154" y="5199"/>
                  </a:cubicBezTo>
                  <a:cubicBezTo>
                    <a:pt x="11248" y="4915"/>
                    <a:pt x="11280" y="4663"/>
                    <a:pt x="11217" y="4380"/>
                  </a:cubicBezTo>
                  <a:cubicBezTo>
                    <a:pt x="11122" y="4096"/>
                    <a:pt x="10965" y="3875"/>
                    <a:pt x="10744" y="3749"/>
                  </a:cubicBezTo>
                  <a:cubicBezTo>
                    <a:pt x="10775" y="3466"/>
                    <a:pt x="10712" y="3182"/>
                    <a:pt x="10586" y="2962"/>
                  </a:cubicBezTo>
                  <a:cubicBezTo>
                    <a:pt x="10325" y="2486"/>
                    <a:pt x="9740" y="2262"/>
                    <a:pt x="8927" y="2262"/>
                  </a:cubicBezTo>
                  <a:cubicBezTo>
                    <a:pt x="8663" y="2262"/>
                    <a:pt x="8375" y="2285"/>
                    <a:pt x="8066" y="2332"/>
                  </a:cubicBezTo>
                  <a:cubicBezTo>
                    <a:pt x="7877" y="2363"/>
                    <a:pt x="7656" y="2395"/>
                    <a:pt x="7436" y="2458"/>
                  </a:cubicBezTo>
                  <a:cubicBezTo>
                    <a:pt x="7341" y="2237"/>
                    <a:pt x="7310" y="2017"/>
                    <a:pt x="7247" y="1859"/>
                  </a:cubicBezTo>
                  <a:cubicBezTo>
                    <a:pt x="6806" y="630"/>
                    <a:pt x="6144" y="0"/>
                    <a:pt x="54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4" name="Google Shape;7044;p42"/>
          <p:cNvGrpSpPr/>
          <p:nvPr/>
        </p:nvGrpSpPr>
        <p:grpSpPr>
          <a:xfrm>
            <a:off x="5674926" y="2112531"/>
            <a:ext cx="314419" cy="334010"/>
            <a:chOff x="-24330250" y="2340425"/>
            <a:chExt cx="278050" cy="295375"/>
          </a:xfrm>
        </p:grpSpPr>
        <p:sp>
          <p:nvSpPr>
            <p:cNvPr id="7045" name="Google Shape;7045;p42"/>
            <p:cNvSpPr/>
            <p:nvPr/>
          </p:nvSpPr>
          <p:spPr>
            <a:xfrm>
              <a:off x="-24330250" y="2340425"/>
              <a:ext cx="278050" cy="295375"/>
            </a:xfrm>
            <a:custGeom>
              <a:avLst/>
              <a:gdLst/>
              <a:ahLst/>
              <a:cxnLst/>
              <a:rect l="l" t="t" r="r" b="b"/>
              <a:pathLst>
                <a:path w="11122" h="11815" extrusionOk="0">
                  <a:moveTo>
                    <a:pt x="5577" y="693"/>
                  </a:moveTo>
                  <a:cubicBezTo>
                    <a:pt x="6711" y="693"/>
                    <a:pt x="7656" y="1638"/>
                    <a:pt x="7656" y="2804"/>
                  </a:cubicBezTo>
                  <a:lnTo>
                    <a:pt x="7656" y="3151"/>
                  </a:lnTo>
                  <a:cubicBezTo>
                    <a:pt x="7656" y="3340"/>
                    <a:pt x="7499" y="3497"/>
                    <a:pt x="7310" y="3497"/>
                  </a:cubicBezTo>
                  <a:lnTo>
                    <a:pt x="5924" y="3497"/>
                  </a:lnTo>
                  <a:lnTo>
                    <a:pt x="5924" y="3151"/>
                  </a:lnTo>
                  <a:cubicBezTo>
                    <a:pt x="5924" y="2962"/>
                    <a:pt x="5766" y="2804"/>
                    <a:pt x="5577" y="2804"/>
                  </a:cubicBezTo>
                  <a:cubicBezTo>
                    <a:pt x="5357" y="2804"/>
                    <a:pt x="5199" y="2962"/>
                    <a:pt x="5199" y="3151"/>
                  </a:cubicBezTo>
                  <a:lnTo>
                    <a:pt x="5199" y="3497"/>
                  </a:lnTo>
                  <a:lnTo>
                    <a:pt x="3844" y="3497"/>
                  </a:lnTo>
                  <a:cubicBezTo>
                    <a:pt x="3624" y="3497"/>
                    <a:pt x="3466" y="3340"/>
                    <a:pt x="3466" y="3151"/>
                  </a:cubicBezTo>
                  <a:lnTo>
                    <a:pt x="3466" y="2804"/>
                  </a:lnTo>
                  <a:cubicBezTo>
                    <a:pt x="3466" y="1638"/>
                    <a:pt x="4411" y="693"/>
                    <a:pt x="5577" y="693"/>
                  </a:cubicBezTo>
                  <a:close/>
                  <a:moveTo>
                    <a:pt x="8318" y="2867"/>
                  </a:moveTo>
                  <a:cubicBezTo>
                    <a:pt x="8728" y="2993"/>
                    <a:pt x="9043" y="3371"/>
                    <a:pt x="9043" y="3844"/>
                  </a:cubicBezTo>
                  <a:lnTo>
                    <a:pt x="9043" y="8727"/>
                  </a:lnTo>
                  <a:cubicBezTo>
                    <a:pt x="9043" y="9326"/>
                    <a:pt x="8570" y="9767"/>
                    <a:pt x="8003" y="9767"/>
                  </a:cubicBezTo>
                  <a:lnTo>
                    <a:pt x="5924" y="9767"/>
                  </a:lnTo>
                  <a:lnTo>
                    <a:pt x="5924" y="7309"/>
                  </a:lnTo>
                  <a:cubicBezTo>
                    <a:pt x="5924" y="7120"/>
                    <a:pt x="5766" y="6963"/>
                    <a:pt x="5577" y="6963"/>
                  </a:cubicBezTo>
                  <a:cubicBezTo>
                    <a:pt x="5357" y="6963"/>
                    <a:pt x="5199" y="7120"/>
                    <a:pt x="5199" y="7309"/>
                  </a:cubicBezTo>
                  <a:lnTo>
                    <a:pt x="5199" y="9767"/>
                  </a:lnTo>
                  <a:lnTo>
                    <a:pt x="3120" y="9767"/>
                  </a:lnTo>
                  <a:cubicBezTo>
                    <a:pt x="2521" y="9767"/>
                    <a:pt x="2112" y="9294"/>
                    <a:pt x="2112" y="8727"/>
                  </a:cubicBezTo>
                  <a:lnTo>
                    <a:pt x="2112" y="3844"/>
                  </a:lnTo>
                  <a:cubicBezTo>
                    <a:pt x="2112" y="3434"/>
                    <a:pt x="2364" y="3025"/>
                    <a:pt x="2805" y="2867"/>
                  </a:cubicBezTo>
                  <a:lnTo>
                    <a:pt x="2805" y="3151"/>
                  </a:lnTo>
                  <a:cubicBezTo>
                    <a:pt x="2805" y="3749"/>
                    <a:pt x="3277" y="4159"/>
                    <a:pt x="3844" y="4159"/>
                  </a:cubicBezTo>
                  <a:lnTo>
                    <a:pt x="7310" y="4159"/>
                  </a:lnTo>
                  <a:cubicBezTo>
                    <a:pt x="7877" y="4159"/>
                    <a:pt x="8318" y="3686"/>
                    <a:pt x="8318" y="3151"/>
                  </a:cubicBezTo>
                  <a:lnTo>
                    <a:pt x="8318" y="2867"/>
                  </a:lnTo>
                  <a:close/>
                  <a:moveTo>
                    <a:pt x="7972" y="693"/>
                  </a:moveTo>
                  <a:cubicBezTo>
                    <a:pt x="9326" y="693"/>
                    <a:pt x="10429" y="1796"/>
                    <a:pt x="10429" y="3151"/>
                  </a:cubicBezTo>
                  <a:lnTo>
                    <a:pt x="10429" y="8727"/>
                  </a:lnTo>
                  <a:lnTo>
                    <a:pt x="10397" y="8727"/>
                  </a:lnTo>
                  <a:cubicBezTo>
                    <a:pt x="10397" y="10082"/>
                    <a:pt x="9295" y="11184"/>
                    <a:pt x="7972" y="11184"/>
                  </a:cubicBezTo>
                  <a:lnTo>
                    <a:pt x="3120" y="11184"/>
                  </a:lnTo>
                  <a:cubicBezTo>
                    <a:pt x="1797" y="11184"/>
                    <a:pt x="694" y="10082"/>
                    <a:pt x="694" y="8727"/>
                  </a:cubicBezTo>
                  <a:lnTo>
                    <a:pt x="694" y="3151"/>
                  </a:lnTo>
                  <a:cubicBezTo>
                    <a:pt x="694" y="1796"/>
                    <a:pt x="1797" y="693"/>
                    <a:pt x="3120" y="693"/>
                  </a:cubicBezTo>
                  <a:lnTo>
                    <a:pt x="3718" y="693"/>
                  </a:lnTo>
                  <a:cubicBezTo>
                    <a:pt x="3277" y="1071"/>
                    <a:pt x="2994" y="1575"/>
                    <a:pt x="2868" y="2111"/>
                  </a:cubicBezTo>
                  <a:cubicBezTo>
                    <a:pt x="2017" y="2237"/>
                    <a:pt x="1387" y="2993"/>
                    <a:pt x="1387" y="3844"/>
                  </a:cubicBezTo>
                  <a:lnTo>
                    <a:pt x="1387" y="8727"/>
                  </a:lnTo>
                  <a:cubicBezTo>
                    <a:pt x="1387" y="9672"/>
                    <a:pt x="2175" y="10460"/>
                    <a:pt x="3120" y="10460"/>
                  </a:cubicBezTo>
                  <a:lnTo>
                    <a:pt x="7972" y="10460"/>
                  </a:lnTo>
                  <a:cubicBezTo>
                    <a:pt x="8917" y="10460"/>
                    <a:pt x="9704" y="9672"/>
                    <a:pt x="9704" y="8727"/>
                  </a:cubicBezTo>
                  <a:lnTo>
                    <a:pt x="9704" y="3844"/>
                  </a:lnTo>
                  <a:cubicBezTo>
                    <a:pt x="9704" y="2993"/>
                    <a:pt x="9074" y="2237"/>
                    <a:pt x="8255" y="2111"/>
                  </a:cubicBezTo>
                  <a:cubicBezTo>
                    <a:pt x="8098" y="1575"/>
                    <a:pt x="7814" y="1071"/>
                    <a:pt x="7373" y="693"/>
                  </a:cubicBezTo>
                  <a:close/>
                  <a:moveTo>
                    <a:pt x="3120" y="0"/>
                  </a:moveTo>
                  <a:cubicBezTo>
                    <a:pt x="1387" y="0"/>
                    <a:pt x="1" y="1418"/>
                    <a:pt x="1" y="3119"/>
                  </a:cubicBezTo>
                  <a:lnTo>
                    <a:pt x="1" y="8695"/>
                  </a:lnTo>
                  <a:cubicBezTo>
                    <a:pt x="1" y="10428"/>
                    <a:pt x="1418" y="11814"/>
                    <a:pt x="3120" y="11814"/>
                  </a:cubicBezTo>
                  <a:lnTo>
                    <a:pt x="7972" y="11814"/>
                  </a:lnTo>
                  <a:cubicBezTo>
                    <a:pt x="9704" y="11814"/>
                    <a:pt x="11091" y="10397"/>
                    <a:pt x="11091" y="8695"/>
                  </a:cubicBezTo>
                  <a:lnTo>
                    <a:pt x="11091" y="3119"/>
                  </a:lnTo>
                  <a:cubicBezTo>
                    <a:pt x="11122" y="1418"/>
                    <a:pt x="9704" y="0"/>
                    <a:pt x="79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42"/>
            <p:cNvSpPr/>
            <p:nvPr/>
          </p:nvSpPr>
          <p:spPr>
            <a:xfrm>
              <a:off x="-24225500" y="2375850"/>
              <a:ext cx="68550" cy="34700"/>
            </a:xfrm>
            <a:custGeom>
              <a:avLst/>
              <a:gdLst/>
              <a:ahLst/>
              <a:cxnLst/>
              <a:rect l="l" t="t" r="r" b="b"/>
              <a:pathLst>
                <a:path w="2742" h="1388" extrusionOk="0">
                  <a:moveTo>
                    <a:pt x="1387" y="1"/>
                  </a:moveTo>
                  <a:cubicBezTo>
                    <a:pt x="789" y="1"/>
                    <a:pt x="284" y="347"/>
                    <a:pt x="64" y="914"/>
                  </a:cubicBezTo>
                  <a:cubicBezTo>
                    <a:pt x="1" y="1103"/>
                    <a:pt x="64" y="1293"/>
                    <a:pt x="284" y="1324"/>
                  </a:cubicBezTo>
                  <a:cubicBezTo>
                    <a:pt x="330" y="1347"/>
                    <a:pt x="375" y="1357"/>
                    <a:pt x="418" y="1357"/>
                  </a:cubicBezTo>
                  <a:cubicBezTo>
                    <a:pt x="555" y="1357"/>
                    <a:pt x="670" y="1255"/>
                    <a:pt x="694" y="1135"/>
                  </a:cubicBezTo>
                  <a:cubicBezTo>
                    <a:pt x="789" y="851"/>
                    <a:pt x="1072" y="662"/>
                    <a:pt x="1387" y="662"/>
                  </a:cubicBezTo>
                  <a:cubicBezTo>
                    <a:pt x="1639" y="662"/>
                    <a:pt x="1923" y="851"/>
                    <a:pt x="2049" y="1135"/>
                  </a:cubicBezTo>
                  <a:cubicBezTo>
                    <a:pt x="2080" y="1293"/>
                    <a:pt x="2238" y="1387"/>
                    <a:pt x="2364" y="1387"/>
                  </a:cubicBezTo>
                  <a:cubicBezTo>
                    <a:pt x="2395" y="1387"/>
                    <a:pt x="2427" y="1387"/>
                    <a:pt x="2490" y="1324"/>
                  </a:cubicBezTo>
                  <a:cubicBezTo>
                    <a:pt x="2679" y="1261"/>
                    <a:pt x="2742" y="1072"/>
                    <a:pt x="2679" y="914"/>
                  </a:cubicBezTo>
                  <a:cubicBezTo>
                    <a:pt x="2490" y="347"/>
                    <a:pt x="195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42"/>
            <p:cNvSpPr/>
            <p:nvPr/>
          </p:nvSpPr>
          <p:spPr>
            <a:xfrm>
              <a:off x="-24260925" y="2462500"/>
              <a:ext cx="138650" cy="17350"/>
            </a:xfrm>
            <a:custGeom>
              <a:avLst/>
              <a:gdLst/>
              <a:ahLst/>
              <a:cxnLst/>
              <a:rect l="l" t="t" r="r" b="b"/>
              <a:pathLst>
                <a:path w="554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5199" y="693"/>
                  </a:lnTo>
                  <a:cubicBezTo>
                    <a:pt x="5388" y="693"/>
                    <a:pt x="5545" y="536"/>
                    <a:pt x="5545" y="347"/>
                  </a:cubicBezTo>
                  <a:cubicBezTo>
                    <a:pt x="5545" y="158"/>
                    <a:pt x="5388" y="0"/>
                    <a:pt x="51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42"/>
            <p:cNvSpPr/>
            <p:nvPr/>
          </p:nvSpPr>
          <p:spPr>
            <a:xfrm>
              <a:off x="-24260150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02" y="158"/>
                    <a:pt x="154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42"/>
            <p:cNvSpPr/>
            <p:nvPr/>
          </p:nvSpPr>
          <p:spPr>
            <a:xfrm>
              <a:off x="-24260925" y="25499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42"/>
            <p:cNvSpPr/>
            <p:nvPr/>
          </p:nvSpPr>
          <p:spPr>
            <a:xfrm>
              <a:off x="-24165625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33" y="158"/>
                    <a:pt x="1576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42"/>
            <p:cNvSpPr/>
            <p:nvPr/>
          </p:nvSpPr>
          <p:spPr>
            <a:xfrm>
              <a:off x="-24157750" y="25499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2" name="Google Shape;7052;p42"/>
          <p:cNvGrpSpPr/>
          <p:nvPr/>
        </p:nvGrpSpPr>
        <p:grpSpPr>
          <a:xfrm>
            <a:off x="5665130" y="2529796"/>
            <a:ext cx="334010" cy="334010"/>
            <a:chOff x="-24338900" y="2710600"/>
            <a:chExt cx="295375" cy="295375"/>
          </a:xfrm>
        </p:grpSpPr>
        <p:sp>
          <p:nvSpPr>
            <p:cNvPr id="7053" name="Google Shape;7053;p42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42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5" name="Google Shape;7055;p42"/>
          <p:cNvGrpSpPr/>
          <p:nvPr/>
        </p:nvGrpSpPr>
        <p:grpSpPr>
          <a:xfrm>
            <a:off x="7358918" y="2113096"/>
            <a:ext cx="335791" cy="332879"/>
            <a:chOff x="-22859750" y="2335900"/>
            <a:chExt cx="296950" cy="294375"/>
          </a:xfrm>
        </p:grpSpPr>
        <p:sp>
          <p:nvSpPr>
            <p:cNvPr id="7056" name="Google Shape;7056;p42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42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42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9" name="Google Shape;7059;p42"/>
          <p:cNvGrpSpPr/>
          <p:nvPr/>
        </p:nvGrpSpPr>
        <p:grpSpPr>
          <a:xfrm>
            <a:off x="1882340" y="1689470"/>
            <a:ext cx="294828" cy="334038"/>
            <a:chOff x="-27710725" y="1959200"/>
            <a:chExt cx="260725" cy="295400"/>
          </a:xfrm>
        </p:grpSpPr>
        <p:sp>
          <p:nvSpPr>
            <p:cNvPr id="7060" name="Google Shape;7060;p42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42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2" name="Google Shape;7062;p42"/>
          <p:cNvGrpSpPr/>
          <p:nvPr/>
        </p:nvGrpSpPr>
        <p:grpSpPr>
          <a:xfrm>
            <a:off x="1861406" y="2170414"/>
            <a:ext cx="336696" cy="218244"/>
            <a:chOff x="-27728850" y="2382950"/>
            <a:chExt cx="297750" cy="193000"/>
          </a:xfrm>
        </p:grpSpPr>
        <p:sp>
          <p:nvSpPr>
            <p:cNvPr id="7063" name="Google Shape;7063;p42"/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42"/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42"/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6" name="Google Shape;7066;p42"/>
          <p:cNvSpPr/>
          <p:nvPr/>
        </p:nvSpPr>
        <p:spPr>
          <a:xfrm>
            <a:off x="1862126" y="2535765"/>
            <a:ext cx="335819" cy="321995"/>
          </a:xfrm>
          <a:custGeom>
            <a:avLst/>
            <a:gdLst/>
            <a:ahLst/>
            <a:cxnLst/>
            <a:rect l="l" t="t" r="r" b="b"/>
            <a:pathLst>
              <a:path w="11879" h="11390" extrusionOk="0">
                <a:moveTo>
                  <a:pt x="10047" y="655"/>
                </a:moveTo>
                <a:cubicBezTo>
                  <a:pt x="10369" y="655"/>
                  <a:pt x="10689" y="746"/>
                  <a:pt x="10965" y="930"/>
                </a:cubicBezTo>
                <a:lnTo>
                  <a:pt x="7499" y="4490"/>
                </a:lnTo>
                <a:cubicBezTo>
                  <a:pt x="7468" y="4427"/>
                  <a:pt x="7468" y="4396"/>
                  <a:pt x="7405" y="4364"/>
                </a:cubicBezTo>
                <a:lnTo>
                  <a:pt x="7090" y="4049"/>
                </a:lnTo>
                <a:cubicBezTo>
                  <a:pt x="7058" y="3986"/>
                  <a:pt x="7026" y="3954"/>
                  <a:pt x="6995" y="3954"/>
                </a:cubicBezTo>
                <a:lnTo>
                  <a:pt x="7216" y="3734"/>
                </a:lnTo>
                <a:cubicBezTo>
                  <a:pt x="7405" y="3545"/>
                  <a:pt x="7531" y="3261"/>
                  <a:pt x="7531" y="2978"/>
                </a:cubicBezTo>
                <a:cubicBezTo>
                  <a:pt x="7531" y="2820"/>
                  <a:pt x="7499" y="2663"/>
                  <a:pt x="7405" y="2537"/>
                </a:cubicBezTo>
                <a:lnTo>
                  <a:pt x="8791" y="1182"/>
                </a:lnTo>
                <a:cubicBezTo>
                  <a:pt x="9140" y="833"/>
                  <a:pt x="9596" y="655"/>
                  <a:pt x="10047" y="655"/>
                </a:cubicBezTo>
                <a:close/>
                <a:moveTo>
                  <a:pt x="6365" y="4427"/>
                </a:moveTo>
                <a:cubicBezTo>
                  <a:pt x="6428" y="4427"/>
                  <a:pt x="6554" y="4490"/>
                  <a:pt x="6585" y="4553"/>
                </a:cubicBezTo>
                <a:lnTo>
                  <a:pt x="6900" y="4868"/>
                </a:lnTo>
                <a:cubicBezTo>
                  <a:pt x="7058" y="4994"/>
                  <a:pt x="7058" y="5183"/>
                  <a:pt x="6932" y="5341"/>
                </a:cubicBezTo>
                <a:lnTo>
                  <a:pt x="6365" y="5971"/>
                </a:lnTo>
                <a:lnTo>
                  <a:pt x="5483" y="5120"/>
                </a:lnTo>
                <a:lnTo>
                  <a:pt x="6113" y="4522"/>
                </a:lnTo>
                <a:cubicBezTo>
                  <a:pt x="6207" y="4490"/>
                  <a:pt x="6270" y="4427"/>
                  <a:pt x="6365" y="4427"/>
                </a:cubicBezTo>
                <a:close/>
                <a:moveTo>
                  <a:pt x="4947" y="5624"/>
                </a:moveTo>
                <a:lnTo>
                  <a:pt x="5829" y="6538"/>
                </a:lnTo>
                <a:lnTo>
                  <a:pt x="5388" y="7042"/>
                </a:lnTo>
                <a:lnTo>
                  <a:pt x="5136" y="6790"/>
                </a:lnTo>
                <a:cubicBezTo>
                  <a:pt x="5073" y="6743"/>
                  <a:pt x="4987" y="6719"/>
                  <a:pt x="4900" y="6719"/>
                </a:cubicBezTo>
                <a:cubicBezTo>
                  <a:pt x="4813" y="6719"/>
                  <a:pt x="4727" y="6743"/>
                  <a:pt x="4664" y="6790"/>
                </a:cubicBezTo>
                <a:cubicBezTo>
                  <a:pt x="4538" y="6916"/>
                  <a:pt x="4538" y="7168"/>
                  <a:pt x="4664" y="7262"/>
                </a:cubicBezTo>
                <a:lnTo>
                  <a:pt x="4947" y="7546"/>
                </a:lnTo>
                <a:lnTo>
                  <a:pt x="4475" y="8050"/>
                </a:lnTo>
                <a:lnTo>
                  <a:pt x="4128" y="7704"/>
                </a:lnTo>
                <a:cubicBezTo>
                  <a:pt x="4065" y="7641"/>
                  <a:pt x="3971" y="7609"/>
                  <a:pt x="3880" y="7609"/>
                </a:cubicBezTo>
                <a:cubicBezTo>
                  <a:pt x="3789" y="7609"/>
                  <a:pt x="3703" y="7641"/>
                  <a:pt x="3655" y="7704"/>
                </a:cubicBezTo>
                <a:cubicBezTo>
                  <a:pt x="3529" y="7830"/>
                  <a:pt x="3529" y="8050"/>
                  <a:pt x="3655" y="8176"/>
                </a:cubicBezTo>
                <a:lnTo>
                  <a:pt x="4034" y="8586"/>
                </a:lnTo>
                <a:lnTo>
                  <a:pt x="3561" y="9090"/>
                </a:lnTo>
                <a:lnTo>
                  <a:pt x="3088" y="8617"/>
                </a:lnTo>
                <a:cubicBezTo>
                  <a:pt x="3025" y="8554"/>
                  <a:pt x="2939" y="8523"/>
                  <a:pt x="2852" y="8523"/>
                </a:cubicBezTo>
                <a:cubicBezTo>
                  <a:pt x="2765" y="8523"/>
                  <a:pt x="2679" y="8554"/>
                  <a:pt x="2616" y="8617"/>
                </a:cubicBezTo>
                <a:cubicBezTo>
                  <a:pt x="2490" y="8743"/>
                  <a:pt x="2490" y="8964"/>
                  <a:pt x="2616" y="9090"/>
                </a:cubicBezTo>
                <a:lnTo>
                  <a:pt x="3120" y="9594"/>
                </a:lnTo>
                <a:lnTo>
                  <a:pt x="2647" y="10098"/>
                </a:lnTo>
                <a:lnTo>
                  <a:pt x="2080" y="9531"/>
                </a:lnTo>
                <a:cubicBezTo>
                  <a:pt x="2017" y="9468"/>
                  <a:pt x="1923" y="9436"/>
                  <a:pt x="1832" y="9436"/>
                </a:cubicBezTo>
                <a:cubicBezTo>
                  <a:pt x="1742" y="9436"/>
                  <a:pt x="1655" y="9468"/>
                  <a:pt x="1608" y="9531"/>
                </a:cubicBezTo>
                <a:cubicBezTo>
                  <a:pt x="1482" y="9625"/>
                  <a:pt x="1482" y="9877"/>
                  <a:pt x="1608" y="10003"/>
                </a:cubicBezTo>
                <a:lnTo>
                  <a:pt x="2175" y="10570"/>
                </a:lnTo>
                <a:cubicBezTo>
                  <a:pt x="2017" y="10696"/>
                  <a:pt x="1860" y="10728"/>
                  <a:pt x="1702" y="10728"/>
                </a:cubicBezTo>
                <a:cubicBezTo>
                  <a:pt x="1419" y="10728"/>
                  <a:pt x="1198" y="10665"/>
                  <a:pt x="1009" y="10476"/>
                </a:cubicBezTo>
                <a:cubicBezTo>
                  <a:pt x="789" y="10255"/>
                  <a:pt x="726" y="10035"/>
                  <a:pt x="726" y="9751"/>
                </a:cubicBezTo>
                <a:cubicBezTo>
                  <a:pt x="726" y="9468"/>
                  <a:pt x="852" y="9247"/>
                  <a:pt x="1041" y="9090"/>
                </a:cubicBezTo>
                <a:lnTo>
                  <a:pt x="4947" y="5624"/>
                </a:lnTo>
                <a:close/>
                <a:moveTo>
                  <a:pt x="10035" y="1"/>
                </a:moveTo>
                <a:cubicBezTo>
                  <a:pt x="9413" y="1"/>
                  <a:pt x="8791" y="237"/>
                  <a:pt x="8318" y="709"/>
                </a:cubicBezTo>
                <a:lnTo>
                  <a:pt x="6743" y="2285"/>
                </a:lnTo>
                <a:cubicBezTo>
                  <a:pt x="6680" y="2348"/>
                  <a:pt x="6617" y="2442"/>
                  <a:pt x="6617" y="2505"/>
                </a:cubicBezTo>
                <a:cubicBezTo>
                  <a:pt x="6617" y="2600"/>
                  <a:pt x="6680" y="2694"/>
                  <a:pt x="6743" y="2757"/>
                </a:cubicBezTo>
                <a:cubicBezTo>
                  <a:pt x="6837" y="2820"/>
                  <a:pt x="6869" y="2915"/>
                  <a:pt x="6869" y="2978"/>
                </a:cubicBezTo>
                <a:cubicBezTo>
                  <a:pt x="6869" y="3041"/>
                  <a:pt x="6837" y="3167"/>
                  <a:pt x="6743" y="3198"/>
                </a:cubicBezTo>
                <a:lnTo>
                  <a:pt x="6207" y="3765"/>
                </a:lnTo>
                <a:cubicBezTo>
                  <a:pt x="5987" y="3797"/>
                  <a:pt x="5798" y="3891"/>
                  <a:pt x="5640" y="3986"/>
                </a:cubicBezTo>
                <a:lnTo>
                  <a:pt x="568" y="8523"/>
                </a:lnTo>
                <a:cubicBezTo>
                  <a:pt x="221" y="8838"/>
                  <a:pt x="1" y="9247"/>
                  <a:pt x="1" y="9720"/>
                </a:cubicBezTo>
                <a:cubicBezTo>
                  <a:pt x="1" y="10192"/>
                  <a:pt x="158" y="10633"/>
                  <a:pt x="473" y="10917"/>
                </a:cubicBezTo>
                <a:cubicBezTo>
                  <a:pt x="789" y="11264"/>
                  <a:pt x="1230" y="11390"/>
                  <a:pt x="1671" y="11390"/>
                </a:cubicBezTo>
                <a:lnTo>
                  <a:pt x="1702" y="11390"/>
                </a:lnTo>
                <a:cubicBezTo>
                  <a:pt x="2143" y="11390"/>
                  <a:pt x="2584" y="11169"/>
                  <a:pt x="2899" y="10854"/>
                </a:cubicBezTo>
                <a:lnTo>
                  <a:pt x="7405" y="5782"/>
                </a:lnTo>
                <a:cubicBezTo>
                  <a:pt x="7562" y="5624"/>
                  <a:pt x="7657" y="5404"/>
                  <a:pt x="7657" y="5215"/>
                </a:cubicBezTo>
                <a:lnTo>
                  <a:pt x="11752" y="1119"/>
                </a:lnTo>
                <a:cubicBezTo>
                  <a:pt x="11878" y="1088"/>
                  <a:pt x="11878" y="1025"/>
                  <a:pt x="11878" y="930"/>
                </a:cubicBezTo>
                <a:cubicBezTo>
                  <a:pt x="11878" y="867"/>
                  <a:pt x="11815" y="741"/>
                  <a:pt x="11752" y="709"/>
                </a:cubicBezTo>
                <a:cubicBezTo>
                  <a:pt x="11280" y="237"/>
                  <a:pt x="10657" y="1"/>
                  <a:pt x="1003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7" name="Google Shape;7067;p42"/>
          <p:cNvSpPr/>
          <p:nvPr/>
        </p:nvSpPr>
        <p:spPr>
          <a:xfrm>
            <a:off x="3971900" y="1689004"/>
            <a:ext cx="334915" cy="334915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68" name="Google Shape;7068;p42"/>
          <p:cNvGrpSpPr/>
          <p:nvPr/>
        </p:nvGrpSpPr>
        <p:grpSpPr>
          <a:xfrm>
            <a:off x="3971638" y="2121436"/>
            <a:ext cx="334915" cy="316200"/>
            <a:chOff x="-25844850" y="2357750"/>
            <a:chExt cx="296175" cy="279625"/>
          </a:xfrm>
        </p:grpSpPr>
        <p:sp>
          <p:nvSpPr>
            <p:cNvPr id="7069" name="Google Shape;7069;p42"/>
            <p:cNvSpPr/>
            <p:nvPr/>
          </p:nvSpPr>
          <p:spPr>
            <a:xfrm>
              <a:off x="-25792075" y="2428625"/>
              <a:ext cx="191425" cy="208750"/>
            </a:xfrm>
            <a:custGeom>
              <a:avLst/>
              <a:gdLst/>
              <a:ahLst/>
              <a:cxnLst/>
              <a:rect l="l" t="t" r="r" b="b"/>
              <a:pathLst>
                <a:path w="7657" h="8350" extrusionOk="0">
                  <a:moveTo>
                    <a:pt x="3781" y="2773"/>
                  </a:moveTo>
                  <a:cubicBezTo>
                    <a:pt x="3970" y="2773"/>
                    <a:pt x="4128" y="2931"/>
                    <a:pt x="4128" y="3120"/>
                  </a:cubicBezTo>
                  <a:cubicBezTo>
                    <a:pt x="4128" y="3309"/>
                    <a:pt x="3970" y="3466"/>
                    <a:pt x="3781" y="3466"/>
                  </a:cubicBezTo>
                  <a:cubicBezTo>
                    <a:pt x="3592" y="3466"/>
                    <a:pt x="3435" y="3309"/>
                    <a:pt x="3435" y="3120"/>
                  </a:cubicBezTo>
                  <a:cubicBezTo>
                    <a:pt x="3435" y="2931"/>
                    <a:pt x="3592" y="2773"/>
                    <a:pt x="3781" y="2773"/>
                  </a:cubicBezTo>
                  <a:close/>
                  <a:moveTo>
                    <a:pt x="3813" y="694"/>
                  </a:moveTo>
                  <a:cubicBezTo>
                    <a:pt x="5167" y="694"/>
                    <a:pt x="6270" y="1796"/>
                    <a:pt x="6270" y="3120"/>
                  </a:cubicBezTo>
                  <a:lnTo>
                    <a:pt x="6270" y="6239"/>
                  </a:lnTo>
                  <a:lnTo>
                    <a:pt x="4191" y="6239"/>
                  </a:lnTo>
                  <a:lnTo>
                    <a:pt x="4191" y="4096"/>
                  </a:lnTo>
                  <a:cubicBezTo>
                    <a:pt x="4569" y="3939"/>
                    <a:pt x="4884" y="3592"/>
                    <a:pt x="4884" y="3120"/>
                  </a:cubicBezTo>
                  <a:cubicBezTo>
                    <a:pt x="4884" y="2521"/>
                    <a:pt x="4411" y="2111"/>
                    <a:pt x="3876" y="2111"/>
                  </a:cubicBezTo>
                  <a:cubicBezTo>
                    <a:pt x="3277" y="2111"/>
                    <a:pt x="2836" y="2584"/>
                    <a:pt x="2836" y="3120"/>
                  </a:cubicBezTo>
                  <a:cubicBezTo>
                    <a:pt x="2836" y="3561"/>
                    <a:pt x="3120" y="3939"/>
                    <a:pt x="3561" y="4096"/>
                  </a:cubicBezTo>
                  <a:lnTo>
                    <a:pt x="3561" y="6239"/>
                  </a:lnTo>
                  <a:lnTo>
                    <a:pt x="1450" y="6239"/>
                  </a:lnTo>
                  <a:lnTo>
                    <a:pt x="1450" y="3120"/>
                  </a:lnTo>
                  <a:lnTo>
                    <a:pt x="1387" y="3120"/>
                  </a:lnTo>
                  <a:cubicBezTo>
                    <a:pt x="1387" y="1796"/>
                    <a:pt x="2489" y="694"/>
                    <a:pt x="3813" y="694"/>
                  </a:cubicBezTo>
                  <a:close/>
                  <a:moveTo>
                    <a:pt x="6585" y="6932"/>
                  </a:moveTo>
                  <a:cubicBezTo>
                    <a:pt x="6774" y="6932"/>
                    <a:pt x="6932" y="7089"/>
                    <a:pt x="6932" y="7310"/>
                  </a:cubicBezTo>
                  <a:lnTo>
                    <a:pt x="6932" y="7625"/>
                  </a:lnTo>
                  <a:lnTo>
                    <a:pt x="662" y="7625"/>
                  </a:lnTo>
                  <a:lnTo>
                    <a:pt x="662" y="7310"/>
                  </a:lnTo>
                  <a:cubicBezTo>
                    <a:pt x="662" y="7089"/>
                    <a:pt x="820" y="6932"/>
                    <a:pt x="1040" y="6932"/>
                  </a:cubicBezTo>
                  <a:close/>
                  <a:moveTo>
                    <a:pt x="3813" y="1"/>
                  </a:moveTo>
                  <a:cubicBezTo>
                    <a:pt x="2080" y="1"/>
                    <a:pt x="725" y="1418"/>
                    <a:pt x="725" y="3120"/>
                  </a:cubicBezTo>
                  <a:lnTo>
                    <a:pt x="725" y="6302"/>
                  </a:lnTo>
                  <a:cubicBezTo>
                    <a:pt x="316" y="6459"/>
                    <a:pt x="1" y="6837"/>
                    <a:pt x="1" y="7310"/>
                  </a:cubicBezTo>
                  <a:lnTo>
                    <a:pt x="1" y="8003"/>
                  </a:lnTo>
                  <a:cubicBezTo>
                    <a:pt x="1" y="8192"/>
                    <a:pt x="158" y="8349"/>
                    <a:pt x="347" y="8349"/>
                  </a:cubicBezTo>
                  <a:lnTo>
                    <a:pt x="7278" y="8349"/>
                  </a:lnTo>
                  <a:cubicBezTo>
                    <a:pt x="7499" y="8349"/>
                    <a:pt x="7656" y="8192"/>
                    <a:pt x="7656" y="8003"/>
                  </a:cubicBezTo>
                  <a:lnTo>
                    <a:pt x="7656" y="7310"/>
                  </a:lnTo>
                  <a:cubicBezTo>
                    <a:pt x="7593" y="6837"/>
                    <a:pt x="7341" y="6428"/>
                    <a:pt x="6932" y="6302"/>
                  </a:cubicBezTo>
                  <a:lnTo>
                    <a:pt x="6932" y="3120"/>
                  </a:lnTo>
                  <a:cubicBezTo>
                    <a:pt x="6932" y="1387"/>
                    <a:pt x="551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42"/>
            <p:cNvSpPr/>
            <p:nvPr/>
          </p:nvSpPr>
          <p:spPr>
            <a:xfrm>
              <a:off x="-25602250" y="2497950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796" y="693"/>
                  </a:lnTo>
                  <a:cubicBezTo>
                    <a:pt x="1985" y="693"/>
                    <a:pt x="2143" y="536"/>
                    <a:pt x="2143" y="347"/>
                  </a:cubicBez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42"/>
            <p:cNvSpPr/>
            <p:nvPr/>
          </p:nvSpPr>
          <p:spPr>
            <a:xfrm>
              <a:off x="-25844850" y="2497950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65" y="693"/>
                  </a:lnTo>
                  <a:cubicBezTo>
                    <a:pt x="1954" y="693"/>
                    <a:pt x="2112" y="536"/>
                    <a:pt x="2112" y="347"/>
                  </a:cubicBezTo>
                  <a:cubicBezTo>
                    <a:pt x="2080" y="158"/>
                    <a:pt x="1923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42"/>
            <p:cNvSpPr/>
            <p:nvPr/>
          </p:nvSpPr>
          <p:spPr>
            <a:xfrm>
              <a:off x="-25706225" y="2357750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85"/>
                    <a:pt x="158" y="2143"/>
                    <a:pt x="347" y="2143"/>
                  </a:cubicBezTo>
                  <a:cubicBezTo>
                    <a:pt x="536" y="2143"/>
                    <a:pt x="694" y="1985"/>
                    <a:pt x="694" y="1764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42"/>
            <p:cNvSpPr/>
            <p:nvPr/>
          </p:nvSpPr>
          <p:spPr>
            <a:xfrm>
              <a:off x="-25804675" y="2400275"/>
              <a:ext cx="42550" cy="41775"/>
            </a:xfrm>
            <a:custGeom>
              <a:avLst/>
              <a:gdLst/>
              <a:ahLst/>
              <a:cxnLst/>
              <a:rect l="l" t="t" r="r" b="b"/>
              <a:pathLst>
                <a:path w="1702" h="1671" extrusionOk="0">
                  <a:moveTo>
                    <a:pt x="351" y="0"/>
                  </a:moveTo>
                  <a:cubicBezTo>
                    <a:pt x="260" y="0"/>
                    <a:pt x="174" y="32"/>
                    <a:pt x="127" y="95"/>
                  </a:cubicBezTo>
                  <a:cubicBezTo>
                    <a:pt x="0" y="189"/>
                    <a:pt x="0" y="442"/>
                    <a:pt x="127" y="568"/>
                  </a:cubicBezTo>
                  <a:lnTo>
                    <a:pt x="1103" y="1544"/>
                  </a:lnTo>
                  <a:cubicBezTo>
                    <a:pt x="1166" y="1607"/>
                    <a:pt x="1261" y="1670"/>
                    <a:pt x="1324" y="1670"/>
                  </a:cubicBezTo>
                  <a:cubicBezTo>
                    <a:pt x="1418" y="1670"/>
                    <a:pt x="1544" y="1607"/>
                    <a:pt x="1576" y="1544"/>
                  </a:cubicBezTo>
                  <a:cubicBezTo>
                    <a:pt x="1702" y="1418"/>
                    <a:pt x="1702" y="1198"/>
                    <a:pt x="1576" y="1072"/>
                  </a:cubicBezTo>
                  <a:lnTo>
                    <a:pt x="599" y="95"/>
                  </a:lnTo>
                  <a:cubicBezTo>
                    <a:pt x="536" y="32"/>
                    <a:pt x="442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42"/>
            <p:cNvSpPr/>
            <p:nvPr/>
          </p:nvSpPr>
          <p:spPr>
            <a:xfrm>
              <a:off x="-25632175" y="2400275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1327" y="0"/>
                  </a:moveTo>
                  <a:cubicBezTo>
                    <a:pt x="1237" y="0"/>
                    <a:pt x="1150" y="32"/>
                    <a:pt x="1103" y="95"/>
                  </a:cubicBezTo>
                  <a:lnTo>
                    <a:pt x="95" y="1072"/>
                  </a:lnTo>
                  <a:cubicBezTo>
                    <a:pt x="0" y="1198"/>
                    <a:pt x="0" y="1418"/>
                    <a:pt x="95" y="1544"/>
                  </a:cubicBezTo>
                  <a:cubicBezTo>
                    <a:pt x="158" y="1607"/>
                    <a:pt x="252" y="1670"/>
                    <a:pt x="347" y="1670"/>
                  </a:cubicBezTo>
                  <a:cubicBezTo>
                    <a:pt x="410" y="1670"/>
                    <a:pt x="536" y="1607"/>
                    <a:pt x="567" y="1544"/>
                  </a:cubicBezTo>
                  <a:lnTo>
                    <a:pt x="1575" y="568"/>
                  </a:lnTo>
                  <a:cubicBezTo>
                    <a:pt x="1670" y="442"/>
                    <a:pt x="1670" y="189"/>
                    <a:pt x="1575" y="95"/>
                  </a:cubicBezTo>
                  <a:cubicBezTo>
                    <a:pt x="1512" y="32"/>
                    <a:pt x="1418" y="0"/>
                    <a:pt x="13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5" name="Google Shape;7075;p42"/>
          <p:cNvSpPr/>
          <p:nvPr/>
        </p:nvSpPr>
        <p:spPr>
          <a:xfrm>
            <a:off x="3969681" y="2529419"/>
            <a:ext cx="339353" cy="334689"/>
          </a:xfrm>
          <a:custGeom>
            <a:avLst/>
            <a:gdLst/>
            <a:ahLst/>
            <a:cxnLst/>
            <a:rect l="l" t="t" r="r" b="b"/>
            <a:pathLst>
              <a:path w="12004" h="11839" extrusionOk="0">
                <a:moveTo>
                  <a:pt x="7435" y="685"/>
                </a:moveTo>
                <a:cubicBezTo>
                  <a:pt x="7530" y="685"/>
                  <a:pt x="7656" y="748"/>
                  <a:pt x="7687" y="811"/>
                </a:cubicBezTo>
                <a:lnTo>
                  <a:pt x="11121" y="4246"/>
                </a:lnTo>
                <a:cubicBezTo>
                  <a:pt x="11279" y="4372"/>
                  <a:pt x="11279" y="4592"/>
                  <a:pt x="11121" y="4718"/>
                </a:cubicBezTo>
                <a:cubicBezTo>
                  <a:pt x="11058" y="4781"/>
                  <a:pt x="10964" y="4813"/>
                  <a:pt x="10873" y="4813"/>
                </a:cubicBezTo>
                <a:cubicBezTo>
                  <a:pt x="10783" y="4813"/>
                  <a:pt x="10696" y="4781"/>
                  <a:pt x="10649" y="4718"/>
                </a:cubicBezTo>
                <a:lnTo>
                  <a:pt x="7215" y="1284"/>
                </a:lnTo>
                <a:cubicBezTo>
                  <a:pt x="7089" y="1158"/>
                  <a:pt x="7089" y="938"/>
                  <a:pt x="7215" y="811"/>
                </a:cubicBezTo>
                <a:cubicBezTo>
                  <a:pt x="7278" y="748"/>
                  <a:pt x="7372" y="685"/>
                  <a:pt x="7435" y="685"/>
                </a:cubicBezTo>
                <a:close/>
                <a:moveTo>
                  <a:pt x="7971" y="2985"/>
                </a:moveTo>
                <a:lnTo>
                  <a:pt x="8948" y="3962"/>
                </a:lnTo>
                <a:lnTo>
                  <a:pt x="7404" y="5506"/>
                </a:lnTo>
                <a:lnTo>
                  <a:pt x="6427" y="4529"/>
                </a:lnTo>
                <a:lnTo>
                  <a:pt x="7971" y="2985"/>
                </a:lnTo>
                <a:close/>
                <a:moveTo>
                  <a:pt x="5923" y="5033"/>
                </a:moveTo>
                <a:lnTo>
                  <a:pt x="6900" y="6010"/>
                </a:lnTo>
                <a:lnTo>
                  <a:pt x="6459" y="6451"/>
                </a:lnTo>
                <a:cubicBezTo>
                  <a:pt x="6135" y="6775"/>
                  <a:pt x="5672" y="6937"/>
                  <a:pt x="5229" y="6937"/>
                </a:cubicBezTo>
                <a:cubicBezTo>
                  <a:pt x="5155" y="6937"/>
                  <a:pt x="5082" y="6932"/>
                  <a:pt x="5010" y="6923"/>
                </a:cubicBezTo>
                <a:cubicBezTo>
                  <a:pt x="4946" y="6356"/>
                  <a:pt x="5136" y="5821"/>
                  <a:pt x="5482" y="5474"/>
                </a:cubicBezTo>
                <a:lnTo>
                  <a:pt x="5923" y="5033"/>
                </a:lnTo>
                <a:close/>
                <a:moveTo>
                  <a:pt x="6931" y="1946"/>
                </a:moveTo>
                <a:lnTo>
                  <a:pt x="7404" y="2418"/>
                </a:lnTo>
                <a:lnTo>
                  <a:pt x="4978" y="4876"/>
                </a:lnTo>
                <a:cubicBezTo>
                  <a:pt x="4379" y="5443"/>
                  <a:pt x="4127" y="6230"/>
                  <a:pt x="4285" y="7081"/>
                </a:cubicBezTo>
                <a:lnTo>
                  <a:pt x="4348" y="7175"/>
                </a:lnTo>
                <a:cubicBezTo>
                  <a:pt x="4379" y="7301"/>
                  <a:pt x="4442" y="7427"/>
                  <a:pt x="4600" y="7459"/>
                </a:cubicBezTo>
                <a:lnTo>
                  <a:pt x="4726" y="7491"/>
                </a:lnTo>
                <a:cubicBezTo>
                  <a:pt x="4883" y="7554"/>
                  <a:pt x="5041" y="7554"/>
                  <a:pt x="5199" y="7554"/>
                </a:cubicBezTo>
                <a:cubicBezTo>
                  <a:pt x="5829" y="7554"/>
                  <a:pt x="6459" y="7301"/>
                  <a:pt x="6931" y="6829"/>
                </a:cubicBezTo>
                <a:lnTo>
                  <a:pt x="9389" y="4403"/>
                </a:lnTo>
                <a:lnTo>
                  <a:pt x="9861" y="4876"/>
                </a:lnTo>
                <a:lnTo>
                  <a:pt x="7687" y="7207"/>
                </a:lnTo>
                <a:cubicBezTo>
                  <a:pt x="6964" y="7905"/>
                  <a:pt x="6050" y="8306"/>
                  <a:pt x="5066" y="8306"/>
                </a:cubicBezTo>
                <a:cubicBezTo>
                  <a:pt x="4851" y="8306"/>
                  <a:pt x="4632" y="8286"/>
                  <a:pt x="4411" y="8247"/>
                </a:cubicBezTo>
                <a:lnTo>
                  <a:pt x="4348" y="8247"/>
                </a:lnTo>
                <a:cubicBezTo>
                  <a:pt x="4222" y="8247"/>
                  <a:pt x="4096" y="8310"/>
                  <a:pt x="4033" y="8341"/>
                </a:cubicBezTo>
                <a:lnTo>
                  <a:pt x="2080" y="10263"/>
                </a:lnTo>
                <a:lnTo>
                  <a:pt x="1607" y="9790"/>
                </a:lnTo>
                <a:lnTo>
                  <a:pt x="3560" y="7869"/>
                </a:lnTo>
                <a:cubicBezTo>
                  <a:pt x="3623" y="7774"/>
                  <a:pt x="3655" y="7680"/>
                  <a:pt x="3623" y="7554"/>
                </a:cubicBezTo>
                <a:lnTo>
                  <a:pt x="3623" y="7459"/>
                </a:lnTo>
                <a:cubicBezTo>
                  <a:pt x="3466" y="6293"/>
                  <a:pt x="3875" y="5065"/>
                  <a:pt x="4694" y="4214"/>
                </a:cubicBezTo>
                <a:lnTo>
                  <a:pt x="6931" y="1946"/>
                </a:lnTo>
                <a:close/>
                <a:moveTo>
                  <a:pt x="1103" y="10357"/>
                </a:moveTo>
                <a:lnTo>
                  <a:pt x="1575" y="10830"/>
                </a:lnTo>
                <a:lnTo>
                  <a:pt x="1355" y="11051"/>
                </a:lnTo>
                <a:cubicBezTo>
                  <a:pt x="1292" y="11114"/>
                  <a:pt x="1213" y="11145"/>
                  <a:pt x="1130" y="11145"/>
                </a:cubicBezTo>
                <a:cubicBezTo>
                  <a:pt x="1048" y="11145"/>
                  <a:pt x="961" y="11114"/>
                  <a:pt x="882" y="11051"/>
                </a:cubicBezTo>
                <a:cubicBezTo>
                  <a:pt x="756" y="10925"/>
                  <a:pt x="756" y="10704"/>
                  <a:pt x="882" y="10578"/>
                </a:cubicBezTo>
                <a:lnTo>
                  <a:pt x="1103" y="10357"/>
                </a:lnTo>
                <a:close/>
                <a:moveTo>
                  <a:pt x="7479" y="0"/>
                </a:moveTo>
                <a:cubicBezTo>
                  <a:pt x="7215" y="0"/>
                  <a:pt x="6947" y="103"/>
                  <a:pt x="6742" y="307"/>
                </a:cubicBezTo>
                <a:cubicBezTo>
                  <a:pt x="6427" y="622"/>
                  <a:pt x="6364" y="1095"/>
                  <a:pt x="6553" y="1473"/>
                </a:cubicBezTo>
                <a:lnTo>
                  <a:pt x="4253" y="3773"/>
                </a:lnTo>
                <a:cubicBezTo>
                  <a:pt x="3277" y="4750"/>
                  <a:pt x="2804" y="6136"/>
                  <a:pt x="2962" y="7522"/>
                </a:cubicBezTo>
                <a:lnTo>
                  <a:pt x="410" y="10074"/>
                </a:lnTo>
                <a:cubicBezTo>
                  <a:pt x="0" y="10452"/>
                  <a:pt x="0" y="11145"/>
                  <a:pt x="410" y="11523"/>
                </a:cubicBezTo>
                <a:cubicBezTo>
                  <a:pt x="599" y="11712"/>
                  <a:pt x="882" y="11838"/>
                  <a:pt x="1134" y="11838"/>
                </a:cubicBezTo>
                <a:cubicBezTo>
                  <a:pt x="1418" y="11838"/>
                  <a:pt x="1701" y="11712"/>
                  <a:pt x="1891" y="11523"/>
                </a:cubicBezTo>
                <a:lnTo>
                  <a:pt x="4442" y="8971"/>
                </a:lnTo>
                <a:cubicBezTo>
                  <a:pt x="4618" y="8991"/>
                  <a:pt x="4793" y="9001"/>
                  <a:pt x="4968" y="9001"/>
                </a:cubicBezTo>
                <a:cubicBezTo>
                  <a:pt x="6173" y="9001"/>
                  <a:pt x="7338" y="8533"/>
                  <a:pt x="8192" y="7680"/>
                </a:cubicBezTo>
                <a:lnTo>
                  <a:pt x="10491" y="5380"/>
                </a:lnTo>
                <a:cubicBezTo>
                  <a:pt x="10649" y="5443"/>
                  <a:pt x="10743" y="5506"/>
                  <a:pt x="10901" y="5506"/>
                </a:cubicBezTo>
                <a:cubicBezTo>
                  <a:pt x="11184" y="5506"/>
                  <a:pt x="11468" y="5380"/>
                  <a:pt x="11657" y="5191"/>
                </a:cubicBezTo>
                <a:cubicBezTo>
                  <a:pt x="12004" y="4781"/>
                  <a:pt x="12004" y="4119"/>
                  <a:pt x="11626" y="3741"/>
                </a:cubicBezTo>
                <a:lnTo>
                  <a:pt x="8192" y="307"/>
                </a:lnTo>
                <a:cubicBezTo>
                  <a:pt x="8002" y="103"/>
                  <a:pt x="7743" y="0"/>
                  <a:pt x="747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6" name="Google Shape;7076;p42"/>
          <p:cNvGrpSpPr/>
          <p:nvPr/>
        </p:nvGrpSpPr>
        <p:grpSpPr>
          <a:xfrm>
            <a:off x="6145995" y="1689471"/>
            <a:ext cx="216463" cy="334038"/>
            <a:chOff x="-23917525" y="1970225"/>
            <a:chExt cx="191425" cy="295400"/>
          </a:xfrm>
        </p:grpSpPr>
        <p:sp>
          <p:nvSpPr>
            <p:cNvPr id="7077" name="Google Shape;7077;p42"/>
            <p:cNvSpPr/>
            <p:nvPr/>
          </p:nvSpPr>
          <p:spPr>
            <a:xfrm>
              <a:off x="-23917525" y="1970225"/>
              <a:ext cx="191425" cy="295400"/>
            </a:xfrm>
            <a:custGeom>
              <a:avLst/>
              <a:gdLst/>
              <a:ahLst/>
              <a:cxnLst/>
              <a:rect l="l" t="t" r="r" b="b"/>
              <a:pathLst>
                <a:path w="7657" h="11816" extrusionOk="0">
                  <a:moveTo>
                    <a:pt x="6616" y="694"/>
                  </a:moveTo>
                  <a:cubicBezTo>
                    <a:pt x="6805" y="694"/>
                    <a:pt x="6963" y="851"/>
                    <a:pt x="6963" y="1072"/>
                  </a:cubicBezTo>
                  <a:lnTo>
                    <a:pt x="6963" y="1450"/>
                  </a:lnTo>
                  <a:lnTo>
                    <a:pt x="725" y="1450"/>
                  </a:lnTo>
                  <a:lnTo>
                    <a:pt x="725" y="1072"/>
                  </a:ln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994" y="2175"/>
                  </a:moveTo>
                  <a:lnTo>
                    <a:pt x="6994" y="8413"/>
                  </a:lnTo>
                  <a:lnTo>
                    <a:pt x="725" y="8413"/>
                  </a:lnTo>
                  <a:lnTo>
                    <a:pt x="725" y="2175"/>
                  </a:lnTo>
                  <a:close/>
                  <a:moveTo>
                    <a:pt x="6931" y="9106"/>
                  </a:moveTo>
                  <a:lnTo>
                    <a:pt x="6931" y="10838"/>
                  </a:lnTo>
                  <a:cubicBezTo>
                    <a:pt x="6931" y="11028"/>
                    <a:pt x="6774" y="11185"/>
                    <a:pt x="6585" y="11185"/>
                  </a:cubicBezTo>
                  <a:lnTo>
                    <a:pt x="1040" y="11185"/>
                  </a:lnTo>
                  <a:cubicBezTo>
                    <a:pt x="819" y="11185"/>
                    <a:pt x="662" y="11028"/>
                    <a:pt x="662" y="10838"/>
                  </a:cubicBezTo>
                  <a:lnTo>
                    <a:pt x="662" y="9106"/>
                  </a:ln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10775"/>
                  </a:lnTo>
                  <a:cubicBezTo>
                    <a:pt x="0" y="11374"/>
                    <a:pt x="473" y="11815"/>
                    <a:pt x="1040" y="11815"/>
                  </a:cubicBezTo>
                  <a:lnTo>
                    <a:pt x="6585" y="11815"/>
                  </a:lnTo>
                  <a:cubicBezTo>
                    <a:pt x="7184" y="11815"/>
                    <a:pt x="7593" y="11343"/>
                    <a:pt x="7593" y="10775"/>
                  </a:cubicBezTo>
                  <a:lnTo>
                    <a:pt x="7593" y="1009"/>
                  </a:lnTo>
                  <a:cubicBezTo>
                    <a:pt x="7656" y="473"/>
                    <a:pt x="7184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42"/>
            <p:cNvSpPr/>
            <p:nvPr/>
          </p:nvSpPr>
          <p:spPr>
            <a:xfrm>
              <a:off x="-23882075" y="2041125"/>
              <a:ext cx="121300" cy="121325"/>
            </a:xfrm>
            <a:custGeom>
              <a:avLst/>
              <a:gdLst/>
              <a:ahLst/>
              <a:cxnLst/>
              <a:rect l="l" t="t" r="r" b="b"/>
              <a:pathLst>
                <a:path w="4852" h="4853" extrusionOk="0">
                  <a:moveTo>
                    <a:pt x="2773" y="662"/>
                  </a:moveTo>
                  <a:lnTo>
                    <a:pt x="2773" y="1702"/>
                  </a:lnTo>
                  <a:cubicBezTo>
                    <a:pt x="2773" y="1891"/>
                    <a:pt x="2930" y="2048"/>
                    <a:pt x="3119" y="2048"/>
                  </a:cubicBezTo>
                  <a:lnTo>
                    <a:pt x="4127" y="2048"/>
                  </a:lnTo>
                  <a:lnTo>
                    <a:pt x="4127" y="2773"/>
                  </a:lnTo>
                  <a:lnTo>
                    <a:pt x="3119" y="2773"/>
                  </a:lnTo>
                  <a:cubicBezTo>
                    <a:pt x="2930" y="2773"/>
                    <a:pt x="2773" y="2962"/>
                    <a:pt x="2773" y="3151"/>
                  </a:cubicBezTo>
                  <a:lnTo>
                    <a:pt x="2773" y="4159"/>
                  </a:lnTo>
                  <a:lnTo>
                    <a:pt x="2048" y="4159"/>
                  </a:lnTo>
                  <a:lnTo>
                    <a:pt x="2048" y="3119"/>
                  </a:lnTo>
                  <a:cubicBezTo>
                    <a:pt x="2048" y="2899"/>
                    <a:pt x="1890" y="2741"/>
                    <a:pt x="1701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1" y="2048"/>
                  </a:lnTo>
                  <a:cubicBezTo>
                    <a:pt x="1890" y="2048"/>
                    <a:pt x="2048" y="1891"/>
                    <a:pt x="2048" y="1702"/>
                  </a:cubicBezTo>
                  <a:lnTo>
                    <a:pt x="2048" y="662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lnTo>
                    <a:pt x="0" y="3119"/>
                  </a:lnTo>
                  <a:cubicBezTo>
                    <a:pt x="0" y="3308"/>
                    <a:pt x="158" y="3466"/>
                    <a:pt x="347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94"/>
                    <a:pt x="1544" y="4852"/>
                    <a:pt x="1733" y="4852"/>
                  </a:cubicBezTo>
                  <a:lnTo>
                    <a:pt x="3119" y="4852"/>
                  </a:lnTo>
                  <a:cubicBezTo>
                    <a:pt x="3308" y="4852"/>
                    <a:pt x="3466" y="4694"/>
                    <a:pt x="3466" y="4474"/>
                  </a:cubicBezTo>
                  <a:lnTo>
                    <a:pt x="3466" y="3466"/>
                  </a:lnTo>
                  <a:lnTo>
                    <a:pt x="4505" y="3466"/>
                  </a:lnTo>
                  <a:cubicBezTo>
                    <a:pt x="4694" y="3466"/>
                    <a:pt x="4852" y="3308"/>
                    <a:pt x="4852" y="3119"/>
                  </a:cubicBezTo>
                  <a:lnTo>
                    <a:pt x="4852" y="1733"/>
                  </a:lnTo>
                  <a:cubicBezTo>
                    <a:pt x="4852" y="1544"/>
                    <a:pt x="4694" y="1386"/>
                    <a:pt x="4505" y="1386"/>
                  </a:cubicBezTo>
                  <a:lnTo>
                    <a:pt x="3466" y="1386"/>
                  </a:ln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42"/>
            <p:cNvSpPr/>
            <p:nvPr/>
          </p:nvSpPr>
          <p:spPr>
            <a:xfrm>
              <a:off x="-23839550" y="22144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0" name="Google Shape;7080;p42"/>
          <p:cNvGrpSpPr/>
          <p:nvPr/>
        </p:nvGrpSpPr>
        <p:grpSpPr>
          <a:xfrm>
            <a:off x="6103703" y="2112093"/>
            <a:ext cx="301047" cy="334886"/>
            <a:chOff x="-23952175" y="2340425"/>
            <a:chExt cx="266225" cy="296150"/>
          </a:xfrm>
        </p:grpSpPr>
        <p:sp>
          <p:nvSpPr>
            <p:cNvPr id="7081" name="Google Shape;7081;p42"/>
            <p:cNvSpPr/>
            <p:nvPr/>
          </p:nvSpPr>
          <p:spPr>
            <a:xfrm>
              <a:off x="-23952175" y="2340425"/>
              <a:ext cx="266225" cy="296150"/>
            </a:xfrm>
            <a:custGeom>
              <a:avLst/>
              <a:gdLst/>
              <a:ahLst/>
              <a:cxnLst/>
              <a:rect l="l" t="t" r="r" b="b"/>
              <a:pathLst>
                <a:path w="10649" h="11846" extrusionOk="0">
                  <a:moveTo>
                    <a:pt x="3844" y="693"/>
                  </a:moveTo>
                  <a:cubicBezTo>
                    <a:pt x="4033" y="693"/>
                    <a:pt x="4190" y="851"/>
                    <a:pt x="4190" y="1040"/>
                  </a:cubicBezTo>
                  <a:lnTo>
                    <a:pt x="4190" y="1449"/>
                  </a:lnTo>
                  <a:lnTo>
                    <a:pt x="2804" y="1449"/>
                  </a:lnTo>
                  <a:lnTo>
                    <a:pt x="2804" y="1040"/>
                  </a:lnTo>
                  <a:lnTo>
                    <a:pt x="2773" y="1040"/>
                  </a:lnTo>
                  <a:cubicBezTo>
                    <a:pt x="2773" y="851"/>
                    <a:pt x="2930" y="693"/>
                    <a:pt x="3119" y="693"/>
                  </a:cubicBezTo>
                  <a:close/>
                  <a:moveTo>
                    <a:pt x="5230" y="2111"/>
                  </a:moveTo>
                  <a:cubicBezTo>
                    <a:pt x="5608" y="2111"/>
                    <a:pt x="5955" y="2363"/>
                    <a:pt x="6175" y="2710"/>
                  </a:cubicBezTo>
                  <a:cubicBezTo>
                    <a:pt x="5703" y="2993"/>
                    <a:pt x="5387" y="3497"/>
                    <a:pt x="5387" y="4096"/>
                  </a:cubicBezTo>
                  <a:cubicBezTo>
                    <a:pt x="5387" y="4442"/>
                    <a:pt x="5482" y="4726"/>
                    <a:pt x="5640" y="4946"/>
                  </a:cubicBezTo>
                  <a:cubicBezTo>
                    <a:pt x="5547" y="4960"/>
                    <a:pt x="5454" y="4966"/>
                    <a:pt x="5362" y="4966"/>
                  </a:cubicBezTo>
                  <a:cubicBezTo>
                    <a:pt x="4796" y="4966"/>
                    <a:pt x="4246" y="4723"/>
                    <a:pt x="3812" y="4316"/>
                  </a:cubicBezTo>
                  <a:lnTo>
                    <a:pt x="3718" y="4253"/>
                  </a:lnTo>
                  <a:cubicBezTo>
                    <a:pt x="3245" y="3812"/>
                    <a:pt x="2647" y="3529"/>
                    <a:pt x="2016" y="3466"/>
                  </a:cubicBezTo>
                  <a:cubicBezTo>
                    <a:pt x="1874" y="3433"/>
                    <a:pt x="1727" y="3419"/>
                    <a:pt x="1578" y="3419"/>
                  </a:cubicBezTo>
                  <a:cubicBezTo>
                    <a:pt x="1299" y="3419"/>
                    <a:pt x="1012" y="3467"/>
                    <a:pt x="725" y="3529"/>
                  </a:cubicBezTo>
                  <a:lnTo>
                    <a:pt x="725" y="3151"/>
                  </a:lnTo>
                  <a:cubicBezTo>
                    <a:pt x="693" y="2583"/>
                    <a:pt x="1166" y="2111"/>
                    <a:pt x="1733" y="2111"/>
                  </a:cubicBezTo>
                  <a:close/>
                  <a:moveTo>
                    <a:pt x="8979" y="3182"/>
                  </a:moveTo>
                  <a:cubicBezTo>
                    <a:pt x="9515" y="3182"/>
                    <a:pt x="9924" y="3623"/>
                    <a:pt x="9924" y="4127"/>
                  </a:cubicBezTo>
                  <a:cubicBezTo>
                    <a:pt x="9924" y="4568"/>
                    <a:pt x="9546" y="4883"/>
                    <a:pt x="9137" y="5198"/>
                  </a:cubicBezTo>
                  <a:cubicBezTo>
                    <a:pt x="9074" y="5230"/>
                    <a:pt x="8097" y="6112"/>
                    <a:pt x="7971" y="6207"/>
                  </a:cubicBezTo>
                  <a:cubicBezTo>
                    <a:pt x="7845" y="6144"/>
                    <a:pt x="6679" y="5104"/>
                    <a:pt x="6679" y="5104"/>
                  </a:cubicBezTo>
                  <a:cubicBezTo>
                    <a:pt x="6270" y="4757"/>
                    <a:pt x="5986" y="4505"/>
                    <a:pt x="5986" y="4127"/>
                  </a:cubicBezTo>
                  <a:cubicBezTo>
                    <a:pt x="5986" y="3623"/>
                    <a:pt x="6427" y="3182"/>
                    <a:pt x="6931" y="3182"/>
                  </a:cubicBezTo>
                  <a:cubicBezTo>
                    <a:pt x="7215" y="3182"/>
                    <a:pt x="7498" y="3308"/>
                    <a:pt x="7687" y="3529"/>
                  </a:cubicBezTo>
                  <a:cubicBezTo>
                    <a:pt x="7782" y="3623"/>
                    <a:pt x="7845" y="3686"/>
                    <a:pt x="7971" y="3686"/>
                  </a:cubicBezTo>
                  <a:cubicBezTo>
                    <a:pt x="8097" y="3686"/>
                    <a:pt x="8160" y="3655"/>
                    <a:pt x="8254" y="3529"/>
                  </a:cubicBezTo>
                  <a:cubicBezTo>
                    <a:pt x="8443" y="3308"/>
                    <a:pt x="8664" y="3182"/>
                    <a:pt x="8979" y="3182"/>
                  </a:cubicBezTo>
                  <a:close/>
                  <a:moveTo>
                    <a:pt x="1561" y="4127"/>
                  </a:moveTo>
                  <a:cubicBezTo>
                    <a:pt x="2142" y="4127"/>
                    <a:pt x="2710" y="4337"/>
                    <a:pt x="3151" y="4757"/>
                  </a:cubicBezTo>
                  <a:lnTo>
                    <a:pt x="3245" y="4820"/>
                  </a:lnTo>
                  <a:cubicBezTo>
                    <a:pt x="3844" y="5356"/>
                    <a:pt x="4568" y="5671"/>
                    <a:pt x="5324" y="5671"/>
                  </a:cubicBezTo>
                  <a:cubicBezTo>
                    <a:pt x="5608" y="5671"/>
                    <a:pt x="5860" y="5639"/>
                    <a:pt x="6112" y="5545"/>
                  </a:cubicBezTo>
                  <a:cubicBezTo>
                    <a:pt x="6144" y="5545"/>
                    <a:pt x="6144" y="5576"/>
                    <a:pt x="6207" y="5576"/>
                  </a:cubicBezTo>
                  <a:lnTo>
                    <a:pt x="6207" y="7278"/>
                  </a:lnTo>
                  <a:cubicBezTo>
                    <a:pt x="6207" y="7876"/>
                    <a:pt x="5734" y="8286"/>
                    <a:pt x="5167" y="8286"/>
                  </a:cubicBezTo>
                  <a:lnTo>
                    <a:pt x="1701" y="8286"/>
                  </a:lnTo>
                  <a:cubicBezTo>
                    <a:pt x="1655" y="8294"/>
                    <a:pt x="1610" y="8298"/>
                    <a:pt x="1565" y="8298"/>
                  </a:cubicBezTo>
                  <a:cubicBezTo>
                    <a:pt x="1088" y="8298"/>
                    <a:pt x="693" y="7856"/>
                    <a:pt x="693" y="7309"/>
                  </a:cubicBezTo>
                  <a:lnTo>
                    <a:pt x="693" y="4285"/>
                  </a:lnTo>
                  <a:cubicBezTo>
                    <a:pt x="977" y="4180"/>
                    <a:pt x="1271" y="4127"/>
                    <a:pt x="1561" y="4127"/>
                  </a:cubicBezTo>
                  <a:close/>
                  <a:moveTo>
                    <a:pt x="3844" y="9105"/>
                  </a:moveTo>
                  <a:lnTo>
                    <a:pt x="3844" y="9452"/>
                  </a:lnTo>
                  <a:cubicBezTo>
                    <a:pt x="3844" y="9641"/>
                    <a:pt x="3686" y="9798"/>
                    <a:pt x="3466" y="9798"/>
                  </a:cubicBezTo>
                  <a:cubicBezTo>
                    <a:pt x="3277" y="9798"/>
                    <a:pt x="3119" y="9641"/>
                    <a:pt x="3119" y="9452"/>
                  </a:cubicBezTo>
                  <a:lnTo>
                    <a:pt x="3119" y="9105"/>
                  </a:lnTo>
                  <a:close/>
                  <a:moveTo>
                    <a:pt x="6994" y="6207"/>
                  </a:moveTo>
                  <a:cubicBezTo>
                    <a:pt x="7057" y="6301"/>
                    <a:pt x="7530" y="6679"/>
                    <a:pt x="7687" y="6805"/>
                  </a:cubicBezTo>
                  <a:lnTo>
                    <a:pt x="7687" y="10082"/>
                  </a:lnTo>
                  <a:cubicBezTo>
                    <a:pt x="7656" y="10680"/>
                    <a:pt x="7183" y="11153"/>
                    <a:pt x="6585" y="11153"/>
                  </a:cubicBezTo>
                  <a:lnTo>
                    <a:pt x="4852" y="11153"/>
                  </a:lnTo>
                  <a:cubicBezTo>
                    <a:pt x="4379" y="11153"/>
                    <a:pt x="4001" y="10838"/>
                    <a:pt x="3875" y="10397"/>
                  </a:cubicBezTo>
                  <a:cubicBezTo>
                    <a:pt x="4253" y="10239"/>
                    <a:pt x="4537" y="9893"/>
                    <a:pt x="4537" y="9420"/>
                  </a:cubicBezTo>
                  <a:lnTo>
                    <a:pt x="4537" y="9042"/>
                  </a:lnTo>
                  <a:lnTo>
                    <a:pt x="5261" y="9042"/>
                  </a:lnTo>
                  <a:cubicBezTo>
                    <a:pt x="6207" y="9042"/>
                    <a:pt x="6994" y="8254"/>
                    <a:pt x="6994" y="7309"/>
                  </a:cubicBezTo>
                  <a:lnTo>
                    <a:pt x="6994" y="6207"/>
                  </a:lnTo>
                  <a:close/>
                  <a:moveTo>
                    <a:pt x="3119" y="0"/>
                  </a:moveTo>
                  <a:cubicBezTo>
                    <a:pt x="2521" y="0"/>
                    <a:pt x="2111" y="473"/>
                    <a:pt x="2111" y="1008"/>
                  </a:cubicBezTo>
                  <a:lnTo>
                    <a:pt x="2111" y="1418"/>
                  </a:lnTo>
                  <a:lnTo>
                    <a:pt x="1733" y="1418"/>
                  </a:lnTo>
                  <a:cubicBezTo>
                    <a:pt x="788" y="1418"/>
                    <a:pt x="0" y="2205"/>
                    <a:pt x="0" y="3151"/>
                  </a:cubicBezTo>
                  <a:lnTo>
                    <a:pt x="0" y="7309"/>
                  </a:lnTo>
                  <a:cubicBezTo>
                    <a:pt x="0" y="8254"/>
                    <a:pt x="788" y="9042"/>
                    <a:pt x="1733" y="9042"/>
                  </a:cubicBezTo>
                  <a:lnTo>
                    <a:pt x="2458" y="9042"/>
                  </a:lnTo>
                  <a:lnTo>
                    <a:pt x="2458" y="9420"/>
                  </a:lnTo>
                  <a:cubicBezTo>
                    <a:pt x="2458" y="9893"/>
                    <a:pt x="2773" y="10271"/>
                    <a:pt x="3182" y="10397"/>
                  </a:cubicBezTo>
                  <a:cubicBezTo>
                    <a:pt x="3340" y="11216"/>
                    <a:pt x="4033" y="11846"/>
                    <a:pt x="4852" y="11846"/>
                  </a:cubicBezTo>
                  <a:lnTo>
                    <a:pt x="6585" y="11846"/>
                  </a:lnTo>
                  <a:cubicBezTo>
                    <a:pt x="7530" y="11846"/>
                    <a:pt x="8317" y="11058"/>
                    <a:pt x="8317" y="10113"/>
                  </a:cubicBezTo>
                  <a:lnTo>
                    <a:pt x="8317" y="6837"/>
                  </a:lnTo>
                  <a:cubicBezTo>
                    <a:pt x="8443" y="6742"/>
                    <a:pt x="9546" y="5797"/>
                    <a:pt x="9578" y="5734"/>
                  </a:cubicBezTo>
                  <a:cubicBezTo>
                    <a:pt x="10050" y="5356"/>
                    <a:pt x="10617" y="4883"/>
                    <a:pt x="10617" y="4127"/>
                  </a:cubicBezTo>
                  <a:cubicBezTo>
                    <a:pt x="10649" y="3214"/>
                    <a:pt x="9893" y="2489"/>
                    <a:pt x="9011" y="2489"/>
                  </a:cubicBezTo>
                  <a:cubicBezTo>
                    <a:pt x="8601" y="2489"/>
                    <a:pt x="8254" y="2583"/>
                    <a:pt x="7971" y="2836"/>
                  </a:cubicBezTo>
                  <a:cubicBezTo>
                    <a:pt x="7687" y="2583"/>
                    <a:pt x="7341" y="2489"/>
                    <a:pt x="6963" y="2489"/>
                  </a:cubicBezTo>
                  <a:lnTo>
                    <a:pt x="6805" y="2489"/>
                  </a:lnTo>
                  <a:cubicBezTo>
                    <a:pt x="6522" y="1859"/>
                    <a:pt x="5892" y="1418"/>
                    <a:pt x="5230" y="1418"/>
                  </a:cubicBezTo>
                  <a:lnTo>
                    <a:pt x="4852" y="1418"/>
                  </a:lnTo>
                  <a:lnTo>
                    <a:pt x="4852" y="1008"/>
                  </a:lnTo>
                  <a:cubicBezTo>
                    <a:pt x="4852" y="441"/>
                    <a:pt x="4379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42"/>
            <p:cNvSpPr/>
            <p:nvPr/>
          </p:nvSpPr>
          <p:spPr>
            <a:xfrm>
              <a:off x="-23918325" y="2479025"/>
              <a:ext cx="53600" cy="52375"/>
            </a:xfrm>
            <a:custGeom>
              <a:avLst/>
              <a:gdLst/>
              <a:ahLst/>
              <a:cxnLst/>
              <a:rect l="l" t="t" r="r" b="b"/>
              <a:pathLst>
                <a:path w="2144" h="20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072"/>
                  </a:lnTo>
                  <a:cubicBezTo>
                    <a:pt x="1" y="1671"/>
                    <a:pt x="473" y="2080"/>
                    <a:pt x="1009" y="2080"/>
                  </a:cubicBezTo>
                  <a:lnTo>
                    <a:pt x="1734" y="2080"/>
                  </a:lnTo>
                  <a:cubicBezTo>
                    <a:pt x="1767" y="2090"/>
                    <a:pt x="1800" y="2094"/>
                    <a:pt x="1831" y="2094"/>
                  </a:cubicBezTo>
                  <a:cubicBezTo>
                    <a:pt x="2007" y="2094"/>
                    <a:pt x="2143" y="1952"/>
                    <a:pt x="2143" y="1765"/>
                  </a:cubicBezTo>
                  <a:cubicBezTo>
                    <a:pt x="2143" y="1576"/>
                    <a:pt x="1954" y="1419"/>
                    <a:pt x="1765" y="1419"/>
                  </a:cubicBezTo>
                  <a:lnTo>
                    <a:pt x="1072" y="1419"/>
                  </a:lnTo>
                  <a:cubicBezTo>
                    <a:pt x="851" y="1419"/>
                    <a:pt x="694" y="1261"/>
                    <a:pt x="694" y="1072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3" name="Google Shape;7083;p42"/>
          <p:cNvSpPr/>
          <p:nvPr/>
        </p:nvSpPr>
        <p:spPr>
          <a:xfrm>
            <a:off x="6078108" y="2530083"/>
            <a:ext cx="352725" cy="333360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4" name="Google Shape;7084;p42"/>
          <p:cNvGrpSpPr/>
          <p:nvPr/>
        </p:nvGrpSpPr>
        <p:grpSpPr>
          <a:xfrm>
            <a:off x="7413691" y="2528453"/>
            <a:ext cx="226245" cy="336696"/>
            <a:chOff x="-22811700" y="2700350"/>
            <a:chExt cx="200075" cy="297750"/>
          </a:xfrm>
        </p:grpSpPr>
        <p:sp>
          <p:nvSpPr>
            <p:cNvPr id="7085" name="Google Shape;7085;p42"/>
            <p:cNvSpPr/>
            <p:nvPr/>
          </p:nvSpPr>
          <p:spPr>
            <a:xfrm>
              <a:off x="-22811700" y="2700350"/>
              <a:ext cx="86650" cy="296975"/>
            </a:xfrm>
            <a:custGeom>
              <a:avLst/>
              <a:gdLst/>
              <a:ahLst/>
              <a:cxnLst/>
              <a:rect l="l" t="t" r="r" b="b"/>
              <a:pathLst>
                <a:path w="3466" h="11879" extrusionOk="0">
                  <a:moveTo>
                    <a:pt x="1702" y="725"/>
                  </a:moveTo>
                  <a:cubicBezTo>
                    <a:pt x="2269" y="725"/>
                    <a:pt x="2710" y="1198"/>
                    <a:pt x="2710" y="1734"/>
                  </a:cubicBezTo>
                  <a:cubicBezTo>
                    <a:pt x="2710" y="2332"/>
                    <a:pt x="2237" y="2773"/>
                    <a:pt x="1702" y="2773"/>
                  </a:cubicBezTo>
                  <a:cubicBezTo>
                    <a:pt x="1684" y="2774"/>
                    <a:pt x="1666" y="2775"/>
                    <a:pt x="1648" y="2775"/>
                  </a:cubicBezTo>
                  <a:cubicBezTo>
                    <a:pt x="1105" y="2775"/>
                    <a:pt x="662" y="2313"/>
                    <a:pt x="662" y="1734"/>
                  </a:cubicBezTo>
                  <a:cubicBezTo>
                    <a:pt x="662" y="1166"/>
                    <a:pt x="1135" y="725"/>
                    <a:pt x="1702" y="725"/>
                  </a:cubicBezTo>
                  <a:close/>
                  <a:moveTo>
                    <a:pt x="1765" y="5609"/>
                  </a:moveTo>
                  <a:cubicBezTo>
                    <a:pt x="1954" y="5609"/>
                    <a:pt x="2080" y="5766"/>
                    <a:pt x="2111" y="5924"/>
                  </a:cubicBezTo>
                  <a:lnTo>
                    <a:pt x="2111" y="6302"/>
                  </a:lnTo>
                  <a:lnTo>
                    <a:pt x="1324" y="6302"/>
                  </a:lnTo>
                  <a:lnTo>
                    <a:pt x="1324" y="5955"/>
                  </a:lnTo>
                  <a:cubicBezTo>
                    <a:pt x="1324" y="5766"/>
                    <a:pt x="1481" y="5609"/>
                    <a:pt x="1702" y="5609"/>
                  </a:cubicBezTo>
                  <a:close/>
                  <a:moveTo>
                    <a:pt x="2174" y="7026"/>
                  </a:moveTo>
                  <a:lnTo>
                    <a:pt x="2332" y="9767"/>
                  </a:lnTo>
                  <a:lnTo>
                    <a:pt x="1261" y="9767"/>
                  </a:lnTo>
                  <a:lnTo>
                    <a:pt x="1324" y="7026"/>
                  </a:lnTo>
                  <a:close/>
                  <a:moveTo>
                    <a:pt x="2363" y="10523"/>
                  </a:moveTo>
                  <a:lnTo>
                    <a:pt x="2363" y="10586"/>
                  </a:lnTo>
                  <a:cubicBezTo>
                    <a:pt x="2363" y="10712"/>
                    <a:pt x="2332" y="10870"/>
                    <a:pt x="2206" y="10996"/>
                  </a:cubicBezTo>
                  <a:cubicBezTo>
                    <a:pt x="2080" y="11122"/>
                    <a:pt x="1985" y="11185"/>
                    <a:pt x="1796" y="11185"/>
                  </a:cubicBezTo>
                  <a:cubicBezTo>
                    <a:pt x="1639" y="11185"/>
                    <a:pt x="1481" y="11122"/>
                    <a:pt x="1418" y="11027"/>
                  </a:cubicBezTo>
                  <a:cubicBezTo>
                    <a:pt x="1292" y="10933"/>
                    <a:pt x="1261" y="10807"/>
                    <a:pt x="1261" y="10649"/>
                  </a:cubicBezTo>
                  <a:lnTo>
                    <a:pt x="1261" y="10523"/>
                  </a:ln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584"/>
                    <a:pt x="599" y="3277"/>
                    <a:pt x="1387" y="3435"/>
                  </a:cubicBezTo>
                  <a:lnTo>
                    <a:pt x="1387" y="4979"/>
                  </a:lnTo>
                  <a:cubicBezTo>
                    <a:pt x="977" y="5105"/>
                    <a:pt x="662" y="5483"/>
                    <a:pt x="662" y="5924"/>
                  </a:cubicBezTo>
                  <a:lnTo>
                    <a:pt x="536" y="10555"/>
                  </a:lnTo>
                  <a:cubicBezTo>
                    <a:pt x="536" y="10933"/>
                    <a:pt x="662" y="11248"/>
                    <a:pt x="914" y="11469"/>
                  </a:cubicBezTo>
                  <a:cubicBezTo>
                    <a:pt x="1135" y="11721"/>
                    <a:pt x="1450" y="11878"/>
                    <a:pt x="1796" y="11878"/>
                  </a:cubicBezTo>
                  <a:cubicBezTo>
                    <a:pt x="2174" y="11878"/>
                    <a:pt x="2489" y="11721"/>
                    <a:pt x="2710" y="11469"/>
                  </a:cubicBezTo>
                  <a:cubicBezTo>
                    <a:pt x="2962" y="11248"/>
                    <a:pt x="3056" y="10870"/>
                    <a:pt x="3056" y="10523"/>
                  </a:cubicBezTo>
                  <a:lnTo>
                    <a:pt x="2836" y="5924"/>
                  </a:lnTo>
                  <a:cubicBezTo>
                    <a:pt x="2804" y="5483"/>
                    <a:pt x="2521" y="5136"/>
                    <a:pt x="2080" y="4979"/>
                  </a:cubicBezTo>
                  <a:lnTo>
                    <a:pt x="2080" y="3466"/>
                  </a:lnTo>
                  <a:cubicBezTo>
                    <a:pt x="2836" y="3277"/>
                    <a:pt x="3466" y="2616"/>
                    <a:pt x="3466" y="1734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42"/>
            <p:cNvSpPr/>
            <p:nvPr/>
          </p:nvSpPr>
          <p:spPr>
            <a:xfrm>
              <a:off x="-22693550" y="2701225"/>
              <a:ext cx="81925" cy="296875"/>
            </a:xfrm>
            <a:custGeom>
              <a:avLst/>
              <a:gdLst/>
              <a:ahLst/>
              <a:cxnLst/>
              <a:rect l="l" t="t" r="r" b="b"/>
              <a:pathLst>
                <a:path w="3277" h="11875" extrusionOk="0">
                  <a:moveTo>
                    <a:pt x="1229" y="5574"/>
                  </a:moveTo>
                  <a:cubicBezTo>
                    <a:pt x="1418" y="5574"/>
                    <a:pt x="1544" y="5731"/>
                    <a:pt x="1575" y="5889"/>
                  </a:cubicBezTo>
                  <a:lnTo>
                    <a:pt x="1575" y="6267"/>
                  </a:lnTo>
                  <a:lnTo>
                    <a:pt x="788" y="6267"/>
                  </a:lnTo>
                  <a:lnTo>
                    <a:pt x="788" y="5920"/>
                  </a:lnTo>
                  <a:cubicBezTo>
                    <a:pt x="788" y="5731"/>
                    <a:pt x="945" y="5574"/>
                    <a:pt x="1134" y="5574"/>
                  </a:cubicBezTo>
                  <a:close/>
                  <a:moveTo>
                    <a:pt x="1575" y="6991"/>
                  </a:moveTo>
                  <a:lnTo>
                    <a:pt x="1733" y="9732"/>
                  </a:lnTo>
                  <a:lnTo>
                    <a:pt x="662" y="9732"/>
                  </a:lnTo>
                  <a:lnTo>
                    <a:pt x="756" y="6991"/>
                  </a:lnTo>
                  <a:close/>
                  <a:moveTo>
                    <a:pt x="1764" y="10488"/>
                  </a:moveTo>
                  <a:lnTo>
                    <a:pt x="1764" y="10551"/>
                  </a:lnTo>
                  <a:cubicBezTo>
                    <a:pt x="1796" y="10677"/>
                    <a:pt x="1733" y="10835"/>
                    <a:pt x="1607" y="10961"/>
                  </a:cubicBezTo>
                  <a:cubicBezTo>
                    <a:pt x="1481" y="11087"/>
                    <a:pt x="1386" y="11150"/>
                    <a:pt x="1229" y="11150"/>
                  </a:cubicBezTo>
                  <a:cubicBezTo>
                    <a:pt x="1071" y="11150"/>
                    <a:pt x="914" y="11087"/>
                    <a:pt x="819" y="10992"/>
                  </a:cubicBezTo>
                  <a:cubicBezTo>
                    <a:pt x="693" y="10898"/>
                    <a:pt x="662" y="10772"/>
                    <a:pt x="662" y="10614"/>
                  </a:cubicBezTo>
                  <a:lnTo>
                    <a:pt x="662" y="10488"/>
                  </a:lnTo>
                  <a:close/>
                  <a:moveTo>
                    <a:pt x="2885" y="1"/>
                  </a:moveTo>
                  <a:cubicBezTo>
                    <a:pt x="2797" y="1"/>
                    <a:pt x="2713" y="40"/>
                    <a:pt x="2646" y="123"/>
                  </a:cubicBezTo>
                  <a:lnTo>
                    <a:pt x="914" y="2234"/>
                  </a:lnTo>
                  <a:cubicBezTo>
                    <a:pt x="882" y="2297"/>
                    <a:pt x="819" y="2392"/>
                    <a:pt x="819" y="2455"/>
                  </a:cubicBezTo>
                  <a:lnTo>
                    <a:pt x="819" y="4975"/>
                  </a:lnTo>
                  <a:cubicBezTo>
                    <a:pt x="441" y="5101"/>
                    <a:pt x="126" y="5479"/>
                    <a:pt x="126" y="5920"/>
                  </a:cubicBezTo>
                  <a:lnTo>
                    <a:pt x="0" y="10583"/>
                  </a:lnTo>
                  <a:cubicBezTo>
                    <a:pt x="0" y="10929"/>
                    <a:pt x="126" y="11245"/>
                    <a:pt x="347" y="11465"/>
                  </a:cubicBezTo>
                  <a:cubicBezTo>
                    <a:pt x="599" y="11717"/>
                    <a:pt x="914" y="11875"/>
                    <a:pt x="1260" y="11875"/>
                  </a:cubicBezTo>
                  <a:cubicBezTo>
                    <a:pt x="1607" y="11875"/>
                    <a:pt x="1922" y="11717"/>
                    <a:pt x="2174" y="11465"/>
                  </a:cubicBezTo>
                  <a:cubicBezTo>
                    <a:pt x="2394" y="11245"/>
                    <a:pt x="2520" y="10898"/>
                    <a:pt x="2520" y="10520"/>
                  </a:cubicBezTo>
                  <a:lnTo>
                    <a:pt x="2300" y="5920"/>
                  </a:lnTo>
                  <a:cubicBezTo>
                    <a:pt x="2237" y="5479"/>
                    <a:pt x="1985" y="5133"/>
                    <a:pt x="1544" y="4975"/>
                  </a:cubicBezTo>
                  <a:lnTo>
                    <a:pt x="1544" y="2581"/>
                  </a:lnTo>
                  <a:lnTo>
                    <a:pt x="3151" y="564"/>
                  </a:lnTo>
                  <a:cubicBezTo>
                    <a:pt x="3277" y="407"/>
                    <a:pt x="3277" y="218"/>
                    <a:pt x="3119" y="92"/>
                  </a:cubicBezTo>
                  <a:cubicBezTo>
                    <a:pt x="3045" y="32"/>
                    <a:pt x="2963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42"/>
            <p:cNvSpPr/>
            <p:nvPr/>
          </p:nvSpPr>
          <p:spPr>
            <a:xfrm>
              <a:off x="-22778625" y="27350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8" name="Google Shape;7088;p42"/>
          <p:cNvGrpSpPr/>
          <p:nvPr/>
        </p:nvGrpSpPr>
        <p:grpSpPr>
          <a:xfrm>
            <a:off x="2286183" y="1689032"/>
            <a:ext cx="335791" cy="334915"/>
            <a:chOff x="-27358650" y="1961575"/>
            <a:chExt cx="296950" cy="296175"/>
          </a:xfrm>
        </p:grpSpPr>
        <p:sp>
          <p:nvSpPr>
            <p:cNvPr id="7089" name="Google Shape;7089;p42"/>
            <p:cNvSpPr/>
            <p:nvPr/>
          </p:nvSpPr>
          <p:spPr>
            <a:xfrm>
              <a:off x="-27358650" y="196157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7719" y="2080"/>
                  </a:moveTo>
                  <a:lnTo>
                    <a:pt x="7719" y="2836"/>
                  </a:lnTo>
                  <a:lnTo>
                    <a:pt x="4222" y="2836"/>
                  </a:lnTo>
                  <a:lnTo>
                    <a:pt x="4222" y="2080"/>
                  </a:lnTo>
                  <a:close/>
                  <a:moveTo>
                    <a:pt x="8034" y="693"/>
                  </a:moveTo>
                  <a:cubicBezTo>
                    <a:pt x="8633" y="693"/>
                    <a:pt x="9074" y="1166"/>
                    <a:pt x="9074" y="1733"/>
                  </a:cubicBezTo>
                  <a:lnTo>
                    <a:pt x="9074" y="2836"/>
                  </a:lnTo>
                  <a:lnTo>
                    <a:pt x="8349" y="2836"/>
                  </a:lnTo>
                  <a:lnTo>
                    <a:pt x="8349" y="1733"/>
                  </a:lnTo>
                  <a:cubicBezTo>
                    <a:pt x="8349" y="1513"/>
                    <a:pt x="8192" y="1355"/>
                    <a:pt x="8002" y="1355"/>
                  </a:cubicBezTo>
                  <a:lnTo>
                    <a:pt x="3781" y="1355"/>
                  </a:lnTo>
                  <a:cubicBezTo>
                    <a:pt x="3592" y="1355"/>
                    <a:pt x="3434" y="1513"/>
                    <a:pt x="3434" y="1733"/>
                  </a:cubicBezTo>
                  <a:lnTo>
                    <a:pt x="3434" y="2836"/>
                  </a:lnTo>
                  <a:lnTo>
                    <a:pt x="2741" y="2836"/>
                  </a:lnTo>
                  <a:lnTo>
                    <a:pt x="2741" y="1733"/>
                  </a:lnTo>
                  <a:lnTo>
                    <a:pt x="2804" y="1733"/>
                  </a:lnTo>
                  <a:cubicBezTo>
                    <a:pt x="2804" y="1134"/>
                    <a:pt x="3277" y="693"/>
                    <a:pt x="3844" y="693"/>
                  </a:cubicBezTo>
                  <a:close/>
                  <a:moveTo>
                    <a:pt x="10176" y="3497"/>
                  </a:moveTo>
                  <a:cubicBezTo>
                    <a:pt x="10617" y="3497"/>
                    <a:pt x="10995" y="3781"/>
                    <a:pt x="11153" y="4190"/>
                  </a:cubicBezTo>
                  <a:lnTo>
                    <a:pt x="851" y="4190"/>
                  </a:lnTo>
                  <a:cubicBezTo>
                    <a:pt x="914" y="3812"/>
                    <a:pt x="1323" y="3497"/>
                    <a:pt x="1796" y="3497"/>
                  </a:cubicBezTo>
                  <a:close/>
                  <a:moveTo>
                    <a:pt x="11153" y="4915"/>
                  </a:moveTo>
                  <a:lnTo>
                    <a:pt x="11153" y="6301"/>
                  </a:lnTo>
                  <a:lnTo>
                    <a:pt x="10460" y="6301"/>
                  </a:lnTo>
                  <a:lnTo>
                    <a:pt x="10460" y="5923"/>
                  </a:lnTo>
                  <a:cubicBezTo>
                    <a:pt x="10491" y="5734"/>
                    <a:pt x="10334" y="5577"/>
                    <a:pt x="10145" y="5577"/>
                  </a:cubicBezTo>
                  <a:lnTo>
                    <a:pt x="8759" y="5577"/>
                  </a:lnTo>
                  <a:cubicBezTo>
                    <a:pt x="8570" y="5577"/>
                    <a:pt x="8412" y="5734"/>
                    <a:pt x="8412" y="5923"/>
                  </a:cubicBezTo>
                  <a:lnTo>
                    <a:pt x="8412" y="6301"/>
                  </a:lnTo>
                  <a:lnTo>
                    <a:pt x="3529" y="6301"/>
                  </a:lnTo>
                  <a:lnTo>
                    <a:pt x="3529" y="5923"/>
                  </a:lnTo>
                  <a:cubicBezTo>
                    <a:pt x="3529" y="5734"/>
                    <a:pt x="3371" y="5577"/>
                    <a:pt x="3151" y="5577"/>
                  </a:cubicBezTo>
                  <a:lnTo>
                    <a:pt x="1796" y="5577"/>
                  </a:lnTo>
                  <a:cubicBezTo>
                    <a:pt x="1575" y="5577"/>
                    <a:pt x="1418" y="5734"/>
                    <a:pt x="1418" y="5923"/>
                  </a:cubicBezTo>
                  <a:lnTo>
                    <a:pt x="1418" y="6301"/>
                  </a:lnTo>
                  <a:lnTo>
                    <a:pt x="725" y="6301"/>
                  </a:lnTo>
                  <a:lnTo>
                    <a:pt x="725" y="4915"/>
                  </a:lnTo>
                  <a:close/>
                  <a:moveTo>
                    <a:pt x="2836" y="6301"/>
                  </a:moveTo>
                  <a:lnTo>
                    <a:pt x="2836" y="8034"/>
                  </a:lnTo>
                  <a:cubicBezTo>
                    <a:pt x="2836" y="8223"/>
                    <a:pt x="2678" y="8381"/>
                    <a:pt x="2489" y="8381"/>
                  </a:cubicBezTo>
                  <a:cubicBezTo>
                    <a:pt x="2300" y="8381"/>
                    <a:pt x="2143" y="8223"/>
                    <a:pt x="2143" y="8034"/>
                  </a:cubicBezTo>
                  <a:lnTo>
                    <a:pt x="2143" y="6301"/>
                  </a:lnTo>
                  <a:close/>
                  <a:moveTo>
                    <a:pt x="9830" y="6301"/>
                  </a:moveTo>
                  <a:lnTo>
                    <a:pt x="9830" y="8034"/>
                  </a:lnTo>
                  <a:cubicBezTo>
                    <a:pt x="9830" y="8223"/>
                    <a:pt x="9672" y="8381"/>
                    <a:pt x="9452" y="8381"/>
                  </a:cubicBezTo>
                  <a:cubicBezTo>
                    <a:pt x="9263" y="8381"/>
                    <a:pt x="9105" y="8223"/>
                    <a:pt x="9105" y="8034"/>
                  </a:cubicBezTo>
                  <a:lnTo>
                    <a:pt x="9105" y="6301"/>
                  </a:lnTo>
                  <a:close/>
                  <a:moveTo>
                    <a:pt x="11121" y="6994"/>
                  </a:moveTo>
                  <a:lnTo>
                    <a:pt x="11121" y="10113"/>
                  </a:lnTo>
                  <a:cubicBezTo>
                    <a:pt x="11184" y="10649"/>
                    <a:pt x="10712" y="11121"/>
                    <a:pt x="10145" y="11121"/>
                  </a:cubicBezTo>
                  <a:lnTo>
                    <a:pt x="1733" y="11121"/>
                  </a:lnTo>
                  <a:cubicBezTo>
                    <a:pt x="1166" y="11121"/>
                    <a:pt x="725" y="10649"/>
                    <a:pt x="725" y="10113"/>
                  </a:cubicBezTo>
                  <a:lnTo>
                    <a:pt x="725" y="6994"/>
                  </a:lnTo>
                  <a:lnTo>
                    <a:pt x="1418" y="6994"/>
                  </a:lnTo>
                  <a:lnTo>
                    <a:pt x="1418" y="8034"/>
                  </a:lnTo>
                  <a:cubicBezTo>
                    <a:pt x="1418" y="8601"/>
                    <a:pt x="1891" y="9042"/>
                    <a:pt x="2458" y="9042"/>
                  </a:cubicBezTo>
                  <a:cubicBezTo>
                    <a:pt x="2993" y="9042"/>
                    <a:pt x="3466" y="8570"/>
                    <a:pt x="3466" y="8034"/>
                  </a:cubicBezTo>
                  <a:lnTo>
                    <a:pt x="3466" y="6994"/>
                  </a:lnTo>
                  <a:lnTo>
                    <a:pt x="8349" y="6994"/>
                  </a:lnTo>
                  <a:lnTo>
                    <a:pt x="8349" y="8034"/>
                  </a:lnTo>
                  <a:cubicBezTo>
                    <a:pt x="8349" y="8601"/>
                    <a:pt x="8822" y="9042"/>
                    <a:pt x="9389" y="9042"/>
                  </a:cubicBezTo>
                  <a:cubicBezTo>
                    <a:pt x="9924" y="9042"/>
                    <a:pt x="10397" y="8570"/>
                    <a:pt x="10397" y="8034"/>
                  </a:cubicBezTo>
                  <a:lnTo>
                    <a:pt x="10397" y="6994"/>
                  </a:lnTo>
                  <a:close/>
                  <a:moveTo>
                    <a:pt x="3844" y="0"/>
                  </a:moveTo>
                  <a:cubicBezTo>
                    <a:pt x="2899" y="0"/>
                    <a:pt x="2111" y="788"/>
                    <a:pt x="2111" y="1733"/>
                  </a:cubicBezTo>
                  <a:lnTo>
                    <a:pt x="2111" y="2836"/>
                  </a:lnTo>
                  <a:lnTo>
                    <a:pt x="1733" y="2836"/>
                  </a:lnTo>
                  <a:cubicBezTo>
                    <a:pt x="788" y="2836"/>
                    <a:pt x="0" y="3623"/>
                    <a:pt x="0" y="4568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45" y="11846"/>
                  </a:lnTo>
                  <a:cubicBezTo>
                    <a:pt x="11090" y="11846"/>
                    <a:pt x="11878" y="11058"/>
                    <a:pt x="11878" y="10113"/>
                  </a:cubicBezTo>
                  <a:lnTo>
                    <a:pt x="11878" y="4568"/>
                  </a:lnTo>
                  <a:cubicBezTo>
                    <a:pt x="11878" y="3623"/>
                    <a:pt x="1112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79" y="0"/>
                    <a:pt x="80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42"/>
            <p:cNvSpPr/>
            <p:nvPr/>
          </p:nvSpPr>
          <p:spPr>
            <a:xfrm>
              <a:off x="-27246025" y="21521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1229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0" y="1229"/>
                    <a:pt x="0" y="1418"/>
                  </a:cubicBezTo>
                  <a:cubicBezTo>
                    <a:pt x="0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29" y="2836"/>
                    <a:pt x="1418" y="2836"/>
                  </a:cubicBezTo>
                  <a:cubicBezTo>
                    <a:pt x="1607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89" y="1765"/>
                  </a:lnTo>
                  <a:cubicBezTo>
                    <a:pt x="2678" y="1765"/>
                    <a:pt x="2836" y="1607"/>
                    <a:pt x="2836" y="1418"/>
                  </a:cubicBezTo>
                  <a:cubicBezTo>
                    <a:pt x="2836" y="1229"/>
                    <a:pt x="2678" y="1072"/>
                    <a:pt x="2489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7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1" name="Google Shape;7091;p42"/>
          <p:cNvSpPr/>
          <p:nvPr/>
        </p:nvSpPr>
        <p:spPr>
          <a:xfrm>
            <a:off x="2325643" y="2112470"/>
            <a:ext cx="257427" cy="334067"/>
          </a:xfrm>
          <a:custGeom>
            <a:avLst/>
            <a:gdLst/>
            <a:ahLst/>
            <a:cxnLst/>
            <a:rect l="l" t="t" r="r" b="b"/>
            <a:pathLst>
              <a:path w="9106" h="11817" extrusionOk="0">
                <a:moveTo>
                  <a:pt x="4649" y="623"/>
                </a:moveTo>
                <a:cubicBezTo>
                  <a:pt x="5216" y="623"/>
                  <a:pt x="5756" y="897"/>
                  <a:pt x="6270" y="1325"/>
                </a:cubicBezTo>
                <a:lnTo>
                  <a:pt x="5987" y="2365"/>
                </a:lnTo>
                <a:cubicBezTo>
                  <a:pt x="5546" y="2144"/>
                  <a:pt x="5042" y="2050"/>
                  <a:pt x="4569" y="2050"/>
                </a:cubicBezTo>
                <a:cubicBezTo>
                  <a:pt x="4097" y="2050"/>
                  <a:pt x="3593" y="2144"/>
                  <a:pt x="3151" y="2365"/>
                </a:cubicBezTo>
                <a:lnTo>
                  <a:pt x="2868" y="1325"/>
                </a:lnTo>
                <a:cubicBezTo>
                  <a:pt x="3340" y="916"/>
                  <a:pt x="3939" y="664"/>
                  <a:pt x="4475" y="632"/>
                </a:cubicBezTo>
                <a:cubicBezTo>
                  <a:pt x="4533" y="626"/>
                  <a:pt x="4591" y="623"/>
                  <a:pt x="4649" y="623"/>
                </a:cubicBezTo>
                <a:close/>
                <a:moveTo>
                  <a:pt x="4601" y="4791"/>
                </a:moveTo>
                <a:cubicBezTo>
                  <a:pt x="4853" y="5074"/>
                  <a:pt x="5199" y="5358"/>
                  <a:pt x="5640" y="5610"/>
                </a:cubicBezTo>
                <a:lnTo>
                  <a:pt x="5640" y="6555"/>
                </a:lnTo>
                <a:cubicBezTo>
                  <a:pt x="5640" y="7154"/>
                  <a:pt x="5168" y="7595"/>
                  <a:pt x="4601" y="7595"/>
                </a:cubicBezTo>
                <a:cubicBezTo>
                  <a:pt x="4065" y="7595"/>
                  <a:pt x="3593" y="7122"/>
                  <a:pt x="3593" y="6555"/>
                </a:cubicBezTo>
                <a:lnTo>
                  <a:pt x="3593" y="5641"/>
                </a:lnTo>
                <a:cubicBezTo>
                  <a:pt x="3939" y="5358"/>
                  <a:pt x="4254" y="5169"/>
                  <a:pt x="4475" y="4917"/>
                </a:cubicBezTo>
                <a:lnTo>
                  <a:pt x="4601" y="4791"/>
                </a:lnTo>
                <a:close/>
                <a:moveTo>
                  <a:pt x="4569" y="2806"/>
                </a:moveTo>
                <a:cubicBezTo>
                  <a:pt x="5073" y="2806"/>
                  <a:pt x="5577" y="2964"/>
                  <a:pt x="6018" y="3216"/>
                </a:cubicBezTo>
                <a:cubicBezTo>
                  <a:pt x="6491" y="3499"/>
                  <a:pt x="6901" y="3972"/>
                  <a:pt x="7121" y="4476"/>
                </a:cubicBezTo>
                <a:lnTo>
                  <a:pt x="7877" y="6902"/>
                </a:lnTo>
                <a:lnTo>
                  <a:pt x="7877" y="6933"/>
                </a:lnTo>
                <a:cubicBezTo>
                  <a:pt x="8003" y="7217"/>
                  <a:pt x="7909" y="7469"/>
                  <a:pt x="7783" y="7626"/>
                </a:cubicBezTo>
                <a:cubicBezTo>
                  <a:pt x="7562" y="8036"/>
                  <a:pt x="7090" y="8319"/>
                  <a:pt x="6617" y="8351"/>
                </a:cubicBezTo>
                <a:cubicBezTo>
                  <a:pt x="6270" y="8351"/>
                  <a:pt x="5955" y="8162"/>
                  <a:pt x="5766" y="7878"/>
                </a:cubicBezTo>
                <a:cubicBezTo>
                  <a:pt x="6081" y="7563"/>
                  <a:pt x="6302" y="7122"/>
                  <a:pt x="6302" y="6618"/>
                </a:cubicBezTo>
                <a:lnTo>
                  <a:pt x="6302" y="6114"/>
                </a:lnTo>
                <a:cubicBezTo>
                  <a:pt x="6333" y="6145"/>
                  <a:pt x="6428" y="6177"/>
                  <a:pt x="6459" y="6208"/>
                </a:cubicBezTo>
                <a:cubicBezTo>
                  <a:pt x="6554" y="6272"/>
                  <a:pt x="6585" y="6272"/>
                  <a:pt x="6648" y="6272"/>
                </a:cubicBezTo>
                <a:cubicBezTo>
                  <a:pt x="6775" y="6272"/>
                  <a:pt x="6901" y="6208"/>
                  <a:pt x="6932" y="6114"/>
                </a:cubicBezTo>
                <a:cubicBezTo>
                  <a:pt x="7058" y="5956"/>
                  <a:pt x="6995" y="5704"/>
                  <a:pt x="6869" y="5641"/>
                </a:cubicBezTo>
                <a:cubicBezTo>
                  <a:pt x="6617" y="5484"/>
                  <a:pt x="6428" y="5358"/>
                  <a:pt x="6239" y="5232"/>
                </a:cubicBezTo>
                <a:cubicBezTo>
                  <a:pt x="6176" y="5200"/>
                  <a:pt x="6144" y="5169"/>
                  <a:pt x="6113" y="5169"/>
                </a:cubicBezTo>
                <a:cubicBezTo>
                  <a:pt x="5199" y="4570"/>
                  <a:pt x="4979" y="4381"/>
                  <a:pt x="4979" y="3814"/>
                </a:cubicBezTo>
                <a:cubicBezTo>
                  <a:pt x="4979" y="3625"/>
                  <a:pt x="4821" y="3468"/>
                  <a:pt x="4601" y="3468"/>
                </a:cubicBezTo>
                <a:cubicBezTo>
                  <a:pt x="4412" y="3468"/>
                  <a:pt x="4254" y="3625"/>
                  <a:pt x="4254" y="3814"/>
                </a:cubicBezTo>
                <a:cubicBezTo>
                  <a:pt x="4254" y="4381"/>
                  <a:pt x="4034" y="4570"/>
                  <a:pt x="3120" y="5169"/>
                </a:cubicBezTo>
                <a:cubicBezTo>
                  <a:pt x="3057" y="5169"/>
                  <a:pt x="3025" y="5200"/>
                  <a:pt x="2994" y="5232"/>
                </a:cubicBezTo>
                <a:cubicBezTo>
                  <a:pt x="2805" y="5358"/>
                  <a:pt x="2584" y="5484"/>
                  <a:pt x="2364" y="5641"/>
                </a:cubicBezTo>
                <a:cubicBezTo>
                  <a:pt x="2206" y="5736"/>
                  <a:pt x="2175" y="5956"/>
                  <a:pt x="2269" y="6114"/>
                </a:cubicBezTo>
                <a:cubicBezTo>
                  <a:pt x="2343" y="6206"/>
                  <a:pt x="2448" y="6255"/>
                  <a:pt x="2548" y="6255"/>
                </a:cubicBezTo>
                <a:cubicBezTo>
                  <a:pt x="2620" y="6255"/>
                  <a:pt x="2689" y="6230"/>
                  <a:pt x="2742" y="6177"/>
                </a:cubicBezTo>
                <a:cubicBezTo>
                  <a:pt x="2805" y="6145"/>
                  <a:pt x="2868" y="6114"/>
                  <a:pt x="2899" y="6051"/>
                </a:cubicBezTo>
                <a:lnTo>
                  <a:pt x="2899" y="6587"/>
                </a:lnTo>
                <a:cubicBezTo>
                  <a:pt x="2899" y="7059"/>
                  <a:pt x="3120" y="7532"/>
                  <a:pt x="3466" y="7847"/>
                </a:cubicBezTo>
                <a:cubicBezTo>
                  <a:pt x="3277" y="8099"/>
                  <a:pt x="2962" y="8319"/>
                  <a:pt x="2616" y="8319"/>
                </a:cubicBezTo>
                <a:cubicBezTo>
                  <a:pt x="2143" y="8256"/>
                  <a:pt x="1671" y="8004"/>
                  <a:pt x="1419" y="7595"/>
                </a:cubicBezTo>
                <a:cubicBezTo>
                  <a:pt x="1230" y="7437"/>
                  <a:pt x="1135" y="7217"/>
                  <a:pt x="1261" y="6933"/>
                </a:cubicBezTo>
                <a:lnTo>
                  <a:pt x="2017" y="4476"/>
                </a:lnTo>
                <a:cubicBezTo>
                  <a:pt x="2238" y="3940"/>
                  <a:pt x="2647" y="3499"/>
                  <a:pt x="3120" y="3216"/>
                </a:cubicBezTo>
                <a:cubicBezTo>
                  <a:pt x="3529" y="2964"/>
                  <a:pt x="4065" y="2806"/>
                  <a:pt x="4569" y="2806"/>
                </a:cubicBezTo>
                <a:close/>
                <a:moveTo>
                  <a:pt x="5231" y="8225"/>
                </a:moveTo>
                <a:cubicBezTo>
                  <a:pt x="5325" y="8382"/>
                  <a:pt x="5420" y="8508"/>
                  <a:pt x="5577" y="8634"/>
                </a:cubicBezTo>
                <a:lnTo>
                  <a:pt x="4569" y="9580"/>
                </a:lnTo>
                <a:lnTo>
                  <a:pt x="3624" y="8634"/>
                </a:lnTo>
                <a:cubicBezTo>
                  <a:pt x="3750" y="8508"/>
                  <a:pt x="3845" y="8382"/>
                  <a:pt x="3971" y="8225"/>
                </a:cubicBezTo>
                <a:cubicBezTo>
                  <a:pt x="4160" y="8319"/>
                  <a:pt x="4380" y="8351"/>
                  <a:pt x="4601" y="8351"/>
                </a:cubicBezTo>
                <a:cubicBezTo>
                  <a:pt x="4853" y="8351"/>
                  <a:pt x="5042" y="8319"/>
                  <a:pt x="5231" y="8225"/>
                </a:cubicBezTo>
                <a:close/>
                <a:moveTo>
                  <a:pt x="2994" y="8949"/>
                </a:moveTo>
                <a:lnTo>
                  <a:pt x="4254" y="10210"/>
                </a:lnTo>
                <a:lnTo>
                  <a:pt x="4254" y="11092"/>
                </a:lnTo>
                <a:lnTo>
                  <a:pt x="789" y="11092"/>
                </a:lnTo>
                <a:lnTo>
                  <a:pt x="789" y="10745"/>
                </a:lnTo>
                <a:cubicBezTo>
                  <a:pt x="789" y="9800"/>
                  <a:pt x="1576" y="9012"/>
                  <a:pt x="2521" y="9012"/>
                </a:cubicBezTo>
                <a:cubicBezTo>
                  <a:pt x="2679" y="9012"/>
                  <a:pt x="2836" y="8981"/>
                  <a:pt x="2994" y="8949"/>
                </a:cubicBezTo>
                <a:close/>
                <a:moveTo>
                  <a:pt x="6176" y="8949"/>
                </a:moveTo>
                <a:cubicBezTo>
                  <a:pt x="6333" y="8981"/>
                  <a:pt x="6491" y="9012"/>
                  <a:pt x="6648" y="9012"/>
                </a:cubicBezTo>
                <a:cubicBezTo>
                  <a:pt x="7594" y="9012"/>
                  <a:pt x="8381" y="9800"/>
                  <a:pt x="8381" y="10745"/>
                </a:cubicBezTo>
                <a:lnTo>
                  <a:pt x="8381" y="11092"/>
                </a:lnTo>
                <a:lnTo>
                  <a:pt x="4916" y="11092"/>
                </a:lnTo>
                <a:lnTo>
                  <a:pt x="4916" y="10210"/>
                </a:lnTo>
                <a:lnTo>
                  <a:pt x="6176" y="8949"/>
                </a:lnTo>
                <a:close/>
                <a:moveTo>
                  <a:pt x="4553" y="0"/>
                </a:moveTo>
                <a:cubicBezTo>
                  <a:pt x="4517" y="0"/>
                  <a:pt x="4480" y="1"/>
                  <a:pt x="4443" y="2"/>
                </a:cubicBezTo>
                <a:cubicBezTo>
                  <a:pt x="3656" y="34"/>
                  <a:pt x="2836" y="380"/>
                  <a:pt x="2206" y="1010"/>
                </a:cubicBezTo>
                <a:cubicBezTo>
                  <a:pt x="2143" y="1105"/>
                  <a:pt x="2080" y="1231"/>
                  <a:pt x="2143" y="1325"/>
                </a:cubicBezTo>
                <a:lnTo>
                  <a:pt x="2490" y="2743"/>
                </a:lnTo>
                <a:cubicBezTo>
                  <a:pt x="1986" y="3121"/>
                  <a:pt x="1576" y="3625"/>
                  <a:pt x="1293" y="4224"/>
                </a:cubicBezTo>
                <a:lnTo>
                  <a:pt x="1293" y="4255"/>
                </a:lnTo>
                <a:lnTo>
                  <a:pt x="568" y="6650"/>
                </a:lnTo>
                <a:cubicBezTo>
                  <a:pt x="411" y="7091"/>
                  <a:pt x="442" y="7563"/>
                  <a:pt x="663" y="8004"/>
                </a:cubicBezTo>
                <a:cubicBezTo>
                  <a:pt x="820" y="8225"/>
                  <a:pt x="1041" y="8477"/>
                  <a:pt x="1261" y="8634"/>
                </a:cubicBezTo>
                <a:cubicBezTo>
                  <a:pt x="505" y="9012"/>
                  <a:pt x="1" y="9832"/>
                  <a:pt x="1" y="10745"/>
                </a:cubicBezTo>
                <a:lnTo>
                  <a:pt x="1" y="11470"/>
                </a:lnTo>
                <a:cubicBezTo>
                  <a:pt x="1" y="11659"/>
                  <a:pt x="158" y="11816"/>
                  <a:pt x="347" y="11816"/>
                </a:cubicBezTo>
                <a:lnTo>
                  <a:pt x="8665" y="11816"/>
                </a:lnTo>
                <a:cubicBezTo>
                  <a:pt x="8854" y="11816"/>
                  <a:pt x="9011" y="11659"/>
                  <a:pt x="9011" y="11470"/>
                </a:cubicBezTo>
                <a:lnTo>
                  <a:pt x="9011" y="10745"/>
                </a:lnTo>
                <a:cubicBezTo>
                  <a:pt x="9106" y="9832"/>
                  <a:pt x="8570" y="9012"/>
                  <a:pt x="7783" y="8634"/>
                </a:cubicBezTo>
                <a:cubicBezTo>
                  <a:pt x="8035" y="8477"/>
                  <a:pt x="8255" y="8225"/>
                  <a:pt x="8381" y="8004"/>
                </a:cubicBezTo>
                <a:cubicBezTo>
                  <a:pt x="8665" y="7563"/>
                  <a:pt x="8696" y="7091"/>
                  <a:pt x="8507" y="6650"/>
                </a:cubicBezTo>
                <a:lnTo>
                  <a:pt x="7751" y="4255"/>
                </a:lnTo>
                <a:lnTo>
                  <a:pt x="7751" y="4224"/>
                </a:lnTo>
                <a:cubicBezTo>
                  <a:pt x="7531" y="3625"/>
                  <a:pt x="7090" y="3121"/>
                  <a:pt x="6585" y="2743"/>
                </a:cubicBezTo>
                <a:lnTo>
                  <a:pt x="6932" y="1325"/>
                </a:lnTo>
                <a:cubicBezTo>
                  <a:pt x="6964" y="1231"/>
                  <a:pt x="6932" y="1105"/>
                  <a:pt x="6838" y="1010"/>
                </a:cubicBezTo>
                <a:cubicBezTo>
                  <a:pt x="6173" y="346"/>
                  <a:pt x="5393" y="0"/>
                  <a:pt x="455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2" name="Google Shape;7092;p42"/>
          <p:cNvSpPr/>
          <p:nvPr/>
        </p:nvSpPr>
        <p:spPr>
          <a:xfrm>
            <a:off x="2286461" y="2529305"/>
            <a:ext cx="335791" cy="334915"/>
          </a:xfrm>
          <a:custGeom>
            <a:avLst/>
            <a:gdLst/>
            <a:ahLst/>
            <a:cxnLst/>
            <a:rect l="l" t="t" r="r" b="b"/>
            <a:pathLst>
              <a:path w="11878" h="11847" extrusionOk="0">
                <a:moveTo>
                  <a:pt x="10523" y="694"/>
                </a:moveTo>
                <a:cubicBezTo>
                  <a:pt x="10680" y="694"/>
                  <a:pt x="10901" y="788"/>
                  <a:pt x="10995" y="883"/>
                </a:cubicBezTo>
                <a:cubicBezTo>
                  <a:pt x="11121" y="1009"/>
                  <a:pt x="11184" y="1198"/>
                  <a:pt x="11184" y="1356"/>
                </a:cubicBezTo>
                <a:cubicBezTo>
                  <a:pt x="11184" y="1576"/>
                  <a:pt x="11121" y="1734"/>
                  <a:pt x="10995" y="1828"/>
                </a:cubicBezTo>
                <a:lnTo>
                  <a:pt x="9389" y="3466"/>
                </a:lnTo>
                <a:cubicBezTo>
                  <a:pt x="9105" y="3718"/>
                  <a:pt x="8948" y="4096"/>
                  <a:pt x="8916" y="4443"/>
                </a:cubicBezTo>
                <a:lnTo>
                  <a:pt x="7467" y="2994"/>
                </a:lnTo>
                <a:cubicBezTo>
                  <a:pt x="7813" y="2931"/>
                  <a:pt x="8160" y="2773"/>
                  <a:pt x="8444" y="2521"/>
                </a:cubicBezTo>
                <a:lnTo>
                  <a:pt x="10050" y="883"/>
                </a:lnTo>
                <a:cubicBezTo>
                  <a:pt x="10176" y="788"/>
                  <a:pt x="10365" y="694"/>
                  <a:pt x="10523" y="694"/>
                </a:cubicBezTo>
                <a:close/>
                <a:moveTo>
                  <a:pt x="5766" y="2427"/>
                </a:moveTo>
                <a:cubicBezTo>
                  <a:pt x="5860" y="2427"/>
                  <a:pt x="5955" y="2458"/>
                  <a:pt x="6018" y="2553"/>
                </a:cubicBezTo>
                <a:lnTo>
                  <a:pt x="9420" y="5987"/>
                </a:lnTo>
                <a:cubicBezTo>
                  <a:pt x="9515" y="6050"/>
                  <a:pt x="9546" y="6144"/>
                  <a:pt x="9546" y="6207"/>
                </a:cubicBezTo>
                <a:cubicBezTo>
                  <a:pt x="9452" y="6239"/>
                  <a:pt x="9452" y="6333"/>
                  <a:pt x="9389" y="6396"/>
                </a:cubicBezTo>
                <a:cubicBezTo>
                  <a:pt x="9326" y="6459"/>
                  <a:pt x="9239" y="6491"/>
                  <a:pt x="9152" y="6491"/>
                </a:cubicBezTo>
                <a:cubicBezTo>
                  <a:pt x="9066" y="6491"/>
                  <a:pt x="8979" y="6459"/>
                  <a:pt x="8916" y="6396"/>
                </a:cubicBezTo>
                <a:lnTo>
                  <a:pt x="8444" y="5924"/>
                </a:lnTo>
                <a:lnTo>
                  <a:pt x="6018" y="3498"/>
                </a:lnTo>
                <a:lnTo>
                  <a:pt x="5545" y="3025"/>
                </a:lnTo>
                <a:cubicBezTo>
                  <a:pt x="5419" y="2899"/>
                  <a:pt x="5419" y="2679"/>
                  <a:pt x="5545" y="2553"/>
                </a:cubicBezTo>
                <a:cubicBezTo>
                  <a:pt x="5608" y="2458"/>
                  <a:pt x="5703" y="2427"/>
                  <a:pt x="5766" y="2427"/>
                </a:cubicBezTo>
                <a:close/>
                <a:moveTo>
                  <a:pt x="5734" y="4159"/>
                </a:moveTo>
                <a:lnTo>
                  <a:pt x="7687" y="6144"/>
                </a:lnTo>
                <a:lnTo>
                  <a:pt x="7183" y="6648"/>
                </a:lnTo>
                <a:lnTo>
                  <a:pt x="6427" y="5892"/>
                </a:lnTo>
                <a:cubicBezTo>
                  <a:pt x="6364" y="5829"/>
                  <a:pt x="6278" y="5798"/>
                  <a:pt x="6191" y="5798"/>
                </a:cubicBezTo>
                <a:cubicBezTo>
                  <a:pt x="6104" y="5798"/>
                  <a:pt x="6018" y="5829"/>
                  <a:pt x="5955" y="5892"/>
                </a:cubicBezTo>
                <a:cubicBezTo>
                  <a:pt x="5829" y="6018"/>
                  <a:pt x="5829" y="6239"/>
                  <a:pt x="5955" y="6365"/>
                </a:cubicBezTo>
                <a:lnTo>
                  <a:pt x="6711" y="7121"/>
                </a:lnTo>
                <a:lnTo>
                  <a:pt x="6238" y="7593"/>
                </a:lnTo>
                <a:lnTo>
                  <a:pt x="4253" y="5609"/>
                </a:lnTo>
                <a:lnTo>
                  <a:pt x="5734" y="4159"/>
                </a:lnTo>
                <a:close/>
                <a:moveTo>
                  <a:pt x="3718" y="6176"/>
                </a:moveTo>
                <a:lnTo>
                  <a:pt x="5703" y="8129"/>
                </a:lnTo>
                <a:lnTo>
                  <a:pt x="5230" y="8602"/>
                </a:lnTo>
                <a:lnTo>
                  <a:pt x="4474" y="7877"/>
                </a:lnTo>
                <a:cubicBezTo>
                  <a:pt x="4411" y="7814"/>
                  <a:pt x="4324" y="7782"/>
                  <a:pt x="4238" y="7782"/>
                </a:cubicBezTo>
                <a:cubicBezTo>
                  <a:pt x="4151" y="7782"/>
                  <a:pt x="4064" y="7814"/>
                  <a:pt x="4001" y="7877"/>
                </a:cubicBezTo>
                <a:cubicBezTo>
                  <a:pt x="3875" y="7972"/>
                  <a:pt x="3875" y="8224"/>
                  <a:pt x="4001" y="8350"/>
                </a:cubicBezTo>
                <a:lnTo>
                  <a:pt x="4694" y="9043"/>
                </a:lnTo>
                <a:cubicBezTo>
                  <a:pt x="4537" y="9169"/>
                  <a:pt x="4379" y="9232"/>
                  <a:pt x="4190" y="9295"/>
                </a:cubicBezTo>
                <a:cubicBezTo>
                  <a:pt x="3119" y="9547"/>
                  <a:pt x="2332" y="9988"/>
                  <a:pt x="1733" y="10586"/>
                </a:cubicBezTo>
                <a:lnTo>
                  <a:pt x="1355" y="10964"/>
                </a:lnTo>
                <a:cubicBezTo>
                  <a:pt x="1292" y="11027"/>
                  <a:pt x="1205" y="11059"/>
                  <a:pt x="1119" y="11059"/>
                </a:cubicBezTo>
                <a:cubicBezTo>
                  <a:pt x="1032" y="11059"/>
                  <a:pt x="945" y="11027"/>
                  <a:pt x="882" y="10964"/>
                </a:cubicBezTo>
                <a:cubicBezTo>
                  <a:pt x="819" y="10901"/>
                  <a:pt x="756" y="10807"/>
                  <a:pt x="756" y="10744"/>
                </a:cubicBezTo>
                <a:cubicBezTo>
                  <a:pt x="756" y="10649"/>
                  <a:pt x="788" y="10555"/>
                  <a:pt x="882" y="10492"/>
                </a:cubicBezTo>
                <a:lnTo>
                  <a:pt x="1260" y="10114"/>
                </a:lnTo>
                <a:cubicBezTo>
                  <a:pt x="1859" y="9515"/>
                  <a:pt x="2300" y="8696"/>
                  <a:pt x="2584" y="7656"/>
                </a:cubicBezTo>
                <a:cubicBezTo>
                  <a:pt x="2647" y="7404"/>
                  <a:pt x="2804" y="7121"/>
                  <a:pt x="3025" y="6869"/>
                </a:cubicBezTo>
                <a:lnTo>
                  <a:pt x="3718" y="6176"/>
                </a:lnTo>
                <a:close/>
                <a:moveTo>
                  <a:pt x="10491" y="1"/>
                </a:moveTo>
                <a:cubicBezTo>
                  <a:pt x="10145" y="1"/>
                  <a:pt x="9767" y="158"/>
                  <a:pt x="9515" y="379"/>
                </a:cubicBezTo>
                <a:lnTo>
                  <a:pt x="7876" y="1986"/>
                </a:lnTo>
                <a:cubicBezTo>
                  <a:pt x="7687" y="2190"/>
                  <a:pt x="7428" y="2293"/>
                  <a:pt x="7164" y="2293"/>
                </a:cubicBezTo>
                <a:cubicBezTo>
                  <a:pt x="6900" y="2293"/>
                  <a:pt x="6632" y="2190"/>
                  <a:pt x="6427" y="1986"/>
                </a:cubicBezTo>
                <a:cubicBezTo>
                  <a:pt x="6238" y="1797"/>
                  <a:pt x="5978" y="1702"/>
                  <a:pt x="5714" y="1702"/>
                </a:cubicBezTo>
                <a:cubicBezTo>
                  <a:pt x="5451" y="1702"/>
                  <a:pt x="5183" y="1797"/>
                  <a:pt x="4978" y="1986"/>
                </a:cubicBezTo>
                <a:cubicBezTo>
                  <a:pt x="4600" y="2395"/>
                  <a:pt x="4600" y="3057"/>
                  <a:pt x="4978" y="3435"/>
                </a:cubicBezTo>
                <a:lnTo>
                  <a:pt x="5199" y="3687"/>
                </a:lnTo>
                <a:lnTo>
                  <a:pt x="3466" y="5420"/>
                </a:lnTo>
                <a:lnTo>
                  <a:pt x="2489" y="6396"/>
                </a:lnTo>
                <a:cubicBezTo>
                  <a:pt x="2174" y="6711"/>
                  <a:pt x="1985" y="7058"/>
                  <a:pt x="1859" y="7499"/>
                </a:cubicBezTo>
                <a:cubicBezTo>
                  <a:pt x="1638" y="8413"/>
                  <a:pt x="1229" y="9106"/>
                  <a:pt x="725" y="9641"/>
                </a:cubicBezTo>
                <a:lnTo>
                  <a:pt x="315" y="10019"/>
                </a:lnTo>
                <a:cubicBezTo>
                  <a:pt x="126" y="10240"/>
                  <a:pt x="0" y="10492"/>
                  <a:pt x="0" y="10775"/>
                </a:cubicBezTo>
                <a:cubicBezTo>
                  <a:pt x="0" y="11059"/>
                  <a:pt x="126" y="11343"/>
                  <a:pt x="315" y="11532"/>
                </a:cubicBezTo>
                <a:cubicBezTo>
                  <a:pt x="536" y="11721"/>
                  <a:pt x="788" y="11847"/>
                  <a:pt x="1071" y="11847"/>
                </a:cubicBezTo>
                <a:cubicBezTo>
                  <a:pt x="1355" y="11847"/>
                  <a:pt x="1638" y="11721"/>
                  <a:pt x="1828" y="11532"/>
                </a:cubicBezTo>
                <a:lnTo>
                  <a:pt x="2237" y="11122"/>
                </a:lnTo>
                <a:cubicBezTo>
                  <a:pt x="2741" y="10618"/>
                  <a:pt x="3434" y="10240"/>
                  <a:pt x="4348" y="9988"/>
                </a:cubicBezTo>
                <a:cubicBezTo>
                  <a:pt x="4757" y="9862"/>
                  <a:pt x="5136" y="9673"/>
                  <a:pt x="5419" y="9389"/>
                </a:cubicBezTo>
                <a:lnTo>
                  <a:pt x="6396" y="8413"/>
                </a:lnTo>
                <a:lnTo>
                  <a:pt x="7372" y="7436"/>
                </a:lnTo>
                <a:lnTo>
                  <a:pt x="8129" y="6680"/>
                </a:lnTo>
                <a:lnTo>
                  <a:pt x="8349" y="6932"/>
                </a:lnTo>
                <a:cubicBezTo>
                  <a:pt x="8570" y="7121"/>
                  <a:pt x="8822" y="7247"/>
                  <a:pt x="9105" y="7247"/>
                </a:cubicBezTo>
                <a:cubicBezTo>
                  <a:pt x="9389" y="7247"/>
                  <a:pt x="9672" y="7121"/>
                  <a:pt x="9861" y="6932"/>
                </a:cubicBezTo>
                <a:cubicBezTo>
                  <a:pt x="10050" y="6711"/>
                  <a:pt x="10176" y="6459"/>
                  <a:pt x="10176" y="6176"/>
                </a:cubicBezTo>
                <a:cubicBezTo>
                  <a:pt x="10176" y="5892"/>
                  <a:pt x="10050" y="5609"/>
                  <a:pt x="9861" y="5420"/>
                </a:cubicBezTo>
                <a:cubicBezTo>
                  <a:pt x="9672" y="5231"/>
                  <a:pt x="9546" y="4947"/>
                  <a:pt x="9546" y="4664"/>
                </a:cubicBezTo>
                <a:cubicBezTo>
                  <a:pt x="9546" y="4380"/>
                  <a:pt x="9672" y="4128"/>
                  <a:pt x="9861" y="3907"/>
                </a:cubicBezTo>
                <a:lnTo>
                  <a:pt x="11468" y="2364"/>
                </a:lnTo>
                <a:cubicBezTo>
                  <a:pt x="11752" y="2080"/>
                  <a:pt x="11878" y="1734"/>
                  <a:pt x="11878" y="1356"/>
                </a:cubicBezTo>
                <a:cubicBezTo>
                  <a:pt x="11878" y="1009"/>
                  <a:pt x="11720" y="662"/>
                  <a:pt x="11468" y="379"/>
                </a:cubicBezTo>
                <a:cubicBezTo>
                  <a:pt x="11184" y="95"/>
                  <a:pt x="10838" y="1"/>
                  <a:pt x="1049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3" name="Google Shape;7093;p42"/>
          <p:cNvSpPr/>
          <p:nvPr/>
        </p:nvSpPr>
        <p:spPr>
          <a:xfrm>
            <a:off x="4415734" y="1689895"/>
            <a:ext cx="304638" cy="333134"/>
          </a:xfrm>
          <a:custGeom>
            <a:avLst/>
            <a:gdLst/>
            <a:ahLst/>
            <a:cxnLst/>
            <a:rect l="l" t="t" r="r" b="b"/>
            <a:pathLst>
              <a:path w="10776" h="11784" extrusionOk="0">
                <a:moveTo>
                  <a:pt x="5388" y="662"/>
                </a:moveTo>
                <a:cubicBezTo>
                  <a:pt x="6144" y="662"/>
                  <a:pt x="6774" y="1355"/>
                  <a:pt x="6774" y="2080"/>
                </a:cubicBezTo>
                <a:cubicBezTo>
                  <a:pt x="6774" y="2206"/>
                  <a:pt x="6711" y="2332"/>
                  <a:pt x="6680" y="2489"/>
                </a:cubicBezTo>
                <a:cubicBezTo>
                  <a:pt x="6333" y="2206"/>
                  <a:pt x="5861" y="2017"/>
                  <a:pt x="5388" y="2017"/>
                </a:cubicBezTo>
                <a:cubicBezTo>
                  <a:pt x="4915" y="2017"/>
                  <a:pt x="4443" y="2174"/>
                  <a:pt x="4096" y="2489"/>
                </a:cubicBezTo>
                <a:cubicBezTo>
                  <a:pt x="4033" y="2332"/>
                  <a:pt x="4002" y="2206"/>
                  <a:pt x="4002" y="2080"/>
                </a:cubicBezTo>
                <a:cubicBezTo>
                  <a:pt x="4002" y="1355"/>
                  <a:pt x="4632" y="662"/>
                  <a:pt x="5388" y="662"/>
                </a:cubicBezTo>
                <a:close/>
                <a:moveTo>
                  <a:pt x="5388" y="2710"/>
                </a:moveTo>
                <a:cubicBezTo>
                  <a:pt x="5766" y="2710"/>
                  <a:pt x="6144" y="2867"/>
                  <a:pt x="6365" y="3151"/>
                </a:cubicBezTo>
                <a:cubicBezTo>
                  <a:pt x="6176" y="3592"/>
                  <a:pt x="5829" y="4096"/>
                  <a:pt x="5419" y="4663"/>
                </a:cubicBezTo>
                <a:cubicBezTo>
                  <a:pt x="5293" y="4506"/>
                  <a:pt x="5230" y="4380"/>
                  <a:pt x="5104" y="4253"/>
                </a:cubicBezTo>
                <a:cubicBezTo>
                  <a:pt x="4852" y="3812"/>
                  <a:pt x="4600" y="3466"/>
                  <a:pt x="4411" y="3151"/>
                </a:cubicBezTo>
                <a:cubicBezTo>
                  <a:pt x="4663" y="2867"/>
                  <a:pt x="5041" y="2710"/>
                  <a:pt x="5388" y="2710"/>
                </a:cubicBezTo>
                <a:close/>
                <a:moveTo>
                  <a:pt x="7404" y="1576"/>
                </a:moveTo>
                <a:lnTo>
                  <a:pt x="7404" y="1576"/>
                </a:lnTo>
                <a:cubicBezTo>
                  <a:pt x="7908" y="2048"/>
                  <a:pt x="8192" y="2773"/>
                  <a:pt x="8192" y="3497"/>
                </a:cubicBezTo>
                <a:cubicBezTo>
                  <a:pt x="8192" y="4222"/>
                  <a:pt x="7719" y="5230"/>
                  <a:pt x="6806" y="6490"/>
                </a:cubicBezTo>
                <a:cubicBezTo>
                  <a:pt x="6459" y="6081"/>
                  <a:pt x="6144" y="5640"/>
                  <a:pt x="5829" y="5230"/>
                </a:cubicBezTo>
                <a:cubicBezTo>
                  <a:pt x="6050" y="4915"/>
                  <a:pt x="6428" y="4443"/>
                  <a:pt x="6743" y="3938"/>
                </a:cubicBezTo>
                <a:cubicBezTo>
                  <a:pt x="7215" y="3151"/>
                  <a:pt x="7467" y="2552"/>
                  <a:pt x="7467" y="2143"/>
                </a:cubicBezTo>
                <a:cubicBezTo>
                  <a:pt x="7467" y="1922"/>
                  <a:pt x="7436" y="1733"/>
                  <a:pt x="7404" y="1576"/>
                </a:cubicBezTo>
                <a:close/>
                <a:moveTo>
                  <a:pt x="3970" y="7593"/>
                </a:moveTo>
                <a:cubicBezTo>
                  <a:pt x="4002" y="7656"/>
                  <a:pt x="4033" y="7688"/>
                  <a:pt x="4033" y="7719"/>
                </a:cubicBezTo>
                <a:lnTo>
                  <a:pt x="4947" y="8853"/>
                </a:lnTo>
                <a:lnTo>
                  <a:pt x="3151" y="11153"/>
                </a:lnTo>
                <a:lnTo>
                  <a:pt x="1135" y="11153"/>
                </a:lnTo>
                <a:cubicBezTo>
                  <a:pt x="2300" y="9641"/>
                  <a:pt x="3214" y="8538"/>
                  <a:pt x="3876" y="7719"/>
                </a:cubicBezTo>
                <a:lnTo>
                  <a:pt x="3970" y="7593"/>
                </a:lnTo>
                <a:close/>
                <a:moveTo>
                  <a:pt x="3435" y="1576"/>
                </a:moveTo>
                <a:lnTo>
                  <a:pt x="3435" y="1576"/>
                </a:lnTo>
                <a:cubicBezTo>
                  <a:pt x="3372" y="1765"/>
                  <a:pt x="3340" y="1922"/>
                  <a:pt x="3340" y="2143"/>
                </a:cubicBezTo>
                <a:cubicBezTo>
                  <a:pt x="3340" y="2710"/>
                  <a:pt x="3687" y="3466"/>
                  <a:pt x="4569" y="4663"/>
                </a:cubicBezTo>
                <a:cubicBezTo>
                  <a:pt x="4726" y="4884"/>
                  <a:pt x="5167" y="5482"/>
                  <a:pt x="5199" y="5482"/>
                </a:cubicBezTo>
                <a:cubicBezTo>
                  <a:pt x="5892" y="6396"/>
                  <a:pt x="6774" y="7498"/>
                  <a:pt x="7782" y="8759"/>
                </a:cubicBezTo>
                <a:cubicBezTo>
                  <a:pt x="8381" y="9452"/>
                  <a:pt x="9011" y="10239"/>
                  <a:pt x="9673" y="11122"/>
                </a:cubicBezTo>
                <a:lnTo>
                  <a:pt x="7656" y="11122"/>
                </a:lnTo>
                <a:lnTo>
                  <a:pt x="7656" y="11153"/>
                </a:lnTo>
                <a:lnTo>
                  <a:pt x="5672" y="8633"/>
                </a:lnTo>
                <a:lnTo>
                  <a:pt x="4600" y="7278"/>
                </a:lnTo>
                <a:cubicBezTo>
                  <a:pt x="4474" y="7120"/>
                  <a:pt x="4380" y="7026"/>
                  <a:pt x="4254" y="6868"/>
                </a:cubicBezTo>
                <a:lnTo>
                  <a:pt x="4254" y="6805"/>
                </a:lnTo>
                <a:cubicBezTo>
                  <a:pt x="3214" y="5451"/>
                  <a:pt x="2647" y="4253"/>
                  <a:pt x="2647" y="3497"/>
                </a:cubicBezTo>
                <a:cubicBezTo>
                  <a:pt x="2647" y="2773"/>
                  <a:pt x="2899" y="2048"/>
                  <a:pt x="3435" y="1576"/>
                </a:cubicBezTo>
                <a:close/>
                <a:moveTo>
                  <a:pt x="5388" y="0"/>
                </a:moveTo>
                <a:cubicBezTo>
                  <a:pt x="4474" y="0"/>
                  <a:pt x="3592" y="347"/>
                  <a:pt x="2962" y="1009"/>
                </a:cubicBezTo>
                <a:cubicBezTo>
                  <a:pt x="2269" y="1702"/>
                  <a:pt x="1922" y="2552"/>
                  <a:pt x="1922" y="3497"/>
                </a:cubicBezTo>
                <a:cubicBezTo>
                  <a:pt x="1922" y="4569"/>
                  <a:pt x="2710" y="5892"/>
                  <a:pt x="3498" y="6994"/>
                </a:cubicBezTo>
                <a:lnTo>
                  <a:pt x="3309" y="7246"/>
                </a:lnTo>
                <a:cubicBezTo>
                  <a:pt x="2553" y="8192"/>
                  <a:pt x="1544" y="9452"/>
                  <a:pt x="127" y="11216"/>
                </a:cubicBezTo>
                <a:cubicBezTo>
                  <a:pt x="32" y="11342"/>
                  <a:pt x="1" y="11468"/>
                  <a:pt x="64" y="11563"/>
                </a:cubicBezTo>
                <a:cubicBezTo>
                  <a:pt x="127" y="11689"/>
                  <a:pt x="284" y="11783"/>
                  <a:pt x="379" y="11783"/>
                </a:cubicBezTo>
                <a:lnTo>
                  <a:pt x="3277" y="11783"/>
                </a:lnTo>
                <a:cubicBezTo>
                  <a:pt x="3372" y="11783"/>
                  <a:pt x="3466" y="11720"/>
                  <a:pt x="3529" y="11657"/>
                </a:cubicBezTo>
                <a:lnTo>
                  <a:pt x="5388" y="9357"/>
                </a:lnTo>
                <a:lnTo>
                  <a:pt x="7247" y="11657"/>
                </a:lnTo>
                <a:cubicBezTo>
                  <a:pt x="7310" y="11720"/>
                  <a:pt x="7404" y="11783"/>
                  <a:pt x="7530" y="11783"/>
                </a:cubicBezTo>
                <a:lnTo>
                  <a:pt x="10397" y="11783"/>
                </a:lnTo>
                <a:cubicBezTo>
                  <a:pt x="10523" y="11783"/>
                  <a:pt x="10618" y="11689"/>
                  <a:pt x="10712" y="11563"/>
                </a:cubicBezTo>
                <a:cubicBezTo>
                  <a:pt x="10775" y="11500"/>
                  <a:pt x="10775" y="11374"/>
                  <a:pt x="10649" y="11279"/>
                </a:cubicBezTo>
                <a:cubicBezTo>
                  <a:pt x="9799" y="10208"/>
                  <a:pt x="9011" y="9231"/>
                  <a:pt x="8286" y="8349"/>
                </a:cubicBezTo>
                <a:cubicBezTo>
                  <a:pt x="7940" y="7877"/>
                  <a:pt x="7593" y="7435"/>
                  <a:pt x="7247" y="7057"/>
                </a:cubicBezTo>
                <a:cubicBezTo>
                  <a:pt x="8003" y="5986"/>
                  <a:pt x="8854" y="4600"/>
                  <a:pt x="8854" y="3497"/>
                </a:cubicBezTo>
                <a:cubicBezTo>
                  <a:pt x="8854" y="2552"/>
                  <a:pt x="8507" y="1702"/>
                  <a:pt x="7814" y="1009"/>
                </a:cubicBezTo>
                <a:cubicBezTo>
                  <a:pt x="7152" y="347"/>
                  <a:pt x="6302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94" name="Google Shape;7094;p42"/>
          <p:cNvGrpSpPr/>
          <p:nvPr/>
        </p:nvGrpSpPr>
        <p:grpSpPr>
          <a:xfrm>
            <a:off x="4399008" y="2122327"/>
            <a:ext cx="337572" cy="314419"/>
            <a:chOff x="-25477800" y="2357750"/>
            <a:chExt cx="298525" cy="278050"/>
          </a:xfrm>
        </p:grpSpPr>
        <p:sp>
          <p:nvSpPr>
            <p:cNvPr id="7095" name="Google Shape;7095;p42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42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7" name="Google Shape;7097;p42"/>
          <p:cNvSpPr/>
          <p:nvPr/>
        </p:nvSpPr>
        <p:spPr>
          <a:xfrm>
            <a:off x="4400157" y="2529687"/>
            <a:ext cx="335791" cy="334151"/>
          </a:xfrm>
          <a:custGeom>
            <a:avLst/>
            <a:gdLst/>
            <a:ahLst/>
            <a:cxnLst/>
            <a:rect l="l" t="t" r="r" b="b"/>
            <a:pathLst>
              <a:path w="11878" h="11820" extrusionOk="0">
                <a:moveTo>
                  <a:pt x="9704" y="729"/>
                </a:moveTo>
                <a:cubicBezTo>
                  <a:pt x="10019" y="729"/>
                  <a:pt x="10303" y="792"/>
                  <a:pt x="10523" y="982"/>
                </a:cubicBezTo>
                <a:cubicBezTo>
                  <a:pt x="10838" y="1234"/>
                  <a:pt x="10996" y="1612"/>
                  <a:pt x="11059" y="2021"/>
                </a:cubicBezTo>
                <a:cubicBezTo>
                  <a:pt x="11153" y="2368"/>
                  <a:pt x="11059" y="2714"/>
                  <a:pt x="10744" y="2998"/>
                </a:cubicBezTo>
                <a:lnTo>
                  <a:pt x="8255" y="5487"/>
                </a:lnTo>
                <a:lnTo>
                  <a:pt x="6270" y="3502"/>
                </a:lnTo>
                <a:lnTo>
                  <a:pt x="6743" y="3029"/>
                </a:lnTo>
                <a:lnTo>
                  <a:pt x="7499" y="3785"/>
                </a:lnTo>
                <a:cubicBezTo>
                  <a:pt x="7593" y="3880"/>
                  <a:pt x="7656" y="3911"/>
                  <a:pt x="7751" y="3911"/>
                </a:cubicBezTo>
                <a:cubicBezTo>
                  <a:pt x="7814" y="3911"/>
                  <a:pt x="7940" y="3880"/>
                  <a:pt x="7971" y="3785"/>
                </a:cubicBezTo>
                <a:cubicBezTo>
                  <a:pt x="8097" y="3659"/>
                  <a:pt x="8097" y="3439"/>
                  <a:pt x="7971" y="3313"/>
                </a:cubicBezTo>
                <a:lnTo>
                  <a:pt x="7215" y="2557"/>
                </a:lnTo>
                <a:lnTo>
                  <a:pt x="7688" y="2084"/>
                </a:lnTo>
                <a:lnTo>
                  <a:pt x="8444" y="2840"/>
                </a:lnTo>
                <a:cubicBezTo>
                  <a:pt x="8538" y="2935"/>
                  <a:pt x="8601" y="2966"/>
                  <a:pt x="8696" y="2966"/>
                </a:cubicBezTo>
                <a:cubicBezTo>
                  <a:pt x="8759" y="2966"/>
                  <a:pt x="8885" y="2935"/>
                  <a:pt x="8916" y="2840"/>
                </a:cubicBezTo>
                <a:cubicBezTo>
                  <a:pt x="9042" y="2714"/>
                  <a:pt x="9042" y="2494"/>
                  <a:pt x="8916" y="2368"/>
                </a:cubicBezTo>
                <a:lnTo>
                  <a:pt x="8160" y="1612"/>
                </a:lnTo>
                <a:lnTo>
                  <a:pt x="8601" y="1202"/>
                </a:lnTo>
                <a:cubicBezTo>
                  <a:pt x="8916" y="887"/>
                  <a:pt x="9326" y="729"/>
                  <a:pt x="9704" y="729"/>
                </a:cubicBezTo>
                <a:close/>
                <a:moveTo>
                  <a:pt x="5766" y="4132"/>
                </a:moveTo>
                <a:lnTo>
                  <a:pt x="7751" y="6117"/>
                </a:lnTo>
                <a:lnTo>
                  <a:pt x="5577" y="8196"/>
                </a:lnTo>
                <a:cubicBezTo>
                  <a:pt x="5230" y="8543"/>
                  <a:pt x="4789" y="8763"/>
                  <a:pt x="4317" y="8826"/>
                </a:cubicBezTo>
                <a:cubicBezTo>
                  <a:pt x="3687" y="8921"/>
                  <a:pt x="3088" y="9236"/>
                  <a:pt x="2678" y="9645"/>
                </a:cubicBezTo>
                <a:lnTo>
                  <a:pt x="1324" y="11000"/>
                </a:lnTo>
                <a:cubicBezTo>
                  <a:pt x="1261" y="11063"/>
                  <a:pt x="1174" y="11095"/>
                  <a:pt x="1087" y="11095"/>
                </a:cubicBezTo>
                <a:cubicBezTo>
                  <a:pt x="1001" y="11095"/>
                  <a:pt x="914" y="11063"/>
                  <a:pt x="851" y="11000"/>
                </a:cubicBezTo>
                <a:cubicBezTo>
                  <a:pt x="725" y="10874"/>
                  <a:pt x="725" y="10653"/>
                  <a:pt x="851" y="10527"/>
                </a:cubicBezTo>
                <a:lnTo>
                  <a:pt x="2206" y="9173"/>
                </a:lnTo>
                <a:cubicBezTo>
                  <a:pt x="2615" y="8763"/>
                  <a:pt x="2931" y="8165"/>
                  <a:pt x="3025" y="7535"/>
                </a:cubicBezTo>
                <a:cubicBezTo>
                  <a:pt x="3088" y="7062"/>
                  <a:pt x="3309" y="6589"/>
                  <a:pt x="3655" y="6274"/>
                </a:cubicBezTo>
                <a:lnTo>
                  <a:pt x="3876" y="6022"/>
                </a:lnTo>
                <a:lnTo>
                  <a:pt x="4632" y="6778"/>
                </a:lnTo>
                <a:cubicBezTo>
                  <a:pt x="4726" y="6873"/>
                  <a:pt x="4789" y="6904"/>
                  <a:pt x="4884" y="6904"/>
                </a:cubicBezTo>
                <a:cubicBezTo>
                  <a:pt x="4947" y="6904"/>
                  <a:pt x="5073" y="6873"/>
                  <a:pt x="5104" y="6778"/>
                </a:cubicBezTo>
                <a:cubicBezTo>
                  <a:pt x="5230" y="6652"/>
                  <a:pt x="5230" y="6432"/>
                  <a:pt x="5104" y="6306"/>
                </a:cubicBezTo>
                <a:lnTo>
                  <a:pt x="4348" y="5550"/>
                </a:lnTo>
                <a:lnTo>
                  <a:pt x="4821" y="5077"/>
                </a:lnTo>
                <a:lnTo>
                  <a:pt x="5577" y="5833"/>
                </a:lnTo>
                <a:cubicBezTo>
                  <a:pt x="5640" y="5928"/>
                  <a:pt x="5734" y="5959"/>
                  <a:pt x="5797" y="5959"/>
                </a:cubicBezTo>
                <a:cubicBezTo>
                  <a:pt x="5892" y="5959"/>
                  <a:pt x="6018" y="5928"/>
                  <a:pt x="6050" y="5833"/>
                </a:cubicBezTo>
                <a:cubicBezTo>
                  <a:pt x="6176" y="5707"/>
                  <a:pt x="6176" y="5487"/>
                  <a:pt x="6050" y="5361"/>
                </a:cubicBezTo>
                <a:lnTo>
                  <a:pt x="5293" y="4605"/>
                </a:lnTo>
                <a:lnTo>
                  <a:pt x="5766" y="4132"/>
                </a:lnTo>
                <a:close/>
                <a:moveTo>
                  <a:pt x="9769" y="1"/>
                </a:moveTo>
                <a:cubicBezTo>
                  <a:pt x="9726" y="1"/>
                  <a:pt x="9683" y="2"/>
                  <a:pt x="9641" y="5"/>
                </a:cubicBezTo>
                <a:cubicBezTo>
                  <a:pt x="9105" y="36"/>
                  <a:pt x="8601" y="288"/>
                  <a:pt x="8255" y="666"/>
                </a:cubicBezTo>
                <a:lnTo>
                  <a:pt x="3183" y="5802"/>
                </a:lnTo>
                <a:cubicBezTo>
                  <a:pt x="2741" y="6211"/>
                  <a:pt x="2426" y="6810"/>
                  <a:pt x="2363" y="7440"/>
                </a:cubicBezTo>
                <a:cubicBezTo>
                  <a:pt x="2269" y="7913"/>
                  <a:pt x="2080" y="8385"/>
                  <a:pt x="1733" y="8700"/>
                </a:cubicBezTo>
                <a:lnTo>
                  <a:pt x="379" y="10055"/>
                </a:lnTo>
                <a:cubicBezTo>
                  <a:pt x="1" y="10433"/>
                  <a:pt x="1" y="11095"/>
                  <a:pt x="379" y="11504"/>
                </a:cubicBezTo>
                <a:cubicBezTo>
                  <a:pt x="568" y="11693"/>
                  <a:pt x="851" y="11819"/>
                  <a:pt x="1135" y="11819"/>
                </a:cubicBezTo>
                <a:cubicBezTo>
                  <a:pt x="1418" y="11819"/>
                  <a:pt x="1670" y="11693"/>
                  <a:pt x="1891" y="11504"/>
                </a:cubicBezTo>
                <a:lnTo>
                  <a:pt x="3214" y="10149"/>
                </a:lnTo>
                <a:cubicBezTo>
                  <a:pt x="3561" y="9803"/>
                  <a:pt x="4002" y="9614"/>
                  <a:pt x="4474" y="9519"/>
                </a:cubicBezTo>
                <a:cubicBezTo>
                  <a:pt x="5104" y="9456"/>
                  <a:pt x="5703" y="9141"/>
                  <a:pt x="6144" y="8700"/>
                </a:cubicBezTo>
                <a:lnTo>
                  <a:pt x="11279" y="3502"/>
                </a:lnTo>
                <a:cubicBezTo>
                  <a:pt x="11657" y="3092"/>
                  <a:pt x="11878" y="2525"/>
                  <a:pt x="11846" y="1927"/>
                </a:cubicBezTo>
                <a:cubicBezTo>
                  <a:pt x="11815" y="1360"/>
                  <a:pt x="11531" y="792"/>
                  <a:pt x="11090" y="446"/>
                </a:cubicBezTo>
                <a:cubicBezTo>
                  <a:pt x="10715" y="157"/>
                  <a:pt x="10234" y="1"/>
                  <a:pt x="976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98" name="Google Shape;7098;p42"/>
          <p:cNvGrpSpPr/>
          <p:nvPr/>
        </p:nvGrpSpPr>
        <p:grpSpPr>
          <a:xfrm>
            <a:off x="6512437" y="1689485"/>
            <a:ext cx="334915" cy="334010"/>
            <a:chOff x="-23599325" y="1971025"/>
            <a:chExt cx="296175" cy="295375"/>
          </a:xfrm>
        </p:grpSpPr>
        <p:sp>
          <p:nvSpPr>
            <p:cNvPr id="7099" name="Google Shape;7099;p42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42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1" name="Google Shape;7101;p42"/>
          <p:cNvSpPr/>
          <p:nvPr/>
        </p:nvSpPr>
        <p:spPr>
          <a:xfrm>
            <a:off x="6513129" y="2111607"/>
            <a:ext cx="334010" cy="335791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2" name="Google Shape;7102;p42"/>
          <p:cNvSpPr/>
          <p:nvPr/>
        </p:nvSpPr>
        <p:spPr>
          <a:xfrm>
            <a:off x="6510896" y="2539991"/>
            <a:ext cx="338477" cy="313543"/>
          </a:xfrm>
          <a:custGeom>
            <a:avLst/>
            <a:gdLst/>
            <a:ahLst/>
            <a:cxnLst/>
            <a:rect l="l" t="t" r="r" b="b"/>
            <a:pathLst>
              <a:path w="11973" h="11091" extrusionOk="0">
                <a:moveTo>
                  <a:pt x="2143" y="694"/>
                </a:moveTo>
                <a:cubicBezTo>
                  <a:pt x="2206" y="694"/>
                  <a:pt x="2332" y="726"/>
                  <a:pt x="2363" y="820"/>
                </a:cubicBezTo>
                <a:cubicBezTo>
                  <a:pt x="2489" y="915"/>
                  <a:pt x="2489" y="1167"/>
                  <a:pt x="2363" y="1293"/>
                </a:cubicBezTo>
                <a:lnTo>
                  <a:pt x="1387" y="2269"/>
                </a:lnTo>
                <a:cubicBezTo>
                  <a:pt x="1324" y="2332"/>
                  <a:pt x="1229" y="2395"/>
                  <a:pt x="1135" y="2395"/>
                </a:cubicBezTo>
                <a:cubicBezTo>
                  <a:pt x="1072" y="2395"/>
                  <a:pt x="977" y="2332"/>
                  <a:pt x="914" y="2269"/>
                </a:cubicBezTo>
                <a:cubicBezTo>
                  <a:pt x="788" y="2143"/>
                  <a:pt x="788" y="1923"/>
                  <a:pt x="914" y="1797"/>
                </a:cubicBezTo>
                <a:lnTo>
                  <a:pt x="1891" y="820"/>
                </a:lnTo>
                <a:cubicBezTo>
                  <a:pt x="1985" y="726"/>
                  <a:pt x="2048" y="694"/>
                  <a:pt x="2143" y="694"/>
                </a:cubicBezTo>
                <a:close/>
                <a:moveTo>
                  <a:pt x="2647" y="2017"/>
                </a:moveTo>
                <a:lnTo>
                  <a:pt x="5325" y="4191"/>
                </a:lnTo>
                <a:lnTo>
                  <a:pt x="3151" y="4191"/>
                </a:lnTo>
                <a:lnTo>
                  <a:pt x="2111" y="2584"/>
                </a:lnTo>
                <a:lnTo>
                  <a:pt x="2647" y="2017"/>
                </a:lnTo>
                <a:close/>
                <a:moveTo>
                  <a:pt x="10555" y="2805"/>
                </a:moveTo>
                <a:lnTo>
                  <a:pt x="10555" y="2805"/>
                </a:lnTo>
                <a:cubicBezTo>
                  <a:pt x="10523" y="3277"/>
                  <a:pt x="10334" y="3750"/>
                  <a:pt x="10050" y="4191"/>
                </a:cubicBezTo>
                <a:lnTo>
                  <a:pt x="8318" y="4191"/>
                </a:lnTo>
                <a:cubicBezTo>
                  <a:pt x="8822" y="3403"/>
                  <a:pt x="9641" y="2931"/>
                  <a:pt x="10555" y="2805"/>
                </a:cubicBezTo>
                <a:close/>
                <a:moveTo>
                  <a:pt x="10964" y="4853"/>
                </a:moveTo>
                <a:cubicBezTo>
                  <a:pt x="11153" y="4853"/>
                  <a:pt x="11311" y="5010"/>
                  <a:pt x="11311" y="5231"/>
                </a:cubicBezTo>
                <a:cubicBezTo>
                  <a:pt x="11279" y="5294"/>
                  <a:pt x="11279" y="5388"/>
                  <a:pt x="11185" y="5420"/>
                </a:cubicBezTo>
                <a:cubicBezTo>
                  <a:pt x="11122" y="5483"/>
                  <a:pt x="11027" y="5577"/>
                  <a:pt x="10933" y="5577"/>
                </a:cubicBezTo>
                <a:lnTo>
                  <a:pt x="1198" y="5577"/>
                </a:lnTo>
                <a:cubicBezTo>
                  <a:pt x="1072" y="5577"/>
                  <a:pt x="1009" y="5546"/>
                  <a:pt x="914" y="5420"/>
                </a:cubicBezTo>
                <a:cubicBezTo>
                  <a:pt x="882" y="5325"/>
                  <a:pt x="851" y="5294"/>
                  <a:pt x="851" y="5231"/>
                </a:cubicBezTo>
                <a:cubicBezTo>
                  <a:pt x="851" y="5010"/>
                  <a:pt x="1009" y="4853"/>
                  <a:pt x="1198" y="4853"/>
                </a:cubicBezTo>
                <a:close/>
                <a:moveTo>
                  <a:pt x="10555" y="6239"/>
                </a:moveTo>
                <a:cubicBezTo>
                  <a:pt x="10428" y="7058"/>
                  <a:pt x="10082" y="8098"/>
                  <a:pt x="8759" y="9043"/>
                </a:cubicBezTo>
                <a:lnTo>
                  <a:pt x="3340" y="9043"/>
                </a:lnTo>
                <a:cubicBezTo>
                  <a:pt x="2363" y="8381"/>
                  <a:pt x="1765" y="7657"/>
                  <a:pt x="1576" y="6270"/>
                </a:cubicBezTo>
                <a:lnTo>
                  <a:pt x="9137" y="6270"/>
                </a:lnTo>
                <a:cubicBezTo>
                  <a:pt x="9074" y="6711"/>
                  <a:pt x="8822" y="7216"/>
                  <a:pt x="8192" y="7751"/>
                </a:cubicBezTo>
                <a:cubicBezTo>
                  <a:pt x="8034" y="7846"/>
                  <a:pt x="8034" y="8098"/>
                  <a:pt x="8160" y="8224"/>
                </a:cubicBezTo>
                <a:cubicBezTo>
                  <a:pt x="8223" y="8287"/>
                  <a:pt x="8318" y="8318"/>
                  <a:pt x="8444" y="8318"/>
                </a:cubicBezTo>
                <a:cubicBezTo>
                  <a:pt x="8507" y="8318"/>
                  <a:pt x="8601" y="8287"/>
                  <a:pt x="8633" y="8255"/>
                </a:cubicBezTo>
                <a:cubicBezTo>
                  <a:pt x="9483" y="7531"/>
                  <a:pt x="9767" y="6838"/>
                  <a:pt x="9861" y="6239"/>
                </a:cubicBezTo>
                <a:close/>
                <a:moveTo>
                  <a:pt x="8475" y="9704"/>
                </a:moveTo>
                <a:lnTo>
                  <a:pt x="8475" y="10051"/>
                </a:lnTo>
                <a:cubicBezTo>
                  <a:pt x="8507" y="10272"/>
                  <a:pt x="8349" y="10429"/>
                  <a:pt x="8160" y="10429"/>
                </a:cubicBezTo>
                <a:lnTo>
                  <a:pt x="3938" y="10429"/>
                </a:lnTo>
                <a:cubicBezTo>
                  <a:pt x="3749" y="10429"/>
                  <a:pt x="3592" y="10272"/>
                  <a:pt x="3592" y="10051"/>
                </a:cubicBezTo>
                <a:lnTo>
                  <a:pt x="3592" y="9704"/>
                </a:lnTo>
                <a:close/>
                <a:moveTo>
                  <a:pt x="2143" y="1"/>
                </a:moveTo>
                <a:cubicBezTo>
                  <a:pt x="1859" y="1"/>
                  <a:pt x="1576" y="127"/>
                  <a:pt x="1387" y="348"/>
                </a:cubicBezTo>
                <a:lnTo>
                  <a:pt x="410" y="1324"/>
                </a:lnTo>
                <a:cubicBezTo>
                  <a:pt x="0" y="1702"/>
                  <a:pt x="0" y="2364"/>
                  <a:pt x="410" y="2773"/>
                </a:cubicBezTo>
                <a:cubicBezTo>
                  <a:pt x="599" y="2962"/>
                  <a:pt x="882" y="3088"/>
                  <a:pt x="1135" y="3088"/>
                </a:cubicBezTo>
                <a:cubicBezTo>
                  <a:pt x="1261" y="3088"/>
                  <a:pt x="1418" y="3057"/>
                  <a:pt x="1544" y="3025"/>
                </a:cubicBezTo>
                <a:lnTo>
                  <a:pt x="2332" y="4191"/>
                </a:lnTo>
                <a:lnTo>
                  <a:pt x="1198" y="4191"/>
                </a:lnTo>
                <a:cubicBezTo>
                  <a:pt x="599" y="4191"/>
                  <a:pt x="158" y="4664"/>
                  <a:pt x="158" y="5231"/>
                </a:cubicBezTo>
                <a:cubicBezTo>
                  <a:pt x="158" y="5451"/>
                  <a:pt x="252" y="5640"/>
                  <a:pt x="347" y="5861"/>
                </a:cubicBezTo>
                <a:cubicBezTo>
                  <a:pt x="473" y="6050"/>
                  <a:pt x="662" y="6176"/>
                  <a:pt x="914" y="6207"/>
                </a:cubicBezTo>
                <a:cubicBezTo>
                  <a:pt x="977" y="6995"/>
                  <a:pt x="1229" y="7625"/>
                  <a:pt x="1544" y="8161"/>
                </a:cubicBezTo>
                <a:cubicBezTo>
                  <a:pt x="1859" y="8696"/>
                  <a:pt x="2300" y="9106"/>
                  <a:pt x="2930" y="9547"/>
                </a:cubicBezTo>
                <a:lnTo>
                  <a:pt x="2930" y="10051"/>
                </a:lnTo>
                <a:cubicBezTo>
                  <a:pt x="2930" y="10650"/>
                  <a:pt x="3403" y="11091"/>
                  <a:pt x="3938" y="11091"/>
                </a:cubicBezTo>
                <a:lnTo>
                  <a:pt x="8160" y="11091"/>
                </a:lnTo>
                <a:cubicBezTo>
                  <a:pt x="8759" y="11091"/>
                  <a:pt x="9168" y="10618"/>
                  <a:pt x="9168" y="10051"/>
                </a:cubicBezTo>
                <a:lnTo>
                  <a:pt x="9168" y="9547"/>
                </a:lnTo>
                <a:cubicBezTo>
                  <a:pt x="10428" y="8696"/>
                  <a:pt x="11122" y="7594"/>
                  <a:pt x="11216" y="6207"/>
                </a:cubicBezTo>
                <a:cubicBezTo>
                  <a:pt x="11437" y="6113"/>
                  <a:pt x="11626" y="6018"/>
                  <a:pt x="11752" y="5861"/>
                </a:cubicBezTo>
                <a:cubicBezTo>
                  <a:pt x="11846" y="5640"/>
                  <a:pt x="11941" y="5451"/>
                  <a:pt x="11941" y="5231"/>
                </a:cubicBezTo>
                <a:cubicBezTo>
                  <a:pt x="11972" y="4632"/>
                  <a:pt x="11500" y="4191"/>
                  <a:pt x="10901" y="4191"/>
                </a:cubicBezTo>
                <a:lnTo>
                  <a:pt x="10838" y="4191"/>
                </a:lnTo>
                <a:cubicBezTo>
                  <a:pt x="11122" y="3656"/>
                  <a:pt x="11279" y="3057"/>
                  <a:pt x="11279" y="2458"/>
                </a:cubicBezTo>
                <a:cubicBezTo>
                  <a:pt x="11279" y="2269"/>
                  <a:pt x="11122" y="2112"/>
                  <a:pt x="10901" y="2112"/>
                </a:cubicBezTo>
                <a:cubicBezTo>
                  <a:pt x="9452" y="2112"/>
                  <a:pt x="8160" y="2931"/>
                  <a:pt x="7530" y="4191"/>
                </a:cubicBezTo>
                <a:lnTo>
                  <a:pt x="6427" y="4191"/>
                </a:lnTo>
                <a:lnTo>
                  <a:pt x="3088" y="1482"/>
                </a:lnTo>
                <a:cubicBezTo>
                  <a:pt x="3245" y="1072"/>
                  <a:pt x="3151" y="663"/>
                  <a:pt x="2867" y="348"/>
                </a:cubicBezTo>
                <a:cubicBezTo>
                  <a:pt x="2678" y="127"/>
                  <a:pt x="2395" y="1"/>
                  <a:pt x="214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3" name="Google Shape;7103;p42"/>
          <p:cNvSpPr/>
          <p:nvPr/>
        </p:nvSpPr>
        <p:spPr>
          <a:xfrm>
            <a:off x="7778709" y="1689004"/>
            <a:ext cx="336696" cy="334915"/>
          </a:xfrm>
          <a:custGeom>
            <a:avLst/>
            <a:gdLst/>
            <a:ahLst/>
            <a:cxnLst/>
            <a:rect l="l" t="t" r="r" b="b"/>
            <a:pathLst>
              <a:path w="11910" h="11847" extrusionOk="0">
                <a:moveTo>
                  <a:pt x="1104" y="693"/>
                </a:moveTo>
                <a:cubicBezTo>
                  <a:pt x="2521" y="693"/>
                  <a:pt x="3592" y="1702"/>
                  <a:pt x="3813" y="3371"/>
                </a:cubicBezTo>
                <a:lnTo>
                  <a:pt x="3939" y="4190"/>
                </a:lnTo>
                <a:lnTo>
                  <a:pt x="3781" y="4190"/>
                </a:lnTo>
                <a:cubicBezTo>
                  <a:pt x="3592" y="4190"/>
                  <a:pt x="3435" y="4190"/>
                  <a:pt x="3246" y="4222"/>
                </a:cubicBezTo>
                <a:lnTo>
                  <a:pt x="3151" y="3497"/>
                </a:lnTo>
                <a:cubicBezTo>
                  <a:pt x="2962" y="2143"/>
                  <a:pt x="2206" y="1418"/>
                  <a:pt x="1104" y="1418"/>
                </a:cubicBezTo>
                <a:cubicBezTo>
                  <a:pt x="915" y="1418"/>
                  <a:pt x="757" y="1260"/>
                  <a:pt x="757" y="1040"/>
                </a:cubicBezTo>
                <a:cubicBezTo>
                  <a:pt x="757" y="851"/>
                  <a:pt x="915" y="693"/>
                  <a:pt x="1104" y="693"/>
                </a:cubicBezTo>
                <a:close/>
                <a:moveTo>
                  <a:pt x="6617" y="3529"/>
                </a:moveTo>
                <a:cubicBezTo>
                  <a:pt x="7184" y="3529"/>
                  <a:pt x="7657" y="4001"/>
                  <a:pt x="7657" y="4568"/>
                </a:cubicBezTo>
                <a:lnTo>
                  <a:pt x="7657" y="5577"/>
                </a:lnTo>
                <a:lnTo>
                  <a:pt x="6774" y="5577"/>
                </a:lnTo>
                <a:lnTo>
                  <a:pt x="6554" y="5356"/>
                </a:lnTo>
                <a:lnTo>
                  <a:pt x="6522" y="5293"/>
                </a:lnTo>
                <a:cubicBezTo>
                  <a:pt x="6050" y="4820"/>
                  <a:pt x="5388" y="4474"/>
                  <a:pt x="4695" y="4316"/>
                </a:cubicBezTo>
                <a:lnTo>
                  <a:pt x="4569" y="3529"/>
                </a:lnTo>
                <a:close/>
                <a:moveTo>
                  <a:pt x="3466" y="4915"/>
                </a:moveTo>
                <a:lnTo>
                  <a:pt x="3466" y="5608"/>
                </a:lnTo>
                <a:cubicBezTo>
                  <a:pt x="3088" y="5671"/>
                  <a:pt x="2679" y="5860"/>
                  <a:pt x="2364" y="6081"/>
                </a:cubicBezTo>
                <a:lnTo>
                  <a:pt x="1860" y="5577"/>
                </a:lnTo>
                <a:cubicBezTo>
                  <a:pt x="2332" y="5230"/>
                  <a:pt x="2868" y="4978"/>
                  <a:pt x="3466" y="4915"/>
                </a:cubicBezTo>
                <a:close/>
                <a:moveTo>
                  <a:pt x="4191" y="4915"/>
                </a:moveTo>
                <a:cubicBezTo>
                  <a:pt x="4790" y="4978"/>
                  <a:pt x="5325" y="5230"/>
                  <a:pt x="5798" y="5577"/>
                </a:cubicBezTo>
                <a:lnTo>
                  <a:pt x="5294" y="6081"/>
                </a:lnTo>
                <a:cubicBezTo>
                  <a:pt x="4979" y="5860"/>
                  <a:pt x="4569" y="5703"/>
                  <a:pt x="4191" y="5608"/>
                </a:cubicBezTo>
                <a:lnTo>
                  <a:pt x="4191" y="4915"/>
                </a:lnTo>
                <a:close/>
                <a:moveTo>
                  <a:pt x="6270" y="6049"/>
                </a:moveTo>
                <a:cubicBezTo>
                  <a:pt x="6617" y="6522"/>
                  <a:pt x="6869" y="7057"/>
                  <a:pt x="6932" y="7656"/>
                </a:cubicBezTo>
                <a:lnTo>
                  <a:pt x="6239" y="7656"/>
                </a:lnTo>
                <a:cubicBezTo>
                  <a:pt x="6176" y="7278"/>
                  <a:pt x="5987" y="6868"/>
                  <a:pt x="5766" y="6553"/>
                </a:cubicBezTo>
                <a:lnTo>
                  <a:pt x="6270" y="6049"/>
                </a:lnTo>
                <a:close/>
                <a:moveTo>
                  <a:pt x="1387" y="6081"/>
                </a:moveTo>
                <a:lnTo>
                  <a:pt x="1891" y="6616"/>
                </a:lnTo>
                <a:cubicBezTo>
                  <a:pt x="1671" y="6931"/>
                  <a:pt x="1513" y="7309"/>
                  <a:pt x="1419" y="7719"/>
                </a:cubicBezTo>
                <a:lnTo>
                  <a:pt x="725" y="7719"/>
                </a:lnTo>
                <a:cubicBezTo>
                  <a:pt x="788" y="7057"/>
                  <a:pt x="1041" y="6522"/>
                  <a:pt x="1387" y="6081"/>
                </a:cubicBezTo>
                <a:close/>
                <a:moveTo>
                  <a:pt x="8792" y="6327"/>
                </a:moveTo>
                <a:cubicBezTo>
                  <a:pt x="9316" y="6327"/>
                  <a:pt x="9736" y="6806"/>
                  <a:pt x="9736" y="7341"/>
                </a:cubicBezTo>
                <a:lnTo>
                  <a:pt x="9736" y="7719"/>
                </a:lnTo>
                <a:lnTo>
                  <a:pt x="7657" y="7719"/>
                </a:lnTo>
                <a:cubicBezTo>
                  <a:pt x="7594" y="7183"/>
                  <a:pt x="7436" y="6774"/>
                  <a:pt x="7247" y="6333"/>
                </a:cubicBezTo>
                <a:lnTo>
                  <a:pt x="8696" y="6333"/>
                </a:lnTo>
                <a:cubicBezTo>
                  <a:pt x="8729" y="6329"/>
                  <a:pt x="8761" y="6327"/>
                  <a:pt x="8792" y="6327"/>
                </a:cubicBezTo>
                <a:close/>
                <a:moveTo>
                  <a:pt x="3813" y="6270"/>
                </a:moveTo>
                <a:cubicBezTo>
                  <a:pt x="4790" y="6270"/>
                  <a:pt x="5577" y="7057"/>
                  <a:pt x="5577" y="8034"/>
                </a:cubicBezTo>
                <a:cubicBezTo>
                  <a:pt x="5577" y="8979"/>
                  <a:pt x="4790" y="9767"/>
                  <a:pt x="3813" y="9767"/>
                </a:cubicBezTo>
                <a:cubicBezTo>
                  <a:pt x="2868" y="9767"/>
                  <a:pt x="2080" y="8979"/>
                  <a:pt x="2080" y="8034"/>
                </a:cubicBezTo>
                <a:cubicBezTo>
                  <a:pt x="2080" y="7057"/>
                  <a:pt x="2868" y="6270"/>
                  <a:pt x="3813" y="6270"/>
                </a:cubicBezTo>
                <a:close/>
                <a:moveTo>
                  <a:pt x="1419" y="8381"/>
                </a:moveTo>
                <a:cubicBezTo>
                  <a:pt x="1450" y="8759"/>
                  <a:pt x="1671" y="9168"/>
                  <a:pt x="1891" y="9483"/>
                </a:cubicBezTo>
                <a:lnTo>
                  <a:pt x="1387" y="9987"/>
                </a:lnTo>
                <a:cubicBezTo>
                  <a:pt x="1041" y="9515"/>
                  <a:pt x="788" y="8979"/>
                  <a:pt x="725" y="8381"/>
                </a:cubicBezTo>
                <a:close/>
                <a:moveTo>
                  <a:pt x="6932" y="8381"/>
                </a:moveTo>
                <a:cubicBezTo>
                  <a:pt x="6869" y="8979"/>
                  <a:pt x="6617" y="9515"/>
                  <a:pt x="6270" y="9987"/>
                </a:cubicBezTo>
                <a:lnTo>
                  <a:pt x="5766" y="9483"/>
                </a:lnTo>
                <a:cubicBezTo>
                  <a:pt x="5987" y="9168"/>
                  <a:pt x="6144" y="8759"/>
                  <a:pt x="6239" y="8381"/>
                </a:cubicBezTo>
                <a:close/>
                <a:moveTo>
                  <a:pt x="5294" y="9956"/>
                </a:moveTo>
                <a:lnTo>
                  <a:pt x="5798" y="10460"/>
                </a:lnTo>
                <a:cubicBezTo>
                  <a:pt x="5357" y="10806"/>
                  <a:pt x="4821" y="11058"/>
                  <a:pt x="4191" y="11121"/>
                </a:cubicBezTo>
                <a:lnTo>
                  <a:pt x="4191" y="10428"/>
                </a:lnTo>
                <a:cubicBezTo>
                  <a:pt x="4569" y="10397"/>
                  <a:pt x="4979" y="10176"/>
                  <a:pt x="5294" y="9956"/>
                </a:cubicBezTo>
                <a:close/>
                <a:moveTo>
                  <a:pt x="2364" y="9987"/>
                </a:moveTo>
                <a:cubicBezTo>
                  <a:pt x="2679" y="10208"/>
                  <a:pt x="3088" y="10397"/>
                  <a:pt x="3466" y="10460"/>
                </a:cubicBezTo>
                <a:lnTo>
                  <a:pt x="3466" y="11184"/>
                </a:lnTo>
                <a:cubicBezTo>
                  <a:pt x="2868" y="11090"/>
                  <a:pt x="2332" y="10838"/>
                  <a:pt x="1860" y="10491"/>
                </a:cubicBezTo>
                <a:lnTo>
                  <a:pt x="2364" y="9987"/>
                </a:lnTo>
                <a:close/>
                <a:moveTo>
                  <a:pt x="9389" y="10460"/>
                </a:moveTo>
                <a:cubicBezTo>
                  <a:pt x="9578" y="10460"/>
                  <a:pt x="9736" y="10617"/>
                  <a:pt x="9736" y="10806"/>
                </a:cubicBezTo>
                <a:cubicBezTo>
                  <a:pt x="9736" y="10995"/>
                  <a:pt x="9578" y="11184"/>
                  <a:pt x="9389" y="11184"/>
                </a:cubicBezTo>
                <a:cubicBezTo>
                  <a:pt x="9169" y="11184"/>
                  <a:pt x="9011" y="10995"/>
                  <a:pt x="9011" y="10806"/>
                </a:cubicBezTo>
                <a:cubicBezTo>
                  <a:pt x="9011" y="10617"/>
                  <a:pt x="9169" y="10460"/>
                  <a:pt x="9389" y="10460"/>
                </a:cubicBezTo>
                <a:close/>
                <a:moveTo>
                  <a:pt x="1104" y="0"/>
                </a:moveTo>
                <a:cubicBezTo>
                  <a:pt x="505" y="0"/>
                  <a:pt x="95" y="473"/>
                  <a:pt x="95" y="1008"/>
                </a:cubicBezTo>
                <a:cubicBezTo>
                  <a:pt x="95" y="1544"/>
                  <a:pt x="568" y="2048"/>
                  <a:pt x="1104" y="2048"/>
                </a:cubicBezTo>
                <a:cubicBezTo>
                  <a:pt x="2049" y="2048"/>
                  <a:pt x="2364" y="2867"/>
                  <a:pt x="2490" y="3529"/>
                </a:cubicBezTo>
                <a:lnTo>
                  <a:pt x="2616" y="4348"/>
                </a:lnTo>
                <a:cubicBezTo>
                  <a:pt x="2049" y="4537"/>
                  <a:pt x="1576" y="4852"/>
                  <a:pt x="1167" y="5262"/>
                </a:cubicBezTo>
                <a:lnTo>
                  <a:pt x="1104" y="5293"/>
                </a:lnTo>
                <a:cubicBezTo>
                  <a:pt x="442" y="5955"/>
                  <a:pt x="1" y="6900"/>
                  <a:pt x="1" y="7971"/>
                </a:cubicBezTo>
                <a:cubicBezTo>
                  <a:pt x="1" y="9011"/>
                  <a:pt x="442" y="9956"/>
                  <a:pt x="1104" y="10649"/>
                </a:cubicBezTo>
                <a:lnTo>
                  <a:pt x="1167" y="10680"/>
                </a:lnTo>
                <a:lnTo>
                  <a:pt x="1198" y="10743"/>
                </a:lnTo>
                <a:cubicBezTo>
                  <a:pt x="1860" y="11405"/>
                  <a:pt x="2805" y="11846"/>
                  <a:pt x="3876" y="11846"/>
                </a:cubicBezTo>
                <a:cubicBezTo>
                  <a:pt x="4884" y="11846"/>
                  <a:pt x="5829" y="11405"/>
                  <a:pt x="6554" y="10743"/>
                </a:cubicBezTo>
                <a:lnTo>
                  <a:pt x="6585" y="10680"/>
                </a:lnTo>
                <a:lnTo>
                  <a:pt x="6617" y="10649"/>
                </a:lnTo>
                <a:cubicBezTo>
                  <a:pt x="7216" y="10019"/>
                  <a:pt x="7625" y="9231"/>
                  <a:pt x="7688" y="8318"/>
                </a:cubicBezTo>
                <a:lnTo>
                  <a:pt x="9106" y="8318"/>
                </a:lnTo>
                <a:lnTo>
                  <a:pt x="9106" y="9798"/>
                </a:lnTo>
                <a:cubicBezTo>
                  <a:pt x="8728" y="9956"/>
                  <a:pt x="8381" y="10302"/>
                  <a:pt x="8381" y="10775"/>
                </a:cubicBezTo>
                <a:cubicBezTo>
                  <a:pt x="8381" y="11373"/>
                  <a:pt x="8854" y="11783"/>
                  <a:pt x="9421" y="11783"/>
                </a:cubicBezTo>
                <a:cubicBezTo>
                  <a:pt x="9862" y="11783"/>
                  <a:pt x="10240" y="11531"/>
                  <a:pt x="10398" y="11090"/>
                </a:cubicBezTo>
                <a:lnTo>
                  <a:pt x="11532" y="11090"/>
                </a:lnTo>
                <a:cubicBezTo>
                  <a:pt x="11752" y="11090"/>
                  <a:pt x="11910" y="10932"/>
                  <a:pt x="11910" y="10743"/>
                </a:cubicBezTo>
                <a:cubicBezTo>
                  <a:pt x="11910" y="10523"/>
                  <a:pt x="11689" y="10460"/>
                  <a:pt x="11500" y="10460"/>
                </a:cubicBezTo>
                <a:lnTo>
                  <a:pt x="10366" y="10460"/>
                </a:lnTo>
                <a:cubicBezTo>
                  <a:pt x="10240" y="10176"/>
                  <a:pt x="10019" y="9956"/>
                  <a:pt x="9736" y="9830"/>
                </a:cubicBezTo>
                <a:lnTo>
                  <a:pt x="9736" y="8381"/>
                </a:lnTo>
                <a:lnTo>
                  <a:pt x="10807" y="8381"/>
                </a:lnTo>
                <a:cubicBezTo>
                  <a:pt x="10996" y="8381"/>
                  <a:pt x="11154" y="8223"/>
                  <a:pt x="11154" y="8034"/>
                </a:cubicBezTo>
                <a:cubicBezTo>
                  <a:pt x="11154" y="7813"/>
                  <a:pt x="10996" y="7656"/>
                  <a:pt x="10807" y="7656"/>
                </a:cubicBezTo>
                <a:lnTo>
                  <a:pt x="10461" y="7656"/>
                </a:lnTo>
                <a:lnTo>
                  <a:pt x="10461" y="7309"/>
                </a:lnTo>
                <a:cubicBezTo>
                  <a:pt x="10461" y="6364"/>
                  <a:pt x="9673" y="5577"/>
                  <a:pt x="8728" y="5577"/>
                </a:cubicBezTo>
                <a:lnTo>
                  <a:pt x="8350" y="5577"/>
                </a:lnTo>
                <a:lnTo>
                  <a:pt x="8350" y="4568"/>
                </a:lnTo>
                <a:cubicBezTo>
                  <a:pt x="8350" y="3623"/>
                  <a:pt x="7562" y="2836"/>
                  <a:pt x="6617" y="2836"/>
                </a:cubicBezTo>
                <a:lnTo>
                  <a:pt x="4443" y="2836"/>
                </a:lnTo>
                <a:cubicBezTo>
                  <a:pt x="4254" y="2048"/>
                  <a:pt x="3907" y="1418"/>
                  <a:pt x="3403" y="882"/>
                </a:cubicBezTo>
                <a:cubicBezTo>
                  <a:pt x="2773" y="315"/>
                  <a:pt x="1986" y="0"/>
                  <a:pt x="11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4" name="Google Shape;7104;p42"/>
          <p:cNvGrpSpPr/>
          <p:nvPr/>
        </p:nvGrpSpPr>
        <p:grpSpPr>
          <a:xfrm>
            <a:off x="2705151" y="1689145"/>
            <a:ext cx="341134" cy="334689"/>
            <a:chOff x="-26993200" y="1961775"/>
            <a:chExt cx="301675" cy="295975"/>
          </a:xfrm>
        </p:grpSpPr>
        <p:sp>
          <p:nvSpPr>
            <p:cNvPr id="7105" name="Google Shape;7105;p42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42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42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8" name="Google Shape;7108;p42"/>
          <p:cNvGrpSpPr/>
          <p:nvPr/>
        </p:nvGrpSpPr>
        <p:grpSpPr>
          <a:xfrm>
            <a:off x="2728756" y="2112531"/>
            <a:ext cx="293923" cy="334010"/>
            <a:chOff x="-26970350" y="2332550"/>
            <a:chExt cx="259925" cy="295375"/>
          </a:xfrm>
        </p:grpSpPr>
        <p:sp>
          <p:nvSpPr>
            <p:cNvPr id="7109" name="Google Shape;7109;p42"/>
            <p:cNvSpPr/>
            <p:nvPr/>
          </p:nvSpPr>
          <p:spPr>
            <a:xfrm>
              <a:off x="-26970350" y="2332550"/>
              <a:ext cx="259925" cy="295375"/>
            </a:xfrm>
            <a:custGeom>
              <a:avLst/>
              <a:gdLst/>
              <a:ahLst/>
              <a:cxnLst/>
              <a:rect l="l" t="t" r="r" b="b"/>
              <a:pathLst>
                <a:path w="10397" h="11815" extrusionOk="0">
                  <a:moveTo>
                    <a:pt x="6963" y="662"/>
                  </a:moveTo>
                  <a:cubicBezTo>
                    <a:pt x="7152" y="662"/>
                    <a:pt x="7404" y="693"/>
                    <a:pt x="7593" y="756"/>
                  </a:cubicBezTo>
                  <a:cubicBezTo>
                    <a:pt x="8538" y="977"/>
                    <a:pt x="9294" y="1733"/>
                    <a:pt x="9515" y="2646"/>
                  </a:cubicBezTo>
                  <a:cubicBezTo>
                    <a:pt x="9672" y="3466"/>
                    <a:pt x="9483" y="4285"/>
                    <a:pt x="8979" y="4946"/>
                  </a:cubicBezTo>
                  <a:cubicBezTo>
                    <a:pt x="8475" y="5639"/>
                    <a:pt x="8160" y="6522"/>
                    <a:pt x="8160" y="7467"/>
                  </a:cubicBezTo>
                  <a:lnTo>
                    <a:pt x="8160" y="10208"/>
                  </a:lnTo>
                  <a:cubicBezTo>
                    <a:pt x="8160" y="10712"/>
                    <a:pt x="7719" y="11090"/>
                    <a:pt x="7246" y="11090"/>
                  </a:cubicBezTo>
                  <a:cubicBezTo>
                    <a:pt x="6742" y="11090"/>
                    <a:pt x="6333" y="10680"/>
                    <a:pt x="6333" y="10208"/>
                  </a:cubicBezTo>
                  <a:lnTo>
                    <a:pt x="6333" y="8538"/>
                  </a:lnTo>
                  <a:cubicBezTo>
                    <a:pt x="6333" y="7908"/>
                    <a:pt x="5829" y="7404"/>
                    <a:pt x="5198" y="7404"/>
                  </a:cubicBezTo>
                  <a:cubicBezTo>
                    <a:pt x="4568" y="7404"/>
                    <a:pt x="4064" y="7908"/>
                    <a:pt x="4064" y="8538"/>
                  </a:cubicBezTo>
                  <a:lnTo>
                    <a:pt x="4064" y="10208"/>
                  </a:lnTo>
                  <a:cubicBezTo>
                    <a:pt x="4064" y="10712"/>
                    <a:pt x="3623" y="11090"/>
                    <a:pt x="3151" y="11090"/>
                  </a:cubicBezTo>
                  <a:cubicBezTo>
                    <a:pt x="2647" y="11090"/>
                    <a:pt x="2237" y="10680"/>
                    <a:pt x="2237" y="10208"/>
                  </a:cubicBezTo>
                  <a:lnTo>
                    <a:pt x="2237" y="7467"/>
                  </a:lnTo>
                  <a:cubicBezTo>
                    <a:pt x="2237" y="6522"/>
                    <a:pt x="1953" y="5639"/>
                    <a:pt x="1418" y="4946"/>
                  </a:cubicBezTo>
                  <a:cubicBezTo>
                    <a:pt x="914" y="4285"/>
                    <a:pt x="756" y="3466"/>
                    <a:pt x="945" y="2646"/>
                  </a:cubicBezTo>
                  <a:cubicBezTo>
                    <a:pt x="1166" y="1701"/>
                    <a:pt x="1922" y="945"/>
                    <a:pt x="2867" y="756"/>
                  </a:cubicBezTo>
                  <a:cubicBezTo>
                    <a:pt x="3056" y="693"/>
                    <a:pt x="3308" y="662"/>
                    <a:pt x="3497" y="662"/>
                  </a:cubicBezTo>
                  <a:cubicBezTo>
                    <a:pt x="4064" y="662"/>
                    <a:pt x="4600" y="819"/>
                    <a:pt x="5041" y="1134"/>
                  </a:cubicBezTo>
                  <a:cubicBezTo>
                    <a:pt x="5104" y="1166"/>
                    <a:pt x="5175" y="1181"/>
                    <a:pt x="5242" y="1181"/>
                  </a:cubicBezTo>
                  <a:cubicBezTo>
                    <a:pt x="5309" y="1181"/>
                    <a:pt x="5372" y="1166"/>
                    <a:pt x="5419" y="1134"/>
                  </a:cubicBezTo>
                  <a:cubicBezTo>
                    <a:pt x="5860" y="819"/>
                    <a:pt x="6427" y="662"/>
                    <a:pt x="6963" y="662"/>
                  </a:cubicBezTo>
                  <a:close/>
                  <a:moveTo>
                    <a:pt x="3466" y="0"/>
                  </a:moveTo>
                  <a:cubicBezTo>
                    <a:pt x="3182" y="0"/>
                    <a:pt x="2899" y="32"/>
                    <a:pt x="2678" y="63"/>
                  </a:cubicBezTo>
                  <a:cubicBezTo>
                    <a:pt x="1481" y="347"/>
                    <a:pt x="504" y="1292"/>
                    <a:pt x="221" y="2489"/>
                  </a:cubicBezTo>
                  <a:cubicBezTo>
                    <a:pt x="0" y="3497"/>
                    <a:pt x="189" y="4568"/>
                    <a:pt x="851" y="5387"/>
                  </a:cubicBezTo>
                  <a:cubicBezTo>
                    <a:pt x="1292" y="5954"/>
                    <a:pt x="1544" y="6679"/>
                    <a:pt x="1544" y="7467"/>
                  </a:cubicBezTo>
                  <a:lnTo>
                    <a:pt x="1544" y="10208"/>
                  </a:lnTo>
                  <a:cubicBezTo>
                    <a:pt x="1544" y="11090"/>
                    <a:pt x="2237" y="11814"/>
                    <a:pt x="3151" y="11814"/>
                  </a:cubicBezTo>
                  <a:cubicBezTo>
                    <a:pt x="4064" y="11814"/>
                    <a:pt x="4757" y="11090"/>
                    <a:pt x="4757" y="10208"/>
                  </a:cubicBezTo>
                  <a:lnTo>
                    <a:pt x="4757" y="8538"/>
                  </a:lnTo>
                  <a:cubicBezTo>
                    <a:pt x="4757" y="8317"/>
                    <a:pt x="4946" y="8065"/>
                    <a:pt x="5230" y="8065"/>
                  </a:cubicBezTo>
                  <a:cubicBezTo>
                    <a:pt x="5482" y="8065"/>
                    <a:pt x="5703" y="8254"/>
                    <a:pt x="5703" y="8538"/>
                  </a:cubicBezTo>
                  <a:lnTo>
                    <a:pt x="5703" y="10208"/>
                  </a:lnTo>
                  <a:cubicBezTo>
                    <a:pt x="5703" y="11090"/>
                    <a:pt x="6427" y="11814"/>
                    <a:pt x="7309" y="11814"/>
                  </a:cubicBezTo>
                  <a:cubicBezTo>
                    <a:pt x="8223" y="11814"/>
                    <a:pt x="8948" y="11090"/>
                    <a:pt x="8948" y="10208"/>
                  </a:cubicBezTo>
                  <a:lnTo>
                    <a:pt x="8948" y="7467"/>
                  </a:lnTo>
                  <a:cubicBezTo>
                    <a:pt x="8948" y="6679"/>
                    <a:pt x="9168" y="5954"/>
                    <a:pt x="9609" y="5387"/>
                  </a:cubicBezTo>
                  <a:cubicBezTo>
                    <a:pt x="10145" y="4568"/>
                    <a:pt x="10397" y="3497"/>
                    <a:pt x="10145" y="2489"/>
                  </a:cubicBezTo>
                  <a:cubicBezTo>
                    <a:pt x="9893" y="1292"/>
                    <a:pt x="8885" y="347"/>
                    <a:pt x="7719" y="63"/>
                  </a:cubicBezTo>
                  <a:cubicBezTo>
                    <a:pt x="7435" y="0"/>
                    <a:pt x="7152" y="0"/>
                    <a:pt x="6931" y="0"/>
                  </a:cubicBezTo>
                  <a:cubicBezTo>
                    <a:pt x="6333" y="0"/>
                    <a:pt x="5703" y="158"/>
                    <a:pt x="5198" y="473"/>
                  </a:cubicBezTo>
                  <a:cubicBezTo>
                    <a:pt x="4694" y="158"/>
                    <a:pt x="4064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42"/>
            <p:cNvSpPr/>
            <p:nvPr/>
          </p:nvSpPr>
          <p:spPr>
            <a:xfrm>
              <a:off x="-26831725" y="2365650"/>
              <a:ext cx="82700" cy="81900"/>
            </a:xfrm>
            <a:custGeom>
              <a:avLst/>
              <a:gdLst/>
              <a:ahLst/>
              <a:cxnLst/>
              <a:rect l="l" t="t" r="r" b="b"/>
              <a:pathLst>
                <a:path w="3308" h="3276" extrusionOk="0">
                  <a:moveTo>
                    <a:pt x="1335" y="0"/>
                  </a:moveTo>
                  <a:cubicBezTo>
                    <a:pt x="937" y="0"/>
                    <a:pt x="544" y="121"/>
                    <a:pt x="189" y="377"/>
                  </a:cubicBezTo>
                  <a:cubicBezTo>
                    <a:pt x="32" y="472"/>
                    <a:pt x="0" y="692"/>
                    <a:pt x="126" y="818"/>
                  </a:cubicBezTo>
                  <a:cubicBezTo>
                    <a:pt x="202" y="932"/>
                    <a:pt x="300" y="989"/>
                    <a:pt x="401" y="989"/>
                  </a:cubicBezTo>
                  <a:cubicBezTo>
                    <a:pt x="468" y="989"/>
                    <a:pt x="536" y="963"/>
                    <a:pt x="599" y="913"/>
                  </a:cubicBezTo>
                  <a:cubicBezTo>
                    <a:pt x="818" y="753"/>
                    <a:pt x="1075" y="669"/>
                    <a:pt x="1331" y="669"/>
                  </a:cubicBezTo>
                  <a:cubicBezTo>
                    <a:pt x="1479" y="669"/>
                    <a:pt x="1626" y="698"/>
                    <a:pt x="1764" y="755"/>
                  </a:cubicBezTo>
                  <a:cubicBezTo>
                    <a:pt x="2174" y="913"/>
                    <a:pt x="2457" y="1196"/>
                    <a:pt x="2520" y="1574"/>
                  </a:cubicBezTo>
                  <a:cubicBezTo>
                    <a:pt x="2646" y="1984"/>
                    <a:pt x="2520" y="2394"/>
                    <a:pt x="2300" y="2709"/>
                  </a:cubicBezTo>
                  <a:cubicBezTo>
                    <a:pt x="2174" y="2866"/>
                    <a:pt x="2205" y="3087"/>
                    <a:pt x="2331" y="3181"/>
                  </a:cubicBezTo>
                  <a:cubicBezTo>
                    <a:pt x="2394" y="3244"/>
                    <a:pt x="2489" y="3276"/>
                    <a:pt x="2520" y="3276"/>
                  </a:cubicBezTo>
                  <a:cubicBezTo>
                    <a:pt x="2646" y="3276"/>
                    <a:pt x="2709" y="3244"/>
                    <a:pt x="2804" y="3150"/>
                  </a:cubicBezTo>
                  <a:cubicBezTo>
                    <a:pt x="3182" y="2677"/>
                    <a:pt x="3308" y="2047"/>
                    <a:pt x="3151" y="1417"/>
                  </a:cubicBezTo>
                  <a:cubicBezTo>
                    <a:pt x="3119" y="818"/>
                    <a:pt x="2646" y="377"/>
                    <a:pt x="2048" y="125"/>
                  </a:cubicBezTo>
                  <a:cubicBezTo>
                    <a:pt x="1813" y="43"/>
                    <a:pt x="1573" y="0"/>
                    <a:pt x="13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1" name="Google Shape;7111;p42"/>
          <p:cNvGrpSpPr/>
          <p:nvPr/>
        </p:nvGrpSpPr>
        <p:grpSpPr>
          <a:xfrm>
            <a:off x="2709165" y="2559635"/>
            <a:ext cx="333105" cy="274332"/>
            <a:chOff x="-26986100" y="2735800"/>
            <a:chExt cx="294575" cy="242600"/>
          </a:xfrm>
        </p:grpSpPr>
        <p:sp>
          <p:nvSpPr>
            <p:cNvPr id="7112" name="Google Shape;7112;p42"/>
            <p:cNvSpPr/>
            <p:nvPr/>
          </p:nvSpPr>
          <p:spPr>
            <a:xfrm>
              <a:off x="-26986100" y="2735800"/>
              <a:ext cx="294575" cy="242600"/>
            </a:xfrm>
            <a:custGeom>
              <a:avLst/>
              <a:gdLst/>
              <a:ahLst/>
              <a:cxnLst/>
              <a:rect l="l" t="t" r="r" b="b"/>
              <a:pathLst>
                <a:path w="11783" h="9704" extrusionOk="0">
                  <a:moveTo>
                    <a:pt x="3781" y="757"/>
                  </a:moveTo>
                  <a:cubicBezTo>
                    <a:pt x="3970" y="757"/>
                    <a:pt x="4127" y="914"/>
                    <a:pt x="4127" y="1103"/>
                  </a:cubicBezTo>
                  <a:lnTo>
                    <a:pt x="4127" y="1481"/>
                  </a:lnTo>
                  <a:lnTo>
                    <a:pt x="3434" y="1481"/>
                  </a:lnTo>
                  <a:lnTo>
                    <a:pt x="3434" y="1103"/>
                  </a:lnTo>
                  <a:cubicBezTo>
                    <a:pt x="3434" y="914"/>
                    <a:pt x="3592" y="757"/>
                    <a:pt x="3781" y="757"/>
                  </a:cubicBezTo>
                  <a:close/>
                  <a:moveTo>
                    <a:pt x="9137" y="2804"/>
                  </a:moveTo>
                  <a:cubicBezTo>
                    <a:pt x="9515" y="2836"/>
                    <a:pt x="9924" y="3088"/>
                    <a:pt x="10082" y="3466"/>
                  </a:cubicBezTo>
                  <a:lnTo>
                    <a:pt x="10932" y="5608"/>
                  </a:lnTo>
                  <a:lnTo>
                    <a:pt x="9357" y="5608"/>
                  </a:lnTo>
                  <a:cubicBezTo>
                    <a:pt x="9168" y="5608"/>
                    <a:pt x="9010" y="5451"/>
                    <a:pt x="9010" y="5262"/>
                  </a:cubicBezTo>
                  <a:lnTo>
                    <a:pt x="9010" y="2804"/>
                  </a:lnTo>
                  <a:close/>
                  <a:moveTo>
                    <a:pt x="6522" y="2143"/>
                  </a:moveTo>
                  <a:cubicBezTo>
                    <a:pt x="6742" y="2143"/>
                    <a:pt x="6900" y="2300"/>
                    <a:pt x="6900" y="2489"/>
                  </a:cubicBezTo>
                  <a:lnTo>
                    <a:pt x="6900" y="6301"/>
                  </a:lnTo>
                  <a:lnTo>
                    <a:pt x="630" y="6301"/>
                  </a:lnTo>
                  <a:lnTo>
                    <a:pt x="630" y="2489"/>
                  </a:lnTo>
                  <a:cubicBezTo>
                    <a:pt x="630" y="2300"/>
                    <a:pt x="788" y="2143"/>
                    <a:pt x="977" y="2143"/>
                  </a:cubicBezTo>
                  <a:close/>
                  <a:moveTo>
                    <a:pt x="6900" y="7026"/>
                  </a:moveTo>
                  <a:lnTo>
                    <a:pt x="6900" y="8412"/>
                  </a:lnTo>
                  <a:lnTo>
                    <a:pt x="3340" y="8412"/>
                  </a:lnTo>
                  <a:cubicBezTo>
                    <a:pt x="3182" y="8003"/>
                    <a:pt x="2836" y="7688"/>
                    <a:pt x="2363" y="7688"/>
                  </a:cubicBezTo>
                  <a:cubicBezTo>
                    <a:pt x="1890" y="7688"/>
                    <a:pt x="1544" y="7971"/>
                    <a:pt x="1386" y="8412"/>
                  </a:cubicBezTo>
                  <a:lnTo>
                    <a:pt x="977" y="8412"/>
                  </a:lnTo>
                  <a:cubicBezTo>
                    <a:pt x="788" y="8412"/>
                    <a:pt x="630" y="8255"/>
                    <a:pt x="630" y="8034"/>
                  </a:cubicBezTo>
                  <a:lnTo>
                    <a:pt x="630" y="7026"/>
                  </a:lnTo>
                  <a:close/>
                  <a:moveTo>
                    <a:pt x="8349" y="2836"/>
                  </a:moveTo>
                  <a:lnTo>
                    <a:pt x="8349" y="5293"/>
                  </a:lnTo>
                  <a:cubicBezTo>
                    <a:pt x="8349" y="5892"/>
                    <a:pt x="8821" y="6301"/>
                    <a:pt x="9357" y="6301"/>
                  </a:cubicBezTo>
                  <a:lnTo>
                    <a:pt x="11090" y="6301"/>
                  </a:lnTo>
                  <a:lnTo>
                    <a:pt x="11090" y="7026"/>
                  </a:lnTo>
                  <a:lnTo>
                    <a:pt x="10743" y="7026"/>
                  </a:lnTo>
                  <a:cubicBezTo>
                    <a:pt x="10554" y="7026"/>
                    <a:pt x="10397" y="7184"/>
                    <a:pt x="10397" y="7373"/>
                  </a:cubicBezTo>
                  <a:cubicBezTo>
                    <a:pt x="10397" y="7562"/>
                    <a:pt x="10554" y="7719"/>
                    <a:pt x="10743" y="7719"/>
                  </a:cubicBezTo>
                  <a:lnTo>
                    <a:pt x="11090" y="7719"/>
                  </a:lnTo>
                  <a:lnTo>
                    <a:pt x="11090" y="8097"/>
                  </a:lnTo>
                  <a:cubicBezTo>
                    <a:pt x="11090" y="8255"/>
                    <a:pt x="10932" y="8412"/>
                    <a:pt x="10743" y="8412"/>
                  </a:cubicBezTo>
                  <a:lnTo>
                    <a:pt x="10365" y="8412"/>
                  </a:lnTo>
                  <a:cubicBezTo>
                    <a:pt x="10208" y="8003"/>
                    <a:pt x="9830" y="7688"/>
                    <a:pt x="9357" y="7688"/>
                  </a:cubicBezTo>
                  <a:cubicBezTo>
                    <a:pt x="8947" y="7688"/>
                    <a:pt x="8538" y="7971"/>
                    <a:pt x="8380" y="8412"/>
                  </a:cubicBezTo>
                  <a:lnTo>
                    <a:pt x="7593" y="8412"/>
                  </a:lnTo>
                  <a:lnTo>
                    <a:pt x="7593" y="2836"/>
                  </a:lnTo>
                  <a:close/>
                  <a:moveTo>
                    <a:pt x="2363" y="8349"/>
                  </a:moveTo>
                  <a:cubicBezTo>
                    <a:pt x="2552" y="8349"/>
                    <a:pt x="2709" y="8507"/>
                    <a:pt x="2709" y="8727"/>
                  </a:cubicBezTo>
                  <a:cubicBezTo>
                    <a:pt x="2709" y="8916"/>
                    <a:pt x="2552" y="9074"/>
                    <a:pt x="2363" y="9074"/>
                  </a:cubicBezTo>
                  <a:cubicBezTo>
                    <a:pt x="2174" y="9074"/>
                    <a:pt x="2016" y="8916"/>
                    <a:pt x="2016" y="8727"/>
                  </a:cubicBezTo>
                  <a:cubicBezTo>
                    <a:pt x="2016" y="8507"/>
                    <a:pt x="2174" y="8349"/>
                    <a:pt x="2363" y="8349"/>
                  </a:cubicBezTo>
                  <a:close/>
                  <a:moveTo>
                    <a:pt x="9326" y="8349"/>
                  </a:moveTo>
                  <a:cubicBezTo>
                    <a:pt x="9515" y="8349"/>
                    <a:pt x="9672" y="8507"/>
                    <a:pt x="9672" y="8727"/>
                  </a:cubicBezTo>
                  <a:cubicBezTo>
                    <a:pt x="9672" y="8916"/>
                    <a:pt x="9515" y="9074"/>
                    <a:pt x="9326" y="9074"/>
                  </a:cubicBezTo>
                  <a:cubicBezTo>
                    <a:pt x="9137" y="9074"/>
                    <a:pt x="8979" y="8916"/>
                    <a:pt x="8979" y="8727"/>
                  </a:cubicBezTo>
                  <a:cubicBezTo>
                    <a:pt x="8979" y="8507"/>
                    <a:pt x="9137" y="8349"/>
                    <a:pt x="9326" y="8349"/>
                  </a:cubicBezTo>
                  <a:close/>
                  <a:moveTo>
                    <a:pt x="3781" y="1"/>
                  </a:moveTo>
                  <a:cubicBezTo>
                    <a:pt x="3182" y="1"/>
                    <a:pt x="2741" y="473"/>
                    <a:pt x="2741" y="1040"/>
                  </a:cubicBezTo>
                  <a:lnTo>
                    <a:pt x="2741" y="1387"/>
                  </a:lnTo>
                  <a:lnTo>
                    <a:pt x="1008" y="1387"/>
                  </a:lnTo>
                  <a:cubicBezTo>
                    <a:pt x="441" y="1387"/>
                    <a:pt x="0" y="1859"/>
                    <a:pt x="0" y="2395"/>
                  </a:cubicBezTo>
                  <a:lnTo>
                    <a:pt x="0" y="7971"/>
                  </a:lnTo>
                  <a:cubicBezTo>
                    <a:pt x="0" y="8538"/>
                    <a:pt x="473" y="8979"/>
                    <a:pt x="1008" y="8979"/>
                  </a:cubicBezTo>
                  <a:lnTo>
                    <a:pt x="1418" y="8979"/>
                  </a:lnTo>
                  <a:cubicBezTo>
                    <a:pt x="1575" y="9389"/>
                    <a:pt x="1922" y="9704"/>
                    <a:pt x="2394" y="9704"/>
                  </a:cubicBezTo>
                  <a:cubicBezTo>
                    <a:pt x="2867" y="9704"/>
                    <a:pt x="3214" y="9420"/>
                    <a:pt x="3371" y="8979"/>
                  </a:cubicBezTo>
                  <a:lnTo>
                    <a:pt x="8380" y="8979"/>
                  </a:lnTo>
                  <a:cubicBezTo>
                    <a:pt x="8538" y="9389"/>
                    <a:pt x="8916" y="9704"/>
                    <a:pt x="9389" y="9704"/>
                  </a:cubicBezTo>
                  <a:cubicBezTo>
                    <a:pt x="9798" y="9704"/>
                    <a:pt x="10208" y="9420"/>
                    <a:pt x="10365" y="8979"/>
                  </a:cubicBezTo>
                  <a:lnTo>
                    <a:pt x="10743" y="8979"/>
                  </a:lnTo>
                  <a:cubicBezTo>
                    <a:pt x="11342" y="8979"/>
                    <a:pt x="11783" y="8507"/>
                    <a:pt x="11783" y="7971"/>
                  </a:cubicBezTo>
                  <a:lnTo>
                    <a:pt x="11783" y="6144"/>
                  </a:lnTo>
                  <a:cubicBezTo>
                    <a:pt x="11783" y="6112"/>
                    <a:pt x="11783" y="5986"/>
                    <a:pt x="11720" y="5892"/>
                  </a:cubicBezTo>
                  <a:cubicBezTo>
                    <a:pt x="11688" y="5766"/>
                    <a:pt x="11688" y="5671"/>
                    <a:pt x="11657" y="5577"/>
                  </a:cubicBezTo>
                  <a:lnTo>
                    <a:pt x="10712" y="3214"/>
                  </a:lnTo>
                  <a:cubicBezTo>
                    <a:pt x="10428" y="2521"/>
                    <a:pt x="9798" y="2080"/>
                    <a:pt x="9105" y="2080"/>
                  </a:cubicBezTo>
                  <a:lnTo>
                    <a:pt x="7530" y="2080"/>
                  </a:lnTo>
                  <a:cubicBezTo>
                    <a:pt x="7372" y="1702"/>
                    <a:pt x="6994" y="1387"/>
                    <a:pt x="6522" y="1387"/>
                  </a:cubicBezTo>
                  <a:lnTo>
                    <a:pt x="4789" y="1387"/>
                  </a:lnTo>
                  <a:lnTo>
                    <a:pt x="4789" y="1040"/>
                  </a:lnTo>
                  <a:cubicBezTo>
                    <a:pt x="4789" y="442"/>
                    <a:pt x="4316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42"/>
            <p:cNvSpPr/>
            <p:nvPr/>
          </p:nvSpPr>
          <p:spPr>
            <a:xfrm>
              <a:off x="-26927050" y="2805900"/>
              <a:ext cx="70925" cy="70900"/>
            </a:xfrm>
            <a:custGeom>
              <a:avLst/>
              <a:gdLst/>
              <a:ahLst/>
              <a:cxnLst/>
              <a:rect l="l" t="t" r="r" b="b"/>
              <a:pathLst>
                <a:path w="2837" h="2836" extrusionOk="0">
                  <a:moveTo>
                    <a:pt x="1419" y="0"/>
                  </a:moveTo>
                  <a:cubicBezTo>
                    <a:pt x="1230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1" y="1229"/>
                    <a:pt x="1" y="1418"/>
                  </a:cubicBezTo>
                  <a:cubicBezTo>
                    <a:pt x="1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30" y="2836"/>
                    <a:pt x="1419" y="2836"/>
                  </a:cubicBezTo>
                  <a:cubicBezTo>
                    <a:pt x="1608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90" y="1765"/>
                  </a:lnTo>
                  <a:cubicBezTo>
                    <a:pt x="2679" y="1765"/>
                    <a:pt x="2836" y="1607"/>
                    <a:pt x="2836" y="1418"/>
                  </a:cubicBezTo>
                  <a:cubicBezTo>
                    <a:pt x="2836" y="1229"/>
                    <a:pt x="2679" y="1072"/>
                    <a:pt x="2490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4" name="Google Shape;7114;p42"/>
          <p:cNvSpPr/>
          <p:nvPr/>
        </p:nvSpPr>
        <p:spPr>
          <a:xfrm>
            <a:off x="4817871" y="1689457"/>
            <a:ext cx="334010" cy="334010"/>
          </a:xfrm>
          <a:custGeom>
            <a:avLst/>
            <a:gdLst/>
            <a:ahLst/>
            <a:cxnLst/>
            <a:rect l="l" t="t" r="r" b="b"/>
            <a:pathLst>
              <a:path w="11815" h="11815" extrusionOk="0">
                <a:moveTo>
                  <a:pt x="6270" y="662"/>
                </a:moveTo>
                <a:lnTo>
                  <a:pt x="6270" y="2048"/>
                </a:lnTo>
                <a:cubicBezTo>
                  <a:pt x="6270" y="2678"/>
                  <a:pt x="6616" y="3245"/>
                  <a:pt x="7247" y="3497"/>
                </a:cubicBezTo>
                <a:cubicBezTo>
                  <a:pt x="7467" y="3623"/>
                  <a:pt x="7625" y="3875"/>
                  <a:pt x="7625" y="4127"/>
                </a:cubicBezTo>
                <a:cubicBezTo>
                  <a:pt x="7625" y="4537"/>
                  <a:pt x="7310" y="4852"/>
                  <a:pt x="6931" y="4852"/>
                </a:cubicBezTo>
                <a:cubicBezTo>
                  <a:pt x="6711" y="4852"/>
                  <a:pt x="6522" y="4758"/>
                  <a:pt x="6396" y="4600"/>
                </a:cubicBezTo>
                <a:cubicBezTo>
                  <a:pt x="6301" y="4443"/>
                  <a:pt x="6081" y="4380"/>
                  <a:pt x="5892" y="4380"/>
                </a:cubicBezTo>
                <a:cubicBezTo>
                  <a:pt x="5703" y="4380"/>
                  <a:pt x="5514" y="4443"/>
                  <a:pt x="5388" y="4600"/>
                </a:cubicBezTo>
                <a:cubicBezTo>
                  <a:pt x="5262" y="4758"/>
                  <a:pt x="5073" y="4852"/>
                  <a:pt x="4884" y="4852"/>
                </a:cubicBezTo>
                <a:cubicBezTo>
                  <a:pt x="4663" y="4852"/>
                  <a:pt x="4474" y="4758"/>
                  <a:pt x="4348" y="4600"/>
                </a:cubicBezTo>
                <a:cubicBezTo>
                  <a:pt x="4254" y="4443"/>
                  <a:pt x="4159" y="4285"/>
                  <a:pt x="4159" y="4096"/>
                </a:cubicBezTo>
                <a:cubicBezTo>
                  <a:pt x="4159" y="3875"/>
                  <a:pt x="4348" y="3623"/>
                  <a:pt x="4600" y="3497"/>
                </a:cubicBezTo>
                <a:cubicBezTo>
                  <a:pt x="5136" y="3277"/>
                  <a:pt x="5545" y="2647"/>
                  <a:pt x="5545" y="1922"/>
                </a:cubicBezTo>
                <a:lnTo>
                  <a:pt x="5545" y="662"/>
                </a:lnTo>
                <a:close/>
                <a:moveTo>
                  <a:pt x="6963" y="788"/>
                </a:moveTo>
                <a:cubicBezTo>
                  <a:pt x="7940" y="977"/>
                  <a:pt x="8885" y="1513"/>
                  <a:pt x="9609" y="2206"/>
                </a:cubicBezTo>
                <a:cubicBezTo>
                  <a:pt x="10586" y="3182"/>
                  <a:pt x="11153" y="4506"/>
                  <a:pt x="11153" y="5923"/>
                </a:cubicBezTo>
                <a:cubicBezTo>
                  <a:pt x="11122" y="7278"/>
                  <a:pt x="10586" y="8633"/>
                  <a:pt x="9609" y="9609"/>
                </a:cubicBezTo>
                <a:cubicBezTo>
                  <a:pt x="8853" y="10365"/>
                  <a:pt x="7940" y="10838"/>
                  <a:pt x="6963" y="11027"/>
                </a:cubicBezTo>
                <a:lnTo>
                  <a:pt x="6963" y="9735"/>
                </a:lnTo>
                <a:cubicBezTo>
                  <a:pt x="6963" y="9357"/>
                  <a:pt x="7215" y="9074"/>
                  <a:pt x="7562" y="8916"/>
                </a:cubicBezTo>
                <a:cubicBezTo>
                  <a:pt x="8034" y="8664"/>
                  <a:pt x="8349" y="8192"/>
                  <a:pt x="8349" y="7656"/>
                </a:cubicBezTo>
                <a:cubicBezTo>
                  <a:pt x="8349" y="6900"/>
                  <a:pt x="7719" y="6270"/>
                  <a:pt x="6963" y="6270"/>
                </a:cubicBezTo>
                <a:cubicBezTo>
                  <a:pt x="6585" y="6270"/>
                  <a:pt x="6175" y="6427"/>
                  <a:pt x="5955" y="6742"/>
                </a:cubicBezTo>
                <a:cubicBezTo>
                  <a:pt x="5671" y="6427"/>
                  <a:pt x="5325" y="6270"/>
                  <a:pt x="4915" y="6270"/>
                </a:cubicBezTo>
                <a:cubicBezTo>
                  <a:pt x="4537" y="6270"/>
                  <a:pt x="4159" y="6427"/>
                  <a:pt x="3907" y="6711"/>
                </a:cubicBezTo>
                <a:cubicBezTo>
                  <a:pt x="3623" y="6963"/>
                  <a:pt x="3497" y="7372"/>
                  <a:pt x="3529" y="7751"/>
                </a:cubicBezTo>
                <a:cubicBezTo>
                  <a:pt x="3592" y="8286"/>
                  <a:pt x="3907" y="8696"/>
                  <a:pt x="4380" y="8948"/>
                </a:cubicBezTo>
                <a:cubicBezTo>
                  <a:pt x="4695" y="9105"/>
                  <a:pt x="4915" y="9483"/>
                  <a:pt x="4915" y="9924"/>
                </a:cubicBezTo>
                <a:lnTo>
                  <a:pt x="4915" y="11059"/>
                </a:lnTo>
                <a:cubicBezTo>
                  <a:pt x="3939" y="10870"/>
                  <a:pt x="2993" y="10365"/>
                  <a:pt x="2269" y="9641"/>
                </a:cubicBezTo>
                <a:cubicBezTo>
                  <a:pt x="1292" y="8664"/>
                  <a:pt x="757" y="7372"/>
                  <a:pt x="757" y="5955"/>
                </a:cubicBezTo>
                <a:cubicBezTo>
                  <a:pt x="757" y="4569"/>
                  <a:pt x="1292" y="3214"/>
                  <a:pt x="2269" y="2237"/>
                </a:cubicBezTo>
                <a:cubicBezTo>
                  <a:pt x="3025" y="1481"/>
                  <a:pt x="3939" y="1040"/>
                  <a:pt x="4915" y="819"/>
                </a:cubicBezTo>
                <a:lnTo>
                  <a:pt x="4915" y="1985"/>
                </a:lnTo>
                <a:cubicBezTo>
                  <a:pt x="4915" y="2395"/>
                  <a:pt x="4695" y="2804"/>
                  <a:pt x="4380" y="2962"/>
                </a:cubicBezTo>
                <a:cubicBezTo>
                  <a:pt x="3907" y="3151"/>
                  <a:pt x="3592" y="3623"/>
                  <a:pt x="3529" y="4127"/>
                </a:cubicBezTo>
                <a:cubicBezTo>
                  <a:pt x="3497" y="4537"/>
                  <a:pt x="3655" y="4884"/>
                  <a:pt x="3907" y="5199"/>
                </a:cubicBezTo>
                <a:cubicBezTo>
                  <a:pt x="4159" y="5482"/>
                  <a:pt x="4537" y="5640"/>
                  <a:pt x="4915" y="5640"/>
                </a:cubicBezTo>
                <a:cubicBezTo>
                  <a:pt x="5325" y="5640"/>
                  <a:pt x="5703" y="5482"/>
                  <a:pt x="5955" y="5167"/>
                </a:cubicBezTo>
                <a:cubicBezTo>
                  <a:pt x="6207" y="5482"/>
                  <a:pt x="6585" y="5640"/>
                  <a:pt x="6963" y="5640"/>
                </a:cubicBezTo>
                <a:cubicBezTo>
                  <a:pt x="7719" y="5640"/>
                  <a:pt x="8349" y="5010"/>
                  <a:pt x="8349" y="4253"/>
                </a:cubicBezTo>
                <a:cubicBezTo>
                  <a:pt x="8349" y="3749"/>
                  <a:pt x="8034" y="3245"/>
                  <a:pt x="7562" y="2993"/>
                </a:cubicBezTo>
                <a:cubicBezTo>
                  <a:pt x="7152" y="2804"/>
                  <a:pt x="6963" y="2489"/>
                  <a:pt x="6963" y="2174"/>
                </a:cubicBezTo>
                <a:lnTo>
                  <a:pt x="6963" y="788"/>
                </a:lnTo>
                <a:close/>
                <a:moveTo>
                  <a:pt x="6931" y="6900"/>
                </a:moveTo>
                <a:cubicBezTo>
                  <a:pt x="7310" y="6900"/>
                  <a:pt x="7625" y="7215"/>
                  <a:pt x="7625" y="7593"/>
                </a:cubicBezTo>
                <a:cubicBezTo>
                  <a:pt x="7625" y="7877"/>
                  <a:pt x="7467" y="8129"/>
                  <a:pt x="7247" y="8223"/>
                </a:cubicBezTo>
                <a:cubicBezTo>
                  <a:pt x="6616" y="8538"/>
                  <a:pt x="6270" y="9105"/>
                  <a:pt x="6270" y="9735"/>
                </a:cubicBezTo>
                <a:lnTo>
                  <a:pt x="6270" y="11090"/>
                </a:lnTo>
                <a:lnTo>
                  <a:pt x="5545" y="11090"/>
                </a:lnTo>
                <a:lnTo>
                  <a:pt x="5545" y="9861"/>
                </a:lnTo>
                <a:cubicBezTo>
                  <a:pt x="5545" y="9137"/>
                  <a:pt x="5136" y="8507"/>
                  <a:pt x="4600" y="8223"/>
                </a:cubicBezTo>
                <a:cubicBezTo>
                  <a:pt x="4348" y="8129"/>
                  <a:pt x="4191" y="7877"/>
                  <a:pt x="4159" y="7656"/>
                </a:cubicBezTo>
                <a:cubicBezTo>
                  <a:pt x="4159" y="7435"/>
                  <a:pt x="4191" y="7246"/>
                  <a:pt x="4348" y="7120"/>
                </a:cubicBezTo>
                <a:cubicBezTo>
                  <a:pt x="4474" y="6963"/>
                  <a:pt x="4695" y="6900"/>
                  <a:pt x="4884" y="6900"/>
                </a:cubicBezTo>
                <a:cubicBezTo>
                  <a:pt x="5073" y="6900"/>
                  <a:pt x="5262" y="6963"/>
                  <a:pt x="5388" y="7120"/>
                </a:cubicBezTo>
                <a:cubicBezTo>
                  <a:pt x="5514" y="7278"/>
                  <a:pt x="5703" y="7372"/>
                  <a:pt x="5892" y="7372"/>
                </a:cubicBezTo>
                <a:cubicBezTo>
                  <a:pt x="6112" y="7372"/>
                  <a:pt x="6301" y="7278"/>
                  <a:pt x="6427" y="7120"/>
                </a:cubicBezTo>
                <a:cubicBezTo>
                  <a:pt x="6522" y="6963"/>
                  <a:pt x="6742" y="6900"/>
                  <a:pt x="6931" y="6900"/>
                </a:cubicBezTo>
                <a:close/>
                <a:moveTo>
                  <a:pt x="5892" y="0"/>
                </a:moveTo>
                <a:cubicBezTo>
                  <a:pt x="4317" y="0"/>
                  <a:pt x="2836" y="630"/>
                  <a:pt x="1733" y="1733"/>
                </a:cubicBezTo>
                <a:cubicBezTo>
                  <a:pt x="630" y="2836"/>
                  <a:pt x="0" y="4348"/>
                  <a:pt x="0" y="5923"/>
                </a:cubicBezTo>
                <a:cubicBezTo>
                  <a:pt x="0" y="7498"/>
                  <a:pt x="630" y="8979"/>
                  <a:pt x="1733" y="10082"/>
                </a:cubicBezTo>
                <a:cubicBezTo>
                  <a:pt x="2836" y="11185"/>
                  <a:pt x="4317" y="11815"/>
                  <a:pt x="5892" y="11815"/>
                </a:cubicBezTo>
                <a:cubicBezTo>
                  <a:pt x="7467" y="11815"/>
                  <a:pt x="8979" y="11185"/>
                  <a:pt x="10082" y="10082"/>
                </a:cubicBezTo>
                <a:cubicBezTo>
                  <a:pt x="11185" y="8979"/>
                  <a:pt x="11815" y="7498"/>
                  <a:pt x="11815" y="5923"/>
                </a:cubicBezTo>
                <a:cubicBezTo>
                  <a:pt x="11815" y="4348"/>
                  <a:pt x="11216" y="2836"/>
                  <a:pt x="10082" y="1733"/>
                </a:cubicBezTo>
                <a:cubicBezTo>
                  <a:pt x="8979" y="630"/>
                  <a:pt x="7467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5" name="Google Shape;7115;p42"/>
          <p:cNvGrpSpPr/>
          <p:nvPr/>
        </p:nvGrpSpPr>
        <p:grpSpPr>
          <a:xfrm>
            <a:off x="4817616" y="2112093"/>
            <a:ext cx="334010" cy="334886"/>
            <a:chOff x="-25104475" y="2340425"/>
            <a:chExt cx="295375" cy="296150"/>
          </a:xfrm>
        </p:grpSpPr>
        <p:sp>
          <p:nvSpPr>
            <p:cNvPr id="7116" name="Google Shape;7116;p42"/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42"/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42"/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42"/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42"/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42"/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42"/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42"/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42"/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5" name="Google Shape;7125;p42"/>
          <p:cNvSpPr/>
          <p:nvPr/>
        </p:nvSpPr>
        <p:spPr>
          <a:xfrm>
            <a:off x="4816090" y="2572063"/>
            <a:ext cx="337572" cy="249398"/>
          </a:xfrm>
          <a:custGeom>
            <a:avLst/>
            <a:gdLst/>
            <a:ahLst/>
            <a:cxnLst/>
            <a:rect l="l" t="t" r="r" b="b"/>
            <a:pathLst>
              <a:path w="11941" h="8822" extrusionOk="0">
                <a:moveTo>
                  <a:pt x="7184" y="1229"/>
                </a:moveTo>
                <a:lnTo>
                  <a:pt x="7184" y="1922"/>
                </a:lnTo>
                <a:lnTo>
                  <a:pt x="6459" y="1922"/>
                </a:lnTo>
                <a:lnTo>
                  <a:pt x="6459" y="1229"/>
                </a:lnTo>
                <a:close/>
                <a:moveTo>
                  <a:pt x="5797" y="1261"/>
                </a:moveTo>
                <a:lnTo>
                  <a:pt x="5797" y="1954"/>
                </a:lnTo>
                <a:lnTo>
                  <a:pt x="5073" y="1954"/>
                </a:lnTo>
                <a:lnTo>
                  <a:pt x="5073" y="1607"/>
                </a:lnTo>
                <a:cubicBezTo>
                  <a:pt x="5073" y="1418"/>
                  <a:pt x="5230" y="1261"/>
                  <a:pt x="5419" y="1261"/>
                </a:cubicBezTo>
                <a:close/>
                <a:moveTo>
                  <a:pt x="8192" y="1261"/>
                </a:moveTo>
                <a:cubicBezTo>
                  <a:pt x="8381" y="1261"/>
                  <a:pt x="8538" y="1418"/>
                  <a:pt x="8538" y="1607"/>
                </a:cubicBezTo>
                <a:lnTo>
                  <a:pt x="8538" y="1954"/>
                </a:lnTo>
                <a:lnTo>
                  <a:pt x="7845" y="1954"/>
                </a:lnTo>
                <a:lnTo>
                  <a:pt x="7845" y="1261"/>
                </a:lnTo>
                <a:close/>
                <a:moveTo>
                  <a:pt x="1450" y="694"/>
                </a:moveTo>
                <a:cubicBezTo>
                  <a:pt x="1607" y="694"/>
                  <a:pt x="1796" y="788"/>
                  <a:pt x="1922" y="914"/>
                </a:cubicBezTo>
                <a:lnTo>
                  <a:pt x="3182" y="2174"/>
                </a:lnTo>
                <a:cubicBezTo>
                  <a:pt x="3497" y="2489"/>
                  <a:pt x="3938" y="2679"/>
                  <a:pt x="4411" y="2679"/>
                </a:cubicBezTo>
                <a:lnTo>
                  <a:pt x="10523" y="2679"/>
                </a:lnTo>
                <a:cubicBezTo>
                  <a:pt x="10901" y="2679"/>
                  <a:pt x="11216" y="2994"/>
                  <a:pt x="11216" y="3372"/>
                </a:cubicBezTo>
                <a:cubicBezTo>
                  <a:pt x="11216" y="3781"/>
                  <a:pt x="10901" y="4096"/>
                  <a:pt x="10523" y="4096"/>
                </a:cubicBezTo>
                <a:lnTo>
                  <a:pt x="3812" y="4096"/>
                </a:lnTo>
                <a:cubicBezTo>
                  <a:pt x="3340" y="4096"/>
                  <a:pt x="2899" y="3907"/>
                  <a:pt x="2584" y="3592"/>
                </a:cubicBezTo>
                <a:lnTo>
                  <a:pt x="977" y="1891"/>
                </a:lnTo>
                <a:cubicBezTo>
                  <a:pt x="693" y="1607"/>
                  <a:pt x="693" y="1166"/>
                  <a:pt x="977" y="914"/>
                </a:cubicBezTo>
                <a:cubicBezTo>
                  <a:pt x="1103" y="788"/>
                  <a:pt x="1292" y="694"/>
                  <a:pt x="1450" y="694"/>
                </a:cubicBezTo>
                <a:close/>
                <a:moveTo>
                  <a:pt x="8255" y="4726"/>
                </a:moveTo>
                <a:lnTo>
                  <a:pt x="6805" y="5545"/>
                </a:lnTo>
                <a:lnTo>
                  <a:pt x="5356" y="4726"/>
                </a:lnTo>
                <a:close/>
                <a:moveTo>
                  <a:pt x="6805" y="6333"/>
                </a:moveTo>
                <a:lnTo>
                  <a:pt x="8822" y="7467"/>
                </a:lnTo>
                <a:lnTo>
                  <a:pt x="4821" y="7467"/>
                </a:lnTo>
                <a:lnTo>
                  <a:pt x="6805" y="6333"/>
                </a:lnTo>
                <a:close/>
                <a:moveTo>
                  <a:pt x="3340" y="7467"/>
                </a:moveTo>
                <a:cubicBezTo>
                  <a:pt x="3529" y="7467"/>
                  <a:pt x="3686" y="7625"/>
                  <a:pt x="3686" y="7845"/>
                </a:cubicBezTo>
                <a:cubicBezTo>
                  <a:pt x="3686" y="8034"/>
                  <a:pt x="3529" y="8192"/>
                  <a:pt x="3340" y="8192"/>
                </a:cubicBezTo>
                <a:cubicBezTo>
                  <a:pt x="3151" y="8192"/>
                  <a:pt x="2993" y="8034"/>
                  <a:pt x="2993" y="7845"/>
                </a:cubicBezTo>
                <a:cubicBezTo>
                  <a:pt x="2993" y="7625"/>
                  <a:pt x="3151" y="7467"/>
                  <a:pt x="3340" y="7467"/>
                </a:cubicBezTo>
                <a:close/>
                <a:moveTo>
                  <a:pt x="10271" y="7467"/>
                </a:moveTo>
                <a:cubicBezTo>
                  <a:pt x="10460" y="7467"/>
                  <a:pt x="10618" y="7625"/>
                  <a:pt x="10618" y="7845"/>
                </a:cubicBezTo>
                <a:cubicBezTo>
                  <a:pt x="10618" y="8034"/>
                  <a:pt x="10460" y="8192"/>
                  <a:pt x="10271" y="8192"/>
                </a:cubicBezTo>
                <a:cubicBezTo>
                  <a:pt x="10082" y="8192"/>
                  <a:pt x="9924" y="8034"/>
                  <a:pt x="9924" y="7845"/>
                </a:cubicBezTo>
                <a:cubicBezTo>
                  <a:pt x="9924" y="7625"/>
                  <a:pt x="10082" y="7467"/>
                  <a:pt x="10271" y="7467"/>
                </a:cubicBezTo>
                <a:close/>
                <a:moveTo>
                  <a:pt x="1544" y="1"/>
                </a:moveTo>
                <a:cubicBezTo>
                  <a:pt x="1166" y="1"/>
                  <a:pt x="820" y="158"/>
                  <a:pt x="536" y="379"/>
                </a:cubicBezTo>
                <a:cubicBezTo>
                  <a:pt x="0" y="946"/>
                  <a:pt x="0" y="1796"/>
                  <a:pt x="536" y="2363"/>
                </a:cubicBezTo>
                <a:lnTo>
                  <a:pt x="2206" y="4002"/>
                </a:lnTo>
                <a:cubicBezTo>
                  <a:pt x="2678" y="4474"/>
                  <a:pt x="3277" y="4726"/>
                  <a:pt x="3938" y="4726"/>
                </a:cubicBezTo>
                <a:lnTo>
                  <a:pt x="4002" y="4726"/>
                </a:lnTo>
                <a:lnTo>
                  <a:pt x="6175" y="5955"/>
                </a:lnTo>
                <a:lnTo>
                  <a:pt x="4128" y="7089"/>
                </a:lnTo>
                <a:cubicBezTo>
                  <a:pt x="3938" y="6900"/>
                  <a:pt x="3686" y="6774"/>
                  <a:pt x="3371" y="6774"/>
                </a:cubicBezTo>
                <a:cubicBezTo>
                  <a:pt x="2804" y="6774"/>
                  <a:pt x="2363" y="7247"/>
                  <a:pt x="2363" y="7782"/>
                </a:cubicBezTo>
                <a:cubicBezTo>
                  <a:pt x="2363" y="8381"/>
                  <a:pt x="2836" y="8822"/>
                  <a:pt x="3371" y="8822"/>
                </a:cubicBezTo>
                <a:cubicBezTo>
                  <a:pt x="3812" y="8822"/>
                  <a:pt x="4222" y="8538"/>
                  <a:pt x="4380" y="8097"/>
                </a:cubicBezTo>
                <a:lnTo>
                  <a:pt x="9326" y="8097"/>
                </a:lnTo>
                <a:cubicBezTo>
                  <a:pt x="9483" y="8507"/>
                  <a:pt x="9830" y="8822"/>
                  <a:pt x="10302" y="8822"/>
                </a:cubicBezTo>
                <a:cubicBezTo>
                  <a:pt x="10901" y="8822"/>
                  <a:pt x="11342" y="8349"/>
                  <a:pt x="11342" y="7782"/>
                </a:cubicBezTo>
                <a:cubicBezTo>
                  <a:pt x="11342" y="7184"/>
                  <a:pt x="10870" y="6774"/>
                  <a:pt x="10302" y="6774"/>
                </a:cubicBezTo>
                <a:cubicBezTo>
                  <a:pt x="10050" y="6774"/>
                  <a:pt x="9767" y="6900"/>
                  <a:pt x="9578" y="7089"/>
                </a:cubicBezTo>
                <a:lnTo>
                  <a:pt x="7530" y="5955"/>
                </a:lnTo>
                <a:lnTo>
                  <a:pt x="9672" y="4726"/>
                </a:lnTo>
                <a:lnTo>
                  <a:pt x="10555" y="4726"/>
                </a:lnTo>
                <a:cubicBezTo>
                  <a:pt x="11311" y="4726"/>
                  <a:pt x="11941" y="4096"/>
                  <a:pt x="11941" y="3340"/>
                </a:cubicBezTo>
                <a:cubicBezTo>
                  <a:pt x="11941" y="2584"/>
                  <a:pt x="11311" y="1954"/>
                  <a:pt x="10555" y="1954"/>
                </a:cubicBezTo>
                <a:lnTo>
                  <a:pt x="9263" y="1954"/>
                </a:lnTo>
                <a:lnTo>
                  <a:pt x="9263" y="1607"/>
                </a:lnTo>
                <a:cubicBezTo>
                  <a:pt x="9263" y="1009"/>
                  <a:pt x="8790" y="599"/>
                  <a:pt x="8223" y="599"/>
                </a:cubicBezTo>
                <a:lnTo>
                  <a:pt x="5482" y="599"/>
                </a:lnTo>
                <a:cubicBezTo>
                  <a:pt x="4884" y="599"/>
                  <a:pt x="4443" y="1072"/>
                  <a:pt x="4443" y="1607"/>
                </a:cubicBezTo>
                <a:lnTo>
                  <a:pt x="4443" y="1954"/>
                </a:lnTo>
                <a:cubicBezTo>
                  <a:pt x="4222" y="1954"/>
                  <a:pt x="3970" y="1859"/>
                  <a:pt x="3781" y="1639"/>
                </a:cubicBezTo>
                <a:lnTo>
                  <a:pt x="2521" y="379"/>
                </a:lnTo>
                <a:cubicBezTo>
                  <a:pt x="2237" y="127"/>
                  <a:pt x="1891" y="1"/>
                  <a:pt x="154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6" name="Google Shape;7126;p42"/>
          <p:cNvGrpSpPr/>
          <p:nvPr/>
        </p:nvGrpSpPr>
        <p:grpSpPr>
          <a:xfrm>
            <a:off x="6935871" y="1689032"/>
            <a:ext cx="335791" cy="334915"/>
            <a:chOff x="-23229925" y="1970225"/>
            <a:chExt cx="296950" cy="296175"/>
          </a:xfrm>
        </p:grpSpPr>
        <p:sp>
          <p:nvSpPr>
            <p:cNvPr id="7127" name="Google Shape;7127;p42"/>
            <p:cNvSpPr/>
            <p:nvPr/>
          </p:nvSpPr>
          <p:spPr>
            <a:xfrm>
              <a:off x="-23229925" y="197022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10145" y="694"/>
                  </a:moveTo>
                  <a:cubicBezTo>
                    <a:pt x="10743" y="694"/>
                    <a:pt x="11184" y="1167"/>
                    <a:pt x="11184" y="1734"/>
                  </a:cubicBezTo>
                  <a:lnTo>
                    <a:pt x="11184" y="10114"/>
                  </a:lnTo>
                  <a:cubicBezTo>
                    <a:pt x="11184" y="10712"/>
                    <a:pt x="10712" y="11122"/>
                    <a:pt x="10145" y="11122"/>
                  </a:cubicBezTo>
                  <a:lnTo>
                    <a:pt x="1764" y="11122"/>
                  </a:lnTo>
                  <a:cubicBezTo>
                    <a:pt x="1166" y="11122"/>
                    <a:pt x="725" y="10681"/>
                    <a:pt x="725" y="10114"/>
                  </a:cubicBezTo>
                  <a:lnTo>
                    <a:pt x="725" y="1734"/>
                  </a:lnTo>
                  <a:cubicBezTo>
                    <a:pt x="725" y="1135"/>
                    <a:pt x="1197" y="694"/>
                    <a:pt x="1764" y="694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lnTo>
                    <a:pt x="0" y="10114"/>
                  </a:lnTo>
                  <a:cubicBezTo>
                    <a:pt x="0" y="11059"/>
                    <a:pt x="788" y="11847"/>
                    <a:pt x="1733" y="11847"/>
                  </a:cubicBezTo>
                  <a:lnTo>
                    <a:pt x="10113" y="11847"/>
                  </a:lnTo>
                  <a:cubicBezTo>
                    <a:pt x="11058" y="11847"/>
                    <a:pt x="11846" y="11059"/>
                    <a:pt x="11846" y="10114"/>
                  </a:cubicBezTo>
                  <a:lnTo>
                    <a:pt x="11846" y="1734"/>
                  </a:lnTo>
                  <a:cubicBezTo>
                    <a:pt x="11878" y="788"/>
                    <a:pt x="11090" y="1"/>
                    <a:pt x="101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42"/>
            <p:cNvSpPr/>
            <p:nvPr/>
          </p:nvSpPr>
          <p:spPr>
            <a:xfrm>
              <a:off x="-23196075" y="2005675"/>
              <a:ext cx="227650" cy="192200"/>
            </a:xfrm>
            <a:custGeom>
              <a:avLst/>
              <a:gdLst/>
              <a:ahLst/>
              <a:cxnLst/>
              <a:rect l="l" t="t" r="r" b="b"/>
              <a:pathLst>
                <a:path w="9106" h="7688" extrusionOk="0">
                  <a:moveTo>
                    <a:pt x="8444" y="662"/>
                  </a:moveTo>
                  <a:lnTo>
                    <a:pt x="8444" y="3435"/>
                  </a:lnTo>
                  <a:lnTo>
                    <a:pt x="6144" y="3435"/>
                  </a:lnTo>
                  <a:cubicBezTo>
                    <a:pt x="5987" y="3435"/>
                    <a:pt x="5892" y="3498"/>
                    <a:pt x="5829" y="3624"/>
                  </a:cubicBezTo>
                  <a:lnTo>
                    <a:pt x="5357" y="4852"/>
                  </a:lnTo>
                  <a:lnTo>
                    <a:pt x="4317" y="1576"/>
                  </a:lnTo>
                  <a:cubicBezTo>
                    <a:pt x="4254" y="1450"/>
                    <a:pt x="4160" y="1324"/>
                    <a:pt x="4002" y="1324"/>
                  </a:cubicBezTo>
                  <a:cubicBezTo>
                    <a:pt x="3845" y="1324"/>
                    <a:pt x="3718" y="1418"/>
                    <a:pt x="3624" y="1544"/>
                  </a:cubicBezTo>
                  <a:lnTo>
                    <a:pt x="2805" y="3435"/>
                  </a:lnTo>
                  <a:lnTo>
                    <a:pt x="757" y="3435"/>
                  </a:lnTo>
                  <a:lnTo>
                    <a:pt x="757" y="662"/>
                  </a:lnTo>
                  <a:close/>
                  <a:moveTo>
                    <a:pt x="3876" y="2678"/>
                  </a:moveTo>
                  <a:lnTo>
                    <a:pt x="4947" y="5986"/>
                  </a:lnTo>
                  <a:cubicBezTo>
                    <a:pt x="4979" y="6144"/>
                    <a:pt x="5105" y="6207"/>
                    <a:pt x="5262" y="6207"/>
                  </a:cubicBezTo>
                  <a:cubicBezTo>
                    <a:pt x="5420" y="6207"/>
                    <a:pt x="5514" y="6144"/>
                    <a:pt x="5577" y="6018"/>
                  </a:cubicBezTo>
                  <a:lnTo>
                    <a:pt x="6333" y="4159"/>
                  </a:lnTo>
                  <a:lnTo>
                    <a:pt x="8413" y="4159"/>
                  </a:lnTo>
                  <a:lnTo>
                    <a:pt x="8413" y="6995"/>
                  </a:lnTo>
                  <a:lnTo>
                    <a:pt x="757" y="6995"/>
                  </a:lnTo>
                  <a:lnTo>
                    <a:pt x="757" y="6963"/>
                  </a:lnTo>
                  <a:lnTo>
                    <a:pt x="757" y="4128"/>
                  </a:lnTo>
                  <a:lnTo>
                    <a:pt x="2994" y="4128"/>
                  </a:lnTo>
                  <a:cubicBezTo>
                    <a:pt x="3120" y="4128"/>
                    <a:pt x="3277" y="4065"/>
                    <a:pt x="3309" y="3939"/>
                  </a:cubicBezTo>
                  <a:lnTo>
                    <a:pt x="3876" y="2678"/>
                  </a:lnTo>
                  <a:close/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310"/>
                  </a:lnTo>
                  <a:cubicBezTo>
                    <a:pt x="1" y="7530"/>
                    <a:pt x="158" y="7688"/>
                    <a:pt x="379" y="7688"/>
                  </a:cubicBezTo>
                  <a:lnTo>
                    <a:pt x="8759" y="7688"/>
                  </a:lnTo>
                  <a:cubicBezTo>
                    <a:pt x="8948" y="7688"/>
                    <a:pt x="9106" y="7530"/>
                    <a:pt x="9106" y="7310"/>
                  </a:cubicBezTo>
                  <a:lnTo>
                    <a:pt x="9106" y="347"/>
                  </a:lnTo>
                  <a:cubicBezTo>
                    <a:pt x="9106" y="158"/>
                    <a:pt x="8948" y="1"/>
                    <a:pt x="87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42"/>
            <p:cNvSpPr/>
            <p:nvPr/>
          </p:nvSpPr>
          <p:spPr>
            <a:xfrm>
              <a:off x="-231425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42"/>
            <p:cNvSpPr/>
            <p:nvPr/>
          </p:nvSpPr>
          <p:spPr>
            <a:xfrm>
              <a:off x="-23177150" y="22144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662" y="158"/>
                    <a:pt x="50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1" name="Google Shape;7131;p42"/>
          <p:cNvGrpSpPr/>
          <p:nvPr/>
        </p:nvGrpSpPr>
        <p:grpSpPr>
          <a:xfrm>
            <a:off x="6975944" y="2111641"/>
            <a:ext cx="255646" cy="335791"/>
            <a:chOff x="-23177950" y="2340425"/>
            <a:chExt cx="226075" cy="296950"/>
          </a:xfrm>
        </p:grpSpPr>
        <p:sp>
          <p:nvSpPr>
            <p:cNvPr id="7132" name="Google Shape;7132;p42"/>
            <p:cNvSpPr/>
            <p:nvPr/>
          </p:nvSpPr>
          <p:spPr>
            <a:xfrm>
              <a:off x="-23177950" y="2340425"/>
              <a:ext cx="226075" cy="296950"/>
            </a:xfrm>
            <a:custGeom>
              <a:avLst/>
              <a:gdLst/>
              <a:ahLst/>
              <a:cxnLst/>
              <a:rect l="l" t="t" r="r" b="b"/>
              <a:pathLst>
                <a:path w="9043" h="11878" extrusionOk="0">
                  <a:moveTo>
                    <a:pt x="1418" y="693"/>
                  </a:moveTo>
                  <a:lnTo>
                    <a:pt x="1418" y="1449"/>
                  </a:lnTo>
                  <a:cubicBezTo>
                    <a:pt x="1418" y="2048"/>
                    <a:pt x="1891" y="2457"/>
                    <a:pt x="2426" y="2457"/>
                  </a:cubicBezTo>
                  <a:lnTo>
                    <a:pt x="2804" y="2457"/>
                  </a:lnTo>
                  <a:cubicBezTo>
                    <a:pt x="2899" y="2457"/>
                    <a:pt x="2993" y="2426"/>
                    <a:pt x="3057" y="2300"/>
                  </a:cubicBezTo>
                  <a:cubicBezTo>
                    <a:pt x="3340" y="1953"/>
                    <a:pt x="3750" y="1764"/>
                    <a:pt x="4159" y="1764"/>
                  </a:cubicBezTo>
                  <a:cubicBezTo>
                    <a:pt x="6459" y="1764"/>
                    <a:pt x="8349" y="3623"/>
                    <a:pt x="8349" y="5923"/>
                  </a:cubicBezTo>
                  <a:cubicBezTo>
                    <a:pt x="8349" y="8254"/>
                    <a:pt x="6491" y="10113"/>
                    <a:pt x="4159" y="10113"/>
                  </a:cubicBezTo>
                  <a:cubicBezTo>
                    <a:pt x="3750" y="10113"/>
                    <a:pt x="3340" y="9924"/>
                    <a:pt x="3057" y="9578"/>
                  </a:cubicBezTo>
                  <a:cubicBezTo>
                    <a:pt x="2993" y="9483"/>
                    <a:pt x="2899" y="9389"/>
                    <a:pt x="2804" y="9389"/>
                  </a:cubicBezTo>
                  <a:lnTo>
                    <a:pt x="2426" y="9389"/>
                  </a:lnTo>
                  <a:cubicBezTo>
                    <a:pt x="1859" y="9389"/>
                    <a:pt x="1418" y="9861"/>
                    <a:pt x="1418" y="10428"/>
                  </a:cubicBezTo>
                  <a:lnTo>
                    <a:pt x="1418" y="11153"/>
                  </a:lnTo>
                  <a:lnTo>
                    <a:pt x="694" y="11153"/>
                  </a:lnTo>
                  <a:lnTo>
                    <a:pt x="694" y="10428"/>
                  </a:lnTo>
                  <a:cubicBezTo>
                    <a:pt x="694" y="9483"/>
                    <a:pt x="1481" y="8695"/>
                    <a:pt x="2426" y="8695"/>
                  </a:cubicBezTo>
                  <a:lnTo>
                    <a:pt x="2489" y="8695"/>
                  </a:lnTo>
                  <a:cubicBezTo>
                    <a:pt x="2647" y="8695"/>
                    <a:pt x="2804" y="8569"/>
                    <a:pt x="2836" y="8412"/>
                  </a:cubicBezTo>
                  <a:cubicBezTo>
                    <a:pt x="2962" y="7782"/>
                    <a:pt x="3529" y="7309"/>
                    <a:pt x="4222" y="7309"/>
                  </a:cubicBezTo>
                  <a:cubicBezTo>
                    <a:pt x="4947" y="7309"/>
                    <a:pt x="5577" y="6679"/>
                    <a:pt x="5577" y="5923"/>
                  </a:cubicBezTo>
                  <a:cubicBezTo>
                    <a:pt x="5577" y="5198"/>
                    <a:pt x="4947" y="4568"/>
                    <a:pt x="4222" y="4568"/>
                  </a:cubicBezTo>
                  <a:cubicBezTo>
                    <a:pt x="3529" y="4568"/>
                    <a:pt x="2993" y="4096"/>
                    <a:pt x="2836" y="3466"/>
                  </a:cubicBezTo>
                  <a:cubicBezTo>
                    <a:pt x="2804" y="3308"/>
                    <a:pt x="2678" y="3182"/>
                    <a:pt x="2489" y="3182"/>
                  </a:cubicBezTo>
                  <a:lnTo>
                    <a:pt x="2426" y="3182"/>
                  </a:lnTo>
                  <a:cubicBezTo>
                    <a:pt x="1481" y="3182"/>
                    <a:pt x="694" y="2394"/>
                    <a:pt x="694" y="1449"/>
                  </a:cubicBezTo>
                  <a:lnTo>
                    <a:pt x="694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49"/>
                  </a:lnTo>
                  <a:cubicBezTo>
                    <a:pt x="1" y="2710"/>
                    <a:pt x="977" y="3749"/>
                    <a:pt x="2206" y="3844"/>
                  </a:cubicBezTo>
                  <a:cubicBezTo>
                    <a:pt x="2489" y="4694"/>
                    <a:pt x="3277" y="5261"/>
                    <a:pt x="4159" y="5261"/>
                  </a:cubicBezTo>
                  <a:cubicBezTo>
                    <a:pt x="4569" y="5261"/>
                    <a:pt x="4884" y="5576"/>
                    <a:pt x="4884" y="5986"/>
                  </a:cubicBezTo>
                  <a:cubicBezTo>
                    <a:pt x="4884" y="6364"/>
                    <a:pt x="4569" y="6679"/>
                    <a:pt x="4159" y="6679"/>
                  </a:cubicBezTo>
                  <a:cubicBezTo>
                    <a:pt x="3277" y="6679"/>
                    <a:pt x="2489" y="7278"/>
                    <a:pt x="2206" y="8097"/>
                  </a:cubicBezTo>
                  <a:cubicBezTo>
                    <a:pt x="977" y="8223"/>
                    <a:pt x="1" y="9263"/>
                    <a:pt x="1" y="10523"/>
                  </a:cubicBezTo>
                  <a:lnTo>
                    <a:pt x="1" y="11531"/>
                  </a:lnTo>
                  <a:cubicBezTo>
                    <a:pt x="1" y="11720"/>
                    <a:pt x="158" y="11877"/>
                    <a:pt x="347" y="11877"/>
                  </a:cubicBezTo>
                  <a:lnTo>
                    <a:pt x="1733" y="11877"/>
                  </a:lnTo>
                  <a:cubicBezTo>
                    <a:pt x="1922" y="11877"/>
                    <a:pt x="2080" y="11720"/>
                    <a:pt x="2080" y="11531"/>
                  </a:cubicBezTo>
                  <a:lnTo>
                    <a:pt x="2080" y="10523"/>
                  </a:lnTo>
                  <a:cubicBezTo>
                    <a:pt x="2080" y="10302"/>
                    <a:pt x="2237" y="10145"/>
                    <a:pt x="2426" y="10145"/>
                  </a:cubicBezTo>
                  <a:lnTo>
                    <a:pt x="2647" y="10145"/>
                  </a:lnTo>
                  <a:cubicBezTo>
                    <a:pt x="3025" y="10586"/>
                    <a:pt x="3592" y="10869"/>
                    <a:pt x="4159" y="10869"/>
                  </a:cubicBezTo>
                  <a:cubicBezTo>
                    <a:pt x="6837" y="10869"/>
                    <a:pt x="9011" y="8695"/>
                    <a:pt x="9011" y="6018"/>
                  </a:cubicBezTo>
                  <a:cubicBezTo>
                    <a:pt x="9042" y="3277"/>
                    <a:pt x="6837" y="1103"/>
                    <a:pt x="4159" y="1103"/>
                  </a:cubicBezTo>
                  <a:cubicBezTo>
                    <a:pt x="3592" y="1103"/>
                    <a:pt x="3025" y="1323"/>
                    <a:pt x="2647" y="1796"/>
                  </a:cubicBezTo>
                  <a:lnTo>
                    <a:pt x="2426" y="1796"/>
                  </a:lnTo>
                  <a:cubicBezTo>
                    <a:pt x="2237" y="1796"/>
                    <a:pt x="2080" y="1638"/>
                    <a:pt x="2080" y="1449"/>
                  </a:cubicBez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42"/>
            <p:cNvSpPr/>
            <p:nvPr/>
          </p:nvSpPr>
          <p:spPr>
            <a:xfrm>
              <a:off x="-23081850" y="2425475"/>
              <a:ext cx="96100" cy="151250"/>
            </a:xfrm>
            <a:custGeom>
              <a:avLst/>
              <a:gdLst/>
              <a:ahLst/>
              <a:cxnLst/>
              <a:rect l="l" t="t" r="r" b="b"/>
              <a:pathLst>
                <a:path w="3844" h="6050" extrusionOk="0">
                  <a:moveTo>
                    <a:pt x="2568" y="1"/>
                  </a:moveTo>
                  <a:cubicBezTo>
                    <a:pt x="2481" y="1"/>
                    <a:pt x="2395" y="32"/>
                    <a:pt x="2332" y="95"/>
                  </a:cubicBezTo>
                  <a:cubicBezTo>
                    <a:pt x="2205" y="221"/>
                    <a:pt x="2205" y="442"/>
                    <a:pt x="2332" y="568"/>
                  </a:cubicBezTo>
                  <a:cubicBezTo>
                    <a:pt x="2867" y="1072"/>
                    <a:pt x="3151" y="1796"/>
                    <a:pt x="3151" y="2553"/>
                  </a:cubicBezTo>
                  <a:cubicBezTo>
                    <a:pt x="3151" y="3277"/>
                    <a:pt x="2899" y="3970"/>
                    <a:pt x="2332" y="4506"/>
                  </a:cubicBezTo>
                  <a:cubicBezTo>
                    <a:pt x="1827" y="5010"/>
                    <a:pt x="1134" y="5325"/>
                    <a:pt x="378" y="5325"/>
                  </a:cubicBezTo>
                  <a:cubicBezTo>
                    <a:pt x="189" y="5325"/>
                    <a:pt x="0" y="5482"/>
                    <a:pt x="0" y="5703"/>
                  </a:cubicBezTo>
                  <a:cubicBezTo>
                    <a:pt x="0" y="5892"/>
                    <a:pt x="189" y="6050"/>
                    <a:pt x="378" y="6050"/>
                  </a:cubicBezTo>
                  <a:cubicBezTo>
                    <a:pt x="1292" y="6050"/>
                    <a:pt x="2174" y="5703"/>
                    <a:pt x="2804" y="5010"/>
                  </a:cubicBezTo>
                  <a:cubicBezTo>
                    <a:pt x="3466" y="4348"/>
                    <a:pt x="3844" y="3498"/>
                    <a:pt x="3844" y="2584"/>
                  </a:cubicBezTo>
                  <a:cubicBezTo>
                    <a:pt x="3844" y="1670"/>
                    <a:pt x="3434" y="757"/>
                    <a:pt x="2804" y="95"/>
                  </a:cubicBezTo>
                  <a:cubicBezTo>
                    <a:pt x="2741" y="32"/>
                    <a:pt x="2654" y="1"/>
                    <a:pt x="2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4" name="Google Shape;7134;p42"/>
          <p:cNvGrpSpPr/>
          <p:nvPr/>
        </p:nvGrpSpPr>
        <p:grpSpPr>
          <a:xfrm>
            <a:off x="6936309" y="2529344"/>
            <a:ext cx="334915" cy="334915"/>
            <a:chOff x="-23229150" y="2710600"/>
            <a:chExt cx="296175" cy="296175"/>
          </a:xfrm>
        </p:grpSpPr>
        <p:sp>
          <p:nvSpPr>
            <p:cNvPr id="7135" name="Google Shape;7135;p42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42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7" name="Google Shape;7137;p42"/>
          <p:cNvSpPr/>
          <p:nvPr/>
        </p:nvSpPr>
        <p:spPr>
          <a:xfrm>
            <a:off x="7779599" y="2112498"/>
            <a:ext cx="334915" cy="33401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38" name="Google Shape;7138;p42"/>
          <p:cNvGrpSpPr/>
          <p:nvPr/>
        </p:nvGrpSpPr>
        <p:grpSpPr>
          <a:xfrm>
            <a:off x="1021159" y="3058276"/>
            <a:ext cx="337600" cy="293047"/>
            <a:chOff x="-28462125" y="3199700"/>
            <a:chExt cx="298550" cy="259150"/>
          </a:xfrm>
        </p:grpSpPr>
        <p:sp>
          <p:nvSpPr>
            <p:cNvPr id="7139" name="Google Shape;7139;p42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42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42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2" name="Google Shape;7142;p42"/>
          <p:cNvGrpSpPr/>
          <p:nvPr/>
        </p:nvGrpSpPr>
        <p:grpSpPr>
          <a:xfrm>
            <a:off x="1022064" y="3449815"/>
            <a:ext cx="335791" cy="334915"/>
            <a:chOff x="-28461325" y="3545475"/>
            <a:chExt cx="296950" cy="296175"/>
          </a:xfrm>
        </p:grpSpPr>
        <p:sp>
          <p:nvSpPr>
            <p:cNvPr id="7143" name="Google Shape;7143;p42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42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42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42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42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42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9" name="Google Shape;7149;p42"/>
          <p:cNvGrpSpPr/>
          <p:nvPr/>
        </p:nvGrpSpPr>
        <p:grpSpPr>
          <a:xfrm>
            <a:off x="1018487" y="3884028"/>
            <a:ext cx="342943" cy="334886"/>
            <a:chOff x="-28463700" y="3914875"/>
            <a:chExt cx="303275" cy="296150"/>
          </a:xfrm>
        </p:grpSpPr>
        <p:sp>
          <p:nvSpPr>
            <p:cNvPr id="7150" name="Google Shape;7150;p42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42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2" name="Google Shape;7152;p42"/>
          <p:cNvGrpSpPr/>
          <p:nvPr/>
        </p:nvGrpSpPr>
        <p:grpSpPr>
          <a:xfrm>
            <a:off x="3139779" y="3097020"/>
            <a:ext cx="334010" cy="215559"/>
            <a:chOff x="-26573400" y="3224125"/>
            <a:chExt cx="295375" cy="190625"/>
          </a:xfrm>
        </p:grpSpPr>
        <p:sp>
          <p:nvSpPr>
            <p:cNvPr id="7153" name="Google Shape;7153;p42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42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5" name="Google Shape;7155;p42"/>
          <p:cNvGrpSpPr/>
          <p:nvPr/>
        </p:nvGrpSpPr>
        <p:grpSpPr>
          <a:xfrm>
            <a:off x="3139779" y="3450254"/>
            <a:ext cx="334010" cy="334038"/>
            <a:chOff x="-26573400" y="3546250"/>
            <a:chExt cx="295375" cy="295400"/>
          </a:xfrm>
        </p:grpSpPr>
        <p:sp>
          <p:nvSpPr>
            <p:cNvPr id="7156" name="Google Shape;7156;p42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42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42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42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42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1" name="Google Shape;7161;p42"/>
          <p:cNvGrpSpPr/>
          <p:nvPr/>
        </p:nvGrpSpPr>
        <p:grpSpPr>
          <a:xfrm>
            <a:off x="3128655" y="3884339"/>
            <a:ext cx="356259" cy="334264"/>
            <a:chOff x="-26583625" y="3917025"/>
            <a:chExt cx="315050" cy="295600"/>
          </a:xfrm>
        </p:grpSpPr>
        <p:sp>
          <p:nvSpPr>
            <p:cNvPr id="7162" name="Google Shape;7162;p42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42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42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42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6" name="Google Shape;7166;p42"/>
          <p:cNvSpPr/>
          <p:nvPr/>
        </p:nvSpPr>
        <p:spPr>
          <a:xfrm>
            <a:off x="5239728" y="3037749"/>
            <a:ext cx="334915" cy="33401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7" name="Google Shape;7167;p42"/>
          <p:cNvGrpSpPr/>
          <p:nvPr/>
        </p:nvGrpSpPr>
        <p:grpSpPr>
          <a:xfrm>
            <a:off x="5269754" y="3449815"/>
            <a:ext cx="274360" cy="334915"/>
            <a:chOff x="-24694925" y="3518700"/>
            <a:chExt cx="242625" cy="296175"/>
          </a:xfrm>
        </p:grpSpPr>
        <p:sp>
          <p:nvSpPr>
            <p:cNvPr id="7168" name="Google Shape;7168;p42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42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42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42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2" name="Google Shape;7172;p42"/>
          <p:cNvGrpSpPr/>
          <p:nvPr/>
        </p:nvGrpSpPr>
        <p:grpSpPr>
          <a:xfrm>
            <a:off x="5269315" y="3884014"/>
            <a:ext cx="275237" cy="334915"/>
            <a:chOff x="-24709100" y="3888875"/>
            <a:chExt cx="243400" cy="296175"/>
          </a:xfrm>
        </p:grpSpPr>
        <p:sp>
          <p:nvSpPr>
            <p:cNvPr id="7173" name="Google Shape;7173;p42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42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42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6" name="Google Shape;7176;p42"/>
          <p:cNvGrpSpPr/>
          <p:nvPr/>
        </p:nvGrpSpPr>
        <p:grpSpPr>
          <a:xfrm>
            <a:off x="7357589" y="3038896"/>
            <a:ext cx="338448" cy="331805"/>
            <a:chOff x="-22863675" y="3131775"/>
            <a:chExt cx="299300" cy="293425"/>
          </a:xfrm>
        </p:grpSpPr>
        <p:sp>
          <p:nvSpPr>
            <p:cNvPr id="7177" name="Google Shape;7177;p42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42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42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0" name="Google Shape;7180;p42"/>
          <p:cNvGrpSpPr/>
          <p:nvPr/>
        </p:nvGrpSpPr>
        <p:grpSpPr>
          <a:xfrm>
            <a:off x="1458906" y="3037356"/>
            <a:ext cx="294828" cy="334886"/>
            <a:chOff x="-28069875" y="3175300"/>
            <a:chExt cx="260725" cy="296150"/>
          </a:xfrm>
        </p:grpSpPr>
        <p:sp>
          <p:nvSpPr>
            <p:cNvPr id="7181" name="Google Shape;7181;p42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42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42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42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42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42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42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42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42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0" name="Google Shape;7190;p42"/>
          <p:cNvSpPr/>
          <p:nvPr/>
        </p:nvSpPr>
        <p:spPr>
          <a:xfrm>
            <a:off x="1439162" y="3450769"/>
            <a:ext cx="334886" cy="332908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1" name="Google Shape;7191;p42"/>
          <p:cNvGrpSpPr/>
          <p:nvPr/>
        </p:nvGrpSpPr>
        <p:grpSpPr>
          <a:xfrm>
            <a:off x="1498088" y="3884467"/>
            <a:ext cx="216463" cy="334010"/>
            <a:chOff x="-28032075" y="3916450"/>
            <a:chExt cx="191425" cy="295375"/>
          </a:xfrm>
        </p:grpSpPr>
        <p:sp>
          <p:nvSpPr>
            <p:cNvPr id="7192" name="Google Shape;7192;p42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42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42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5" name="Google Shape;7195;p42"/>
          <p:cNvGrpSpPr/>
          <p:nvPr/>
        </p:nvGrpSpPr>
        <p:grpSpPr>
          <a:xfrm>
            <a:off x="3553468" y="3037342"/>
            <a:ext cx="334915" cy="334915"/>
            <a:chOff x="-26201650" y="3176075"/>
            <a:chExt cx="296175" cy="296175"/>
          </a:xfrm>
        </p:grpSpPr>
        <p:sp>
          <p:nvSpPr>
            <p:cNvPr id="7196" name="Google Shape;7196;p42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42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8" name="Google Shape;7198;p42"/>
          <p:cNvGrpSpPr/>
          <p:nvPr/>
        </p:nvGrpSpPr>
        <p:grpSpPr>
          <a:xfrm>
            <a:off x="3553016" y="3450268"/>
            <a:ext cx="335819" cy="334010"/>
            <a:chOff x="-26204800" y="3547050"/>
            <a:chExt cx="296975" cy="295375"/>
          </a:xfrm>
        </p:grpSpPr>
        <p:sp>
          <p:nvSpPr>
            <p:cNvPr id="7199" name="Google Shape;7199;p42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42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01" name="Google Shape;7201;p42"/>
          <p:cNvSpPr/>
          <p:nvPr/>
        </p:nvSpPr>
        <p:spPr>
          <a:xfrm>
            <a:off x="3584025" y="3883959"/>
            <a:ext cx="274332" cy="334915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2" name="Google Shape;7202;p42"/>
          <p:cNvGrpSpPr/>
          <p:nvPr/>
        </p:nvGrpSpPr>
        <p:grpSpPr>
          <a:xfrm>
            <a:off x="5668240" y="3037342"/>
            <a:ext cx="327791" cy="334915"/>
            <a:chOff x="-24353875" y="3147725"/>
            <a:chExt cx="289875" cy="296175"/>
          </a:xfrm>
        </p:grpSpPr>
        <p:sp>
          <p:nvSpPr>
            <p:cNvPr id="7203" name="Google Shape;7203;p42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2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5" name="Google Shape;7205;p42"/>
          <p:cNvGrpSpPr/>
          <p:nvPr/>
        </p:nvGrpSpPr>
        <p:grpSpPr>
          <a:xfrm>
            <a:off x="5675816" y="3450253"/>
            <a:ext cx="312638" cy="334038"/>
            <a:chOff x="-24344425" y="3519475"/>
            <a:chExt cx="276475" cy="295400"/>
          </a:xfrm>
        </p:grpSpPr>
        <p:sp>
          <p:nvSpPr>
            <p:cNvPr id="7206" name="Google Shape;7206;p42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2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8" name="Google Shape;7208;p42"/>
          <p:cNvGrpSpPr/>
          <p:nvPr/>
        </p:nvGrpSpPr>
        <p:grpSpPr>
          <a:xfrm>
            <a:off x="5666020" y="3886247"/>
            <a:ext cx="332229" cy="330448"/>
            <a:chOff x="-24353075" y="3891250"/>
            <a:chExt cx="293800" cy="292225"/>
          </a:xfrm>
        </p:grpSpPr>
        <p:sp>
          <p:nvSpPr>
            <p:cNvPr id="7209" name="Google Shape;7209;p42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2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1" name="Google Shape;7211;p42"/>
          <p:cNvGrpSpPr/>
          <p:nvPr/>
        </p:nvGrpSpPr>
        <p:grpSpPr>
          <a:xfrm>
            <a:off x="7358918" y="3450465"/>
            <a:ext cx="335791" cy="333614"/>
            <a:chOff x="-22845575" y="3504075"/>
            <a:chExt cx="296950" cy="295025"/>
          </a:xfrm>
        </p:grpSpPr>
        <p:sp>
          <p:nvSpPr>
            <p:cNvPr id="7212" name="Google Shape;7212;p42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2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4" name="Google Shape;7214;p42"/>
          <p:cNvGrpSpPr/>
          <p:nvPr/>
        </p:nvGrpSpPr>
        <p:grpSpPr>
          <a:xfrm>
            <a:off x="1887683" y="3037794"/>
            <a:ext cx="284142" cy="334010"/>
            <a:chOff x="-27691025" y="3175300"/>
            <a:chExt cx="251275" cy="295375"/>
          </a:xfrm>
        </p:grpSpPr>
        <p:sp>
          <p:nvSpPr>
            <p:cNvPr id="7215" name="Google Shape;7215;p42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2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2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2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9" name="Google Shape;7219;p42"/>
          <p:cNvGrpSpPr/>
          <p:nvPr/>
        </p:nvGrpSpPr>
        <p:grpSpPr>
          <a:xfrm>
            <a:off x="1861406" y="3509055"/>
            <a:ext cx="336696" cy="216435"/>
            <a:chOff x="-27721750" y="3598250"/>
            <a:chExt cx="297750" cy="191400"/>
          </a:xfrm>
        </p:grpSpPr>
        <p:sp>
          <p:nvSpPr>
            <p:cNvPr id="7220" name="Google Shape;7220;p42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2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2" name="Google Shape;7222;p42"/>
          <p:cNvGrpSpPr/>
          <p:nvPr/>
        </p:nvGrpSpPr>
        <p:grpSpPr>
          <a:xfrm>
            <a:off x="1862735" y="3889640"/>
            <a:ext cx="334038" cy="323663"/>
            <a:chOff x="-27719400" y="3925600"/>
            <a:chExt cx="295400" cy="286225"/>
          </a:xfrm>
        </p:grpSpPr>
        <p:sp>
          <p:nvSpPr>
            <p:cNvPr id="7223" name="Google Shape;7223;p42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2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5" name="Google Shape;7225;p42"/>
          <p:cNvGrpSpPr/>
          <p:nvPr/>
        </p:nvGrpSpPr>
        <p:grpSpPr>
          <a:xfrm>
            <a:off x="3971200" y="3036904"/>
            <a:ext cx="335791" cy="335791"/>
            <a:chOff x="-25834600" y="3176875"/>
            <a:chExt cx="296950" cy="296950"/>
          </a:xfrm>
        </p:grpSpPr>
        <p:sp>
          <p:nvSpPr>
            <p:cNvPr id="7226" name="Google Shape;7226;p42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2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2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2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2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1" name="Google Shape;7231;p42"/>
          <p:cNvGrpSpPr/>
          <p:nvPr/>
        </p:nvGrpSpPr>
        <p:grpSpPr>
          <a:xfrm>
            <a:off x="3971200" y="3460064"/>
            <a:ext cx="335791" cy="314419"/>
            <a:chOff x="-25834600" y="3564375"/>
            <a:chExt cx="296950" cy="278050"/>
          </a:xfrm>
        </p:grpSpPr>
        <p:sp>
          <p:nvSpPr>
            <p:cNvPr id="7232" name="Google Shape;7232;p42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2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2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2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2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2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2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2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0" name="Google Shape;7240;p42"/>
          <p:cNvGrpSpPr/>
          <p:nvPr/>
        </p:nvGrpSpPr>
        <p:grpSpPr>
          <a:xfrm>
            <a:off x="3969419" y="3884127"/>
            <a:ext cx="339353" cy="334689"/>
            <a:chOff x="-25834600" y="3915850"/>
            <a:chExt cx="300100" cy="295975"/>
          </a:xfrm>
        </p:grpSpPr>
        <p:sp>
          <p:nvSpPr>
            <p:cNvPr id="7241" name="Google Shape;7241;p42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2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2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4" name="Google Shape;7244;p42"/>
          <p:cNvGrpSpPr/>
          <p:nvPr/>
        </p:nvGrpSpPr>
        <p:grpSpPr>
          <a:xfrm>
            <a:off x="6145557" y="3038218"/>
            <a:ext cx="217340" cy="333162"/>
            <a:chOff x="-23930925" y="3149300"/>
            <a:chExt cx="192200" cy="294625"/>
          </a:xfrm>
        </p:grpSpPr>
        <p:sp>
          <p:nvSpPr>
            <p:cNvPr id="7245" name="Google Shape;7245;p42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42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42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42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9" name="Google Shape;7249;p42"/>
          <p:cNvGrpSpPr/>
          <p:nvPr/>
        </p:nvGrpSpPr>
        <p:grpSpPr>
          <a:xfrm>
            <a:off x="6104579" y="3450253"/>
            <a:ext cx="299294" cy="334038"/>
            <a:chOff x="-23962425" y="3519475"/>
            <a:chExt cx="264675" cy="295400"/>
          </a:xfrm>
        </p:grpSpPr>
        <p:sp>
          <p:nvSpPr>
            <p:cNvPr id="7250" name="Google Shape;7250;p42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42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2" name="Google Shape;7252;p42"/>
          <p:cNvSpPr/>
          <p:nvPr/>
        </p:nvSpPr>
        <p:spPr>
          <a:xfrm>
            <a:off x="6076327" y="3887945"/>
            <a:ext cx="356287" cy="326943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3" name="Google Shape;7253;p42"/>
          <p:cNvGrpSpPr/>
          <p:nvPr/>
        </p:nvGrpSpPr>
        <p:grpSpPr>
          <a:xfrm>
            <a:off x="7413239" y="3884466"/>
            <a:ext cx="227149" cy="334010"/>
            <a:chOff x="-22788075" y="3904625"/>
            <a:chExt cx="200875" cy="295375"/>
          </a:xfrm>
        </p:grpSpPr>
        <p:sp>
          <p:nvSpPr>
            <p:cNvPr id="7254" name="Google Shape;7254;p42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42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42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42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8" name="Google Shape;7258;p42"/>
          <p:cNvGrpSpPr/>
          <p:nvPr/>
        </p:nvGrpSpPr>
        <p:grpSpPr>
          <a:xfrm>
            <a:off x="2285731" y="3037356"/>
            <a:ext cx="336696" cy="334886"/>
            <a:chOff x="-27351575" y="3175300"/>
            <a:chExt cx="297750" cy="296150"/>
          </a:xfrm>
        </p:grpSpPr>
        <p:sp>
          <p:nvSpPr>
            <p:cNvPr id="7259" name="Google Shape;7259;p42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42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42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42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3" name="Google Shape;7263;p42"/>
          <p:cNvGrpSpPr/>
          <p:nvPr/>
        </p:nvGrpSpPr>
        <p:grpSpPr>
          <a:xfrm>
            <a:off x="2326270" y="3449702"/>
            <a:ext cx="255617" cy="335141"/>
            <a:chOff x="-27313750" y="3545275"/>
            <a:chExt cx="226050" cy="296375"/>
          </a:xfrm>
        </p:grpSpPr>
        <p:sp>
          <p:nvSpPr>
            <p:cNvPr id="7264" name="Google Shape;7264;p42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42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42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7" name="Google Shape;7267;p42"/>
          <p:cNvGrpSpPr/>
          <p:nvPr/>
        </p:nvGrpSpPr>
        <p:grpSpPr>
          <a:xfrm>
            <a:off x="2285731" y="3882233"/>
            <a:ext cx="336696" cy="338477"/>
            <a:chOff x="-27351575" y="3915650"/>
            <a:chExt cx="297750" cy="299325"/>
          </a:xfrm>
        </p:grpSpPr>
        <p:sp>
          <p:nvSpPr>
            <p:cNvPr id="7268" name="Google Shape;7268;p42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42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0" name="Google Shape;7270;p42"/>
          <p:cNvGrpSpPr/>
          <p:nvPr/>
        </p:nvGrpSpPr>
        <p:grpSpPr>
          <a:xfrm>
            <a:off x="4416366" y="3037243"/>
            <a:ext cx="302857" cy="335113"/>
            <a:chOff x="-25445525" y="3175900"/>
            <a:chExt cx="267825" cy="296350"/>
          </a:xfrm>
        </p:grpSpPr>
        <p:sp>
          <p:nvSpPr>
            <p:cNvPr id="7271" name="Google Shape;7271;p42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42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42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4" name="Google Shape;7274;p42"/>
          <p:cNvGrpSpPr/>
          <p:nvPr/>
        </p:nvGrpSpPr>
        <p:grpSpPr>
          <a:xfrm>
            <a:off x="4399008" y="3460516"/>
            <a:ext cx="337572" cy="313514"/>
            <a:chOff x="-25465200" y="3565175"/>
            <a:chExt cx="298525" cy="277250"/>
          </a:xfrm>
        </p:grpSpPr>
        <p:sp>
          <p:nvSpPr>
            <p:cNvPr id="7275" name="Google Shape;7275;p42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42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7" name="Google Shape;7277;p42"/>
          <p:cNvGrpSpPr/>
          <p:nvPr/>
        </p:nvGrpSpPr>
        <p:grpSpPr>
          <a:xfrm>
            <a:off x="4398570" y="3884749"/>
            <a:ext cx="338448" cy="333445"/>
            <a:chOff x="-25465200" y="3916150"/>
            <a:chExt cx="299300" cy="294875"/>
          </a:xfrm>
        </p:grpSpPr>
        <p:sp>
          <p:nvSpPr>
            <p:cNvPr id="7278" name="Google Shape;7278;p42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42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0" name="Google Shape;7280;p42"/>
          <p:cNvGrpSpPr/>
          <p:nvPr/>
        </p:nvGrpSpPr>
        <p:grpSpPr>
          <a:xfrm>
            <a:off x="6512889" y="3037356"/>
            <a:ext cx="334010" cy="334886"/>
            <a:chOff x="-23615075" y="3148525"/>
            <a:chExt cx="295375" cy="296150"/>
          </a:xfrm>
        </p:grpSpPr>
        <p:sp>
          <p:nvSpPr>
            <p:cNvPr id="7281" name="Google Shape;7281;p42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42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42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42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5" name="Google Shape;7285;p42"/>
          <p:cNvSpPr/>
          <p:nvPr/>
        </p:nvSpPr>
        <p:spPr>
          <a:xfrm>
            <a:off x="6510896" y="3449270"/>
            <a:ext cx="338477" cy="335904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86" name="Google Shape;7286;p42"/>
          <p:cNvGrpSpPr/>
          <p:nvPr/>
        </p:nvGrpSpPr>
        <p:grpSpPr>
          <a:xfrm>
            <a:off x="6512437" y="3893810"/>
            <a:ext cx="334915" cy="315324"/>
            <a:chOff x="-23615075" y="3906200"/>
            <a:chExt cx="296175" cy="278850"/>
          </a:xfrm>
        </p:grpSpPr>
        <p:sp>
          <p:nvSpPr>
            <p:cNvPr id="7287" name="Google Shape;7287;p42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42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42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0" name="Google Shape;7290;p42"/>
          <p:cNvSpPr/>
          <p:nvPr/>
        </p:nvSpPr>
        <p:spPr>
          <a:xfrm>
            <a:off x="7780052" y="3038187"/>
            <a:ext cx="334010" cy="333134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91" name="Google Shape;7291;p42"/>
          <p:cNvGrpSpPr/>
          <p:nvPr/>
        </p:nvGrpSpPr>
        <p:grpSpPr>
          <a:xfrm>
            <a:off x="2707822" y="3037469"/>
            <a:ext cx="335791" cy="334660"/>
            <a:chOff x="-26980600" y="3175500"/>
            <a:chExt cx="296950" cy="295950"/>
          </a:xfrm>
        </p:grpSpPr>
        <p:sp>
          <p:nvSpPr>
            <p:cNvPr id="7292" name="Google Shape;7292;p42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42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42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5" name="Google Shape;7295;p42"/>
          <p:cNvSpPr/>
          <p:nvPr/>
        </p:nvSpPr>
        <p:spPr>
          <a:xfrm>
            <a:off x="2729030" y="3450203"/>
            <a:ext cx="293923" cy="334038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96" name="Google Shape;7296;p42"/>
          <p:cNvGrpSpPr/>
          <p:nvPr/>
        </p:nvGrpSpPr>
        <p:grpSpPr>
          <a:xfrm>
            <a:off x="2708275" y="3914292"/>
            <a:ext cx="334886" cy="274360"/>
            <a:chOff x="-26981375" y="3951875"/>
            <a:chExt cx="296150" cy="242625"/>
          </a:xfrm>
        </p:grpSpPr>
        <p:sp>
          <p:nvSpPr>
            <p:cNvPr id="7297" name="Google Shape;7297;p42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42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42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0" name="Google Shape;7300;p42"/>
          <p:cNvGrpSpPr/>
          <p:nvPr/>
        </p:nvGrpSpPr>
        <p:grpSpPr>
          <a:xfrm>
            <a:off x="4817602" y="3036451"/>
            <a:ext cx="334038" cy="336696"/>
            <a:chOff x="-25094250" y="3176075"/>
            <a:chExt cx="295400" cy="297750"/>
          </a:xfrm>
        </p:grpSpPr>
        <p:sp>
          <p:nvSpPr>
            <p:cNvPr id="7301" name="Google Shape;7301;p42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42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42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4" name="Google Shape;7304;p42"/>
          <p:cNvGrpSpPr/>
          <p:nvPr/>
        </p:nvGrpSpPr>
        <p:grpSpPr>
          <a:xfrm>
            <a:off x="4817602" y="3450268"/>
            <a:ext cx="334038" cy="334010"/>
            <a:chOff x="-25094250" y="3547050"/>
            <a:chExt cx="295400" cy="295375"/>
          </a:xfrm>
        </p:grpSpPr>
        <p:sp>
          <p:nvSpPr>
            <p:cNvPr id="7305" name="Google Shape;7305;p42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42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42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42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42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0" name="Google Shape;7310;p42"/>
          <p:cNvSpPr/>
          <p:nvPr/>
        </p:nvSpPr>
        <p:spPr>
          <a:xfrm>
            <a:off x="4817419" y="3936625"/>
            <a:ext cx="334915" cy="229581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1" name="Google Shape;7311;p42"/>
          <p:cNvGrpSpPr/>
          <p:nvPr/>
        </p:nvGrpSpPr>
        <p:grpSpPr>
          <a:xfrm>
            <a:off x="6936323" y="3037356"/>
            <a:ext cx="334886" cy="334886"/>
            <a:chOff x="-23245675" y="3148525"/>
            <a:chExt cx="296150" cy="296150"/>
          </a:xfrm>
        </p:grpSpPr>
        <p:sp>
          <p:nvSpPr>
            <p:cNvPr id="7312" name="Google Shape;7312;p42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42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42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5" name="Google Shape;7315;p42"/>
          <p:cNvSpPr/>
          <p:nvPr/>
        </p:nvSpPr>
        <p:spPr>
          <a:xfrm>
            <a:off x="6976180" y="3450203"/>
            <a:ext cx="255646" cy="334038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6" name="Google Shape;7316;p42"/>
          <p:cNvGrpSpPr/>
          <p:nvPr/>
        </p:nvGrpSpPr>
        <p:grpSpPr>
          <a:xfrm>
            <a:off x="6936762" y="3884028"/>
            <a:ext cx="334010" cy="334886"/>
            <a:chOff x="-23244900" y="3888100"/>
            <a:chExt cx="295375" cy="296150"/>
          </a:xfrm>
        </p:grpSpPr>
        <p:sp>
          <p:nvSpPr>
            <p:cNvPr id="7317" name="Google Shape;7317;p42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42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42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42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42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42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42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2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2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2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2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8" name="Google Shape;7328;p42"/>
          <p:cNvSpPr/>
          <p:nvPr/>
        </p:nvSpPr>
        <p:spPr>
          <a:xfrm>
            <a:off x="7779147" y="3449327"/>
            <a:ext cx="335819" cy="335791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3" name="Google Shape;7333;p43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Nature Icons</a:t>
            </a:r>
            <a:endParaRPr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7334" name="Google Shape;7334;p43"/>
          <p:cNvSpPr/>
          <p:nvPr/>
        </p:nvSpPr>
        <p:spPr>
          <a:xfrm>
            <a:off x="1072928" y="1676467"/>
            <a:ext cx="259238" cy="340091"/>
          </a:xfrm>
          <a:custGeom>
            <a:avLst/>
            <a:gdLst/>
            <a:ahLst/>
            <a:cxnLst/>
            <a:rect l="l" t="t" r="r" b="b"/>
            <a:pathLst>
              <a:path w="9295" h="12194" extrusionOk="0">
                <a:moveTo>
                  <a:pt x="4568" y="662"/>
                </a:moveTo>
                <a:cubicBezTo>
                  <a:pt x="5167" y="662"/>
                  <a:pt x="5639" y="1135"/>
                  <a:pt x="5639" y="1734"/>
                </a:cubicBezTo>
                <a:cubicBezTo>
                  <a:pt x="5639" y="2301"/>
                  <a:pt x="5167" y="2773"/>
                  <a:pt x="4568" y="2773"/>
                </a:cubicBezTo>
                <a:cubicBezTo>
                  <a:pt x="3970" y="2773"/>
                  <a:pt x="3497" y="2301"/>
                  <a:pt x="3497" y="1734"/>
                </a:cubicBezTo>
                <a:cubicBezTo>
                  <a:pt x="3497" y="1135"/>
                  <a:pt x="3970" y="662"/>
                  <a:pt x="4568" y="662"/>
                </a:cubicBezTo>
                <a:close/>
                <a:moveTo>
                  <a:pt x="7750" y="3529"/>
                </a:moveTo>
                <a:cubicBezTo>
                  <a:pt x="8160" y="3529"/>
                  <a:pt x="8475" y="3844"/>
                  <a:pt x="8475" y="4254"/>
                </a:cubicBezTo>
                <a:cubicBezTo>
                  <a:pt x="8475" y="4632"/>
                  <a:pt x="8160" y="4947"/>
                  <a:pt x="7750" y="4947"/>
                </a:cubicBezTo>
                <a:cubicBezTo>
                  <a:pt x="7372" y="4947"/>
                  <a:pt x="7057" y="4632"/>
                  <a:pt x="7057" y="4254"/>
                </a:cubicBezTo>
                <a:cubicBezTo>
                  <a:pt x="7057" y="3876"/>
                  <a:pt x="7372" y="3529"/>
                  <a:pt x="7750" y="3529"/>
                </a:cubicBezTo>
                <a:close/>
                <a:moveTo>
                  <a:pt x="1733" y="4254"/>
                </a:moveTo>
                <a:cubicBezTo>
                  <a:pt x="2836" y="4254"/>
                  <a:pt x="3812" y="4979"/>
                  <a:pt x="4127" y="6018"/>
                </a:cubicBezTo>
                <a:lnTo>
                  <a:pt x="2678" y="5042"/>
                </a:lnTo>
                <a:cubicBezTo>
                  <a:pt x="2615" y="4991"/>
                  <a:pt x="2537" y="4966"/>
                  <a:pt x="2460" y="4966"/>
                </a:cubicBezTo>
                <a:cubicBezTo>
                  <a:pt x="2344" y="4966"/>
                  <a:pt x="2231" y="5023"/>
                  <a:pt x="2174" y="5136"/>
                </a:cubicBezTo>
                <a:cubicBezTo>
                  <a:pt x="2048" y="5294"/>
                  <a:pt x="2079" y="5546"/>
                  <a:pt x="2268" y="5672"/>
                </a:cubicBezTo>
                <a:lnTo>
                  <a:pt x="3434" y="6459"/>
                </a:lnTo>
                <a:lnTo>
                  <a:pt x="3182" y="6459"/>
                </a:lnTo>
                <a:cubicBezTo>
                  <a:pt x="1890" y="6396"/>
                  <a:pt x="819" y="5451"/>
                  <a:pt x="662" y="4254"/>
                </a:cubicBezTo>
                <a:close/>
                <a:moveTo>
                  <a:pt x="1355" y="7814"/>
                </a:moveTo>
                <a:cubicBezTo>
                  <a:pt x="1733" y="7814"/>
                  <a:pt x="2048" y="8129"/>
                  <a:pt x="2048" y="8539"/>
                </a:cubicBezTo>
                <a:cubicBezTo>
                  <a:pt x="2048" y="8917"/>
                  <a:pt x="1733" y="9232"/>
                  <a:pt x="1355" y="9232"/>
                </a:cubicBezTo>
                <a:cubicBezTo>
                  <a:pt x="945" y="9232"/>
                  <a:pt x="630" y="8917"/>
                  <a:pt x="630" y="8539"/>
                </a:cubicBezTo>
                <a:cubicBezTo>
                  <a:pt x="630" y="8129"/>
                  <a:pt x="945" y="7814"/>
                  <a:pt x="1355" y="7814"/>
                </a:cubicBezTo>
                <a:close/>
                <a:moveTo>
                  <a:pt x="8506" y="8476"/>
                </a:moveTo>
                <a:cubicBezTo>
                  <a:pt x="8317" y="9767"/>
                  <a:pt x="7246" y="10681"/>
                  <a:pt x="5986" y="10681"/>
                </a:cubicBezTo>
                <a:lnTo>
                  <a:pt x="5734" y="10681"/>
                </a:lnTo>
                <a:lnTo>
                  <a:pt x="6900" y="9893"/>
                </a:lnTo>
                <a:cubicBezTo>
                  <a:pt x="7057" y="9799"/>
                  <a:pt x="7089" y="9578"/>
                  <a:pt x="7026" y="9389"/>
                </a:cubicBezTo>
                <a:cubicBezTo>
                  <a:pt x="6940" y="9282"/>
                  <a:pt x="6809" y="9233"/>
                  <a:pt x="6675" y="9233"/>
                </a:cubicBezTo>
                <a:cubicBezTo>
                  <a:pt x="6613" y="9233"/>
                  <a:pt x="6550" y="9243"/>
                  <a:pt x="6490" y="9263"/>
                </a:cubicBezTo>
                <a:lnTo>
                  <a:pt x="5041" y="10271"/>
                </a:lnTo>
                <a:cubicBezTo>
                  <a:pt x="5356" y="9232"/>
                  <a:pt x="6301" y="8476"/>
                  <a:pt x="7435" y="8476"/>
                </a:cubicBezTo>
                <a:close/>
                <a:moveTo>
                  <a:pt x="4600" y="1"/>
                </a:moveTo>
                <a:cubicBezTo>
                  <a:pt x="3623" y="1"/>
                  <a:pt x="2836" y="788"/>
                  <a:pt x="2836" y="1765"/>
                </a:cubicBezTo>
                <a:cubicBezTo>
                  <a:pt x="2836" y="2616"/>
                  <a:pt x="3466" y="3340"/>
                  <a:pt x="4253" y="3498"/>
                </a:cubicBezTo>
                <a:lnTo>
                  <a:pt x="4253" y="4758"/>
                </a:lnTo>
                <a:cubicBezTo>
                  <a:pt x="3655" y="4033"/>
                  <a:pt x="2741" y="3561"/>
                  <a:pt x="1764" y="3561"/>
                </a:cubicBezTo>
                <a:lnTo>
                  <a:pt x="347" y="3561"/>
                </a:lnTo>
                <a:cubicBezTo>
                  <a:pt x="158" y="3561"/>
                  <a:pt x="0" y="3718"/>
                  <a:pt x="0" y="3939"/>
                </a:cubicBezTo>
                <a:cubicBezTo>
                  <a:pt x="0" y="5703"/>
                  <a:pt x="1449" y="7152"/>
                  <a:pt x="3214" y="7152"/>
                </a:cubicBezTo>
                <a:lnTo>
                  <a:pt x="4285" y="7152"/>
                </a:lnTo>
                <a:lnTo>
                  <a:pt x="4285" y="9988"/>
                </a:lnTo>
                <a:cubicBezTo>
                  <a:pt x="3844" y="9547"/>
                  <a:pt x="3340" y="9232"/>
                  <a:pt x="2804" y="9074"/>
                </a:cubicBezTo>
                <a:cubicBezTo>
                  <a:pt x="2836" y="8917"/>
                  <a:pt x="2867" y="8759"/>
                  <a:pt x="2867" y="8602"/>
                </a:cubicBezTo>
                <a:cubicBezTo>
                  <a:pt x="2867" y="7814"/>
                  <a:pt x="2237" y="7184"/>
                  <a:pt x="1449" y="7184"/>
                </a:cubicBezTo>
                <a:cubicBezTo>
                  <a:pt x="662" y="7184"/>
                  <a:pt x="32" y="7814"/>
                  <a:pt x="32" y="8602"/>
                </a:cubicBezTo>
                <a:cubicBezTo>
                  <a:pt x="32" y="9389"/>
                  <a:pt x="662" y="10019"/>
                  <a:pt x="1449" y="10019"/>
                </a:cubicBezTo>
                <a:cubicBezTo>
                  <a:pt x="1796" y="10019"/>
                  <a:pt x="2111" y="9893"/>
                  <a:pt x="2363" y="9673"/>
                </a:cubicBezTo>
                <a:cubicBezTo>
                  <a:pt x="3182" y="9862"/>
                  <a:pt x="3907" y="10429"/>
                  <a:pt x="4285" y="11153"/>
                </a:cubicBezTo>
                <a:lnTo>
                  <a:pt x="4285" y="11847"/>
                </a:lnTo>
                <a:cubicBezTo>
                  <a:pt x="4285" y="12036"/>
                  <a:pt x="4442" y="12193"/>
                  <a:pt x="4631" y="12193"/>
                </a:cubicBezTo>
                <a:cubicBezTo>
                  <a:pt x="4852" y="12193"/>
                  <a:pt x="5009" y="12036"/>
                  <a:pt x="5009" y="11847"/>
                </a:cubicBezTo>
                <a:lnTo>
                  <a:pt x="5009" y="11437"/>
                </a:lnTo>
                <a:lnTo>
                  <a:pt x="6049" y="11437"/>
                </a:lnTo>
                <a:cubicBezTo>
                  <a:pt x="7845" y="11437"/>
                  <a:pt x="9294" y="9988"/>
                  <a:pt x="9294" y="8224"/>
                </a:cubicBezTo>
                <a:cubicBezTo>
                  <a:pt x="9231" y="7971"/>
                  <a:pt x="9042" y="7814"/>
                  <a:pt x="8853" y="7814"/>
                </a:cubicBezTo>
                <a:lnTo>
                  <a:pt x="7435" y="7814"/>
                </a:lnTo>
                <a:cubicBezTo>
                  <a:pt x="6427" y="7814"/>
                  <a:pt x="5545" y="8287"/>
                  <a:pt x="4946" y="9011"/>
                </a:cubicBezTo>
                <a:lnTo>
                  <a:pt x="4946" y="6837"/>
                </a:lnTo>
                <a:cubicBezTo>
                  <a:pt x="5356" y="6081"/>
                  <a:pt x="6081" y="5546"/>
                  <a:pt x="6900" y="5357"/>
                </a:cubicBezTo>
                <a:cubicBezTo>
                  <a:pt x="7120" y="5546"/>
                  <a:pt x="7467" y="5703"/>
                  <a:pt x="7813" y="5703"/>
                </a:cubicBezTo>
                <a:cubicBezTo>
                  <a:pt x="8601" y="5703"/>
                  <a:pt x="9231" y="5073"/>
                  <a:pt x="9231" y="4285"/>
                </a:cubicBezTo>
                <a:cubicBezTo>
                  <a:pt x="9231" y="3498"/>
                  <a:pt x="8601" y="2868"/>
                  <a:pt x="7813" y="2868"/>
                </a:cubicBezTo>
                <a:cubicBezTo>
                  <a:pt x="7026" y="2868"/>
                  <a:pt x="6396" y="3498"/>
                  <a:pt x="6396" y="4285"/>
                </a:cubicBezTo>
                <a:cubicBezTo>
                  <a:pt x="6396" y="4443"/>
                  <a:pt x="6427" y="4600"/>
                  <a:pt x="6459" y="4758"/>
                </a:cubicBezTo>
                <a:cubicBezTo>
                  <a:pt x="5860" y="4947"/>
                  <a:pt x="5356" y="5262"/>
                  <a:pt x="4946" y="5672"/>
                </a:cubicBezTo>
                <a:lnTo>
                  <a:pt x="4946" y="3498"/>
                </a:lnTo>
                <a:cubicBezTo>
                  <a:pt x="5797" y="3340"/>
                  <a:pt x="6364" y="2584"/>
                  <a:pt x="6364" y="1765"/>
                </a:cubicBezTo>
                <a:cubicBezTo>
                  <a:pt x="6364" y="788"/>
                  <a:pt x="5576" y="1"/>
                  <a:pt x="460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35" name="Google Shape;7335;p43"/>
          <p:cNvGrpSpPr/>
          <p:nvPr/>
        </p:nvGrpSpPr>
        <p:grpSpPr>
          <a:xfrm>
            <a:off x="1032281" y="2096112"/>
            <a:ext cx="341820" cy="341736"/>
            <a:chOff x="-21298675" y="2414425"/>
            <a:chExt cx="306400" cy="306325"/>
          </a:xfrm>
        </p:grpSpPr>
        <p:sp>
          <p:nvSpPr>
            <p:cNvPr id="7336" name="Google Shape;7336;p43"/>
            <p:cNvSpPr/>
            <p:nvPr/>
          </p:nvSpPr>
          <p:spPr>
            <a:xfrm>
              <a:off x="-21083650" y="2444575"/>
              <a:ext cx="20500" cy="18525"/>
            </a:xfrm>
            <a:custGeom>
              <a:avLst/>
              <a:gdLst/>
              <a:ahLst/>
              <a:cxnLst/>
              <a:rect l="l" t="t" r="r" b="b"/>
              <a:pathLst>
                <a:path w="820" h="74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5"/>
                    <a:pt x="158" y="623"/>
                  </a:cubicBezTo>
                  <a:cubicBezTo>
                    <a:pt x="237" y="702"/>
                    <a:pt x="331" y="741"/>
                    <a:pt x="422" y="741"/>
                  </a:cubicBezTo>
                  <a:cubicBezTo>
                    <a:pt x="512" y="741"/>
                    <a:pt x="599" y="702"/>
                    <a:pt x="662" y="623"/>
                  </a:cubicBezTo>
                  <a:cubicBezTo>
                    <a:pt x="819" y="465"/>
                    <a:pt x="819" y="276"/>
                    <a:pt x="662" y="119"/>
                  </a:cubicBezTo>
                  <a:cubicBezTo>
                    <a:pt x="583" y="40"/>
                    <a:pt x="496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3"/>
            <p:cNvSpPr/>
            <p:nvPr/>
          </p:nvSpPr>
          <p:spPr>
            <a:xfrm>
              <a:off x="-21298675" y="2414425"/>
              <a:ext cx="306400" cy="306325"/>
            </a:xfrm>
            <a:custGeom>
              <a:avLst/>
              <a:gdLst/>
              <a:ahLst/>
              <a:cxnLst/>
              <a:rect l="l" t="t" r="r" b="b"/>
              <a:pathLst>
                <a:path w="12256" h="12253" extrusionOk="0">
                  <a:moveTo>
                    <a:pt x="9420" y="695"/>
                  </a:moveTo>
                  <a:cubicBezTo>
                    <a:pt x="9704" y="695"/>
                    <a:pt x="9924" y="695"/>
                    <a:pt x="10176" y="726"/>
                  </a:cubicBezTo>
                  <a:cubicBezTo>
                    <a:pt x="10429" y="789"/>
                    <a:pt x="10555" y="1136"/>
                    <a:pt x="10365" y="1325"/>
                  </a:cubicBezTo>
                  <a:cubicBezTo>
                    <a:pt x="10208" y="1482"/>
                    <a:pt x="10208" y="1671"/>
                    <a:pt x="10365" y="1829"/>
                  </a:cubicBezTo>
                  <a:cubicBezTo>
                    <a:pt x="10444" y="1908"/>
                    <a:pt x="10531" y="1947"/>
                    <a:pt x="10618" y="1947"/>
                  </a:cubicBezTo>
                  <a:cubicBezTo>
                    <a:pt x="10704" y="1947"/>
                    <a:pt x="10791" y="1908"/>
                    <a:pt x="10870" y="1829"/>
                  </a:cubicBezTo>
                  <a:cubicBezTo>
                    <a:pt x="10942" y="1767"/>
                    <a:pt x="11027" y="1739"/>
                    <a:pt x="11111" y="1739"/>
                  </a:cubicBezTo>
                  <a:cubicBezTo>
                    <a:pt x="11283" y="1739"/>
                    <a:pt x="11447" y="1858"/>
                    <a:pt x="11468" y="2049"/>
                  </a:cubicBezTo>
                  <a:cubicBezTo>
                    <a:pt x="11594" y="2711"/>
                    <a:pt x="11563" y="3719"/>
                    <a:pt x="11248" y="4727"/>
                  </a:cubicBezTo>
                  <a:cubicBezTo>
                    <a:pt x="11060" y="4761"/>
                    <a:pt x="10872" y="4778"/>
                    <a:pt x="10684" y="4778"/>
                  </a:cubicBezTo>
                  <a:cubicBezTo>
                    <a:pt x="9833" y="4778"/>
                    <a:pt x="9006" y="4433"/>
                    <a:pt x="8412" y="3814"/>
                  </a:cubicBezTo>
                  <a:cubicBezTo>
                    <a:pt x="7656" y="3058"/>
                    <a:pt x="7341" y="1986"/>
                    <a:pt x="7499" y="978"/>
                  </a:cubicBezTo>
                  <a:cubicBezTo>
                    <a:pt x="8129" y="789"/>
                    <a:pt x="8822" y="695"/>
                    <a:pt x="9420" y="695"/>
                  </a:cubicBezTo>
                  <a:close/>
                  <a:moveTo>
                    <a:pt x="5102" y="1271"/>
                  </a:moveTo>
                  <a:cubicBezTo>
                    <a:pt x="5187" y="1271"/>
                    <a:pt x="5273" y="1278"/>
                    <a:pt x="5356" y="1293"/>
                  </a:cubicBezTo>
                  <a:cubicBezTo>
                    <a:pt x="5293" y="1356"/>
                    <a:pt x="5167" y="1451"/>
                    <a:pt x="5104" y="1514"/>
                  </a:cubicBezTo>
                  <a:cubicBezTo>
                    <a:pt x="4348" y="2270"/>
                    <a:pt x="3781" y="3373"/>
                    <a:pt x="3466" y="4822"/>
                  </a:cubicBezTo>
                  <a:cubicBezTo>
                    <a:pt x="3182" y="4475"/>
                    <a:pt x="3088" y="4034"/>
                    <a:pt x="3088" y="3562"/>
                  </a:cubicBezTo>
                  <a:cubicBezTo>
                    <a:pt x="3088" y="2900"/>
                    <a:pt x="3340" y="2270"/>
                    <a:pt x="3844" y="1797"/>
                  </a:cubicBezTo>
                  <a:cubicBezTo>
                    <a:pt x="4163" y="1478"/>
                    <a:pt x="4639" y="1271"/>
                    <a:pt x="5102" y="1271"/>
                  </a:cubicBezTo>
                  <a:close/>
                  <a:moveTo>
                    <a:pt x="6711" y="1293"/>
                  </a:moveTo>
                  <a:lnTo>
                    <a:pt x="6711" y="1293"/>
                  </a:lnTo>
                  <a:cubicBezTo>
                    <a:pt x="6616" y="2427"/>
                    <a:pt x="7026" y="3530"/>
                    <a:pt x="7845" y="4318"/>
                  </a:cubicBezTo>
                  <a:cubicBezTo>
                    <a:pt x="8562" y="5035"/>
                    <a:pt x="9540" y="5465"/>
                    <a:pt x="10565" y="5465"/>
                  </a:cubicBezTo>
                  <a:cubicBezTo>
                    <a:pt x="10666" y="5465"/>
                    <a:pt x="10768" y="5460"/>
                    <a:pt x="10870" y="5452"/>
                  </a:cubicBezTo>
                  <a:lnTo>
                    <a:pt x="10870" y="5452"/>
                  </a:lnTo>
                  <a:cubicBezTo>
                    <a:pt x="10681" y="5893"/>
                    <a:pt x="10429" y="6303"/>
                    <a:pt x="10082" y="6618"/>
                  </a:cubicBezTo>
                  <a:cubicBezTo>
                    <a:pt x="8444" y="8256"/>
                    <a:pt x="4852" y="8413"/>
                    <a:pt x="3749" y="8413"/>
                  </a:cubicBezTo>
                  <a:cubicBezTo>
                    <a:pt x="3749" y="7311"/>
                    <a:pt x="3907" y="3719"/>
                    <a:pt x="5545" y="2081"/>
                  </a:cubicBezTo>
                  <a:cubicBezTo>
                    <a:pt x="5860" y="1766"/>
                    <a:pt x="6270" y="1482"/>
                    <a:pt x="6711" y="1293"/>
                  </a:cubicBezTo>
                  <a:close/>
                  <a:moveTo>
                    <a:pt x="10838" y="6838"/>
                  </a:moveTo>
                  <a:cubicBezTo>
                    <a:pt x="10964" y="7405"/>
                    <a:pt x="10775" y="7941"/>
                    <a:pt x="10365" y="8382"/>
                  </a:cubicBezTo>
                  <a:cubicBezTo>
                    <a:pt x="9888" y="8860"/>
                    <a:pt x="9239" y="9101"/>
                    <a:pt x="8593" y="9101"/>
                  </a:cubicBezTo>
                  <a:cubicBezTo>
                    <a:pt x="8132" y="9101"/>
                    <a:pt x="7672" y="8978"/>
                    <a:pt x="7278" y="8728"/>
                  </a:cubicBezTo>
                  <a:cubicBezTo>
                    <a:pt x="8759" y="8382"/>
                    <a:pt x="9893" y="7878"/>
                    <a:pt x="10586" y="7122"/>
                  </a:cubicBezTo>
                  <a:cubicBezTo>
                    <a:pt x="10681" y="7027"/>
                    <a:pt x="10775" y="6933"/>
                    <a:pt x="10838" y="6838"/>
                  </a:cubicBezTo>
                  <a:close/>
                  <a:moveTo>
                    <a:pt x="1902" y="8486"/>
                  </a:moveTo>
                  <a:cubicBezTo>
                    <a:pt x="2355" y="8486"/>
                    <a:pt x="2810" y="8652"/>
                    <a:pt x="3151" y="9012"/>
                  </a:cubicBezTo>
                  <a:cubicBezTo>
                    <a:pt x="3718" y="9611"/>
                    <a:pt x="3812" y="10461"/>
                    <a:pt x="3466" y="11123"/>
                  </a:cubicBezTo>
                  <a:cubicBezTo>
                    <a:pt x="3151" y="10619"/>
                    <a:pt x="2804" y="10178"/>
                    <a:pt x="2426" y="9768"/>
                  </a:cubicBezTo>
                  <a:cubicBezTo>
                    <a:pt x="2017" y="9358"/>
                    <a:pt x="1544" y="9012"/>
                    <a:pt x="1040" y="8697"/>
                  </a:cubicBezTo>
                  <a:cubicBezTo>
                    <a:pt x="1304" y="8559"/>
                    <a:pt x="1603" y="8486"/>
                    <a:pt x="1902" y="8486"/>
                  </a:cubicBezTo>
                  <a:close/>
                  <a:moveTo>
                    <a:pt x="9468" y="0"/>
                  </a:moveTo>
                  <a:cubicBezTo>
                    <a:pt x="8905" y="0"/>
                    <a:pt x="8299" y="77"/>
                    <a:pt x="7719" y="222"/>
                  </a:cubicBezTo>
                  <a:cubicBezTo>
                    <a:pt x="7247" y="348"/>
                    <a:pt x="6711" y="537"/>
                    <a:pt x="6112" y="852"/>
                  </a:cubicBezTo>
                  <a:cubicBezTo>
                    <a:pt x="5784" y="699"/>
                    <a:pt x="5436" y="625"/>
                    <a:pt x="5090" y="625"/>
                  </a:cubicBezTo>
                  <a:cubicBezTo>
                    <a:pt x="4442" y="625"/>
                    <a:pt x="3802" y="884"/>
                    <a:pt x="3308" y="1356"/>
                  </a:cubicBezTo>
                  <a:cubicBezTo>
                    <a:pt x="2741" y="1955"/>
                    <a:pt x="2363" y="2774"/>
                    <a:pt x="2363" y="3656"/>
                  </a:cubicBezTo>
                  <a:cubicBezTo>
                    <a:pt x="2363" y="4475"/>
                    <a:pt x="2678" y="5263"/>
                    <a:pt x="3277" y="5893"/>
                  </a:cubicBezTo>
                  <a:cubicBezTo>
                    <a:pt x="3151" y="6649"/>
                    <a:pt x="3088" y="7405"/>
                    <a:pt x="3088" y="8130"/>
                  </a:cubicBezTo>
                  <a:cubicBezTo>
                    <a:pt x="2722" y="7947"/>
                    <a:pt x="2319" y="7854"/>
                    <a:pt x="1916" y="7854"/>
                  </a:cubicBezTo>
                  <a:cubicBezTo>
                    <a:pt x="1278" y="7854"/>
                    <a:pt x="641" y="8088"/>
                    <a:pt x="158" y="8571"/>
                  </a:cubicBezTo>
                  <a:cubicBezTo>
                    <a:pt x="0" y="8728"/>
                    <a:pt x="63" y="9043"/>
                    <a:pt x="252" y="9169"/>
                  </a:cubicBezTo>
                  <a:cubicBezTo>
                    <a:pt x="1481" y="9800"/>
                    <a:pt x="2489" y="10808"/>
                    <a:pt x="3119" y="12036"/>
                  </a:cubicBezTo>
                  <a:cubicBezTo>
                    <a:pt x="3191" y="12180"/>
                    <a:pt x="3315" y="12252"/>
                    <a:pt x="3443" y="12252"/>
                  </a:cubicBezTo>
                  <a:cubicBezTo>
                    <a:pt x="3539" y="12252"/>
                    <a:pt x="3637" y="12212"/>
                    <a:pt x="3718" y="12131"/>
                  </a:cubicBezTo>
                  <a:cubicBezTo>
                    <a:pt x="4506" y="11343"/>
                    <a:pt x="4663" y="10146"/>
                    <a:pt x="4159" y="9201"/>
                  </a:cubicBezTo>
                  <a:cubicBezTo>
                    <a:pt x="4884" y="9201"/>
                    <a:pt x="5671" y="9138"/>
                    <a:pt x="6396" y="9012"/>
                  </a:cubicBezTo>
                  <a:cubicBezTo>
                    <a:pt x="7026" y="9611"/>
                    <a:pt x="7814" y="9926"/>
                    <a:pt x="8633" y="9926"/>
                  </a:cubicBezTo>
                  <a:cubicBezTo>
                    <a:pt x="9452" y="9926"/>
                    <a:pt x="10271" y="9611"/>
                    <a:pt x="10933" y="8980"/>
                  </a:cubicBezTo>
                  <a:cubicBezTo>
                    <a:pt x="11657" y="8224"/>
                    <a:pt x="11878" y="7122"/>
                    <a:pt x="11437" y="6176"/>
                  </a:cubicBezTo>
                  <a:cubicBezTo>
                    <a:pt x="11752" y="5609"/>
                    <a:pt x="11941" y="5042"/>
                    <a:pt x="12067" y="4570"/>
                  </a:cubicBezTo>
                  <a:cubicBezTo>
                    <a:pt x="12224" y="3625"/>
                    <a:pt x="12256" y="2616"/>
                    <a:pt x="12130" y="1923"/>
                  </a:cubicBezTo>
                  <a:cubicBezTo>
                    <a:pt x="12067" y="1419"/>
                    <a:pt x="11626" y="1041"/>
                    <a:pt x="11153" y="1041"/>
                  </a:cubicBezTo>
                  <a:cubicBezTo>
                    <a:pt x="11122" y="537"/>
                    <a:pt x="10775" y="159"/>
                    <a:pt x="10302" y="65"/>
                  </a:cubicBezTo>
                  <a:cubicBezTo>
                    <a:pt x="10043" y="21"/>
                    <a:pt x="9761" y="0"/>
                    <a:pt x="9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3"/>
            <p:cNvSpPr/>
            <p:nvPr/>
          </p:nvSpPr>
          <p:spPr>
            <a:xfrm>
              <a:off x="-21171875" y="2521375"/>
              <a:ext cx="73275" cy="66100"/>
            </a:xfrm>
            <a:custGeom>
              <a:avLst/>
              <a:gdLst/>
              <a:ahLst/>
              <a:cxnLst/>
              <a:rect l="l" t="t" r="r" b="b"/>
              <a:pathLst>
                <a:path w="2931" h="2644" extrusionOk="0">
                  <a:moveTo>
                    <a:pt x="1499" y="0"/>
                  </a:moveTo>
                  <a:cubicBezTo>
                    <a:pt x="1471" y="0"/>
                    <a:pt x="1444" y="3"/>
                    <a:pt x="1418" y="8"/>
                  </a:cubicBezTo>
                  <a:lnTo>
                    <a:pt x="1009" y="166"/>
                  </a:lnTo>
                  <a:cubicBezTo>
                    <a:pt x="253" y="386"/>
                    <a:pt x="1" y="1394"/>
                    <a:pt x="568" y="1930"/>
                  </a:cubicBezTo>
                  <a:lnTo>
                    <a:pt x="977" y="2340"/>
                  </a:lnTo>
                  <a:cubicBezTo>
                    <a:pt x="1182" y="2544"/>
                    <a:pt x="1451" y="2643"/>
                    <a:pt x="1720" y="2643"/>
                  </a:cubicBezTo>
                  <a:cubicBezTo>
                    <a:pt x="2154" y="2643"/>
                    <a:pt x="2586" y="2385"/>
                    <a:pt x="2742" y="1898"/>
                  </a:cubicBezTo>
                  <a:lnTo>
                    <a:pt x="2899" y="1457"/>
                  </a:lnTo>
                  <a:cubicBezTo>
                    <a:pt x="2931" y="1268"/>
                    <a:pt x="2805" y="1016"/>
                    <a:pt x="2616" y="985"/>
                  </a:cubicBezTo>
                  <a:cubicBezTo>
                    <a:pt x="2577" y="972"/>
                    <a:pt x="2537" y="966"/>
                    <a:pt x="2498" y="966"/>
                  </a:cubicBezTo>
                  <a:cubicBezTo>
                    <a:pt x="2344" y="966"/>
                    <a:pt x="2200" y="1061"/>
                    <a:pt x="2175" y="1237"/>
                  </a:cubicBezTo>
                  <a:lnTo>
                    <a:pt x="2017" y="1646"/>
                  </a:lnTo>
                  <a:cubicBezTo>
                    <a:pt x="1977" y="1806"/>
                    <a:pt x="1836" y="1890"/>
                    <a:pt x="1682" y="1890"/>
                  </a:cubicBezTo>
                  <a:cubicBezTo>
                    <a:pt x="1593" y="1890"/>
                    <a:pt x="1499" y="1862"/>
                    <a:pt x="1418" y="1804"/>
                  </a:cubicBezTo>
                  <a:lnTo>
                    <a:pt x="1040" y="1426"/>
                  </a:lnTo>
                  <a:cubicBezTo>
                    <a:pt x="851" y="1237"/>
                    <a:pt x="914" y="922"/>
                    <a:pt x="1198" y="827"/>
                  </a:cubicBezTo>
                  <a:lnTo>
                    <a:pt x="1639" y="670"/>
                  </a:lnTo>
                  <a:cubicBezTo>
                    <a:pt x="1828" y="607"/>
                    <a:pt x="1891" y="386"/>
                    <a:pt x="1859" y="229"/>
                  </a:cubicBezTo>
                  <a:cubicBezTo>
                    <a:pt x="1807" y="70"/>
                    <a:pt x="1643" y="0"/>
                    <a:pt x="14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9" name="Google Shape;7339;p43"/>
          <p:cNvGrpSpPr/>
          <p:nvPr/>
        </p:nvGrpSpPr>
        <p:grpSpPr>
          <a:xfrm>
            <a:off x="1031834" y="2520890"/>
            <a:ext cx="342712" cy="319647"/>
            <a:chOff x="-21299475" y="2798025"/>
            <a:chExt cx="307200" cy="286525"/>
          </a:xfrm>
        </p:grpSpPr>
        <p:sp>
          <p:nvSpPr>
            <p:cNvPr id="7340" name="Google Shape;7340;p43"/>
            <p:cNvSpPr/>
            <p:nvPr/>
          </p:nvSpPr>
          <p:spPr>
            <a:xfrm>
              <a:off x="-21153750" y="2798025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3"/>
            <p:cNvSpPr/>
            <p:nvPr/>
          </p:nvSpPr>
          <p:spPr>
            <a:xfrm>
              <a:off x="-212569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3"/>
            <p:cNvSpPr/>
            <p:nvPr/>
          </p:nvSpPr>
          <p:spPr>
            <a:xfrm>
              <a:off x="-210797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3"/>
            <p:cNvSpPr/>
            <p:nvPr/>
          </p:nvSpPr>
          <p:spPr>
            <a:xfrm>
              <a:off x="-21113575" y="2825000"/>
              <a:ext cx="26800" cy="35050"/>
            </a:xfrm>
            <a:custGeom>
              <a:avLst/>
              <a:gdLst/>
              <a:ahLst/>
              <a:cxnLst/>
              <a:rect l="l" t="t" r="r" b="b"/>
              <a:pathLst>
                <a:path w="1072" h="1402" extrusionOk="0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3"/>
            <p:cNvSpPr/>
            <p:nvPr/>
          </p:nvSpPr>
          <p:spPr>
            <a:xfrm>
              <a:off x="-21204175" y="2825000"/>
              <a:ext cx="27600" cy="35050"/>
            </a:xfrm>
            <a:custGeom>
              <a:avLst/>
              <a:gdLst/>
              <a:ahLst/>
              <a:cxnLst/>
              <a:rect l="l" t="t" r="r" b="b"/>
              <a:pathLst>
                <a:path w="1104" h="1402" extrusionOk="0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3"/>
            <p:cNvSpPr/>
            <p:nvPr/>
          </p:nvSpPr>
          <p:spPr>
            <a:xfrm>
              <a:off x="-21297900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3"/>
            <p:cNvSpPr/>
            <p:nvPr/>
          </p:nvSpPr>
          <p:spPr>
            <a:xfrm>
              <a:off x="-21047425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3"/>
            <p:cNvSpPr/>
            <p:nvPr/>
          </p:nvSpPr>
          <p:spPr>
            <a:xfrm>
              <a:off x="-21056100" y="2892750"/>
              <a:ext cx="37050" cy="25150"/>
            </a:xfrm>
            <a:custGeom>
              <a:avLst/>
              <a:gdLst/>
              <a:ahLst/>
              <a:cxnLst/>
              <a:rect l="l" t="t" r="r" b="b"/>
              <a:pathLst>
                <a:path w="1482" h="1006" extrusionOk="0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3"/>
            <p:cNvSpPr/>
            <p:nvPr/>
          </p:nvSpPr>
          <p:spPr>
            <a:xfrm>
              <a:off x="-21271100" y="2893975"/>
              <a:ext cx="37825" cy="25150"/>
            </a:xfrm>
            <a:custGeom>
              <a:avLst/>
              <a:gdLst/>
              <a:ahLst/>
              <a:cxnLst/>
              <a:rect l="l" t="t" r="r" b="b"/>
              <a:pathLst>
                <a:path w="1513" h="1006" extrusionOk="0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3"/>
            <p:cNvSpPr/>
            <p:nvPr/>
          </p:nvSpPr>
          <p:spPr>
            <a:xfrm>
              <a:off x="-21298675" y="3049275"/>
              <a:ext cx="306400" cy="35275"/>
            </a:xfrm>
            <a:custGeom>
              <a:avLst/>
              <a:gdLst/>
              <a:ahLst/>
              <a:cxnLst/>
              <a:rect l="l" t="t" r="r" b="b"/>
              <a:pathLst>
                <a:path w="12256" h="1411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3"/>
            <p:cNvSpPr/>
            <p:nvPr/>
          </p:nvSpPr>
          <p:spPr>
            <a:xfrm>
              <a:off x="-21298675" y="3013050"/>
              <a:ext cx="306400" cy="34675"/>
            </a:xfrm>
            <a:custGeom>
              <a:avLst/>
              <a:gdLst/>
              <a:ahLst/>
              <a:cxnLst/>
              <a:rect l="l" t="t" r="r" b="b"/>
              <a:pathLst>
                <a:path w="12256" h="1387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3"/>
            <p:cNvSpPr/>
            <p:nvPr/>
          </p:nvSpPr>
          <p:spPr>
            <a:xfrm>
              <a:off x="-21299475" y="2868125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2" name="Google Shape;7352;p43"/>
          <p:cNvSpPr/>
          <p:nvPr/>
        </p:nvSpPr>
        <p:spPr>
          <a:xfrm>
            <a:off x="3128634" y="1677457"/>
            <a:ext cx="339198" cy="338110"/>
          </a:xfrm>
          <a:custGeom>
            <a:avLst/>
            <a:gdLst/>
            <a:ahLst/>
            <a:cxnLst/>
            <a:rect l="l" t="t" r="r" b="b"/>
            <a:pathLst>
              <a:path w="12162" h="12123" extrusionOk="0">
                <a:moveTo>
                  <a:pt x="8192" y="3616"/>
                </a:moveTo>
                <a:cubicBezTo>
                  <a:pt x="8381" y="3616"/>
                  <a:pt x="8539" y="3805"/>
                  <a:pt x="8539" y="3994"/>
                </a:cubicBezTo>
                <a:cubicBezTo>
                  <a:pt x="8539" y="4183"/>
                  <a:pt x="8381" y="4341"/>
                  <a:pt x="8192" y="4341"/>
                </a:cubicBezTo>
                <a:lnTo>
                  <a:pt x="3907" y="4341"/>
                </a:lnTo>
                <a:cubicBezTo>
                  <a:pt x="3687" y="4341"/>
                  <a:pt x="3529" y="4183"/>
                  <a:pt x="3529" y="3994"/>
                </a:cubicBezTo>
                <a:cubicBezTo>
                  <a:pt x="3529" y="3805"/>
                  <a:pt x="3687" y="3616"/>
                  <a:pt x="3907" y="3616"/>
                </a:cubicBezTo>
                <a:close/>
                <a:moveTo>
                  <a:pt x="8948" y="5097"/>
                </a:moveTo>
                <a:cubicBezTo>
                  <a:pt x="9137" y="5097"/>
                  <a:pt x="9295" y="5254"/>
                  <a:pt x="9295" y="5443"/>
                </a:cubicBezTo>
                <a:cubicBezTo>
                  <a:pt x="9295" y="5632"/>
                  <a:pt x="9137" y="5790"/>
                  <a:pt x="8948" y="5790"/>
                </a:cubicBezTo>
                <a:lnTo>
                  <a:pt x="3214" y="5790"/>
                </a:lnTo>
                <a:cubicBezTo>
                  <a:pt x="3025" y="5790"/>
                  <a:pt x="2868" y="5632"/>
                  <a:pt x="2868" y="5443"/>
                </a:cubicBezTo>
                <a:cubicBezTo>
                  <a:pt x="2868" y="5254"/>
                  <a:pt x="3025" y="5097"/>
                  <a:pt x="3214" y="5097"/>
                </a:cubicBezTo>
                <a:close/>
                <a:moveTo>
                  <a:pt x="4600" y="6514"/>
                </a:moveTo>
                <a:cubicBezTo>
                  <a:pt x="4443" y="6703"/>
                  <a:pt x="4317" y="6987"/>
                  <a:pt x="4285" y="7207"/>
                </a:cubicBezTo>
                <a:lnTo>
                  <a:pt x="2490" y="7207"/>
                </a:lnTo>
                <a:cubicBezTo>
                  <a:pt x="2269" y="7207"/>
                  <a:pt x="2112" y="7050"/>
                  <a:pt x="2112" y="6861"/>
                </a:cubicBezTo>
                <a:cubicBezTo>
                  <a:pt x="2112" y="6672"/>
                  <a:pt x="2269" y="6514"/>
                  <a:pt x="2490" y="6514"/>
                </a:cubicBezTo>
                <a:close/>
                <a:moveTo>
                  <a:pt x="9641" y="6514"/>
                </a:moveTo>
                <a:cubicBezTo>
                  <a:pt x="9830" y="6514"/>
                  <a:pt x="9988" y="6672"/>
                  <a:pt x="9988" y="6861"/>
                </a:cubicBezTo>
                <a:cubicBezTo>
                  <a:pt x="9988" y="7050"/>
                  <a:pt x="9830" y="7207"/>
                  <a:pt x="9641" y="7207"/>
                </a:cubicBezTo>
                <a:lnTo>
                  <a:pt x="7845" y="7207"/>
                </a:lnTo>
                <a:cubicBezTo>
                  <a:pt x="7782" y="6955"/>
                  <a:pt x="7688" y="6703"/>
                  <a:pt x="7530" y="6514"/>
                </a:cubicBezTo>
                <a:close/>
                <a:moveTo>
                  <a:pt x="4317" y="7932"/>
                </a:moveTo>
                <a:cubicBezTo>
                  <a:pt x="4380" y="8184"/>
                  <a:pt x="4506" y="8436"/>
                  <a:pt x="4632" y="8625"/>
                </a:cubicBezTo>
                <a:lnTo>
                  <a:pt x="3246" y="8625"/>
                </a:lnTo>
                <a:cubicBezTo>
                  <a:pt x="3025" y="8625"/>
                  <a:pt x="2868" y="8468"/>
                  <a:pt x="2868" y="8279"/>
                </a:cubicBezTo>
                <a:cubicBezTo>
                  <a:pt x="2868" y="8090"/>
                  <a:pt x="3025" y="7932"/>
                  <a:pt x="3246" y="7932"/>
                </a:cubicBezTo>
                <a:close/>
                <a:moveTo>
                  <a:pt x="6050" y="6514"/>
                </a:moveTo>
                <a:cubicBezTo>
                  <a:pt x="6648" y="6514"/>
                  <a:pt x="7121" y="6987"/>
                  <a:pt x="7121" y="7554"/>
                </a:cubicBezTo>
                <a:cubicBezTo>
                  <a:pt x="7121" y="8153"/>
                  <a:pt x="6648" y="8625"/>
                  <a:pt x="6050" y="8625"/>
                </a:cubicBezTo>
                <a:cubicBezTo>
                  <a:pt x="5483" y="8625"/>
                  <a:pt x="5010" y="8153"/>
                  <a:pt x="5010" y="7554"/>
                </a:cubicBezTo>
                <a:cubicBezTo>
                  <a:pt x="5010" y="6987"/>
                  <a:pt x="5483" y="6514"/>
                  <a:pt x="6050" y="6514"/>
                </a:cubicBezTo>
                <a:close/>
                <a:moveTo>
                  <a:pt x="8948" y="7932"/>
                </a:moveTo>
                <a:cubicBezTo>
                  <a:pt x="9137" y="7932"/>
                  <a:pt x="9295" y="8090"/>
                  <a:pt x="9295" y="8279"/>
                </a:cubicBezTo>
                <a:cubicBezTo>
                  <a:pt x="9295" y="8468"/>
                  <a:pt x="9137" y="8625"/>
                  <a:pt x="8948" y="8625"/>
                </a:cubicBezTo>
                <a:lnTo>
                  <a:pt x="7530" y="8625"/>
                </a:lnTo>
                <a:cubicBezTo>
                  <a:pt x="7688" y="8436"/>
                  <a:pt x="7782" y="8216"/>
                  <a:pt x="7845" y="7932"/>
                </a:cubicBezTo>
                <a:close/>
                <a:moveTo>
                  <a:pt x="8192" y="9350"/>
                </a:moveTo>
                <a:cubicBezTo>
                  <a:pt x="8381" y="9350"/>
                  <a:pt x="8539" y="9507"/>
                  <a:pt x="8539" y="9696"/>
                </a:cubicBezTo>
                <a:cubicBezTo>
                  <a:pt x="8539" y="9885"/>
                  <a:pt x="8381" y="10043"/>
                  <a:pt x="8192" y="10043"/>
                </a:cubicBezTo>
                <a:lnTo>
                  <a:pt x="3907" y="10043"/>
                </a:lnTo>
                <a:cubicBezTo>
                  <a:pt x="3687" y="10043"/>
                  <a:pt x="3529" y="9885"/>
                  <a:pt x="3529" y="9696"/>
                </a:cubicBezTo>
                <a:cubicBezTo>
                  <a:pt x="3529" y="9507"/>
                  <a:pt x="3687" y="9350"/>
                  <a:pt x="3907" y="9350"/>
                </a:cubicBezTo>
                <a:close/>
                <a:moveTo>
                  <a:pt x="7467" y="10799"/>
                </a:moveTo>
                <a:cubicBezTo>
                  <a:pt x="7688" y="10799"/>
                  <a:pt x="7845" y="10957"/>
                  <a:pt x="7845" y="11146"/>
                </a:cubicBezTo>
                <a:cubicBezTo>
                  <a:pt x="7845" y="11366"/>
                  <a:pt x="7688" y="11492"/>
                  <a:pt x="7467" y="11492"/>
                </a:cubicBezTo>
                <a:lnTo>
                  <a:pt x="4632" y="11492"/>
                </a:lnTo>
                <a:cubicBezTo>
                  <a:pt x="4443" y="11492"/>
                  <a:pt x="4285" y="11335"/>
                  <a:pt x="4285" y="11146"/>
                </a:cubicBezTo>
                <a:cubicBezTo>
                  <a:pt x="4285" y="10957"/>
                  <a:pt x="4443" y="10799"/>
                  <a:pt x="4632" y="10799"/>
                </a:cubicBezTo>
                <a:close/>
                <a:moveTo>
                  <a:pt x="8917" y="1"/>
                </a:moveTo>
                <a:cubicBezTo>
                  <a:pt x="8830" y="1"/>
                  <a:pt x="8743" y="40"/>
                  <a:pt x="8665" y="119"/>
                </a:cubicBezTo>
                <a:cubicBezTo>
                  <a:pt x="8507" y="276"/>
                  <a:pt x="8507" y="497"/>
                  <a:pt x="8665" y="654"/>
                </a:cubicBezTo>
                <a:lnTo>
                  <a:pt x="9484" y="1474"/>
                </a:lnTo>
                <a:lnTo>
                  <a:pt x="347" y="1474"/>
                </a:lnTo>
                <a:cubicBezTo>
                  <a:pt x="158" y="1474"/>
                  <a:pt x="1" y="1631"/>
                  <a:pt x="1" y="1820"/>
                </a:cubicBezTo>
                <a:cubicBezTo>
                  <a:pt x="1" y="2009"/>
                  <a:pt x="158" y="2167"/>
                  <a:pt x="347" y="2167"/>
                </a:cubicBezTo>
                <a:lnTo>
                  <a:pt x="1639" y="2167"/>
                </a:lnTo>
                <a:lnTo>
                  <a:pt x="820" y="3017"/>
                </a:lnTo>
                <a:cubicBezTo>
                  <a:pt x="662" y="3175"/>
                  <a:pt x="662" y="3364"/>
                  <a:pt x="820" y="3521"/>
                </a:cubicBezTo>
                <a:cubicBezTo>
                  <a:pt x="899" y="3600"/>
                  <a:pt x="985" y="3640"/>
                  <a:pt x="1072" y="3640"/>
                </a:cubicBezTo>
                <a:cubicBezTo>
                  <a:pt x="1159" y="3640"/>
                  <a:pt x="1245" y="3600"/>
                  <a:pt x="1324" y="3521"/>
                </a:cubicBezTo>
                <a:lnTo>
                  <a:pt x="2679" y="2167"/>
                </a:lnTo>
                <a:lnTo>
                  <a:pt x="5735" y="2167"/>
                </a:lnTo>
                <a:lnTo>
                  <a:pt x="5735" y="2923"/>
                </a:lnTo>
                <a:lnTo>
                  <a:pt x="3970" y="2923"/>
                </a:lnTo>
                <a:cubicBezTo>
                  <a:pt x="3372" y="2923"/>
                  <a:pt x="2899" y="3395"/>
                  <a:pt x="2899" y="3994"/>
                </a:cubicBezTo>
                <a:cubicBezTo>
                  <a:pt x="2899" y="4152"/>
                  <a:pt x="2962" y="4246"/>
                  <a:pt x="2994" y="4372"/>
                </a:cubicBezTo>
                <a:cubicBezTo>
                  <a:pt x="2521" y="4498"/>
                  <a:pt x="2206" y="4939"/>
                  <a:pt x="2206" y="5412"/>
                </a:cubicBezTo>
                <a:cubicBezTo>
                  <a:pt x="2206" y="5569"/>
                  <a:pt x="2238" y="5664"/>
                  <a:pt x="2269" y="5790"/>
                </a:cubicBezTo>
                <a:cubicBezTo>
                  <a:pt x="1797" y="5916"/>
                  <a:pt x="1481" y="6357"/>
                  <a:pt x="1481" y="6829"/>
                </a:cubicBezTo>
                <a:cubicBezTo>
                  <a:pt x="1481" y="7334"/>
                  <a:pt x="1797" y="7743"/>
                  <a:pt x="2269" y="7838"/>
                </a:cubicBezTo>
                <a:cubicBezTo>
                  <a:pt x="2238" y="7964"/>
                  <a:pt x="2206" y="8090"/>
                  <a:pt x="2206" y="8247"/>
                </a:cubicBezTo>
                <a:cubicBezTo>
                  <a:pt x="2206" y="8751"/>
                  <a:pt x="2553" y="9129"/>
                  <a:pt x="2994" y="9255"/>
                </a:cubicBezTo>
                <a:cubicBezTo>
                  <a:pt x="2962" y="9381"/>
                  <a:pt x="2899" y="9507"/>
                  <a:pt x="2899" y="9665"/>
                </a:cubicBezTo>
                <a:cubicBezTo>
                  <a:pt x="2899" y="10169"/>
                  <a:pt x="3277" y="10547"/>
                  <a:pt x="3687" y="10673"/>
                </a:cubicBezTo>
                <a:cubicBezTo>
                  <a:pt x="3655" y="10799"/>
                  <a:pt x="3624" y="10925"/>
                  <a:pt x="3624" y="11083"/>
                </a:cubicBezTo>
                <a:cubicBezTo>
                  <a:pt x="3624" y="11650"/>
                  <a:pt x="4096" y="12122"/>
                  <a:pt x="4695" y="12122"/>
                </a:cubicBezTo>
                <a:lnTo>
                  <a:pt x="7530" y="12122"/>
                </a:lnTo>
                <a:cubicBezTo>
                  <a:pt x="8097" y="12122"/>
                  <a:pt x="8570" y="11650"/>
                  <a:pt x="8570" y="11083"/>
                </a:cubicBezTo>
                <a:cubicBezTo>
                  <a:pt x="8570" y="10925"/>
                  <a:pt x="8539" y="10799"/>
                  <a:pt x="8507" y="10673"/>
                </a:cubicBezTo>
                <a:cubicBezTo>
                  <a:pt x="8980" y="10547"/>
                  <a:pt x="9295" y="10137"/>
                  <a:pt x="9295" y="9665"/>
                </a:cubicBezTo>
                <a:cubicBezTo>
                  <a:pt x="9295" y="9507"/>
                  <a:pt x="9263" y="9381"/>
                  <a:pt x="9200" y="9255"/>
                </a:cubicBezTo>
                <a:cubicBezTo>
                  <a:pt x="9673" y="9129"/>
                  <a:pt x="9988" y="8720"/>
                  <a:pt x="9988" y="8247"/>
                </a:cubicBezTo>
                <a:cubicBezTo>
                  <a:pt x="9988" y="8090"/>
                  <a:pt x="9956" y="7964"/>
                  <a:pt x="9925" y="7838"/>
                </a:cubicBezTo>
                <a:cubicBezTo>
                  <a:pt x="10397" y="7712"/>
                  <a:pt x="10712" y="7302"/>
                  <a:pt x="10712" y="6829"/>
                </a:cubicBezTo>
                <a:cubicBezTo>
                  <a:pt x="10712" y="6294"/>
                  <a:pt x="10366" y="5916"/>
                  <a:pt x="9925" y="5790"/>
                </a:cubicBezTo>
                <a:cubicBezTo>
                  <a:pt x="9956" y="5664"/>
                  <a:pt x="9988" y="5569"/>
                  <a:pt x="9988" y="5412"/>
                </a:cubicBezTo>
                <a:cubicBezTo>
                  <a:pt x="9988" y="4876"/>
                  <a:pt x="9641" y="4498"/>
                  <a:pt x="9200" y="4372"/>
                </a:cubicBezTo>
                <a:cubicBezTo>
                  <a:pt x="9263" y="4246"/>
                  <a:pt x="9295" y="4152"/>
                  <a:pt x="9295" y="3994"/>
                </a:cubicBezTo>
                <a:cubicBezTo>
                  <a:pt x="9295" y="3395"/>
                  <a:pt x="8822" y="2923"/>
                  <a:pt x="8224" y="2923"/>
                </a:cubicBezTo>
                <a:lnTo>
                  <a:pt x="6459" y="2923"/>
                </a:lnTo>
                <a:lnTo>
                  <a:pt x="6459" y="2167"/>
                </a:lnTo>
                <a:lnTo>
                  <a:pt x="11815" y="2167"/>
                </a:lnTo>
                <a:cubicBezTo>
                  <a:pt x="12004" y="2167"/>
                  <a:pt x="12162" y="2009"/>
                  <a:pt x="12162" y="1820"/>
                </a:cubicBezTo>
                <a:cubicBezTo>
                  <a:pt x="12162" y="1631"/>
                  <a:pt x="12004" y="1474"/>
                  <a:pt x="11815" y="1474"/>
                </a:cubicBezTo>
                <a:lnTo>
                  <a:pt x="10523" y="1474"/>
                </a:lnTo>
                <a:lnTo>
                  <a:pt x="9169" y="119"/>
                </a:lnTo>
                <a:cubicBezTo>
                  <a:pt x="9090" y="40"/>
                  <a:pt x="9003" y="1"/>
                  <a:pt x="891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3" name="Google Shape;7353;p43"/>
          <p:cNvSpPr/>
          <p:nvPr/>
        </p:nvSpPr>
        <p:spPr>
          <a:xfrm>
            <a:off x="3128202" y="2096604"/>
            <a:ext cx="340063" cy="340955"/>
          </a:xfrm>
          <a:custGeom>
            <a:avLst/>
            <a:gdLst/>
            <a:ahLst/>
            <a:cxnLst/>
            <a:rect l="l" t="t" r="r" b="b"/>
            <a:pathLst>
              <a:path w="12193" h="12225" extrusionOk="0">
                <a:moveTo>
                  <a:pt x="8601" y="694"/>
                </a:moveTo>
                <a:cubicBezTo>
                  <a:pt x="9011" y="694"/>
                  <a:pt x="9326" y="1009"/>
                  <a:pt x="9326" y="1418"/>
                </a:cubicBezTo>
                <a:cubicBezTo>
                  <a:pt x="9326" y="1796"/>
                  <a:pt x="9011" y="2111"/>
                  <a:pt x="8601" y="2111"/>
                </a:cubicBezTo>
                <a:cubicBezTo>
                  <a:pt x="8223" y="2111"/>
                  <a:pt x="7908" y="1796"/>
                  <a:pt x="7908" y="1418"/>
                </a:cubicBezTo>
                <a:cubicBezTo>
                  <a:pt x="7908" y="1009"/>
                  <a:pt x="8223" y="694"/>
                  <a:pt x="8601" y="694"/>
                </a:cubicBezTo>
                <a:close/>
                <a:moveTo>
                  <a:pt x="10428" y="1418"/>
                </a:moveTo>
                <a:cubicBezTo>
                  <a:pt x="11027" y="1418"/>
                  <a:pt x="11500" y="1891"/>
                  <a:pt x="11500" y="2458"/>
                </a:cubicBezTo>
                <a:cubicBezTo>
                  <a:pt x="11058" y="2238"/>
                  <a:pt x="10586" y="2111"/>
                  <a:pt x="10113" y="2111"/>
                </a:cubicBezTo>
                <a:lnTo>
                  <a:pt x="9861" y="2111"/>
                </a:lnTo>
                <a:cubicBezTo>
                  <a:pt x="9987" y="1922"/>
                  <a:pt x="10082" y="1639"/>
                  <a:pt x="10082" y="1418"/>
                </a:cubicBezTo>
                <a:close/>
                <a:moveTo>
                  <a:pt x="7624" y="2427"/>
                </a:moveTo>
                <a:lnTo>
                  <a:pt x="7624" y="2427"/>
                </a:lnTo>
                <a:cubicBezTo>
                  <a:pt x="7782" y="2616"/>
                  <a:pt x="8034" y="2742"/>
                  <a:pt x="8255" y="2836"/>
                </a:cubicBezTo>
                <a:cubicBezTo>
                  <a:pt x="8223" y="3088"/>
                  <a:pt x="8286" y="3340"/>
                  <a:pt x="8412" y="3466"/>
                </a:cubicBezTo>
                <a:lnTo>
                  <a:pt x="9704" y="4915"/>
                </a:lnTo>
                <a:cubicBezTo>
                  <a:pt x="10239" y="5483"/>
                  <a:pt x="10334" y="6270"/>
                  <a:pt x="9987" y="6932"/>
                </a:cubicBezTo>
                <a:cubicBezTo>
                  <a:pt x="9672" y="7530"/>
                  <a:pt x="9074" y="7877"/>
                  <a:pt x="8412" y="7877"/>
                </a:cubicBezTo>
                <a:lnTo>
                  <a:pt x="7750" y="7877"/>
                </a:lnTo>
                <a:cubicBezTo>
                  <a:pt x="7813" y="7688"/>
                  <a:pt x="7908" y="7467"/>
                  <a:pt x="7908" y="7278"/>
                </a:cubicBezTo>
                <a:lnTo>
                  <a:pt x="7908" y="7152"/>
                </a:lnTo>
                <a:lnTo>
                  <a:pt x="8475" y="7152"/>
                </a:lnTo>
                <a:cubicBezTo>
                  <a:pt x="8853" y="7152"/>
                  <a:pt x="9200" y="6963"/>
                  <a:pt x="9420" y="6617"/>
                </a:cubicBezTo>
                <a:cubicBezTo>
                  <a:pt x="9672" y="6144"/>
                  <a:pt x="9483" y="5609"/>
                  <a:pt x="9326" y="5451"/>
                </a:cubicBezTo>
                <a:lnTo>
                  <a:pt x="7908" y="3970"/>
                </a:lnTo>
                <a:cubicBezTo>
                  <a:pt x="7530" y="3561"/>
                  <a:pt x="7435" y="2931"/>
                  <a:pt x="7624" y="2427"/>
                </a:cubicBezTo>
                <a:close/>
                <a:moveTo>
                  <a:pt x="4398" y="4298"/>
                </a:moveTo>
                <a:cubicBezTo>
                  <a:pt x="4581" y="4298"/>
                  <a:pt x="4764" y="4315"/>
                  <a:pt x="4946" y="4348"/>
                </a:cubicBezTo>
                <a:cubicBezTo>
                  <a:pt x="6238" y="4632"/>
                  <a:pt x="7183" y="5861"/>
                  <a:pt x="7183" y="7278"/>
                </a:cubicBezTo>
                <a:cubicBezTo>
                  <a:pt x="7183" y="7593"/>
                  <a:pt x="6931" y="7877"/>
                  <a:pt x="6616" y="7877"/>
                </a:cubicBezTo>
                <a:lnTo>
                  <a:pt x="2143" y="7877"/>
                </a:lnTo>
                <a:cubicBezTo>
                  <a:pt x="1607" y="7877"/>
                  <a:pt x="1134" y="8003"/>
                  <a:pt x="725" y="8223"/>
                </a:cubicBezTo>
                <a:cubicBezTo>
                  <a:pt x="725" y="7625"/>
                  <a:pt x="1197" y="7152"/>
                  <a:pt x="1796" y="7152"/>
                </a:cubicBezTo>
                <a:lnTo>
                  <a:pt x="5388" y="7152"/>
                </a:lnTo>
                <a:cubicBezTo>
                  <a:pt x="5577" y="7152"/>
                  <a:pt x="5734" y="6995"/>
                  <a:pt x="5734" y="6806"/>
                </a:cubicBezTo>
                <a:cubicBezTo>
                  <a:pt x="5734" y="6617"/>
                  <a:pt x="5577" y="6459"/>
                  <a:pt x="5388" y="6459"/>
                </a:cubicBezTo>
                <a:lnTo>
                  <a:pt x="2930" y="6459"/>
                </a:lnTo>
                <a:cubicBezTo>
                  <a:pt x="3088" y="6018"/>
                  <a:pt x="3497" y="5735"/>
                  <a:pt x="3970" y="5735"/>
                </a:cubicBezTo>
                <a:lnTo>
                  <a:pt x="4663" y="5735"/>
                </a:lnTo>
                <a:cubicBezTo>
                  <a:pt x="4883" y="5735"/>
                  <a:pt x="5041" y="5577"/>
                  <a:pt x="5041" y="5388"/>
                </a:cubicBezTo>
                <a:cubicBezTo>
                  <a:pt x="5041" y="5199"/>
                  <a:pt x="4883" y="5041"/>
                  <a:pt x="4663" y="5041"/>
                </a:cubicBezTo>
                <a:lnTo>
                  <a:pt x="3970" y="5041"/>
                </a:lnTo>
                <a:cubicBezTo>
                  <a:pt x="3088" y="5041"/>
                  <a:pt x="2395" y="5672"/>
                  <a:pt x="2237" y="6459"/>
                </a:cubicBezTo>
                <a:lnTo>
                  <a:pt x="1796" y="6459"/>
                </a:lnTo>
                <a:cubicBezTo>
                  <a:pt x="1733" y="6459"/>
                  <a:pt x="1607" y="6459"/>
                  <a:pt x="1512" y="6491"/>
                </a:cubicBezTo>
                <a:cubicBezTo>
                  <a:pt x="1670" y="5861"/>
                  <a:pt x="2048" y="5293"/>
                  <a:pt x="2552" y="4915"/>
                </a:cubicBezTo>
                <a:cubicBezTo>
                  <a:pt x="3072" y="4519"/>
                  <a:pt x="3728" y="4298"/>
                  <a:pt x="4398" y="4298"/>
                </a:cubicBezTo>
                <a:close/>
                <a:moveTo>
                  <a:pt x="5041" y="8728"/>
                </a:moveTo>
                <a:lnTo>
                  <a:pt x="5041" y="9295"/>
                </a:lnTo>
                <a:lnTo>
                  <a:pt x="4316" y="9295"/>
                </a:lnTo>
                <a:lnTo>
                  <a:pt x="5041" y="8728"/>
                </a:lnTo>
                <a:close/>
                <a:moveTo>
                  <a:pt x="8601" y="1"/>
                </a:moveTo>
                <a:cubicBezTo>
                  <a:pt x="7750" y="1"/>
                  <a:pt x="7089" y="757"/>
                  <a:pt x="7215" y="1607"/>
                </a:cubicBezTo>
                <a:cubicBezTo>
                  <a:pt x="6585" y="2458"/>
                  <a:pt x="6616" y="3655"/>
                  <a:pt x="7309" y="4443"/>
                </a:cubicBezTo>
                <a:lnTo>
                  <a:pt x="8727" y="5955"/>
                </a:lnTo>
                <a:cubicBezTo>
                  <a:pt x="8853" y="6176"/>
                  <a:pt x="8696" y="6491"/>
                  <a:pt x="8412" y="6491"/>
                </a:cubicBezTo>
                <a:lnTo>
                  <a:pt x="7782" y="6491"/>
                </a:lnTo>
                <a:cubicBezTo>
                  <a:pt x="7467" y="5104"/>
                  <a:pt x="6459" y="4002"/>
                  <a:pt x="5073" y="3750"/>
                </a:cubicBezTo>
                <a:cubicBezTo>
                  <a:pt x="4809" y="3688"/>
                  <a:pt x="4546" y="3658"/>
                  <a:pt x="4286" y="3658"/>
                </a:cubicBezTo>
                <a:cubicBezTo>
                  <a:pt x="3490" y="3658"/>
                  <a:pt x="2729" y="3936"/>
                  <a:pt x="2111" y="4411"/>
                </a:cubicBezTo>
                <a:cubicBezTo>
                  <a:pt x="1323" y="5010"/>
                  <a:pt x="851" y="5892"/>
                  <a:pt x="725" y="6837"/>
                </a:cubicBezTo>
                <a:cubicBezTo>
                  <a:pt x="315" y="7152"/>
                  <a:pt x="0" y="7719"/>
                  <a:pt x="0" y="8286"/>
                </a:cubicBezTo>
                <a:lnTo>
                  <a:pt x="0" y="9011"/>
                </a:lnTo>
                <a:cubicBezTo>
                  <a:pt x="0" y="9218"/>
                  <a:pt x="163" y="9357"/>
                  <a:pt x="328" y="9357"/>
                </a:cubicBezTo>
                <a:cubicBezTo>
                  <a:pt x="415" y="9357"/>
                  <a:pt x="502" y="9318"/>
                  <a:pt x="567" y="9232"/>
                </a:cubicBezTo>
                <a:cubicBezTo>
                  <a:pt x="977" y="8854"/>
                  <a:pt x="1512" y="8664"/>
                  <a:pt x="2080" y="8664"/>
                </a:cubicBezTo>
                <a:lnTo>
                  <a:pt x="4033" y="8664"/>
                </a:lnTo>
                <a:lnTo>
                  <a:pt x="2993" y="9452"/>
                </a:lnTo>
                <a:cubicBezTo>
                  <a:pt x="2710" y="9641"/>
                  <a:pt x="2867" y="10082"/>
                  <a:pt x="3182" y="10082"/>
                </a:cubicBezTo>
                <a:lnTo>
                  <a:pt x="4946" y="10082"/>
                </a:lnTo>
                <a:lnTo>
                  <a:pt x="4946" y="11878"/>
                </a:lnTo>
                <a:cubicBezTo>
                  <a:pt x="4946" y="12067"/>
                  <a:pt x="5104" y="12225"/>
                  <a:pt x="5293" y="12225"/>
                </a:cubicBezTo>
                <a:cubicBezTo>
                  <a:pt x="5514" y="12225"/>
                  <a:pt x="5671" y="12067"/>
                  <a:pt x="5671" y="11878"/>
                </a:cubicBezTo>
                <a:lnTo>
                  <a:pt x="5671" y="10082"/>
                </a:lnTo>
                <a:lnTo>
                  <a:pt x="6364" y="10082"/>
                </a:lnTo>
                <a:lnTo>
                  <a:pt x="6364" y="10429"/>
                </a:lnTo>
                <a:cubicBezTo>
                  <a:pt x="6364" y="10618"/>
                  <a:pt x="6522" y="10775"/>
                  <a:pt x="6711" y="10775"/>
                </a:cubicBezTo>
                <a:cubicBezTo>
                  <a:pt x="6931" y="10775"/>
                  <a:pt x="7089" y="10618"/>
                  <a:pt x="7089" y="10429"/>
                </a:cubicBezTo>
                <a:lnTo>
                  <a:pt x="7089" y="9704"/>
                </a:lnTo>
                <a:cubicBezTo>
                  <a:pt x="7089" y="9515"/>
                  <a:pt x="6931" y="9358"/>
                  <a:pt x="6711" y="9358"/>
                </a:cubicBezTo>
                <a:lnTo>
                  <a:pt x="5671" y="9358"/>
                </a:lnTo>
                <a:lnTo>
                  <a:pt x="5671" y="8664"/>
                </a:lnTo>
                <a:lnTo>
                  <a:pt x="8349" y="8664"/>
                </a:lnTo>
                <a:cubicBezTo>
                  <a:pt x="9231" y="8664"/>
                  <a:pt x="10113" y="8129"/>
                  <a:pt x="10554" y="7341"/>
                </a:cubicBezTo>
                <a:cubicBezTo>
                  <a:pt x="11027" y="6396"/>
                  <a:pt x="10901" y="5293"/>
                  <a:pt x="10145" y="4506"/>
                </a:cubicBezTo>
                <a:lnTo>
                  <a:pt x="8822" y="3057"/>
                </a:lnTo>
                <a:lnTo>
                  <a:pt x="8822" y="2994"/>
                </a:lnTo>
                <a:cubicBezTo>
                  <a:pt x="8853" y="2931"/>
                  <a:pt x="8759" y="2931"/>
                  <a:pt x="9987" y="2931"/>
                </a:cubicBezTo>
                <a:cubicBezTo>
                  <a:pt x="10554" y="2931"/>
                  <a:pt x="11058" y="3151"/>
                  <a:pt x="11437" y="3529"/>
                </a:cubicBezTo>
                <a:cubicBezTo>
                  <a:pt x="11523" y="3616"/>
                  <a:pt x="11621" y="3654"/>
                  <a:pt x="11712" y="3654"/>
                </a:cubicBezTo>
                <a:cubicBezTo>
                  <a:pt x="11886" y="3654"/>
                  <a:pt x="12035" y="3515"/>
                  <a:pt x="12035" y="3309"/>
                </a:cubicBezTo>
                <a:lnTo>
                  <a:pt x="12035" y="2584"/>
                </a:lnTo>
                <a:cubicBezTo>
                  <a:pt x="12193" y="1481"/>
                  <a:pt x="11374" y="694"/>
                  <a:pt x="10397" y="694"/>
                </a:cubicBezTo>
                <a:lnTo>
                  <a:pt x="9830" y="694"/>
                </a:lnTo>
                <a:cubicBezTo>
                  <a:pt x="9609" y="284"/>
                  <a:pt x="9137" y="1"/>
                  <a:pt x="86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4" name="Google Shape;7354;p43"/>
          <p:cNvSpPr/>
          <p:nvPr/>
        </p:nvSpPr>
        <p:spPr>
          <a:xfrm>
            <a:off x="3122485" y="2510800"/>
            <a:ext cx="351498" cy="340063"/>
          </a:xfrm>
          <a:custGeom>
            <a:avLst/>
            <a:gdLst/>
            <a:ahLst/>
            <a:cxnLst/>
            <a:rect l="l" t="t" r="r" b="b"/>
            <a:pathLst>
              <a:path w="12603" h="12193" extrusionOk="0">
                <a:moveTo>
                  <a:pt x="9547" y="5986"/>
                </a:moveTo>
                <a:cubicBezTo>
                  <a:pt x="9767" y="6364"/>
                  <a:pt x="9925" y="6742"/>
                  <a:pt x="10019" y="7152"/>
                </a:cubicBezTo>
                <a:lnTo>
                  <a:pt x="8381" y="7152"/>
                </a:lnTo>
                <a:lnTo>
                  <a:pt x="9547" y="5986"/>
                </a:lnTo>
                <a:close/>
                <a:moveTo>
                  <a:pt x="9988" y="7845"/>
                </a:moveTo>
                <a:cubicBezTo>
                  <a:pt x="9925" y="8255"/>
                  <a:pt x="9767" y="8633"/>
                  <a:pt x="9515" y="8979"/>
                </a:cubicBezTo>
                <a:lnTo>
                  <a:pt x="8381" y="7845"/>
                </a:lnTo>
                <a:close/>
                <a:moveTo>
                  <a:pt x="7152" y="8349"/>
                </a:moveTo>
                <a:lnTo>
                  <a:pt x="7152" y="9987"/>
                </a:lnTo>
                <a:cubicBezTo>
                  <a:pt x="6774" y="9924"/>
                  <a:pt x="6365" y="9767"/>
                  <a:pt x="6018" y="9515"/>
                </a:cubicBezTo>
                <a:lnTo>
                  <a:pt x="7152" y="8349"/>
                </a:lnTo>
                <a:close/>
                <a:moveTo>
                  <a:pt x="7877" y="8349"/>
                </a:moveTo>
                <a:lnTo>
                  <a:pt x="9011" y="9515"/>
                </a:lnTo>
                <a:cubicBezTo>
                  <a:pt x="8665" y="9735"/>
                  <a:pt x="8255" y="9893"/>
                  <a:pt x="7877" y="9987"/>
                </a:cubicBezTo>
                <a:lnTo>
                  <a:pt x="7877" y="8349"/>
                </a:lnTo>
                <a:close/>
                <a:moveTo>
                  <a:pt x="10555" y="4947"/>
                </a:moveTo>
                <a:cubicBezTo>
                  <a:pt x="11815" y="6522"/>
                  <a:pt x="11721" y="8790"/>
                  <a:pt x="10271" y="10240"/>
                </a:cubicBezTo>
                <a:cubicBezTo>
                  <a:pt x="9506" y="11022"/>
                  <a:pt x="8502" y="11409"/>
                  <a:pt x="7503" y="11409"/>
                </a:cubicBezTo>
                <a:cubicBezTo>
                  <a:pt x="6611" y="11409"/>
                  <a:pt x="5723" y="11101"/>
                  <a:pt x="5010" y="10492"/>
                </a:cubicBezTo>
                <a:lnTo>
                  <a:pt x="5514" y="9987"/>
                </a:lnTo>
                <a:cubicBezTo>
                  <a:pt x="6089" y="10447"/>
                  <a:pt x="6788" y="10671"/>
                  <a:pt x="7489" y="10671"/>
                </a:cubicBezTo>
                <a:cubicBezTo>
                  <a:pt x="8325" y="10671"/>
                  <a:pt x="9165" y="10352"/>
                  <a:pt x="9799" y="9735"/>
                </a:cubicBezTo>
                <a:cubicBezTo>
                  <a:pt x="10996" y="8570"/>
                  <a:pt x="11059" y="6711"/>
                  <a:pt x="10051" y="5451"/>
                </a:cubicBezTo>
                <a:lnTo>
                  <a:pt x="10555" y="4947"/>
                </a:lnTo>
                <a:close/>
                <a:moveTo>
                  <a:pt x="5703" y="2143"/>
                </a:moveTo>
                <a:cubicBezTo>
                  <a:pt x="7404" y="2269"/>
                  <a:pt x="8948" y="3371"/>
                  <a:pt x="9641" y="4947"/>
                </a:cubicBezTo>
                <a:lnTo>
                  <a:pt x="4254" y="10334"/>
                </a:lnTo>
                <a:cubicBezTo>
                  <a:pt x="4096" y="10492"/>
                  <a:pt x="4096" y="10681"/>
                  <a:pt x="4254" y="10838"/>
                </a:cubicBezTo>
                <a:cubicBezTo>
                  <a:pt x="4506" y="11090"/>
                  <a:pt x="4758" y="11279"/>
                  <a:pt x="5042" y="11468"/>
                </a:cubicBezTo>
                <a:cubicBezTo>
                  <a:pt x="2584" y="11185"/>
                  <a:pt x="694" y="9137"/>
                  <a:pt x="694" y="6742"/>
                </a:cubicBezTo>
                <a:cubicBezTo>
                  <a:pt x="694" y="4317"/>
                  <a:pt x="2584" y="2300"/>
                  <a:pt x="5010" y="2143"/>
                </a:cubicBezTo>
                <a:lnTo>
                  <a:pt x="5010" y="3056"/>
                </a:lnTo>
                <a:cubicBezTo>
                  <a:pt x="4979" y="2993"/>
                  <a:pt x="4915" y="2993"/>
                  <a:pt x="4884" y="2962"/>
                </a:cubicBezTo>
                <a:cubicBezTo>
                  <a:pt x="4805" y="2883"/>
                  <a:pt x="4719" y="2844"/>
                  <a:pt x="4632" y="2844"/>
                </a:cubicBezTo>
                <a:cubicBezTo>
                  <a:pt x="4545" y="2844"/>
                  <a:pt x="4459" y="2883"/>
                  <a:pt x="4380" y="2962"/>
                </a:cubicBezTo>
                <a:cubicBezTo>
                  <a:pt x="4222" y="3119"/>
                  <a:pt x="4222" y="3308"/>
                  <a:pt x="4380" y="3466"/>
                </a:cubicBezTo>
                <a:cubicBezTo>
                  <a:pt x="4663" y="3750"/>
                  <a:pt x="4979" y="3876"/>
                  <a:pt x="5357" y="3876"/>
                </a:cubicBezTo>
                <a:cubicBezTo>
                  <a:pt x="5766" y="3876"/>
                  <a:pt x="6081" y="3718"/>
                  <a:pt x="6333" y="3466"/>
                </a:cubicBezTo>
                <a:cubicBezTo>
                  <a:pt x="6491" y="3308"/>
                  <a:pt x="6491" y="3119"/>
                  <a:pt x="6333" y="2962"/>
                </a:cubicBezTo>
                <a:cubicBezTo>
                  <a:pt x="6254" y="2883"/>
                  <a:pt x="6168" y="2844"/>
                  <a:pt x="6081" y="2844"/>
                </a:cubicBezTo>
                <a:cubicBezTo>
                  <a:pt x="5995" y="2844"/>
                  <a:pt x="5908" y="2883"/>
                  <a:pt x="5829" y="2962"/>
                </a:cubicBezTo>
                <a:cubicBezTo>
                  <a:pt x="5798" y="2993"/>
                  <a:pt x="5766" y="3056"/>
                  <a:pt x="5703" y="3056"/>
                </a:cubicBezTo>
                <a:lnTo>
                  <a:pt x="5703" y="2143"/>
                </a:lnTo>
                <a:close/>
                <a:moveTo>
                  <a:pt x="3907" y="0"/>
                </a:moveTo>
                <a:cubicBezTo>
                  <a:pt x="3687" y="0"/>
                  <a:pt x="3529" y="158"/>
                  <a:pt x="3529" y="379"/>
                </a:cubicBezTo>
                <a:cubicBezTo>
                  <a:pt x="3529" y="568"/>
                  <a:pt x="3687" y="725"/>
                  <a:pt x="3907" y="725"/>
                </a:cubicBezTo>
                <a:cubicBezTo>
                  <a:pt x="4380" y="725"/>
                  <a:pt x="4758" y="1040"/>
                  <a:pt x="4915" y="1481"/>
                </a:cubicBezTo>
                <a:cubicBezTo>
                  <a:pt x="2175" y="1670"/>
                  <a:pt x="1" y="4002"/>
                  <a:pt x="1" y="6774"/>
                </a:cubicBezTo>
                <a:cubicBezTo>
                  <a:pt x="1" y="9735"/>
                  <a:pt x="2427" y="12193"/>
                  <a:pt x="5420" y="12193"/>
                </a:cubicBezTo>
                <a:cubicBezTo>
                  <a:pt x="5798" y="12193"/>
                  <a:pt x="6144" y="12130"/>
                  <a:pt x="6522" y="12067"/>
                </a:cubicBezTo>
                <a:cubicBezTo>
                  <a:pt x="6858" y="12144"/>
                  <a:pt x="7200" y="12182"/>
                  <a:pt x="7541" y="12182"/>
                </a:cubicBezTo>
                <a:cubicBezTo>
                  <a:pt x="8738" y="12182"/>
                  <a:pt x="9931" y="11714"/>
                  <a:pt x="10838" y="10807"/>
                </a:cubicBezTo>
                <a:cubicBezTo>
                  <a:pt x="12603" y="8948"/>
                  <a:pt x="12603" y="6049"/>
                  <a:pt x="10775" y="4222"/>
                </a:cubicBezTo>
                <a:cubicBezTo>
                  <a:pt x="10697" y="4143"/>
                  <a:pt x="10610" y="4104"/>
                  <a:pt x="10523" y="4104"/>
                </a:cubicBezTo>
                <a:cubicBezTo>
                  <a:pt x="10437" y="4104"/>
                  <a:pt x="10350" y="4143"/>
                  <a:pt x="10271" y="4222"/>
                </a:cubicBezTo>
                <a:lnTo>
                  <a:pt x="10114" y="4380"/>
                </a:lnTo>
                <a:cubicBezTo>
                  <a:pt x="9295" y="2741"/>
                  <a:pt x="7593" y="1544"/>
                  <a:pt x="5640" y="1418"/>
                </a:cubicBezTo>
                <a:cubicBezTo>
                  <a:pt x="5483" y="599"/>
                  <a:pt x="4758" y="0"/>
                  <a:pt x="390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55" name="Google Shape;7355;p43"/>
          <p:cNvGrpSpPr/>
          <p:nvPr/>
        </p:nvGrpSpPr>
        <p:grpSpPr>
          <a:xfrm>
            <a:off x="5243755" y="1676827"/>
            <a:ext cx="297029" cy="339198"/>
            <a:chOff x="-17545650" y="2051350"/>
            <a:chExt cx="266250" cy="304050"/>
          </a:xfrm>
        </p:grpSpPr>
        <p:sp>
          <p:nvSpPr>
            <p:cNvPr id="7356" name="Google Shape;7356;p43"/>
            <p:cNvSpPr/>
            <p:nvPr/>
          </p:nvSpPr>
          <p:spPr>
            <a:xfrm>
              <a:off x="-17475550" y="22301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43"/>
            <p:cNvSpPr/>
            <p:nvPr/>
          </p:nvSpPr>
          <p:spPr>
            <a:xfrm>
              <a:off x="-17458225" y="22120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43"/>
            <p:cNvSpPr/>
            <p:nvPr/>
          </p:nvSpPr>
          <p:spPr>
            <a:xfrm>
              <a:off x="-17493675" y="22120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43"/>
            <p:cNvSpPr/>
            <p:nvPr/>
          </p:nvSpPr>
          <p:spPr>
            <a:xfrm>
              <a:off x="-17545650" y="2051350"/>
              <a:ext cx="266250" cy="304050"/>
            </a:xfrm>
            <a:custGeom>
              <a:avLst/>
              <a:gdLst/>
              <a:ahLst/>
              <a:cxnLst/>
              <a:rect l="l" t="t" r="r" b="b"/>
              <a:pathLst>
                <a:path w="10650" h="12162" extrusionOk="0">
                  <a:moveTo>
                    <a:pt x="5640" y="694"/>
                  </a:moveTo>
                  <a:lnTo>
                    <a:pt x="5640" y="1072"/>
                  </a:lnTo>
                  <a:cubicBezTo>
                    <a:pt x="5640" y="1387"/>
                    <a:pt x="5797" y="1671"/>
                    <a:pt x="5986" y="1860"/>
                  </a:cubicBezTo>
                  <a:cubicBezTo>
                    <a:pt x="5797" y="2017"/>
                    <a:pt x="5577" y="2143"/>
                    <a:pt x="5293" y="2143"/>
                  </a:cubicBezTo>
                  <a:cubicBezTo>
                    <a:pt x="5010" y="2143"/>
                    <a:pt x="4789" y="2017"/>
                    <a:pt x="4569" y="1860"/>
                  </a:cubicBezTo>
                  <a:cubicBezTo>
                    <a:pt x="4821" y="1702"/>
                    <a:pt x="4915" y="1387"/>
                    <a:pt x="4915" y="1072"/>
                  </a:cubicBezTo>
                  <a:lnTo>
                    <a:pt x="4915" y="694"/>
                  </a:lnTo>
                  <a:close/>
                  <a:moveTo>
                    <a:pt x="7404" y="2143"/>
                  </a:moveTo>
                  <a:cubicBezTo>
                    <a:pt x="8507" y="2143"/>
                    <a:pt x="9452" y="2868"/>
                    <a:pt x="9799" y="3844"/>
                  </a:cubicBezTo>
                  <a:cubicBezTo>
                    <a:pt x="9893" y="4065"/>
                    <a:pt x="9704" y="4285"/>
                    <a:pt x="9452" y="4285"/>
                  </a:cubicBezTo>
                  <a:lnTo>
                    <a:pt x="8475" y="4285"/>
                  </a:lnTo>
                  <a:cubicBezTo>
                    <a:pt x="8381" y="3403"/>
                    <a:pt x="7971" y="2647"/>
                    <a:pt x="7278" y="2143"/>
                  </a:cubicBezTo>
                  <a:close/>
                  <a:moveTo>
                    <a:pt x="3277" y="2143"/>
                  </a:moveTo>
                  <a:cubicBezTo>
                    <a:pt x="2615" y="2647"/>
                    <a:pt x="2206" y="3435"/>
                    <a:pt x="2080" y="4285"/>
                  </a:cubicBezTo>
                  <a:lnTo>
                    <a:pt x="1103" y="4285"/>
                  </a:lnTo>
                  <a:cubicBezTo>
                    <a:pt x="1092" y="4287"/>
                    <a:pt x="1081" y="4288"/>
                    <a:pt x="1071" y="4288"/>
                  </a:cubicBezTo>
                  <a:cubicBezTo>
                    <a:pt x="893" y="4288"/>
                    <a:pt x="729" y="4052"/>
                    <a:pt x="788" y="3844"/>
                  </a:cubicBezTo>
                  <a:cubicBezTo>
                    <a:pt x="1135" y="2805"/>
                    <a:pt x="2080" y="2143"/>
                    <a:pt x="3151" y="2143"/>
                  </a:cubicBezTo>
                  <a:close/>
                  <a:moveTo>
                    <a:pt x="6428" y="2458"/>
                  </a:moveTo>
                  <a:cubicBezTo>
                    <a:pt x="7152" y="2805"/>
                    <a:pt x="7625" y="3529"/>
                    <a:pt x="7719" y="4317"/>
                  </a:cubicBezTo>
                  <a:lnTo>
                    <a:pt x="2773" y="4317"/>
                  </a:lnTo>
                  <a:cubicBezTo>
                    <a:pt x="2962" y="3529"/>
                    <a:pt x="3435" y="2805"/>
                    <a:pt x="4128" y="2458"/>
                  </a:cubicBezTo>
                  <a:cubicBezTo>
                    <a:pt x="4443" y="2742"/>
                    <a:pt x="4852" y="2899"/>
                    <a:pt x="5293" y="2899"/>
                  </a:cubicBezTo>
                  <a:cubicBezTo>
                    <a:pt x="5734" y="2899"/>
                    <a:pt x="6112" y="2742"/>
                    <a:pt x="6428" y="2458"/>
                  </a:cubicBezTo>
                  <a:close/>
                  <a:moveTo>
                    <a:pt x="9168" y="5010"/>
                  </a:moveTo>
                  <a:lnTo>
                    <a:pt x="9168" y="5861"/>
                  </a:lnTo>
                  <a:lnTo>
                    <a:pt x="9231" y="5861"/>
                  </a:lnTo>
                  <a:cubicBezTo>
                    <a:pt x="9231" y="8381"/>
                    <a:pt x="7656" y="10618"/>
                    <a:pt x="5293" y="11437"/>
                  </a:cubicBezTo>
                  <a:cubicBezTo>
                    <a:pt x="2930" y="10618"/>
                    <a:pt x="1355" y="8350"/>
                    <a:pt x="1355" y="5861"/>
                  </a:cubicBezTo>
                  <a:lnTo>
                    <a:pt x="1355" y="5010"/>
                  </a:lnTo>
                  <a:close/>
                  <a:moveTo>
                    <a:pt x="4600" y="1"/>
                  </a:moveTo>
                  <a:cubicBezTo>
                    <a:pt x="4411" y="1"/>
                    <a:pt x="4254" y="190"/>
                    <a:pt x="4254" y="379"/>
                  </a:cubicBezTo>
                  <a:lnTo>
                    <a:pt x="4254" y="1135"/>
                  </a:lnTo>
                  <a:cubicBezTo>
                    <a:pt x="4254" y="1324"/>
                    <a:pt x="4096" y="1482"/>
                    <a:pt x="3907" y="1482"/>
                  </a:cubicBezTo>
                  <a:lnTo>
                    <a:pt x="3183" y="1482"/>
                  </a:lnTo>
                  <a:cubicBezTo>
                    <a:pt x="1828" y="1482"/>
                    <a:pt x="599" y="2332"/>
                    <a:pt x="158" y="3655"/>
                  </a:cubicBezTo>
                  <a:cubicBezTo>
                    <a:pt x="1" y="4159"/>
                    <a:pt x="253" y="4695"/>
                    <a:pt x="725" y="4916"/>
                  </a:cubicBezTo>
                  <a:lnTo>
                    <a:pt x="725" y="5861"/>
                  </a:lnTo>
                  <a:cubicBezTo>
                    <a:pt x="725" y="7278"/>
                    <a:pt x="1135" y="8602"/>
                    <a:pt x="1985" y="9736"/>
                  </a:cubicBezTo>
                  <a:cubicBezTo>
                    <a:pt x="2804" y="10901"/>
                    <a:pt x="3939" y="11721"/>
                    <a:pt x="5230" y="12162"/>
                  </a:cubicBezTo>
                  <a:lnTo>
                    <a:pt x="5482" y="12162"/>
                  </a:lnTo>
                  <a:cubicBezTo>
                    <a:pt x="6806" y="11721"/>
                    <a:pt x="7908" y="10901"/>
                    <a:pt x="8759" y="9736"/>
                  </a:cubicBezTo>
                  <a:cubicBezTo>
                    <a:pt x="9578" y="8602"/>
                    <a:pt x="10019" y="7278"/>
                    <a:pt x="10019" y="5861"/>
                  </a:cubicBezTo>
                  <a:lnTo>
                    <a:pt x="10019" y="4916"/>
                  </a:lnTo>
                  <a:cubicBezTo>
                    <a:pt x="10397" y="4664"/>
                    <a:pt x="10649" y="4159"/>
                    <a:pt x="10492" y="3655"/>
                  </a:cubicBezTo>
                  <a:cubicBezTo>
                    <a:pt x="10051" y="2332"/>
                    <a:pt x="8822" y="1482"/>
                    <a:pt x="7436" y="1482"/>
                  </a:cubicBezTo>
                  <a:lnTo>
                    <a:pt x="6743" y="1482"/>
                  </a:lnTo>
                  <a:cubicBezTo>
                    <a:pt x="6554" y="1482"/>
                    <a:pt x="6396" y="1324"/>
                    <a:pt x="6396" y="1135"/>
                  </a:cubicBezTo>
                  <a:lnTo>
                    <a:pt x="6396" y="379"/>
                  </a:lnTo>
                  <a:cubicBezTo>
                    <a:pt x="6396" y="190"/>
                    <a:pt x="6238" y="1"/>
                    <a:pt x="60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0" name="Google Shape;7360;p43"/>
          <p:cNvSpPr/>
          <p:nvPr/>
        </p:nvSpPr>
        <p:spPr>
          <a:xfrm>
            <a:off x="5221706" y="2096618"/>
            <a:ext cx="340063" cy="340927"/>
          </a:xfrm>
          <a:custGeom>
            <a:avLst/>
            <a:gdLst/>
            <a:ahLst/>
            <a:cxnLst/>
            <a:rect l="l" t="t" r="r" b="b"/>
            <a:pathLst>
              <a:path w="12193" h="12224" extrusionOk="0">
                <a:moveTo>
                  <a:pt x="6144" y="788"/>
                </a:moveTo>
                <a:cubicBezTo>
                  <a:pt x="6805" y="788"/>
                  <a:pt x="7467" y="914"/>
                  <a:pt x="8097" y="1229"/>
                </a:cubicBezTo>
                <a:cubicBezTo>
                  <a:pt x="7625" y="1859"/>
                  <a:pt x="6931" y="2205"/>
                  <a:pt x="6144" y="2205"/>
                </a:cubicBezTo>
                <a:cubicBezTo>
                  <a:pt x="5356" y="2205"/>
                  <a:pt x="4632" y="1859"/>
                  <a:pt x="4159" y="1229"/>
                </a:cubicBezTo>
                <a:cubicBezTo>
                  <a:pt x="4758" y="945"/>
                  <a:pt x="5482" y="788"/>
                  <a:pt x="6144" y="788"/>
                </a:cubicBezTo>
                <a:close/>
                <a:moveTo>
                  <a:pt x="8727" y="1544"/>
                </a:moveTo>
                <a:cubicBezTo>
                  <a:pt x="9767" y="2268"/>
                  <a:pt x="10523" y="3371"/>
                  <a:pt x="10744" y="4663"/>
                </a:cubicBezTo>
                <a:cubicBezTo>
                  <a:pt x="10775" y="4852"/>
                  <a:pt x="10586" y="5041"/>
                  <a:pt x="10397" y="5041"/>
                </a:cubicBezTo>
                <a:lnTo>
                  <a:pt x="1922" y="5041"/>
                </a:lnTo>
                <a:cubicBezTo>
                  <a:pt x="1639" y="5041"/>
                  <a:pt x="1481" y="4883"/>
                  <a:pt x="1544" y="4663"/>
                </a:cubicBezTo>
                <a:cubicBezTo>
                  <a:pt x="1733" y="3371"/>
                  <a:pt x="2489" y="2268"/>
                  <a:pt x="3529" y="1544"/>
                </a:cubicBezTo>
                <a:cubicBezTo>
                  <a:pt x="4128" y="2363"/>
                  <a:pt x="5104" y="2899"/>
                  <a:pt x="6144" y="2899"/>
                </a:cubicBezTo>
                <a:cubicBezTo>
                  <a:pt x="7152" y="2899"/>
                  <a:pt x="8160" y="2426"/>
                  <a:pt x="8727" y="1544"/>
                </a:cubicBezTo>
                <a:close/>
                <a:moveTo>
                  <a:pt x="10082" y="5765"/>
                </a:moveTo>
                <a:lnTo>
                  <a:pt x="10082" y="6144"/>
                </a:lnTo>
                <a:cubicBezTo>
                  <a:pt x="10082" y="6364"/>
                  <a:pt x="9924" y="6522"/>
                  <a:pt x="9735" y="6522"/>
                </a:cubicBezTo>
                <a:lnTo>
                  <a:pt x="2552" y="6522"/>
                </a:lnTo>
                <a:cubicBezTo>
                  <a:pt x="2363" y="6522"/>
                  <a:pt x="2206" y="6364"/>
                  <a:pt x="2206" y="6144"/>
                </a:cubicBezTo>
                <a:lnTo>
                  <a:pt x="2206" y="5765"/>
                </a:lnTo>
                <a:close/>
                <a:moveTo>
                  <a:pt x="6112" y="0"/>
                </a:moveTo>
                <a:cubicBezTo>
                  <a:pt x="3466" y="0"/>
                  <a:pt x="1229" y="1985"/>
                  <a:pt x="788" y="4505"/>
                </a:cubicBezTo>
                <a:cubicBezTo>
                  <a:pt x="693" y="4978"/>
                  <a:pt x="977" y="5450"/>
                  <a:pt x="1418" y="5639"/>
                </a:cubicBezTo>
                <a:lnTo>
                  <a:pt x="1418" y="6112"/>
                </a:lnTo>
                <a:cubicBezTo>
                  <a:pt x="1418" y="6585"/>
                  <a:pt x="1733" y="6994"/>
                  <a:pt x="2111" y="7152"/>
                </a:cubicBezTo>
                <a:lnTo>
                  <a:pt x="2111" y="7939"/>
                </a:lnTo>
                <a:cubicBezTo>
                  <a:pt x="2111" y="8317"/>
                  <a:pt x="1796" y="8632"/>
                  <a:pt x="1418" y="8632"/>
                </a:cubicBezTo>
                <a:cubicBezTo>
                  <a:pt x="1009" y="8632"/>
                  <a:pt x="693" y="8317"/>
                  <a:pt x="693" y="7939"/>
                </a:cubicBezTo>
                <a:lnTo>
                  <a:pt x="693" y="7561"/>
                </a:lnTo>
                <a:cubicBezTo>
                  <a:pt x="693" y="7372"/>
                  <a:pt x="536" y="7215"/>
                  <a:pt x="347" y="7215"/>
                </a:cubicBezTo>
                <a:cubicBezTo>
                  <a:pt x="158" y="7215"/>
                  <a:pt x="0" y="7372"/>
                  <a:pt x="0" y="7561"/>
                </a:cubicBezTo>
                <a:lnTo>
                  <a:pt x="0" y="7939"/>
                </a:lnTo>
                <a:cubicBezTo>
                  <a:pt x="0" y="8727"/>
                  <a:pt x="630" y="9357"/>
                  <a:pt x="1418" y="9357"/>
                </a:cubicBezTo>
                <a:cubicBezTo>
                  <a:pt x="2206" y="9357"/>
                  <a:pt x="2836" y="8727"/>
                  <a:pt x="2836" y="7939"/>
                </a:cubicBezTo>
                <a:lnTo>
                  <a:pt x="2836" y="7215"/>
                </a:lnTo>
                <a:lnTo>
                  <a:pt x="4285" y="7215"/>
                </a:lnTo>
                <a:lnTo>
                  <a:pt x="4285" y="10806"/>
                </a:lnTo>
                <a:cubicBezTo>
                  <a:pt x="4285" y="11184"/>
                  <a:pt x="3970" y="11499"/>
                  <a:pt x="3592" y="11499"/>
                </a:cubicBezTo>
                <a:cubicBezTo>
                  <a:pt x="3182" y="11499"/>
                  <a:pt x="2867" y="11184"/>
                  <a:pt x="2867" y="10806"/>
                </a:cubicBezTo>
                <a:lnTo>
                  <a:pt x="2867" y="10460"/>
                </a:lnTo>
                <a:cubicBezTo>
                  <a:pt x="2867" y="10239"/>
                  <a:pt x="2710" y="10082"/>
                  <a:pt x="2521" y="10082"/>
                </a:cubicBezTo>
                <a:cubicBezTo>
                  <a:pt x="2332" y="10082"/>
                  <a:pt x="2174" y="10239"/>
                  <a:pt x="2174" y="10460"/>
                </a:cubicBezTo>
                <a:lnTo>
                  <a:pt x="2174" y="10806"/>
                </a:lnTo>
                <a:cubicBezTo>
                  <a:pt x="2174" y="11594"/>
                  <a:pt x="2804" y="12224"/>
                  <a:pt x="3592" y="12224"/>
                </a:cubicBezTo>
                <a:cubicBezTo>
                  <a:pt x="4380" y="12224"/>
                  <a:pt x="5010" y="11594"/>
                  <a:pt x="5010" y="10806"/>
                </a:cubicBezTo>
                <a:lnTo>
                  <a:pt x="5010" y="7215"/>
                </a:lnTo>
                <a:lnTo>
                  <a:pt x="7120" y="7215"/>
                </a:lnTo>
                <a:lnTo>
                  <a:pt x="7120" y="10806"/>
                </a:lnTo>
                <a:cubicBezTo>
                  <a:pt x="7120" y="11594"/>
                  <a:pt x="7751" y="12224"/>
                  <a:pt x="8538" y="12224"/>
                </a:cubicBezTo>
                <a:cubicBezTo>
                  <a:pt x="9326" y="12224"/>
                  <a:pt x="9956" y="11594"/>
                  <a:pt x="9956" y="10806"/>
                </a:cubicBezTo>
                <a:lnTo>
                  <a:pt x="9956" y="10460"/>
                </a:lnTo>
                <a:cubicBezTo>
                  <a:pt x="9956" y="10239"/>
                  <a:pt x="9798" y="10082"/>
                  <a:pt x="9609" y="10082"/>
                </a:cubicBezTo>
                <a:cubicBezTo>
                  <a:pt x="9420" y="10082"/>
                  <a:pt x="9263" y="10239"/>
                  <a:pt x="9263" y="10460"/>
                </a:cubicBezTo>
                <a:lnTo>
                  <a:pt x="9263" y="10806"/>
                </a:lnTo>
                <a:cubicBezTo>
                  <a:pt x="9263" y="11184"/>
                  <a:pt x="8948" y="11499"/>
                  <a:pt x="8538" y="11499"/>
                </a:cubicBezTo>
                <a:cubicBezTo>
                  <a:pt x="8160" y="11499"/>
                  <a:pt x="7845" y="11184"/>
                  <a:pt x="7845" y="10806"/>
                </a:cubicBezTo>
                <a:lnTo>
                  <a:pt x="7845" y="7215"/>
                </a:lnTo>
                <a:lnTo>
                  <a:pt x="9294" y="7215"/>
                </a:lnTo>
                <a:lnTo>
                  <a:pt x="9294" y="7939"/>
                </a:lnTo>
                <a:cubicBezTo>
                  <a:pt x="9294" y="8727"/>
                  <a:pt x="9924" y="9357"/>
                  <a:pt x="10712" y="9357"/>
                </a:cubicBezTo>
                <a:cubicBezTo>
                  <a:pt x="11500" y="9357"/>
                  <a:pt x="12130" y="8727"/>
                  <a:pt x="12130" y="7939"/>
                </a:cubicBezTo>
                <a:lnTo>
                  <a:pt x="12130" y="7561"/>
                </a:lnTo>
                <a:cubicBezTo>
                  <a:pt x="12193" y="7372"/>
                  <a:pt x="12035" y="7215"/>
                  <a:pt x="11846" y="7215"/>
                </a:cubicBezTo>
                <a:cubicBezTo>
                  <a:pt x="11657" y="7215"/>
                  <a:pt x="11500" y="7372"/>
                  <a:pt x="11500" y="7561"/>
                </a:cubicBezTo>
                <a:lnTo>
                  <a:pt x="11500" y="7939"/>
                </a:lnTo>
                <a:cubicBezTo>
                  <a:pt x="11500" y="8317"/>
                  <a:pt x="11185" y="8632"/>
                  <a:pt x="10775" y="8632"/>
                </a:cubicBezTo>
                <a:cubicBezTo>
                  <a:pt x="10397" y="8632"/>
                  <a:pt x="10082" y="8317"/>
                  <a:pt x="10082" y="7939"/>
                </a:cubicBezTo>
                <a:lnTo>
                  <a:pt x="10082" y="7152"/>
                </a:lnTo>
                <a:cubicBezTo>
                  <a:pt x="10523" y="6994"/>
                  <a:pt x="10775" y="6585"/>
                  <a:pt x="10775" y="6112"/>
                </a:cubicBezTo>
                <a:lnTo>
                  <a:pt x="10775" y="5639"/>
                </a:lnTo>
                <a:cubicBezTo>
                  <a:pt x="11216" y="5450"/>
                  <a:pt x="11500" y="4978"/>
                  <a:pt x="11405" y="4505"/>
                </a:cubicBezTo>
                <a:cubicBezTo>
                  <a:pt x="10996" y="1953"/>
                  <a:pt x="8727" y="0"/>
                  <a:pt x="611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1" name="Google Shape;7361;p43"/>
          <p:cNvGrpSpPr/>
          <p:nvPr/>
        </p:nvGrpSpPr>
        <p:grpSpPr>
          <a:xfrm>
            <a:off x="5222670" y="2521211"/>
            <a:ext cx="339198" cy="319006"/>
            <a:chOff x="-17565350" y="2809825"/>
            <a:chExt cx="304050" cy="285950"/>
          </a:xfrm>
        </p:grpSpPr>
        <p:sp>
          <p:nvSpPr>
            <p:cNvPr id="7362" name="Google Shape;7362;p43"/>
            <p:cNvSpPr/>
            <p:nvPr/>
          </p:nvSpPr>
          <p:spPr>
            <a:xfrm>
              <a:off x="-17458225" y="2970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43"/>
            <p:cNvSpPr/>
            <p:nvPr/>
          </p:nvSpPr>
          <p:spPr>
            <a:xfrm>
              <a:off x="-17385750" y="29705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43"/>
            <p:cNvSpPr/>
            <p:nvPr/>
          </p:nvSpPr>
          <p:spPr>
            <a:xfrm>
              <a:off x="-17565350" y="2809825"/>
              <a:ext cx="304050" cy="285950"/>
            </a:xfrm>
            <a:custGeom>
              <a:avLst/>
              <a:gdLst/>
              <a:ahLst/>
              <a:cxnLst/>
              <a:rect l="l" t="t" r="r" b="b"/>
              <a:pathLst>
                <a:path w="12162" h="11438" extrusionOk="0">
                  <a:moveTo>
                    <a:pt x="3183" y="726"/>
                  </a:moveTo>
                  <a:cubicBezTo>
                    <a:pt x="4191" y="726"/>
                    <a:pt x="4979" y="1513"/>
                    <a:pt x="4979" y="2490"/>
                  </a:cubicBezTo>
                  <a:cubicBezTo>
                    <a:pt x="4979" y="3466"/>
                    <a:pt x="4191" y="4254"/>
                    <a:pt x="3183" y="4254"/>
                  </a:cubicBezTo>
                  <a:cubicBezTo>
                    <a:pt x="2206" y="4254"/>
                    <a:pt x="1419" y="3466"/>
                    <a:pt x="1419" y="2490"/>
                  </a:cubicBezTo>
                  <a:cubicBezTo>
                    <a:pt x="1419" y="1545"/>
                    <a:pt x="2206" y="726"/>
                    <a:pt x="3183" y="726"/>
                  </a:cubicBezTo>
                  <a:close/>
                  <a:moveTo>
                    <a:pt x="8980" y="726"/>
                  </a:moveTo>
                  <a:cubicBezTo>
                    <a:pt x="9956" y="726"/>
                    <a:pt x="10744" y="1513"/>
                    <a:pt x="10744" y="2490"/>
                  </a:cubicBezTo>
                  <a:cubicBezTo>
                    <a:pt x="10744" y="3466"/>
                    <a:pt x="9956" y="4254"/>
                    <a:pt x="8980" y="4254"/>
                  </a:cubicBezTo>
                  <a:cubicBezTo>
                    <a:pt x="8003" y="4254"/>
                    <a:pt x="7216" y="3466"/>
                    <a:pt x="7216" y="2490"/>
                  </a:cubicBezTo>
                  <a:cubicBezTo>
                    <a:pt x="7184" y="1545"/>
                    <a:pt x="8003" y="726"/>
                    <a:pt x="8980" y="726"/>
                  </a:cubicBezTo>
                  <a:close/>
                  <a:moveTo>
                    <a:pt x="6491" y="2868"/>
                  </a:moveTo>
                  <a:cubicBezTo>
                    <a:pt x="6648" y="4097"/>
                    <a:pt x="7720" y="5010"/>
                    <a:pt x="8980" y="5010"/>
                  </a:cubicBezTo>
                  <a:cubicBezTo>
                    <a:pt x="9610" y="5010"/>
                    <a:pt x="10208" y="4758"/>
                    <a:pt x="10650" y="4380"/>
                  </a:cubicBezTo>
                  <a:cubicBezTo>
                    <a:pt x="11185" y="5042"/>
                    <a:pt x="11469" y="5924"/>
                    <a:pt x="11469" y="6774"/>
                  </a:cubicBezTo>
                  <a:cubicBezTo>
                    <a:pt x="11469" y="6964"/>
                    <a:pt x="11311" y="7121"/>
                    <a:pt x="11122" y="7121"/>
                  </a:cubicBezTo>
                  <a:lnTo>
                    <a:pt x="10965" y="7121"/>
                  </a:lnTo>
                  <a:cubicBezTo>
                    <a:pt x="10051" y="7121"/>
                    <a:pt x="9137" y="7405"/>
                    <a:pt x="8381" y="7909"/>
                  </a:cubicBezTo>
                  <a:cubicBezTo>
                    <a:pt x="7751" y="8350"/>
                    <a:pt x="7026" y="8602"/>
                    <a:pt x="6239" y="8602"/>
                  </a:cubicBezTo>
                  <a:lnTo>
                    <a:pt x="5955" y="8602"/>
                  </a:lnTo>
                  <a:cubicBezTo>
                    <a:pt x="5168" y="8602"/>
                    <a:pt x="4412" y="8350"/>
                    <a:pt x="3781" y="7909"/>
                  </a:cubicBezTo>
                  <a:cubicBezTo>
                    <a:pt x="2962" y="7373"/>
                    <a:pt x="2049" y="7121"/>
                    <a:pt x="1072" y="7121"/>
                  </a:cubicBezTo>
                  <a:cubicBezTo>
                    <a:pt x="883" y="7121"/>
                    <a:pt x="725" y="6964"/>
                    <a:pt x="725" y="6774"/>
                  </a:cubicBezTo>
                  <a:cubicBezTo>
                    <a:pt x="725" y="5924"/>
                    <a:pt x="978" y="5042"/>
                    <a:pt x="1545" y="4380"/>
                  </a:cubicBezTo>
                  <a:cubicBezTo>
                    <a:pt x="1986" y="4758"/>
                    <a:pt x="2553" y="5010"/>
                    <a:pt x="3183" y="5010"/>
                  </a:cubicBezTo>
                  <a:cubicBezTo>
                    <a:pt x="4443" y="5010"/>
                    <a:pt x="5483" y="4065"/>
                    <a:pt x="5672" y="2868"/>
                  </a:cubicBezTo>
                  <a:close/>
                  <a:moveTo>
                    <a:pt x="1356" y="7877"/>
                  </a:moveTo>
                  <a:cubicBezTo>
                    <a:pt x="2112" y="7909"/>
                    <a:pt x="2805" y="8129"/>
                    <a:pt x="3403" y="8539"/>
                  </a:cubicBezTo>
                  <a:cubicBezTo>
                    <a:pt x="4160" y="9074"/>
                    <a:pt x="5042" y="9326"/>
                    <a:pt x="5955" y="9326"/>
                  </a:cubicBezTo>
                  <a:lnTo>
                    <a:pt x="6239" y="9326"/>
                  </a:lnTo>
                  <a:cubicBezTo>
                    <a:pt x="7153" y="9326"/>
                    <a:pt x="8035" y="9074"/>
                    <a:pt x="8791" y="8539"/>
                  </a:cubicBezTo>
                  <a:cubicBezTo>
                    <a:pt x="9389" y="8161"/>
                    <a:pt x="10145" y="7909"/>
                    <a:pt x="10839" y="7877"/>
                  </a:cubicBezTo>
                  <a:lnTo>
                    <a:pt x="10839" y="7877"/>
                  </a:lnTo>
                  <a:cubicBezTo>
                    <a:pt x="9925" y="9578"/>
                    <a:pt x="8066" y="10713"/>
                    <a:pt x="6113" y="10713"/>
                  </a:cubicBezTo>
                  <a:cubicBezTo>
                    <a:pt x="4097" y="10713"/>
                    <a:pt x="2301" y="9578"/>
                    <a:pt x="1356" y="7877"/>
                  </a:cubicBezTo>
                  <a:close/>
                  <a:moveTo>
                    <a:pt x="3214" y="1"/>
                  </a:moveTo>
                  <a:cubicBezTo>
                    <a:pt x="1828" y="1"/>
                    <a:pt x="725" y="1104"/>
                    <a:pt x="725" y="2490"/>
                  </a:cubicBezTo>
                  <a:cubicBezTo>
                    <a:pt x="725" y="2962"/>
                    <a:pt x="852" y="3403"/>
                    <a:pt x="1072" y="3782"/>
                  </a:cubicBezTo>
                  <a:cubicBezTo>
                    <a:pt x="379" y="4601"/>
                    <a:pt x="1" y="5672"/>
                    <a:pt x="1" y="6774"/>
                  </a:cubicBezTo>
                  <a:cubicBezTo>
                    <a:pt x="1" y="7121"/>
                    <a:pt x="221" y="7436"/>
                    <a:pt x="442" y="7657"/>
                  </a:cubicBezTo>
                  <a:cubicBezTo>
                    <a:pt x="1356" y="9862"/>
                    <a:pt x="3498" y="11437"/>
                    <a:pt x="6081" y="11437"/>
                  </a:cubicBezTo>
                  <a:cubicBezTo>
                    <a:pt x="8633" y="11437"/>
                    <a:pt x="10807" y="9862"/>
                    <a:pt x="11689" y="7657"/>
                  </a:cubicBezTo>
                  <a:cubicBezTo>
                    <a:pt x="12004" y="7436"/>
                    <a:pt x="12162" y="7121"/>
                    <a:pt x="12162" y="6774"/>
                  </a:cubicBezTo>
                  <a:cubicBezTo>
                    <a:pt x="12162" y="5672"/>
                    <a:pt x="11784" y="4664"/>
                    <a:pt x="11122" y="3782"/>
                  </a:cubicBezTo>
                  <a:cubicBezTo>
                    <a:pt x="11343" y="3403"/>
                    <a:pt x="11469" y="2962"/>
                    <a:pt x="11469" y="2490"/>
                  </a:cubicBezTo>
                  <a:cubicBezTo>
                    <a:pt x="11469" y="1104"/>
                    <a:pt x="10366" y="1"/>
                    <a:pt x="8980" y="1"/>
                  </a:cubicBezTo>
                  <a:cubicBezTo>
                    <a:pt x="7720" y="1"/>
                    <a:pt x="6711" y="946"/>
                    <a:pt x="6491" y="2143"/>
                  </a:cubicBezTo>
                  <a:lnTo>
                    <a:pt x="5672" y="2143"/>
                  </a:lnTo>
                  <a:cubicBezTo>
                    <a:pt x="5514" y="915"/>
                    <a:pt x="4475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43"/>
            <p:cNvSpPr/>
            <p:nvPr/>
          </p:nvSpPr>
          <p:spPr>
            <a:xfrm>
              <a:off x="-17368425" y="2846075"/>
              <a:ext cx="54350" cy="53575"/>
            </a:xfrm>
            <a:custGeom>
              <a:avLst/>
              <a:gdLst/>
              <a:ahLst/>
              <a:cxnLst/>
              <a:rect l="l" t="t" r="r" b="b"/>
              <a:pathLst>
                <a:path w="2174" h="2143" extrusionOk="0">
                  <a:moveTo>
                    <a:pt x="1103" y="693"/>
                  </a:moveTo>
                  <a:cubicBezTo>
                    <a:pt x="1292" y="693"/>
                    <a:pt x="1449" y="851"/>
                    <a:pt x="1449" y="1040"/>
                  </a:cubicBezTo>
                  <a:cubicBezTo>
                    <a:pt x="1449" y="1229"/>
                    <a:pt x="1292" y="1386"/>
                    <a:pt x="1103" y="1386"/>
                  </a:cubicBezTo>
                  <a:cubicBezTo>
                    <a:pt x="914" y="1386"/>
                    <a:pt x="756" y="1229"/>
                    <a:pt x="756" y="1040"/>
                  </a:cubicBezTo>
                  <a:cubicBezTo>
                    <a:pt x="756" y="851"/>
                    <a:pt x="914" y="693"/>
                    <a:pt x="1103" y="693"/>
                  </a:cubicBezTo>
                  <a:close/>
                  <a:moveTo>
                    <a:pt x="1103" y="0"/>
                  </a:moveTo>
                  <a:cubicBezTo>
                    <a:pt x="504" y="0"/>
                    <a:pt x="32" y="473"/>
                    <a:pt x="32" y="1071"/>
                  </a:cubicBezTo>
                  <a:cubicBezTo>
                    <a:pt x="0" y="1638"/>
                    <a:pt x="504" y="2143"/>
                    <a:pt x="1103" y="2143"/>
                  </a:cubicBezTo>
                  <a:cubicBezTo>
                    <a:pt x="1701" y="2143"/>
                    <a:pt x="2174" y="1670"/>
                    <a:pt x="2174" y="1071"/>
                  </a:cubicBezTo>
                  <a:cubicBezTo>
                    <a:pt x="2174" y="473"/>
                    <a:pt x="1701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43"/>
            <p:cNvSpPr/>
            <p:nvPr/>
          </p:nvSpPr>
          <p:spPr>
            <a:xfrm>
              <a:off x="-17511775" y="28460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040" y="693"/>
                  </a:moveTo>
                  <a:cubicBezTo>
                    <a:pt x="1260" y="693"/>
                    <a:pt x="1418" y="851"/>
                    <a:pt x="1418" y="1040"/>
                  </a:cubicBezTo>
                  <a:cubicBezTo>
                    <a:pt x="1418" y="1229"/>
                    <a:pt x="1260" y="1386"/>
                    <a:pt x="1040" y="1386"/>
                  </a:cubicBezTo>
                  <a:cubicBezTo>
                    <a:pt x="851" y="1386"/>
                    <a:pt x="693" y="1229"/>
                    <a:pt x="693" y="1040"/>
                  </a:cubicBezTo>
                  <a:cubicBezTo>
                    <a:pt x="693" y="851"/>
                    <a:pt x="851" y="693"/>
                    <a:pt x="1040" y="693"/>
                  </a:cubicBez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43"/>
                    <a:pt x="1040" y="2143"/>
                  </a:cubicBezTo>
                  <a:cubicBezTo>
                    <a:pt x="1638" y="2143"/>
                    <a:pt x="2111" y="1670"/>
                    <a:pt x="2111" y="1071"/>
                  </a:cubicBezTo>
                  <a:cubicBezTo>
                    <a:pt x="2111" y="473"/>
                    <a:pt x="163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7" name="Google Shape;7367;p43"/>
          <p:cNvSpPr/>
          <p:nvPr/>
        </p:nvSpPr>
        <p:spPr>
          <a:xfrm>
            <a:off x="7360389" y="1677346"/>
            <a:ext cx="258345" cy="338334"/>
          </a:xfrm>
          <a:custGeom>
            <a:avLst/>
            <a:gdLst/>
            <a:ahLst/>
            <a:cxnLst/>
            <a:rect l="l" t="t" r="r" b="b"/>
            <a:pathLst>
              <a:path w="9263" h="12131" extrusionOk="0">
                <a:moveTo>
                  <a:pt x="6207" y="694"/>
                </a:moveTo>
                <a:lnTo>
                  <a:pt x="5829" y="1419"/>
                </a:lnTo>
                <a:lnTo>
                  <a:pt x="3434" y="1419"/>
                </a:lnTo>
                <a:lnTo>
                  <a:pt x="3088" y="694"/>
                </a:lnTo>
                <a:close/>
                <a:moveTo>
                  <a:pt x="2363" y="946"/>
                </a:moveTo>
                <a:lnTo>
                  <a:pt x="2773" y="1671"/>
                </a:lnTo>
                <a:lnTo>
                  <a:pt x="1702" y="2742"/>
                </a:lnTo>
                <a:lnTo>
                  <a:pt x="945" y="2364"/>
                </a:lnTo>
                <a:lnTo>
                  <a:pt x="2363" y="946"/>
                </a:lnTo>
                <a:close/>
                <a:moveTo>
                  <a:pt x="6900" y="946"/>
                </a:moveTo>
                <a:lnTo>
                  <a:pt x="8318" y="2364"/>
                </a:lnTo>
                <a:lnTo>
                  <a:pt x="7561" y="2742"/>
                </a:lnTo>
                <a:lnTo>
                  <a:pt x="6522" y="1671"/>
                </a:lnTo>
                <a:lnTo>
                  <a:pt x="6900" y="946"/>
                </a:lnTo>
                <a:close/>
                <a:moveTo>
                  <a:pt x="725" y="3025"/>
                </a:moveTo>
                <a:lnTo>
                  <a:pt x="1418" y="3372"/>
                </a:lnTo>
                <a:lnTo>
                  <a:pt x="1418" y="8696"/>
                </a:lnTo>
                <a:lnTo>
                  <a:pt x="725" y="9043"/>
                </a:lnTo>
                <a:lnTo>
                  <a:pt x="725" y="3025"/>
                </a:lnTo>
                <a:close/>
                <a:moveTo>
                  <a:pt x="8570" y="3025"/>
                </a:moveTo>
                <a:lnTo>
                  <a:pt x="8570" y="9043"/>
                </a:lnTo>
                <a:lnTo>
                  <a:pt x="7845" y="8696"/>
                </a:lnTo>
                <a:lnTo>
                  <a:pt x="7845" y="3372"/>
                </a:lnTo>
                <a:lnTo>
                  <a:pt x="8570" y="3025"/>
                </a:lnTo>
                <a:close/>
                <a:moveTo>
                  <a:pt x="5923" y="2080"/>
                </a:moveTo>
                <a:lnTo>
                  <a:pt x="7152" y="3277"/>
                </a:lnTo>
                <a:lnTo>
                  <a:pt x="7152" y="8759"/>
                </a:lnTo>
                <a:lnTo>
                  <a:pt x="5923" y="9988"/>
                </a:lnTo>
                <a:lnTo>
                  <a:pt x="3371" y="9988"/>
                </a:lnTo>
                <a:lnTo>
                  <a:pt x="2143" y="8759"/>
                </a:lnTo>
                <a:lnTo>
                  <a:pt x="2143" y="3277"/>
                </a:lnTo>
                <a:lnTo>
                  <a:pt x="3371" y="2080"/>
                </a:lnTo>
                <a:close/>
                <a:moveTo>
                  <a:pt x="1702" y="9358"/>
                </a:moveTo>
                <a:lnTo>
                  <a:pt x="2773" y="10429"/>
                </a:lnTo>
                <a:lnTo>
                  <a:pt x="2395" y="11154"/>
                </a:lnTo>
                <a:lnTo>
                  <a:pt x="945" y="9736"/>
                </a:lnTo>
                <a:lnTo>
                  <a:pt x="1702" y="9358"/>
                </a:lnTo>
                <a:close/>
                <a:moveTo>
                  <a:pt x="7530" y="9358"/>
                </a:moveTo>
                <a:lnTo>
                  <a:pt x="8286" y="9767"/>
                </a:lnTo>
                <a:lnTo>
                  <a:pt x="6868" y="11185"/>
                </a:lnTo>
                <a:lnTo>
                  <a:pt x="6459" y="10429"/>
                </a:lnTo>
                <a:lnTo>
                  <a:pt x="7530" y="9358"/>
                </a:lnTo>
                <a:close/>
                <a:moveTo>
                  <a:pt x="5829" y="10713"/>
                </a:moveTo>
                <a:lnTo>
                  <a:pt x="6207" y="11406"/>
                </a:lnTo>
                <a:lnTo>
                  <a:pt x="3088" y="11406"/>
                </a:lnTo>
                <a:lnTo>
                  <a:pt x="3434" y="10713"/>
                </a:lnTo>
                <a:close/>
                <a:moveTo>
                  <a:pt x="2489" y="1"/>
                </a:moveTo>
                <a:cubicBezTo>
                  <a:pt x="2426" y="1"/>
                  <a:pt x="2300" y="32"/>
                  <a:pt x="2269" y="95"/>
                </a:cubicBezTo>
                <a:lnTo>
                  <a:pt x="126" y="2238"/>
                </a:lnTo>
                <a:cubicBezTo>
                  <a:pt x="63" y="2301"/>
                  <a:pt x="0" y="2395"/>
                  <a:pt x="0" y="2458"/>
                </a:cubicBezTo>
                <a:lnTo>
                  <a:pt x="0" y="9641"/>
                </a:lnTo>
                <a:cubicBezTo>
                  <a:pt x="0" y="9704"/>
                  <a:pt x="63" y="9830"/>
                  <a:pt x="126" y="9862"/>
                </a:cubicBezTo>
                <a:lnTo>
                  <a:pt x="2269" y="12004"/>
                </a:lnTo>
                <a:cubicBezTo>
                  <a:pt x="2332" y="12067"/>
                  <a:pt x="2426" y="12130"/>
                  <a:pt x="2489" y="12130"/>
                </a:cubicBezTo>
                <a:lnTo>
                  <a:pt x="6774" y="12130"/>
                </a:lnTo>
                <a:cubicBezTo>
                  <a:pt x="6868" y="12130"/>
                  <a:pt x="6994" y="12067"/>
                  <a:pt x="7026" y="12004"/>
                </a:cubicBezTo>
                <a:lnTo>
                  <a:pt x="9137" y="9862"/>
                </a:lnTo>
                <a:cubicBezTo>
                  <a:pt x="9231" y="9830"/>
                  <a:pt x="9263" y="9736"/>
                  <a:pt x="9263" y="9641"/>
                </a:cubicBezTo>
                <a:lnTo>
                  <a:pt x="9263" y="2458"/>
                </a:lnTo>
                <a:cubicBezTo>
                  <a:pt x="9263" y="2395"/>
                  <a:pt x="9231" y="2269"/>
                  <a:pt x="9137" y="2238"/>
                </a:cubicBezTo>
                <a:lnTo>
                  <a:pt x="7026" y="95"/>
                </a:lnTo>
                <a:cubicBezTo>
                  <a:pt x="6931" y="32"/>
                  <a:pt x="6868" y="1"/>
                  <a:pt x="677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8" name="Google Shape;7368;p43"/>
          <p:cNvSpPr/>
          <p:nvPr/>
        </p:nvSpPr>
        <p:spPr>
          <a:xfrm>
            <a:off x="1451210" y="1676467"/>
            <a:ext cx="338334" cy="340091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4632" y="725"/>
                </a:moveTo>
                <a:cubicBezTo>
                  <a:pt x="5609" y="725"/>
                  <a:pt x="6396" y="1513"/>
                  <a:pt x="6396" y="2490"/>
                </a:cubicBezTo>
                <a:cubicBezTo>
                  <a:pt x="6365" y="2679"/>
                  <a:pt x="6522" y="2836"/>
                  <a:pt x="6680" y="2899"/>
                </a:cubicBezTo>
                <a:cubicBezTo>
                  <a:pt x="7341" y="2994"/>
                  <a:pt x="7814" y="3592"/>
                  <a:pt x="7814" y="4317"/>
                </a:cubicBezTo>
                <a:cubicBezTo>
                  <a:pt x="7814" y="4695"/>
                  <a:pt x="7656" y="5042"/>
                  <a:pt x="7404" y="5325"/>
                </a:cubicBezTo>
                <a:cubicBezTo>
                  <a:pt x="7184" y="5483"/>
                  <a:pt x="7278" y="5798"/>
                  <a:pt x="7530" y="5924"/>
                </a:cubicBezTo>
                <a:cubicBezTo>
                  <a:pt x="8129" y="6207"/>
                  <a:pt x="8539" y="6869"/>
                  <a:pt x="8539" y="7530"/>
                </a:cubicBezTo>
                <a:cubicBezTo>
                  <a:pt x="8539" y="8507"/>
                  <a:pt x="7751" y="9295"/>
                  <a:pt x="6774" y="9295"/>
                </a:cubicBezTo>
                <a:lnTo>
                  <a:pt x="4979" y="9295"/>
                </a:lnTo>
                <a:lnTo>
                  <a:pt x="4979" y="6932"/>
                </a:lnTo>
                <a:lnTo>
                  <a:pt x="6333" y="5609"/>
                </a:lnTo>
                <a:cubicBezTo>
                  <a:pt x="6491" y="5451"/>
                  <a:pt x="6491" y="5231"/>
                  <a:pt x="6333" y="5073"/>
                </a:cubicBezTo>
                <a:cubicBezTo>
                  <a:pt x="6254" y="4994"/>
                  <a:pt x="6168" y="4955"/>
                  <a:pt x="6081" y="4955"/>
                </a:cubicBezTo>
                <a:cubicBezTo>
                  <a:pt x="5995" y="4955"/>
                  <a:pt x="5908" y="4994"/>
                  <a:pt x="5829" y="5073"/>
                </a:cubicBezTo>
                <a:lnTo>
                  <a:pt x="4979" y="5924"/>
                </a:lnTo>
                <a:lnTo>
                  <a:pt x="4979" y="2490"/>
                </a:lnTo>
                <a:cubicBezTo>
                  <a:pt x="4979" y="2301"/>
                  <a:pt x="4821" y="2143"/>
                  <a:pt x="4632" y="2143"/>
                </a:cubicBezTo>
                <a:cubicBezTo>
                  <a:pt x="4443" y="2143"/>
                  <a:pt x="4285" y="2301"/>
                  <a:pt x="4285" y="2490"/>
                </a:cubicBezTo>
                <a:lnTo>
                  <a:pt x="4285" y="4506"/>
                </a:lnTo>
                <a:lnTo>
                  <a:pt x="3466" y="3655"/>
                </a:lnTo>
                <a:cubicBezTo>
                  <a:pt x="3388" y="3577"/>
                  <a:pt x="3293" y="3537"/>
                  <a:pt x="3198" y="3537"/>
                </a:cubicBezTo>
                <a:cubicBezTo>
                  <a:pt x="3104" y="3537"/>
                  <a:pt x="3009" y="3577"/>
                  <a:pt x="2931" y="3655"/>
                </a:cubicBezTo>
                <a:cubicBezTo>
                  <a:pt x="2773" y="3844"/>
                  <a:pt x="2773" y="4033"/>
                  <a:pt x="2931" y="4191"/>
                </a:cubicBezTo>
                <a:lnTo>
                  <a:pt x="4285" y="5514"/>
                </a:lnTo>
                <a:lnTo>
                  <a:pt x="4285" y="7373"/>
                </a:lnTo>
                <a:lnTo>
                  <a:pt x="3466" y="6554"/>
                </a:lnTo>
                <a:cubicBezTo>
                  <a:pt x="3388" y="6475"/>
                  <a:pt x="3293" y="6436"/>
                  <a:pt x="3198" y="6436"/>
                </a:cubicBezTo>
                <a:cubicBezTo>
                  <a:pt x="3104" y="6436"/>
                  <a:pt x="3009" y="6475"/>
                  <a:pt x="2931" y="6554"/>
                </a:cubicBezTo>
                <a:cubicBezTo>
                  <a:pt x="2773" y="6711"/>
                  <a:pt x="2773" y="6900"/>
                  <a:pt x="2931" y="7058"/>
                </a:cubicBezTo>
                <a:lnTo>
                  <a:pt x="4285" y="8413"/>
                </a:lnTo>
                <a:lnTo>
                  <a:pt x="4285" y="9295"/>
                </a:lnTo>
                <a:lnTo>
                  <a:pt x="2521" y="9295"/>
                </a:lnTo>
                <a:cubicBezTo>
                  <a:pt x="1513" y="9295"/>
                  <a:pt x="694" y="8507"/>
                  <a:pt x="694" y="7530"/>
                </a:cubicBezTo>
                <a:cubicBezTo>
                  <a:pt x="694" y="6837"/>
                  <a:pt x="1103" y="6207"/>
                  <a:pt x="1734" y="5924"/>
                </a:cubicBezTo>
                <a:cubicBezTo>
                  <a:pt x="1954" y="5798"/>
                  <a:pt x="1986" y="5514"/>
                  <a:pt x="1828" y="5325"/>
                </a:cubicBezTo>
                <a:cubicBezTo>
                  <a:pt x="1576" y="5042"/>
                  <a:pt x="1418" y="4695"/>
                  <a:pt x="1418" y="4317"/>
                </a:cubicBezTo>
                <a:cubicBezTo>
                  <a:pt x="1418" y="3624"/>
                  <a:pt x="1891" y="3057"/>
                  <a:pt x="2584" y="2899"/>
                </a:cubicBezTo>
                <a:cubicBezTo>
                  <a:pt x="2742" y="2836"/>
                  <a:pt x="2899" y="2679"/>
                  <a:pt x="2868" y="2490"/>
                </a:cubicBezTo>
                <a:cubicBezTo>
                  <a:pt x="2868" y="1513"/>
                  <a:pt x="3655" y="725"/>
                  <a:pt x="4632" y="725"/>
                </a:cubicBezTo>
                <a:close/>
                <a:moveTo>
                  <a:pt x="7467" y="725"/>
                </a:moveTo>
                <a:cubicBezTo>
                  <a:pt x="8444" y="725"/>
                  <a:pt x="9295" y="1513"/>
                  <a:pt x="9232" y="2584"/>
                </a:cubicBezTo>
                <a:cubicBezTo>
                  <a:pt x="9232" y="2742"/>
                  <a:pt x="9358" y="2899"/>
                  <a:pt x="9515" y="2931"/>
                </a:cubicBezTo>
                <a:cubicBezTo>
                  <a:pt x="10177" y="3057"/>
                  <a:pt x="10712" y="3624"/>
                  <a:pt x="10712" y="4348"/>
                </a:cubicBezTo>
                <a:cubicBezTo>
                  <a:pt x="10712" y="4726"/>
                  <a:pt x="10555" y="5105"/>
                  <a:pt x="10271" y="5357"/>
                </a:cubicBezTo>
                <a:cubicBezTo>
                  <a:pt x="10082" y="5514"/>
                  <a:pt x="10145" y="5829"/>
                  <a:pt x="10397" y="5955"/>
                </a:cubicBezTo>
                <a:cubicBezTo>
                  <a:pt x="11027" y="6239"/>
                  <a:pt x="11406" y="6900"/>
                  <a:pt x="11406" y="7562"/>
                </a:cubicBezTo>
                <a:cubicBezTo>
                  <a:pt x="11406" y="8570"/>
                  <a:pt x="10586" y="9358"/>
                  <a:pt x="9610" y="9358"/>
                </a:cubicBezTo>
                <a:lnTo>
                  <a:pt x="8507" y="9358"/>
                </a:lnTo>
                <a:cubicBezTo>
                  <a:pt x="8980" y="8885"/>
                  <a:pt x="9232" y="8224"/>
                  <a:pt x="9232" y="7562"/>
                </a:cubicBezTo>
                <a:cubicBezTo>
                  <a:pt x="9232" y="6743"/>
                  <a:pt x="8854" y="5987"/>
                  <a:pt x="8192" y="5514"/>
                </a:cubicBezTo>
                <a:cubicBezTo>
                  <a:pt x="8413" y="5168"/>
                  <a:pt x="8539" y="4789"/>
                  <a:pt x="8539" y="4348"/>
                </a:cubicBezTo>
                <a:cubicBezTo>
                  <a:pt x="8539" y="3435"/>
                  <a:pt x="7940" y="2616"/>
                  <a:pt x="7089" y="2332"/>
                </a:cubicBezTo>
                <a:cubicBezTo>
                  <a:pt x="7058" y="1828"/>
                  <a:pt x="6837" y="1387"/>
                  <a:pt x="6554" y="1009"/>
                </a:cubicBezTo>
                <a:cubicBezTo>
                  <a:pt x="6837" y="788"/>
                  <a:pt x="7152" y="725"/>
                  <a:pt x="7467" y="725"/>
                </a:cubicBezTo>
                <a:close/>
                <a:moveTo>
                  <a:pt x="7121" y="10019"/>
                </a:moveTo>
                <a:lnTo>
                  <a:pt x="7121" y="11469"/>
                </a:lnTo>
                <a:lnTo>
                  <a:pt x="4979" y="11469"/>
                </a:lnTo>
                <a:lnTo>
                  <a:pt x="4979" y="10019"/>
                </a:lnTo>
                <a:close/>
                <a:moveTo>
                  <a:pt x="4632" y="1"/>
                </a:moveTo>
                <a:cubicBezTo>
                  <a:pt x="3340" y="1"/>
                  <a:pt x="2269" y="1009"/>
                  <a:pt x="2175" y="2301"/>
                </a:cubicBezTo>
                <a:cubicBezTo>
                  <a:pt x="1292" y="2616"/>
                  <a:pt x="694" y="3403"/>
                  <a:pt x="694" y="4317"/>
                </a:cubicBezTo>
                <a:cubicBezTo>
                  <a:pt x="694" y="4726"/>
                  <a:pt x="820" y="5136"/>
                  <a:pt x="1072" y="5483"/>
                </a:cubicBezTo>
                <a:cubicBezTo>
                  <a:pt x="379" y="5955"/>
                  <a:pt x="1" y="6711"/>
                  <a:pt x="1" y="7530"/>
                </a:cubicBezTo>
                <a:cubicBezTo>
                  <a:pt x="1" y="8917"/>
                  <a:pt x="1135" y="10019"/>
                  <a:pt x="2521" y="10019"/>
                </a:cubicBezTo>
                <a:lnTo>
                  <a:pt x="4285" y="10019"/>
                </a:lnTo>
                <a:lnTo>
                  <a:pt x="4285" y="11469"/>
                </a:lnTo>
                <a:lnTo>
                  <a:pt x="2521" y="11469"/>
                </a:lnTo>
                <a:cubicBezTo>
                  <a:pt x="2332" y="11469"/>
                  <a:pt x="2175" y="11626"/>
                  <a:pt x="2175" y="11815"/>
                </a:cubicBezTo>
                <a:cubicBezTo>
                  <a:pt x="2175" y="12036"/>
                  <a:pt x="2332" y="12193"/>
                  <a:pt x="2521" y="12193"/>
                </a:cubicBezTo>
                <a:lnTo>
                  <a:pt x="9641" y="12193"/>
                </a:lnTo>
                <a:cubicBezTo>
                  <a:pt x="9830" y="12193"/>
                  <a:pt x="9988" y="12036"/>
                  <a:pt x="9988" y="11815"/>
                </a:cubicBezTo>
                <a:cubicBezTo>
                  <a:pt x="9988" y="11626"/>
                  <a:pt x="9830" y="11469"/>
                  <a:pt x="9641" y="11469"/>
                </a:cubicBezTo>
                <a:lnTo>
                  <a:pt x="7877" y="11469"/>
                </a:lnTo>
                <a:lnTo>
                  <a:pt x="7877" y="10019"/>
                </a:lnTo>
                <a:lnTo>
                  <a:pt x="9610" y="10019"/>
                </a:lnTo>
                <a:cubicBezTo>
                  <a:pt x="10964" y="10019"/>
                  <a:pt x="12130" y="8917"/>
                  <a:pt x="12130" y="7530"/>
                </a:cubicBezTo>
                <a:cubicBezTo>
                  <a:pt x="12130" y="6711"/>
                  <a:pt x="11721" y="5955"/>
                  <a:pt x="11059" y="5483"/>
                </a:cubicBezTo>
                <a:cubicBezTo>
                  <a:pt x="11280" y="5136"/>
                  <a:pt x="11406" y="4726"/>
                  <a:pt x="11406" y="4317"/>
                </a:cubicBezTo>
                <a:cubicBezTo>
                  <a:pt x="11406" y="3403"/>
                  <a:pt x="10838" y="2584"/>
                  <a:pt x="9956" y="2301"/>
                </a:cubicBezTo>
                <a:cubicBezTo>
                  <a:pt x="9830" y="1040"/>
                  <a:pt x="8791" y="1"/>
                  <a:pt x="7467" y="1"/>
                </a:cubicBezTo>
                <a:cubicBezTo>
                  <a:pt x="6963" y="1"/>
                  <a:pt x="6459" y="158"/>
                  <a:pt x="6050" y="442"/>
                </a:cubicBezTo>
                <a:cubicBezTo>
                  <a:pt x="5672" y="158"/>
                  <a:pt x="5168" y="1"/>
                  <a:pt x="463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9" name="Google Shape;7369;p43"/>
          <p:cNvSpPr/>
          <p:nvPr/>
        </p:nvSpPr>
        <p:spPr>
          <a:xfrm>
            <a:off x="1451210" y="2097148"/>
            <a:ext cx="338334" cy="339868"/>
          </a:xfrm>
          <a:custGeom>
            <a:avLst/>
            <a:gdLst/>
            <a:ahLst/>
            <a:cxnLst/>
            <a:rect l="l" t="t" r="r" b="b"/>
            <a:pathLst>
              <a:path w="12131" h="12186" extrusionOk="0">
                <a:moveTo>
                  <a:pt x="6050" y="1442"/>
                </a:moveTo>
                <a:cubicBezTo>
                  <a:pt x="6396" y="1442"/>
                  <a:pt x="6774" y="1757"/>
                  <a:pt x="6774" y="2167"/>
                </a:cubicBezTo>
                <a:cubicBezTo>
                  <a:pt x="6774" y="2576"/>
                  <a:pt x="6459" y="2891"/>
                  <a:pt x="6050" y="2891"/>
                </a:cubicBezTo>
                <a:cubicBezTo>
                  <a:pt x="5672" y="2891"/>
                  <a:pt x="5357" y="2576"/>
                  <a:pt x="5357" y="2167"/>
                </a:cubicBezTo>
                <a:cubicBezTo>
                  <a:pt x="5357" y="1789"/>
                  <a:pt x="5672" y="1442"/>
                  <a:pt x="6050" y="1442"/>
                </a:cubicBezTo>
                <a:close/>
                <a:moveTo>
                  <a:pt x="6018" y="3585"/>
                </a:moveTo>
                <a:cubicBezTo>
                  <a:pt x="6207" y="3585"/>
                  <a:pt x="6365" y="3742"/>
                  <a:pt x="6365" y="3963"/>
                </a:cubicBezTo>
                <a:lnTo>
                  <a:pt x="6365" y="4309"/>
                </a:lnTo>
                <a:cubicBezTo>
                  <a:pt x="6239" y="4467"/>
                  <a:pt x="6176" y="4593"/>
                  <a:pt x="6018" y="4782"/>
                </a:cubicBezTo>
                <a:cubicBezTo>
                  <a:pt x="5861" y="4593"/>
                  <a:pt x="5766" y="4467"/>
                  <a:pt x="5672" y="4309"/>
                </a:cubicBezTo>
                <a:lnTo>
                  <a:pt x="5672" y="3963"/>
                </a:lnTo>
                <a:cubicBezTo>
                  <a:pt x="5672" y="3742"/>
                  <a:pt x="5829" y="3585"/>
                  <a:pt x="6018" y="3585"/>
                </a:cubicBezTo>
                <a:close/>
                <a:moveTo>
                  <a:pt x="1009" y="2891"/>
                </a:moveTo>
                <a:cubicBezTo>
                  <a:pt x="2710" y="2891"/>
                  <a:pt x="4317" y="3679"/>
                  <a:pt x="5325" y="5002"/>
                </a:cubicBezTo>
                <a:lnTo>
                  <a:pt x="1544" y="5002"/>
                </a:lnTo>
                <a:cubicBezTo>
                  <a:pt x="1040" y="5002"/>
                  <a:pt x="662" y="4624"/>
                  <a:pt x="662" y="4152"/>
                </a:cubicBezTo>
                <a:lnTo>
                  <a:pt x="662" y="3238"/>
                </a:lnTo>
                <a:cubicBezTo>
                  <a:pt x="662" y="3049"/>
                  <a:pt x="820" y="2891"/>
                  <a:pt x="1009" y="2891"/>
                </a:cubicBezTo>
                <a:close/>
                <a:moveTo>
                  <a:pt x="11059" y="2891"/>
                </a:moveTo>
                <a:cubicBezTo>
                  <a:pt x="11248" y="2891"/>
                  <a:pt x="11406" y="3049"/>
                  <a:pt x="11406" y="3238"/>
                </a:cubicBezTo>
                <a:lnTo>
                  <a:pt x="11406" y="4152"/>
                </a:lnTo>
                <a:cubicBezTo>
                  <a:pt x="11406" y="4624"/>
                  <a:pt x="11027" y="5002"/>
                  <a:pt x="10555" y="5002"/>
                </a:cubicBezTo>
                <a:lnTo>
                  <a:pt x="6774" y="5002"/>
                </a:lnTo>
                <a:cubicBezTo>
                  <a:pt x="7782" y="3679"/>
                  <a:pt x="9358" y="2891"/>
                  <a:pt x="11059" y="2891"/>
                </a:cubicBezTo>
                <a:close/>
                <a:moveTo>
                  <a:pt x="6018" y="5884"/>
                </a:moveTo>
                <a:lnTo>
                  <a:pt x="6365" y="6231"/>
                </a:lnTo>
                <a:lnTo>
                  <a:pt x="6365" y="6798"/>
                </a:lnTo>
                <a:cubicBezTo>
                  <a:pt x="6365" y="6987"/>
                  <a:pt x="6207" y="7145"/>
                  <a:pt x="6018" y="7145"/>
                </a:cubicBezTo>
                <a:cubicBezTo>
                  <a:pt x="5829" y="7145"/>
                  <a:pt x="5672" y="6987"/>
                  <a:pt x="5672" y="6798"/>
                </a:cubicBezTo>
                <a:lnTo>
                  <a:pt x="5672" y="6231"/>
                </a:lnTo>
                <a:lnTo>
                  <a:pt x="6018" y="5884"/>
                </a:lnTo>
                <a:close/>
                <a:moveTo>
                  <a:pt x="9893" y="5727"/>
                </a:moveTo>
                <a:cubicBezTo>
                  <a:pt x="10334" y="5727"/>
                  <a:pt x="10744" y="6105"/>
                  <a:pt x="10744" y="6578"/>
                </a:cubicBezTo>
                <a:lnTo>
                  <a:pt x="10744" y="6798"/>
                </a:lnTo>
                <a:lnTo>
                  <a:pt x="10712" y="6798"/>
                </a:lnTo>
                <a:cubicBezTo>
                  <a:pt x="10712" y="6987"/>
                  <a:pt x="10555" y="7145"/>
                  <a:pt x="10334" y="7145"/>
                </a:cubicBezTo>
                <a:cubicBezTo>
                  <a:pt x="9043" y="7145"/>
                  <a:pt x="7814" y="6641"/>
                  <a:pt x="6932" y="5727"/>
                </a:cubicBezTo>
                <a:close/>
                <a:moveTo>
                  <a:pt x="5136" y="5758"/>
                </a:moveTo>
                <a:cubicBezTo>
                  <a:pt x="4254" y="6672"/>
                  <a:pt x="3025" y="7176"/>
                  <a:pt x="1734" y="7176"/>
                </a:cubicBezTo>
                <a:cubicBezTo>
                  <a:pt x="1513" y="7145"/>
                  <a:pt x="1355" y="6987"/>
                  <a:pt x="1355" y="6798"/>
                </a:cubicBezTo>
                <a:lnTo>
                  <a:pt x="1355" y="6578"/>
                </a:lnTo>
                <a:cubicBezTo>
                  <a:pt x="1355" y="6357"/>
                  <a:pt x="1450" y="6168"/>
                  <a:pt x="1607" y="6010"/>
                </a:cubicBezTo>
                <a:cubicBezTo>
                  <a:pt x="1765" y="5853"/>
                  <a:pt x="1986" y="5758"/>
                  <a:pt x="2206" y="5758"/>
                </a:cubicBezTo>
                <a:close/>
                <a:moveTo>
                  <a:pt x="4616" y="1"/>
                </a:moveTo>
                <a:cubicBezTo>
                  <a:pt x="4522" y="1"/>
                  <a:pt x="4427" y="40"/>
                  <a:pt x="4348" y="119"/>
                </a:cubicBezTo>
                <a:cubicBezTo>
                  <a:pt x="4191" y="277"/>
                  <a:pt x="4191" y="466"/>
                  <a:pt x="4348" y="655"/>
                </a:cubicBezTo>
                <a:lnTo>
                  <a:pt x="4947" y="1222"/>
                </a:lnTo>
                <a:cubicBezTo>
                  <a:pt x="4726" y="1505"/>
                  <a:pt x="4600" y="1820"/>
                  <a:pt x="4600" y="2167"/>
                </a:cubicBezTo>
                <a:cubicBezTo>
                  <a:pt x="4600" y="2639"/>
                  <a:pt x="4821" y="3049"/>
                  <a:pt x="5199" y="3333"/>
                </a:cubicBezTo>
                <a:cubicBezTo>
                  <a:pt x="5105" y="3427"/>
                  <a:pt x="5073" y="3522"/>
                  <a:pt x="5042" y="3679"/>
                </a:cubicBezTo>
                <a:cubicBezTo>
                  <a:pt x="3939" y="2734"/>
                  <a:pt x="2521" y="2167"/>
                  <a:pt x="1040" y="2167"/>
                </a:cubicBezTo>
                <a:cubicBezTo>
                  <a:pt x="473" y="2167"/>
                  <a:pt x="1" y="2639"/>
                  <a:pt x="1" y="3238"/>
                </a:cubicBezTo>
                <a:lnTo>
                  <a:pt x="1" y="4152"/>
                </a:lnTo>
                <a:cubicBezTo>
                  <a:pt x="1" y="4845"/>
                  <a:pt x="410" y="5412"/>
                  <a:pt x="1009" y="5632"/>
                </a:cubicBezTo>
                <a:cubicBezTo>
                  <a:pt x="820" y="5916"/>
                  <a:pt x="694" y="6231"/>
                  <a:pt x="694" y="6578"/>
                </a:cubicBezTo>
                <a:lnTo>
                  <a:pt x="694" y="6798"/>
                </a:lnTo>
                <a:cubicBezTo>
                  <a:pt x="694" y="7365"/>
                  <a:pt x="1166" y="7838"/>
                  <a:pt x="1765" y="7838"/>
                </a:cubicBezTo>
                <a:cubicBezTo>
                  <a:pt x="2931" y="7838"/>
                  <a:pt x="4033" y="7491"/>
                  <a:pt x="4979" y="6830"/>
                </a:cubicBezTo>
                <a:cubicBezTo>
                  <a:pt x="4979" y="7271"/>
                  <a:pt x="5294" y="7649"/>
                  <a:pt x="5703" y="7806"/>
                </a:cubicBezTo>
                <a:lnTo>
                  <a:pt x="5703" y="11839"/>
                </a:lnTo>
                <a:cubicBezTo>
                  <a:pt x="5703" y="12028"/>
                  <a:pt x="5861" y="12185"/>
                  <a:pt x="6050" y="12185"/>
                </a:cubicBezTo>
                <a:cubicBezTo>
                  <a:pt x="6239" y="12185"/>
                  <a:pt x="6396" y="12028"/>
                  <a:pt x="6396" y="11839"/>
                </a:cubicBezTo>
                <a:lnTo>
                  <a:pt x="6396" y="7806"/>
                </a:lnTo>
                <a:cubicBezTo>
                  <a:pt x="6806" y="7649"/>
                  <a:pt x="7121" y="7302"/>
                  <a:pt x="7121" y="6830"/>
                </a:cubicBezTo>
                <a:cubicBezTo>
                  <a:pt x="8066" y="7491"/>
                  <a:pt x="9200" y="7838"/>
                  <a:pt x="10334" y="7838"/>
                </a:cubicBezTo>
                <a:cubicBezTo>
                  <a:pt x="10933" y="7838"/>
                  <a:pt x="11406" y="7365"/>
                  <a:pt x="11406" y="6798"/>
                </a:cubicBezTo>
                <a:lnTo>
                  <a:pt x="11406" y="6578"/>
                </a:lnTo>
                <a:cubicBezTo>
                  <a:pt x="11406" y="6231"/>
                  <a:pt x="11280" y="5916"/>
                  <a:pt x="11090" y="5632"/>
                </a:cubicBezTo>
                <a:cubicBezTo>
                  <a:pt x="11689" y="5443"/>
                  <a:pt x="12130" y="4845"/>
                  <a:pt x="12130" y="4152"/>
                </a:cubicBezTo>
                <a:lnTo>
                  <a:pt x="12130" y="3238"/>
                </a:lnTo>
                <a:cubicBezTo>
                  <a:pt x="12130" y="2639"/>
                  <a:pt x="11658" y="2167"/>
                  <a:pt x="11059" y="2167"/>
                </a:cubicBezTo>
                <a:cubicBezTo>
                  <a:pt x="9610" y="2167"/>
                  <a:pt x="8129" y="2734"/>
                  <a:pt x="7089" y="3679"/>
                </a:cubicBezTo>
                <a:cubicBezTo>
                  <a:pt x="7058" y="3553"/>
                  <a:pt x="6995" y="3427"/>
                  <a:pt x="6932" y="3333"/>
                </a:cubicBezTo>
                <a:cubicBezTo>
                  <a:pt x="7278" y="3049"/>
                  <a:pt x="7530" y="2639"/>
                  <a:pt x="7530" y="2167"/>
                </a:cubicBezTo>
                <a:cubicBezTo>
                  <a:pt x="7530" y="1820"/>
                  <a:pt x="7404" y="1505"/>
                  <a:pt x="7152" y="1222"/>
                </a:cubicBezTo>
                <a:lnTo>
                  <a:pt x="7751" y="655"/>
                </a:lnTo>
                <a:cubicBezTo>
                  <a:pt x="7908" y="466"/>
                  <a:pt x="7908" y="277"/>
                  <a:pt x="7751" y="119"/>
                </a:cubicBezTo>
                <a:cubicBezTo>
                  <a:pt x="7672" y="40"/>
                  <a:pt x="7586" y="1"/>
                  <a:pt x="7499" y="1"/>
                </a:cubicBezTo>
                <a:cubicBezTo>
                  <a:pt x="7412" y="1"/>
                  <a:pt x="7326" y="40"/>
                  <a:pt x="7247" y="119"/>
                </a:cubicBezTo>
                <a:lnTo>
                  <a:pt x="6522" y="844"/>
                </a:lnTo>
                <a:cubicBezTo>
                  <a:pt x="6365" y="812"/>
                  <a:pt x="6207" y="749"/>
                  <a:pt x="6050" y="749"/>
                </a:cubicBezTo>
                <a:cubicBezTo>
                  <a:pt x="5892" y="749"/>
                  <a:pt x="5735" y="812"/>
                  <a:pt x="5577" y="844"/>
                </a:cubicBezTo>
                <a:lnTo>
                  <a:pt x="4884" y="119"/>
                </a:lnTo>
                <a:cubicBezTo>
                  <a:pt x="4805" y="40"/>
                  <a:pt x="4711" y="1"/>
                  <a:pt x="46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0" name="Google Shape;7370;p43"/>
          <p:cNvGrpSpPr/>
          <p:nvPr/>
        </p:nvGrpSpPr>
        <p:grpSpPr>
          <a:xfrm>
            <a:off x="1471646" y="2510683"/>
            <a:ext cx="298730" cy="340063"/>
            <a:chOff x="-20904875" y="2788575"/>
            <a:chExt cx="267775" cy="304825"/>
          </a:xfrm>
        </p:grpSpPr>
        <p:sp>
          <p:nvSpPr>
            <p:cNvPr id="7371" name="Google Shape;7371;p43"/>
            <p:cNvSpPr/>
            <p:nvPr/>
          </p:nvSpPr>
          <p:spPr>
            <a:xfrm>
              <a:off x="-20904875" y="2788575"/>
              <a:ext cx="267775" cy="304825"/>
            </a:xfrm>
            <a:custGeom>
              <a:avLst/>
              <a:gdLst/>
              <a:ahLst/>
              <a:cxnLst/>
              <a:rect l="l" t="t" r="r" b="b"/>
              <a:pathLst>
                <a:path w="10711" h="12193" extrusionOk="0">
                  <a:moveTo>
                    <a:pt x="5294" y="725"/>
                  </a:moveTo>
                  <a:cubicBezTo>
                    <a:pt x="5483" y="725"/>
                    <a:pt x="5640" y="882"/>
                    <a:pt x="5640" y="1103"/>
                  </a:cubicBezTo>
                  <a:lnTo>
                    <a:pt x="5640" y="1166"/>
                  </a:lnTo>
                  <a:cubicBezTo>
                    <a:pt x="5640" y="1373"/>
                    <a:pt x="5803" y="1512"/>
                    <a:pt x="5977" y="1512"/>
                  </a:cubicBezTo>
                  <a:cubicBezTo>
                    <a:pt x="6068" y="1512"/>
                    <a:pt x="6163" y="1473"/>
                    <a:pt x="6239" y="1387"/>
                  </a:cubicBezTo>
                  <a:lnTo>
                    <a:pt x="6270" y="1355"/>
                  </a:lnTo>
                  <a:cubicBezTo>
                    <a:pt x="6341" y="1284"/>
                    <a:pt x="6429" y="1252"/>
                    <a:pt x="6514" y="1252"/>
                  </a:cubicBezTo>
                  <a:cubicBezTo>
                    <a:pt x="6695" y="1252"/>
                    <a:pt x="6869" y="1393"/>
                    <a:pt x="6869" y="1607"/>
                  </a:cubicBezTo>
                  <a:cubicBezTo>
                    <a:pt x="6869" y="1765"/>
                    <a:pt x="6774" y="1828"/>
                    <a:pt x="6711" y="1922"/>
                  </a:cubicBezTo>
                  <a:cubicBezTo>
                    <a:pt x="6459" y="2143"/>
                    <a:pt x="6617" y="2489"/>
                    <a:pt x="6932" y="2489"/>
                  </a:cubicBezTo>
                  <a:lnTo>
                    <a:pt x="7026" y="2489"/>
                  </a:lnTo>
                  <a:cubicBezTo>
                    <a:pt x="7215" y="2489"/>
                    <a:pt x="7373" y="2678"/>
                    <a:pt x="7373" y="2867"/>
                  </a:cubicBezTo>
                  <a:cubicBezTo>
                    <a:pt x="7373" y="3056"/>
                    <a:pt x="7215" y="3214"/>
                    <a:pt x="7026" y="3214"/>
                  </a:cubicBezTo>
                  <a:lnTo>
                    <a:pt x="6932" y="3214"/>
                  </a:lnTo>
                  <a:cubicBezTo>
                    <a:pt x="6774" y="3214"/>
                    <a:pt x="6648" y="3277"/>
                    <a:pt x="6617" y="3466"/>
                  </a:cubicBezTo>
                  <a:cubicBezTo>
                    <a:pt x="6585" y="3560"/>
                    <a:pt x="6585" y="3718"/>
                    <a:pt x="6711" y="3844"/>
                  </a:cubicBezTo>
                  <a:lnTo>
                    <a:pt x="6743" y="3875"/>
                  </a:lnTo>
                  <a:cubicBezTo>
                    <a:pt x="6806" y="3970"/>
                    <a:pt x="6869" y="4033"/>
                    <a:pt x="6869" y="4127"/>
                  </a:cubicBezTo>
                  <a:cubicBezTo>
                    <a:pt x="6869" y="4334"/>
                    <a:pt x="6693" y="4473"/>
                    <a:pt x="6518" y="4473"/>
                  </a:cubicBezTo>
                  <a:cubicBezTo>
                    <a:pt x="6427" y="4473"/>
                    <a:pt x="6335" y="4435"/>
                    <a:pt x="6270" y="4348"/>
                  </a:cubicBezTo>
                  <a:lnTo>
                    <a:pt x="6239" y="4316"/>
                  </a:lnTo>
                  <a:cubicBezTo>
                    <a:pt x="6156" y="4234"/>
                    <a:pt x="6063" y="4199"/>
                    <a:pt x="5976" y="4199"/>
                  </a:cubicBezTo>
                  <a:cubicBezTo>
                    <a:pt x="5797" y="4199"/>
                    <a:pt x="5640" y="4346"/>
                    <a:pt x="5640" y="4537"/>
                  </a:cubicBezTo>
                  <a:lnTo>
                    <a:pt x="5640" y="4632"/>
                  </a:lnTo>
                  <a:cubicBezTo>
                    <a:pt x="5640" y="4821"/>
                    <a:pt x="5483" y="4978"/>
                    <a:pt x="5294" y="4978"/>
                  </a:cubicBezTo>
                  <a:cubicBezTo>
                    <a:pt x="5073" y="4978"/>
                    <a:pt x="4916" y="4821"/>
                    <a:pt x="4916" y="4632"/>
                  </a:cubicBezTo>
                  <a:lnTo>
                    <a:pt x="4916" y="4537"/>
                  </a:lnTo>
                  <a:cubicBezTo>
                    <a:pt x="4958" y="4346"/>
                    <a:pt x="4801" y="4213"/>
                    <a:pt x="4626" y="4213"/>
                  </a:cubicBezTo>
                  <a:cubicBezTo>
                    <a:pt x="4541" y="4213"/>
                    <a:pt x="4452" y="4244"/>
                    <a:pt x="4380" y="4316"/>
                  </a:cubicBezTo>
                  <a:lnTo>
                    <a:pt x="4349" y="4348"/>
                  </a:lnTo>
                  <a:cubicBezTo>
                    <a:pt x="4270" y="4427"/>
                    <a:pt x="4175" y="4466"/>
                    <a:pt x="4081" y="4466"/>
                  </a:cubicBezTo>
                  <a:cubicBezTo>
                    <a:pt x="3986" y="4466"/>
                    <a:pt x="3892" y="4427"/>
                    <a:pt x="3813" y="4348"/>
                  </a:cubicBezTo>
                  <a:cubicBezTo>
                    <a:pt x="3655" y="4190"/>
                    <a:pt x="3655" y="4001"/>
                    <a:pt x="3813" y="3844"/>
                  </a:cubicBezTo>
                  <a:lnTo>
                    <a:pt x="3876" y="3812"/>
                  </a:lnTo>
                  <a:cubicBezTo>
                    <a:pt x="4096" y="3560"/>
                    <a:pt x="3939" y="3214"/>
                    <a:pt x="3624" y="3214"/>
                  </a:cubicBezTo>
                  <a:lnTo>
                    <a:pt x="3561" y="3214"/>
                  </a:lnTo>
                  <a:cubicBezTo>
                    <a:pt x="3340" y="3214"/>
                    <a:pt x="3183" y="3056"/>
                    <a:pt x="3183" y="2867"/>
                  </a:cubicBezTo>
                  <a:cubicBezTo>
                    <a:pt x="3183" y="2678"/>
                    <a:pt x="3340" y="2489"/>
                    <a:pt x="3561" y="2489"/>
                  </a:cubicBezTo>
                  <a:lnTo>
                    <a:pt x="3624" y="2489"/>
                  </a:lnTo>
                  <a:cubicBezTo>
                    <a:pt x="3939" y="2489"/>
                    <a:pt x="4096" y="2111"/>
                    <a:pt x="3876" y="1922"/>
                  </a:cubicBezTo>
                  <a:cubicBezTo>
                    <a:pt x="3813" y="1891"/>
                    <a:pt x="3718" y="1796"/>
                    <a:pt x="3718" y="1607"/>
                  </a:cubicBezTo>
                  <a:cubicBezTo>
                    <a:pt x="3718" y="1393"/>
                    <a:pt x="3892" y="1252"/>
                    <a:pt x="4063" y="1252"/>
                  </a:cubicBezTo>
                  <a:cubicBezTo>
                    <a:pt x="4144" y="1252"/>
                    <a:pt x="4225" y="1284"/>
                    <a:pt x="4286" y="1355"/>
                  </a:cubicBezTo>
                  <a:lnTo>
                    <a:pt x="4349" y="1387"/>
                  </a:lnTo>
                  <a:cubicBezTo>
                    <a:pt x="4424" y="1473"/>
                    <a:pt x="4515" y="1512"/>
                    <a:pt x="4602" y="1512"/>
                  </a:cubicBezTo>
                  <a:cubicBezTo>
                    <a:pt x="4767" y="1512"/>
                    <a:pt x="4916" y="1373"/>
                    <a:pt x="4916" y="1166"/>
                  </a:cubicBezTo>
                  <a:lnTo>
                    <a:pt x="4916" y="1103"/>
                  </a:lnTo>
                  <a:cubicBezTo>
                    <a:pt x="4916" y="882"/>
                    <a:pt x="5073" y="725"/>
                    <a:pt x="5294" y="725"/>
                  </a:cubicBezTo>
                  <a:close/>
                  <a:moveTo>
                    <a:pt x="757" y="5766"/>
                  </a:moveTo>
                  <a:lnTo>
                    <a:pt x="757" y="5766"/>
                  </a:lnTo>
                  <a:cubicBezTo>
                    <a:pt x="1482" y="5892"/>
                    <a:pt x="2647" y="6144"/>
                    <a:pt x="3120" y="6648"/>
                  </a:cubicBezTo>
                  <a:cubicBezTo>
                    <a:pt x="3624" y="7152"/>
                    <a:pt x="3624" y="7498"/>
                    <a:pt x="3340" y="7908"/>
                  </a:cubicBezTo>
                  <a:lnTo>
                    <a:pt x="2616" y="7152"/>
                  </a:lnTo>
                  <a:cubicBezTo>
                    <a:pt x="2537" y="7073"/>
                    <a:pt x="2442" y="7034"/>
                    <a:pt x="2348" y="7034"/>
                  </a:cubicBezTo>
                  <a:cubicBezTo>
                    <a:pt x="2253" y="7034"/>
                    <a:pt x="2159" y="7073"/>
                    <a:pt x="2080" y="7152"/>
                  </a:cubicBezTo>
                  <a:cubicBezTo>
                    <a:pt x="1923" y="7309"/>
                    <a:pt x="1923" y="7498"/>
                    <a:pt x="2080" y="7656"/>
                  </a:cubicBezTo>
                  <a:lnTo>
                    <a:pt x="2836" y="8412"/>
                  </a:lnTo>
                  <a:cubicBezTo>
                    <a:pt x="2695" y="8515"/>
                    <a:pt x="2554" y="8575"/>
                    <a:pt x="2401" y="8575"/>
                  </a:cubicBezTo>
                  <a:cubicBezTo>
                    <a:pt x="2176" y="8575"/>
                    <a:pt x="1925" y="8446"/>
                    <a:pt x="1608" y="8129"/>
                  </a:cubicBezTo>
                  <a:cubicBezTo>
                    <a:pt x="1135" y="7656"/>
                    <a:pt x="883" y="6490"/>
                    <a:pt x="757" y="5766"/>
                  </a:cubicBezTo>
                  <a:close/>
                  <a:moveTo>
                    <a:pt x="9893" y="6459"/>
                  </a:moveTo>
                  <a:cubicBezTo>
                    <a:pt x="9799" y="7183"/>
                    <a:pt x="9578" y="8381"/>
                    <a:pt x="9074" y="8853"/>
                  </a:cubicBezTo>
                  <a:cubicBezTo>
                    <a:pt x="8805" y="9123"/>
                    <a:pt x="8570" y="9287"/>
                    <a:pt x="8321" y="9287"/>
                  </a:cubicBezTo>
                  <a:cubicBezTo>
                    <a:pt x="8162" y="9287"/>
                    <a:pt x="7998" y="9221"/>
                    <a:pt x="7814" y="9074"/>
                  </a:cubicBezTo>
                  <a:lnTo>
                    <a:pt x="8570" y="8349"/>
                  </a:lnTo>
                  <a:cubicBezTo>
                    <a:pt x="8728" y="8192"/>
                    <a:pt x="8728" y="7971"/>
                    <a:pt x="8570" y="7814"/>
                  </a:cubicBezTo>
                  <a:cubicBezTo>
                    <a:pt x="8491" y="7735"/>
                    <a:pt x="8397" y="7695"/>
                    <a:pt x="8302" y="7695"/>
                  </a:cubicBezTo>
                  <a:cubicBezTo>
                    <a:pt x="8208" y="7695"/>
                    <a:pt x="8113" y="7735"/>
                    <a:pt x="8035" y="7814"/>
                  </a:cubicBezTo>
                  <a:lnTo>
                    <a:pt x="7278" y="8570"/>
                  </a:lnTo>
                  <a:cubicBezTo>
                    <a:pt x="7026" y="8192"/>
                    <a:pt x="7026" y="7814"/>
                    <a:pt x="7531" y="7309"/>
                  </a:cubicBezTo>
                  <a:cubicBezTo>
                    <a:pt x="8003" y="6837"/>
                    <a:pt x="9169" y="6553"/>
                    <a:pt x="9893" y="6459"/>
                  </a:cubicBezTo>
                  <a:close/>
                  <a:moveTo>
                    <a:pt x="5357" y="0"/>
                  </a:moveTo>
                  <a:cubicBezTo>
                    <a:pt x="4979" y="0"/>
                    <a:pt x="4601" y="221"/>
                    <a:pt x="4412" y="536"/>
                  </a:cubicBezTo>
                  <a:cubicBezTo>
                    <a:pt x="4313" y="500"/>
                    <a:pt x="4206" y="482"/>
                    <a:pt x="4097" y="482"/>
                  </a:cubicBezTo>
                  <a:cubicBezTo>
                    <a:pt x="3826" y="482"/>
                    <a:pt x="3543" y="594"/>
                    <a:pt x="3340" y="819"/>
                  </a:cubicBezTo>
                  <a:cubicBezTo>
                    <a:pt x="3088" y="1103"/>
                    <a:pt x="2962" y="1513"/>
                    <a:pt x="3088" y="1891"/>
                  </a:cubicBezTo>
                  <a:cubicBezTo>
                    <a:pt x="2710" y="2080"/>
                    <a:pt x="2521" y="2426"/>
                    <a:pt x="2521" y="2836"/>
                  </a:cubicBezTo>
                  <a:cubicBezTo>
                    <a:pt x="2521" y="3214"/>
                    <a:pt x="2773" y="3560"/>
                    <a:pt x="3088" y="3781"/>
                  </a:cubicBezTo>
                  <a:cubicBezTo>
                    <a:pt x="2962" y="4127"/>
                    <a:pt x="3057" y="4569"/>
                    <a:pt x="3340" y="4821"/>
                  </a:cubicBezTo>
                  <a:cubicBezTo>
                    <a:pt x="3549" y="5030"/>
                    <a:pt x="3844" y="5153"/>
                    <a:pt x="4123" y="5153"/>
                  </a:cubicBezTo>
                  <a:cubicBezTo>
                    <a:pt x="4223" y="5153"/>
                    <a:pt x="4320" y="5137"/>
                    <a:pt x="4412" y="5104"/>
                  </a:cubicBezTo>
                  <a:cubicBezTo>
                    <a:pt x="4538" y="5325"/>
                    <a:pt x="4758" y="5545"/>
                    <a:pt x="5010" y="5608"/>
                  </a:cubicBezTo>
                  <a:lnTo>
                    <a:pt x="5010" y="9483"/>
                  </a:lnTo>
                  <a:lnTo>
                    <a:pt x="3907" y="8381"/>
                  </a:lnTo>
                  <a:cubicBezTo>
                    <a:pt x="4538" y="7593"/>
                    <a:pt x="4380" y="6837"/>
                    <a:pt x="3655" y="6144"/>
                  </a:cubicBezTo>
                  <a:cubicBezTo>
                    <a:pt x="2773" y="5230"/>
                    <a:pt x="505" y="5041"/>
                    <a:pt x="410" y="5041"/>
                  </a:cubicBezTo>
                  <a:cubicBezTo>
                    <a:pt x="158" y="5041"/>
                    <a:pt x="1" y="5199"/>
                    <a:pt x="1" y="5419"/>
                  </a:cubicBezTo>
                  <a:cubicBezTo>
                    <a:pt x="1" y="5482"/>
                    <a:pt x="190" y="7751"/>
                    <a:pt x="1104" y="8696"/>
                  </a:cubicBezTo>
                  <a:cubicBezTo>
                    <a:pt x="1517" y="9091"/>
                    <a:pt x="1951" y="9312"/>
                    <a:pt x="2382" y="9312"/>
                  </a:cubicBezTo>
                  <a:cubicBezTo>
                    <a:pt x="2706" y="9312"/>
                    <a:pt x="3029" y="9187"/>
                    <a:pt x="3340" y="8916"/>
                  </a:cubicBezTo>
                  <a:lnTo>
                    <a:pt x="4979" y="10554"/>
                  </a:lnTo>
                  <a:lnTo>
                    <a:pt x="4979" y="11500"/>
                  </a:lnTo>
                  <a:lnTo>
                    <a:pt x="2490" y="11500"/>
                  </a:lnTo>
                  <a:cubicBezTo>
                    <a:pt x="2301" y="11500"/>
                    <a:pt x="2143" y="11657"/>
                    <a:pt x="2143" y="11846"/>
                  </a:cubicBezTo>
                  <a:cubicBezTo>
                    <a:pt x="2143" y="12035"/>
                    <a:pt x="2301" y="12193"/>
                    <a:pt x="2490" y="12193"/>
                  </a:cubicBezTo>
                  <a:lnTo>
                    <a:pt x="8192" y="12193"/>
                  </a:lnTo>
                  <a:cubicBezTo>
                    <a:pt x="8381" y="12193"/>
                    <a:pt x="8539" y="12035"/>
                    <a:pt x="8539" y="11846"/>
                  </a:cubicBezTo>
                  <a:cubicBezTo>
                    <a:pt x="8539" y="11657"/>
                    <a:pt x="8381" y="11500"/>
                    <a:pt x="8192" y="11500"/>
                  </a:cubicBezTo>
                  <a:lnTo>
                    <a:pt x="5703" y="11500"/>
                  </a:lnTo>
                  <a:lnTo>
                    <a:pt x="5703" y="11248"/>
                  </a:lnTo>
                  <a:lnTo>
                    <a:pt x="7342" y="9641"/>
                  </a:lnTo>
                  <a:cubicBezTo>
                    <a:pt x="7677" y="9909"/>
                    <a:pt x="8000" y="10034"/>
                    <a:pt x="8317" y="10034"/>
                  </a:cubicBezTo>
                  <a:cubicBezTo>
                    <a:pt x="8746" y="10034"/>
                    <a:pt x="9162" y="9805"/>
                    <a:pt x="9578" y="9389"/>
                  </a:cubicBezTo>
                  <a:cubicBezTo>
                    <a:pt x="10492" y="8507"/>
                    <a:pt x="10681" y="6238"/>
                    <a:pt x="10681" y="6144"/>
                  </a:cubicBezTo>
                  <a:cubicBezTo>
                    <a:pt x="10710" y="5910"/>
                    <a:pt x="10550" y="5731"/>
                    <a:pt x="10376" y="5731"/>
                  </a:cubicBezTo>
                  <a:cubicBezTo>
                    <a:pt x="10362" y="5731"/>
                    <a:pt x="10348" y="5732"/>
                    <a:pt x="10334" y="5734"/>
                  </a:cubicBezTo>
                  <a:cubicBezTo>
                    <a:pt x="10240" y="5734"/>
                    <a:pt x="8003" y="5923"/>
                    <a:pt x="7058" y="6837"/>
                  </a:cubicBezTo>
                  <a:cubicBezTo>
                    <a:pt x="6333" y="7561"/>
                    <a:pt x="6176" y="8286"/>
                    <a:pt x="6806" y="9074"/>
                  </a:cubicBezTo>
                  <a:lnTo>
                    <a:pt x="5703" y="10176"/>
                  </a:lnTo>
                  <a:lnTo>
                    <a:pt x="5703" y="5608"/>
                  </a:lnTo>
                  <a:cubicBezTo>
                    <a:pt x="5955" y="5545"/>
                    <a:pt x="6176" y="5356"/>
                    <a:pt x="6302" y="5104"/>
                  </a:cubicBezTo>
                  <a:cubicBezTo>
                    <a:pt x="6401" y="5140"/>
                    <a:pt x="6508" y="5158"/>
                    <a:pt x="6616" y="5158"/>
                  </a:cubicBezTo>
                  <a:cubicBezTo>
                    <a:pt x="6888" y="5158"/>
                    <a:pt x="7170" y="5046"/>
                    <a:pt x="7373" y="4821"/>
                  </a:cubicBezTo>
                  <a:cubicBezTo>
                    <a:pt x="7562" y="4632"/>
                    <a:pt x="7688" y="4348"/>
                    <a:pt x="7688" y="4096"/>
                  </a:cubicBezTo>
                  <a:cubicBezTo>
                    <a:pt x="7688" y="3970"/>
                    <a:pt x="7688" y="3875"/>
                    <a:pt x="7657" y="3781"/>
                  </a:cubicBezTo>
                  <a:cubicBezTo>
                    <a:pt x="8003" y="3560"/>
                    <a:pt x="8192" y="3214"/>
                    <a:pt x="8192" y="2836"/>
                  </a:cubicBezTo>
                  <a:cubicBezTo>
                    <a:pt x="8192" y="2426"/>
                    <a:pt x="7972" y="2080"/>
                    <a:pt x="7657" y="1891"/>
                  </a:cubicBezTo>
                  <a:cubicBezTo>
                    <a:pt x="7751" y="1513"/>
                    <a:pt x="7688" y="1103"/>
                    <a:pt x="7373" y="819"/>
                  </a:cubicBezTo>
                  <a:cubicBezTo>
                    <a:pt x="7164" y="610"/>
                    <a:pt x="6869" y="487"/>
                    <a:pt x="6590" y="487"/>
                  </a:cubicBezTo>
                  <a:cubicBezTo>
                    <a:pt x="6491" y="487"/>
                    <a:pt x="6393" y="503"/>
                    <a:pt x="6302" y="536"/>
                  </a:cubicBezTo>
                  <a:cubicBezTo>
                    <a:pt x="6113" y="189"/>
                    <a:pt x="5766" y="0"/>
                    <a:pt x="53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3"/>
            <p:cNvSpPr/>
            <p:nvPr/>
          </p:nvSpPr>
          <p:spPr>
            <a:xfrm>
              <a:off x="-20788300" y="2842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040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3" name="Google Shape;7373;p43"/>
          <p:cNvGrpSpPr/>
          <p:nvPr/>
        </p:nvGrpSpPr>
        <p:grpSpPr>
          <a:xfrm>
            <a:off x="3581724" y="2097812"/>
            <a:ext cx="258373" cy="338334"/>
            <a:chOff x="-19006700" y="2434925"/>
            <a:chExt cx="231600" cy="303275"/>
          </a:xfrm>
        </p:grpSpPr>
        <p:sp>
          <p:nvSpPr>
            <p:cNvPr id="7374" name="Google Shape;7374;p43"/>
            <p:cNvSpPr/>
            <p:nvPr/>
          </p:nvSpPr>
          <p:spPr>
            <a:xfrm>
              <a:off x="-18906675" y="2552275"/>
              <a:ext cx="36275" cy="44150"/>
            </a:xfrm>
            <a:custGeom>
              <a:avLst/>
              <a:gdLst/>
              <a:ahLst/>
              <a:cxnLst/>
              <a:rect l="l" t="t" r="r" b="b"/>
              <a:pathLst>
                <a:path w="1451" h="1766" extrusionOk="0">
                  <a:moveTo>
                    <a:pt x="1000" y="0"/>
                  </a:moveTo>
                  <a:cubicBezTo>
                    <a:pt x="853" y="0"/>
                    <a:pt x="718" y="108"/>
                    <a:pt x="694" y="253"/>
                  </a:cubicBezTo>
                  <a:cubicBezTo>
                    <a:pt x="641" y="95"/>
                    <a:pt x="478" y="25"/>
                    <a:pt x="334" y="25"/>
                  </a:cubicBezTo>
                  <a:cubicBezTo>
                    <a:pt x="306" y="25"/>
                    <a:pt x="279" y="27"/>
                    <a:pt x="253" y="32"/>
                  </a:cubicBezTo>
                  <a:cubicBezTo>
                    <a:pt x="64" y="95"/>
                    <a:pt x="1" y="316"/>
                    <a:pt x="32" y="473"/>
                  </a:cubicBezTo>
                  <a:lnTo>
                    <a:pt x="284" y="1513"/>
                  </a:lnTo>
                  <a:cubicBezTo>
                    <a:pt x="347" y="1671"/>
                    <a:pt x="505" y="1765"/>
                    <a:pt x="663" y="1765"/>
                  </a:cubicBezTo>
                  <a:cubicBezTo>
                    <a:pt x="820" y="1765"/>
                    <a:pt x="946" y="1671"/>
                    <a:pt x="1009" y="1513"/>
                  </a:cubicBezTo>
                  <a:lnTo>
                    <a:pt x="1356" y="473"/>
                  </a:lnTo>
                  <a:cubicBezTo>
                    <a:pt x="1450" y="253"/>
                    <a:pt x="1324" y="64"/>
                    <a:pt x="1135" y="32"/>
                  </a:cubicBezTo>
                  <a:cubicBezTo>
                    <a:pt x="1091" y="10"/>
                    <a:pt x="1045" y="0"/>
                    <a:pt x="10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3"/>
            <p:cNvSpPr/>
            <p:nvPr/>
          </p:nvSpPr>
          <p:spPr>
            <a:xfrm>
              <a:off x="-18935800" y="25255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3"/>
            <p:cNvSpPr/>
            <p:nvPr/>
          </p:nvSpPr>
          <p:spPr>
            <a:xfrm>
              <a:off x="-18864125" y="25255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3"/>
            <p:cNvSpPr/>
            <p:nvPr/>
          </p:nvSpPr>
          <p:spPr>
            <a:xfrm>
              <a:off x="-19006700" y="2434925"/>
              <a:ext cx="231600" cy="303275"/>
            </a:xfrm>
            <a:custGeom>
              <a:avLst/>
              <a:gdLst/>
              <a:ahLst/>
              <a:cxnLst/>
              <a:rect l="l" t="t" r="r" b="b"/>
              <a:pathLst>
                <a:path w="9264" h="12131" extrusionOk="0">
                  <a:moveTo>
                    <a:pt x="6302" y="757"/>
                  </a:moveTo>
                  <a:cubicBezTo>
                    <a:pt x="6774" y="851"/>
                    <a:pt x="7089" y="1292"/>
                    <a:pt x="7089" y="1765"/>
                  </a:cubicBezTo>
                  <a:lnTo>
                    <a:pt x="7089" y="2521"/>
                  </a:lnTo>
                  <a:cubicBezTo>
                    <a:pt x="6774" y="2269"/>
                    <a:pt x="6428" y="2175"/>
                    <a:pt x="6018" y="2175"/>
                  </a:cubicBezTo>
                  <a:cubicBezTo>
                    <a:pt x="5451" y="2175"/>
                    <a:pt x="4916" y="2427"/>
                    <a:pt x="4601" y="2868"/>
                  </a:cubicBezTo>
                  <a:cubicBezTo>
                    <a:pt x="4285" y="2427"/>
                    <a:pt x="3781" y="2175"/>
                    <a:pt x="3183" y="2175"/>
                  </a:cubicBezTo>
                  <a:cubicBezTo>
                    <a:pt x="2805" y="2175"/>
                    <a:pt x="2395" y="2269"/>
                    <a:pt x="2143" y="2521"/>
                  </a:cubicBezTo>
                  <a:lnTo>
                    <a:pt x="2143" y="1765"/>
                  </a:lnTo>
                  <a:cubicBezTo>
                    <a:pt x="2143" y="1261"/>
                    <a:pt x="2458" y="851"/>
                    <a:pt x="2931" y="757"/>
                  </a:cubicBezTo>
                  <a:cubicBezTo>
                    <a:pt x="3088" y="1135"/>
                    <a:pt x="3466" y="1418"/>
                    <a:pt x="3907" y="1418"/>
                  </a:cubicBezTo>
                  <a:lnTo>
                    <a:pt x="5325" y="1418"/>
                  </a:lnTo>
                  <a:cubicBezTo>
                    <a:pt x="5766" y="1418"/>
                    <a:pt x="6144" y="1135"/>
                    <a:pt x="6302" y="757"/>
                  </a:cubicBezTo>
                  <a:close/>
                  <a:moveTo>
                    <a:pt x="6050" y="2899"/>
                  </a:moveTo>
                  <a:cubicBezTo>
                    <a:pt x="6617" y="2899"/>
                    <a:pt x="7089" y="3372"/>
                    <a:pt x="7089" y="3970"/>
                  </a:cubicBezTo>
                  <a:lnTo>
                    <a:pt x="7089" y="4695"/>
                  </a:lnTo>
                  <a:cubicBezTo>
                    <a:pt x="7089" y="6050"/>
                    <a:pt x="5987" y="7152"/>
                    <a:pt x="4632" y="7152"/>
                  </a:cubicBezTo>
                  <a:cubicBezTo>
                    <a:pt x="3246" y="7152"/>
                    <a:pt x="2143" y="6050"/>
                    <a:pt x="2143" y="4695"/>
                  </a:cubicBezTo>
                  <a:lnTo>
                    <a:pt x="2143" y="3970"/>
                  </a:lnTo>
                  <a:cubicBezTo>
                    <a:pt x="2143" y="3372"/>
                    <a:pt x="2616" y="2899"/>
                    <a:pt x="3183" y="2899"/>
                  </a:cubicBezTo>
                  <a:cubicBezTo>
                    <a:pt x="3781" y="2899"/>
                    <a:pt x="4254" y="3372"/>
                    <a:pt x="4254" y="3970"/>
                  </a:cubicBezTo>
                  <a:cubicBezTo>
                    <a:pt x="4254" y="4159"/>
                    <a:pt x="4411" y="4317"/>
                    <a:pt x="4632" y="4317"/>
                  </a:cubicBezTo>
                  <a:cubicBezTo>
                    <a:pt x="4821" y="4317"/>
                    <a:pt x="4979" y="4159"/>
                    <a:pt x="4979" y="3970"/>
                  </a:cubicBezTo>
                  <a:cubicBezTo>
                    <a:pt x="4979" y="3372"/>
                    <a:pt x="5451" y="2899"/>
                    <a:pt x="6050" y="2899"/>
                  </a:cubicBezTo>
                  <a:close/>
                  <a:moveTo>
                    <a:pt x="7121" y="7152"/>
                  </a:moveTo>
                  <a:cubicBezTo>
                    <a:pt x="7909" y="7152"/>
                    <a:pt x="8539" y="7782"/>
                    <a:pt x="8539" y="8570"/>
                  </a:cubicBezTo>
                  <a:lnTo>
                    <a:pt x="8539" y="9956"/>
                  </a:lnTo>
                  <a:cubicBezTo>
                    <a:pt x="8129" y="9799"/>
                    <a:pt x="7846" y="9421"/>
                    <a:pt x="7846" y="8948"/>
                  </a:cubicBezTo>
                  <a:cubicBezTo>
                    <a:pt x="7846" y="8728"/>
                    <a:pt x="7688" y="8570"/>
                    <a:pt x="7499" y="8570"/>
                  </a:cubicBezTo>
                  <a:cubicBezTo>
                    <a:pt x="7278" y="8570"/>
                    <a:pt x="7121" y="8728"/>
                    <a:pt x="7121" y="8948"/>
                  </a:cubicBezTo>
                  <a:cubicBezTo>
                    <a:pt x="7121" y="9799"/>
                    <a:pt x="7751" y="10523"/>
                    <a:pt x="8539" y="10681"/>
                  </a:cubicBezTo>
                  <a:lnTo>
                    <a:pt x="8539" y="11405"/>
                  </a:lnTo>
                  <a:cubicBezTo>
                    <a:pt x="6963" y="11405"/>
                    <a:pt x="5703" y="10114"/>
                    <a:pt x="5703" y="8570"/>
                  </a:cubicBezTo>
                  <a:cubicBezTo>
                    <a:pt x="5703" y="7782"/>
                    <a:pt x="6333" y="7152"/>
                    <a:pt x="7121" y="7152"/>
                  </a:cubicBezTo>
                  <a:close/>
                  <a:moveTo>
                    <a:pt x="2868" y="7373"/>
                  </a:moveTo>
                  <a:cubicBezTo>
                    <a:pt x="3435" y="7719"/>
                    <a:pt x="4033" y="7908"/>
                    <a:pt x="4664" y="7908"/>
                  </a:cubicBezTo>
                  <a:cubicBezTo>
                    <a:pt x="4821" y="7908"/>
                    <a:pt x="4979" y="7908"/>
                    <a:pt x="5168" y="7877"/>
                  </a:cubicBezTo>
                  <a:lnTo>
                    <a:pt x="5168" y="7877"/>
                  </a:lnTo>
                  <a:cubicBezTo>
                    <a:pt x="5073" y="8097"/>
                    <a:pt x="5042" y="8349"/>
                    <a:pt x="5042" y="8633"/>
                  </a:cubicBezTo>
                  <a:cubicBezTo>
                    <a:pt x="5042" y="9799"/>
                    <a:pt x="5609" y="10838"/>
                    <a:pt x="6459" y="11468"/>
                  </a:cubicBezTo>
                  <a:lnTo>
                    <a:pt x="5357" y="11468"/>
                  </a:lnTo>
                  <a:cubicBezTo>
                    <a:pt x="3970" y="11468"/>
                    <a:pt x="2868" y="10334"/>
                    <a:pt x="2868" y="8980"/>
                  </a:cubicBezTo>
                  <a:lnTo>
                    <a:pt x="2868" y="7373"/>
                  </a:lnTo>
                  <a:close/>
                  <a:moveTo>
                    <a:pt x="3246" y="1"/>
                  </a:moveTo>
                  <a:cubicBezTo>
                    <a:pt x="2238" y="1"/>
                    <a:pt x="1450" y="788"/>
                    <a:pt x="1450" y="1765"/>
                  </a:cubicBezTo>
                  <a:lnTo>
                    <a:pt x="1450" y="4695"/>
                  </a:lnTo>
                  <a:cubicBezTo>
                    <a:pt x="1450" y="5420"/>
                    <a:pt x="1734" y="6144"/>
                    <a:pt x="2175" y="6680"/>
                  </a:cubicBezTo>
                  <a:lnTo>
                    <a:pt x="2175" y="8948"/>
                  </a:lnTo>
                  <a:cubicBezTo>
                    <a:pt x="2175" y="9956"/>
                    <a:pt x="2647" y="10838"/>
                    <a:pt x="3340" y="11405"/>
                  </a:cubicBezTo>
                  <a:lnTo>
                    <a:pt x="2017" y="11405"/>
                  </a:lnTo>
                  <a:lnTo>
                    <a:pt x="1387" y="10208"/>
                  </a:lnTo>
                  <a:cubicBezTo>
                    <a:pt x="1319" y="10094"/>
                    <a:pt x="1184" y="10013"/>
                    <a:pt x="1055" y="10013"/>
                  </a:cubicBezTo>
                  <a:cubicBezTo>
                    <a:pt x="1006" y="10013"/>
                    <a:pt x="958" y="10025"/>
                    <a:pt x="914" y="10051"/>
                  </a:cubicBezTo>
                  <a:cubicBezTo>
                    <a:pt x="757" y="10114"/>
                    <a:pt x="662" y="10366"/>
                    <a:pt x="757" y="10523"/>
                  </a:cubicBezTo>
                  <a:lnTo>
                    <a:pt x="1229" y="11405"/>
                  </a:lnTo>
                  <a:lnTo>
                    <a:pt x="347" y="11405"/>
                  </a:lnTo>
                  <a:cubicBezTo>
                    <a:pt x="158" y="11405"/>
                    <a:pt x="1" y="11563"/>
                    <a:pt x="1" y="11783"/>
                  </a:cubicBezTo>
                  <a:cubicBezTo>
                    <a:pt x="1" y="11973"/>
                    <a:pt x="158" y="12130"/>
                    <a:pt x="347" y="12130"/>
                  </a:cubicBezTo>
                  <a:lnTo>
                    <a:pt x="8917" y="12130"/>
                  </a:lnTo>
                  <a:cubicBezTo>
                    <a:pt x="9106" y="12130"/>
                    <a:pt x="9263" y="11973"/>
                    <a:pt x="9263" y="11783"/>
                  </a:cubicBezTo>
                  <a:lnTo>
                    <a:pt x="9263" y="8633"/>
                  </a:lnTo>
                  <a:cubicBezTo>
                    <a:pt x="9263" y="7467"/>
                    <a:pt x="8381" y="6585"/>
                    <a:pt x="7278" y="6459"/>
                  </a:cubicBezTo>
                  <a:cubicBezTo>
                    <a:pt x="7657" y="5955"/>
                    <a:pt x="7846" y="5325"/>
                    <a:pt x="7846" y="4695"/>
                  </a:cubicBezTo>
                  <a:lnTo>
                    <a:pt x="7846" y="1765"/>
                  </a:lnTo>
                  <a:cubicBezTo>
                    <a:pt x="7846" y="788"/>
                    <a:pt x="7058" y="1"/>
                    <a:pt x="6081" y="1"/>
                  </a:cubicBezTo>
                  <a:cubicBezTo>
                    <a:pt x="5861" y="1"/>
                    <a:pt x="5703" y="158"/>
                    <a:pt x="5703" y="347"/>
                  </a:cubicBezTo>
                  <a:cubicBezTo>
                    <a:pt x="5703" y="536"/>
                    <a:pt x="5546" y="694"/>
                    <a:pt x="5357" y="694"/>
                  </a:cubicBezTo>
                  <a:lnTo>
                    <a:pt x="3939" y="694"/>
                  </a:lnTo>
                  <a:cubicBezTo>
                    <a:pt x="3750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8" name="Google Shape;7378;p43"/>
          <p:cNvSpPr/>
          <p:nvPr/>
        </p:nvSpPr>
        <p:spPr>
          <a:xfrm>
            <a:off x="3540734" y="2511232"/>
            <a:ext cx="339198" cy="339198"/>
          </a:xfrm>
          <a:custGeom>
            <a:avLst/>
            <a:gdLst/>
            <a:ahLst/>
            <a:cxnLst/>
            <a:rect l="l" t="t" r="r" b="b"/>
            <a:pathLst>
              <a:path w="12162" h="12162" extrusionOk="0">
                <a:moveTo>
                  <a:pt x="1072" y="3561"/>
                </a:moveTo>
                <a:cubicBezTo>
                  <a:pt x="1229" y="3561"/>
                  <a:pt x="1418" y="3813"/>
                  <a:pt x="1418" y="4254"/>
                </a:cubicBezTo>
                <a:cubicBezTo>
                  <a:pt x="1418" y="4695"/>
                  <a:pt x="1229" y="4979"/>
                  <a:pt x="1072" y="4979"/>
                </a:cubicBezTo>
                <a:cubicBezTo>
                  <a:pt x="914" y="4979"/>
                  <a:pt x="694" y="4695"/>
                  <a:pt x="694" y="4254"/>
                </a:cubicBezTo>
                <a:cubicBezTo>
                  <a:pt x="694" y="3813"/>
                  <a:pt x="914" y="3561"/>
                  <a:pt x="1072" y="3561"/>
                </a:cubicBezTo>
                <a:close/>
                <a:moveTo>
                  <a:pt x="4632" y="3561"/>
                </a:moveTo>
                <a:cubicBezTo>
                  <a:pt x="4821" y="3561"/>
                  <a:pt x="5010" y="3813"/>
                  <a:pt x="5010" y="4254"/>
                </a:cubicBezTo>
                <a:cubicBezTo>
                  <a:pt x="5010" y="4695"/>
                  <a:pt x="4758" y="4979"/>
                  <a:pt x="4632" y="4979"/>
                </a:cubicBezTo>
                <a:cubicBezTo>
                  <a:pt x="4474" y="4979"/>
                  <a:pt x="4285" y="4695"/>
                  <a:pt x="4285" y="4254"/>
                </a:cubicBezTo>
                <a:cubicBezTo>
                  <a:pt x="4285" y="3813"/>
                  <a:pt x="4474" y="3561"/>
                  <a:pt x="4632" y="3561"/>
                </a:cubicBezTo>
                <a:close/>
                <a:moveTo>
                  <a:pt x="2836" y="2080"/>
                </a:moveTo>
                <a:cubicBezTo>
                  <a:pt x="3466" y="2080"/>
                  <a:pt x="4065" y="2395"/>
                  <a:pt x="4443" y="2836"/>
                </a:cubicBezTo>
                <a:cubicBezTo>
                  <a:pt x="3939" y="2962"/>
                  <a:pt x="3529" y="3498"/>
                  <a:pt x="3529" y="4254"/>
                </a:cubicBezTo>
                <a:cubicBezTo>
                  <a:pt x="3529" y="4979"/>
                  <a:pt x="3939" y="5546"/>
                  <a:pt x="4443" y="5672"/>
                </a:cubicBezTo>
                <a:cubicBezTo>
                  <a:pt x="4065" y="6113"/>
                  <a:pt x="3466" y="6428"/>
                  <a:pt x="2836" y="6428"/>
                </a:cubicBezTo>
                <a:cubicBezTo>
                  <a:pt x="2206" y="6428"/>
                  <a:pt x="1607" y="6144"/>
                  <a:pt x="1229" y="5672"/>
                </a:cubicBezTo>
                <a:cubicBezTo>
                  <a:pt x="1733" y="5546"/>
                  <a:pt x="2143" y="5010"/>
                  <a:pt x="2143" y="4254"/>
                </a:cubicBezTo>
                <a:cubicBezTo>
                  <a:pt x="2143" y="3561"/>
                  <a:pt x="1733" y="2962"/>
                  <a:pt x="1229" y="2836"/>
                </a:cubicBezTo>
                <a:cubicBezTo>
                  <a:pt x="1607" y="2395"/>
                  <a:pt x="2206" y="2080"/>
                  <a:pt x="2836" y="2080"/>
                </a:cubicBezTo>
                <a:close/>
                <a:moveTo>
                  <a:pt x="11090" y="6459"/>
                </a:moveTo>
                <a:cubicBezTo>
                  <a:pt x="11311" y="6459"/>
                  <a:pt x="11468" y="6617"/>
                  <a:pt x="11468" y="6806"/>
                </a:cubicBezTo>
                <a:cubicBezTo>
                  <a:pt x="11468" y="7027"/>
                  <a:pt x="11311" y="7184"/>
                  <a:pt x="11090" y="7184"/>
                </a:cubicBezTo>
                <a:cubicBezTo>
                  <a:pt x="10901" y="7184"/>
                  <a:pt x="10744" y="7027"/>
                  <a:pt x="10744" y="6806"/>
                </a:cubicBezTo>
                <a:cubicBezTo>
                  <a:pt x="10744" y="6617"/>
                  <a:pt x="10901" y="6459"/>
                  <a:pt x="11090" y="6459"/>
                </a:cubicBezTo>
                <a:close/>
                <a:moveTo>
                  <a:pt x="4222" y="6774"/>
                </a:moveTo>
                <a:cubicBezTo>
                  <a:pt x="4254" y="6901"/>
                  <a:pt x="4285" y="7058"/>
                  <a:pt x="4285" y="7184"/>
                </a:cubicBezTo>
                <a:cubicBezTo>
                  <a:pt x="4285" y="7972"/>
                  <a:pt x="3655" y="8602"/>
                  <a:pt x="2868" y="8602"/>
                </a:cubicBezTo>
                <a:cubicBezTo>
                  <a:pt x="2080" y="8539"/>
                  <a:pt x="1418" y="7909"/>
                  <a:pt x="1418" y="7121"/>
                </a:cubicBezTo>
                <a:cubicBezTo>
                  <a:pt x="1418" y="7027"/>
                  <a:pt x="1418" y="6901"/>
                  <a:pt x="1450" y="6774"/>
                </a:cubicBezTo>
                <a:cubicBezTo>
                  <a:pt x="1859" y="7027"/>
                  <a:pt x="2332" y="7121"/>
                  <a:pt x="2836" y="7121"/>
                </a:cubicBezTo>
                <a:cubicBezTo>
                  <a:pt x="3340" y="7121"/>
                  <a:pt x="3813" y="7027"/>
                  <a:pt x="4222" y="6774"/>
                </a:cubicBezTo>
                <a:close/>
                <a:moveTo>
                  <a:pt x="10744" y="7877"/>
                </a:moveTo>
                <a:cubicBezTo>
                  <a:pt x="11153" y="7877"/>
                  <a:pt x="11468" y="8192"/>
                  <a:pt x="11468" y="8602"/>
                </a:cubicBezTo>
                <a:cubicBezTo>
                  <a:pt x="11468" y="8980"/>
                  <a:pt x="11153" y="9295"/>
                  <a:pt x="10744" y="9295"/>
                </a:cubicBezTo>
                <a:cubicBezTo>
                  <a:pt x="10618" y="8917"/>
                  <a:pt x="10397" y="8539"/>
                  <a:pt x="10114" y="8287"/>
                </a:cubicBezTo>
                <a:cubicBezTo>
                  <a:pt x="10240" y="8035"/>
                  <a:pt x="10492" y="7877"/>
                  <a:pt x="10744" y="7877"/>
                </a:cubicBezTo>
                <a:close/>
                <a:moveTo>
                  <a:pt x="8979" y="8539"/>
                </a:moveTo>
                <a:cubicBezTo>
                  <a:pt x="9578" y="8539"/>
                  <a:pt x="10051" y="9011"/>
                  <a:pt x="10051" y="9610"/>
                </a:cubicBezTo>
                <a:cubicBezTo>
                  <a:pt x="10051" y="10240"/>
                  <a:pt x="9578" y="10713"/>
                  <a:pt x="8979" y="10713"/>
                </a:cubicBezTo>
                <a:cubicBezTo>
                  <a:pt x="8822" y="10713"/>
                  <a:pt x="8664" y="10681"/>
                  <a:pt x="8538" y="10650"/>
                </a:cubicBezTo>
                <a:cubicBezTo>
                  <a:pt x="8570" y="10429"/>
                  <a:pt x="8633" y="10240"/>
                  <a:pt x="8633" y="10019"/>
                </a:cubicBezTo>
                <a:cubicBezTo>
                  <a:pt x="8633" y="9578"/>
                  <a:pt x="8507" y="9169"/>
                  <a:pt x="8255" y="8822"/>
                </a:cubicBezTo>
                <a:cubicBezTo>
                  <a:pt x="8475" y="8665"/>
                  <a:pt x="8696" y="8539"/>
                  <a:pt x="8979" y="8539"/>
                </a:cubicBezTo>
                <a:close/>
                <a:moveTo>
                  <a:pt x="4852" y="8003"/>
                </a:moveTo>
                <a:cubicBezTo>
                  <a:pt x="5356" y="8224"/>
                  <a:pt x="5734" y="8759"/>
                  <a:pt x="5734" y="9326"/>
                </a:cubicBezTo>
                <a:cubicBezTo>
                  <a:pt x="5734" y="10114"/>
                  <a:pt x="5104" y="10744"/>
                  <a:pt x="4317" y="10744"/>
                </a:cubicBezTo>
                <a:cubicBezTo>
                  <a:pt x="3529" y="10713"/>
                  <a:pt x="2868" y="10083"/>
                  <a:pt x="2868" y="9295"/>
                </a:cubicBezTo>
                <a:cubicBezTo>
                  <a:pt x="3781" y="9295"/>
                  <a:pt x="4537" y="8759"/>
                  <a:pt x="4852" y="8003"/>
                </a:cubicBezTo>
                <a:close/>
                <a:moveTo>
                  <a:pt x="6459" y="8633"/>
                </a:moveTo>
                <a:cubicBezTo>
                  <a:pt x="7247" y="8633"/>
                  <a:pt x="7877" y="9263"/>
                  <a:pt x="7877" y="10051"/>
                </a:cubicBezTo>
                <a:cubicBezTo>
                  <a:pt x="7877" y="10807"/>
                  <a:pt x="7247" y="11469"/>
                  <a:pt x="6459" y="11469"/>
                </a:cubicBezTo>
                <a:cubicBezTo>
                  <a:pt x="6113" y="11469"/>
                  <a:pt x="5734" y="11343"/>
                  <a:pt x="5514" y="11122"/>
                </a:cubicBezTo>
                <a:cubicBezTo>
                  <a:pt x="6113" y="10713"/>
                  <a:pt x="6459" y="10083"/>
                  <a:pt x="6459" y="9326"/>
                </a:cubicBezTo>
                <a:cubicBezTo>
                  <a:pt x="6459" y="9106"/>
                  <a:pt x="6428" y="8854"/>
                  <a:pt x="6333" y="8633"/>
                </a:cubicBezTo>
                <a:close/>
                <a:moveTo>
                  <a:pt x="1418" y="1"/>
                </a:moveTo>
                <a:cubicBezTo>
                  <a:pt x="631" y="1"/>
                  <a:pt x="1" y="631"/>
                  <a:pt x="1" y="1419"/>
                </a:cubicBezTo>
                <a:cubicBezTo>
                  <a:pt x="1" y="1891"/>
                  <a:pt x="221" y="2269"/>
                  <a:pt x="599" y="2553"/>
                </a:cubicBezTo>
                <a:cubicBezTo>
                  <a:pt x="221" y="3025"/>
                  <a:pt x="1" y="3624"/>
                  <a:pt x="1" y="4254"/>
                </a:cubicBezTo>
                <a:cubicBezTo>
                  <a:pt x="1" y="5042"/>
                  <a:pt x="316" y="5798"/>
                  <a:pt x="851" y="6302"/>
                </a:cubicBezTo>
                <a:cubicBezTo>
                  <a:pt x="757" y="6554"/>
                  <a:pt x="694" y="6806"/>
                  <a:pt x="694" y="7090"/>
                </a:cubicBezTo>
                <a:cubicBezTo>
                  <a:pt x="694" y="8035"/>
                  <a:pt x="1324" y="8822"/>
                  <a:pt x="2174" y="9137"/>
                </a:cubicBezTo>
                <a:lnTo>
                  <a:pt x="2174" y="9263"/>
                </a:lnTo>
                <a:cubicBezTo>
                  <a:pt x="2174" y="10429"/>
                  <a:pt x="3151" y="11437"/>
                  <a:pt x="4317" y="11437"/>
                </a:cubicBezTo>
                <a:cubicBezTo>
                  <a:pt x="4474" y="11437"/>
                  <a:pt x="4695" y="11374"/>
                  <a:pt x="4852" y="11374"/>
                </a:cubicBezTo>
                <a:cubicBezTo>
                  <a:pt x="5230" y="11847"/>
                  <a:pt x="5829" y="12162"/>
                  <a:pt x="6491" y="12162"/>
                </a:cubicBezTo>
                <a:cubicBezTo>
                  <a:pt x="7215" y="12162"/>
                  <a:pt x="7845" y="11815"/>
                  <a:pt x="8223" y="11311"/>
                </a:cubicBezTo>
                <a:cubicBezTo>
                  <a:pt x="8475" y="11437"/>
                  <a:pt x="8727" y="11469"/>
                  <a:pt x="8979" y="11469"/>
                </a:cubicBezTo>
                <a:cubicBezTo>
                  <a:pt x="9830" y="11469"/>
                  <a:pt x="10555" y="10839"/>
                  <a:pt x="10712" y="10051"/>
                </a:cubicBezTo>
                <a:lnTo>
                  <a:pt x="10744" y="10051"/>
                </a:lnTo>
                <a:cubicBezTo>
                  <a:pt x="11531" y="10051"/>
                  <a:pt x="12161" y="9421"/>
                  <a:pt x="12161" y="8633"/>
                </a:cubicBezTo>
                <a:cubicBezTo>
                  <a:pt x="12161" y="8287"/>
                  <a:pt x="12004" y="7909"/>
                  <a:pt x="11783" y="7657"/>
                </a:cubicBezTo>
                <a:cubicBezTo>
                  <a:pt x="12004" y="7436"/>
                  <a:pt x="12161" y="7121"/>
                  <a:pt x="12161" y="6806"/>
                </a:cubicBezTo>
                <a:cubicBezTo>
                  <a:pt x="12161" y="6239"/>
                  <a:pt x="11689" y="5766"/>
                  <a:pt x="11090" y="5766"/>
                </a:cubicBezTo>
                <a:cubicBezTo>
                  <a:pt x="10523" y="5766"/>
                  <a:pt x="10051" y="6239"/>
                  <a:pt x="10051" y="6806"/>
                </a:cubicBezTo>
                <a:cubicBezTo>
                  <a:pt x="10051" y="6964"/>
                  <a:pt x="10082" y="7184"/>
                  <a:pt x="10145" y="7279"/>
                </a:cubicBezTo>
                <a:cubicBezTo>
                  <a:pt x="10051" y="7342"/>
                  <a:pt x="9925" y="7405"/>
                  <a:pt x="9799" y="7531"/>
                </a:cubicBezTo>
                <a:cubicBezTo>
                  <a:pt x="9641" y="7657"/>
                  <a:pt x="9515" y="7783"/>
                  <a:pt x="9452" y="7940"/>
                </a:cubicBezTo>
                <a:cubicBezTo>
                  <a:pt x="9295" y="7909"/>
                  <a:pt x="9137" y="7877"/>
                  <a:pt x="8948" y="7877"/>
                </a:cubicBezTo>
                <a:cubicBezTo>
                  <a:pt x="8507" y="7877"/>
                  <a:pt x="8066" y="8035"/>
                  <a:pt x="7751" y="8318"/>
                </a:cubicBezTo>
                <a:cubicBezTo>
                  <a:pt x="7404" y="8035"/>
                  <a:pt x="6932" y="7877"/>
                  <a:pt x="6459" y="7877"/>
                </a:cubicBezTo>
                <a:cubicBezTo>
                  <a:pt x="6302" y="7877"/>
                  <a:pt x="6113" y="7909"/>
                  <a:pt x="5955" y="7909"/>
                </a:cubicBezTo>
                <a:cubicBezTo>
                  <a:pt x="5703" y="7594"/>
                  <a:pt x="5356" y="7373"/>
                  <a:pt x="5010" y="7247"/>
                </a:cubicBezTo>
                <a:lnTo>
                  <a:pt x="5010" y="7121"/>
                </a:lnTo>
                <a:cubicBezTo>
                  <a:pt x="5010" y="6869"/>
                  <a:pt x="4915" y="6585"/>
                  <a:pt x="4789" y="6302"/>
                </a:cubicBezTo>
                <a:cubicBezTo>
                  <a:pt x="5356" y="5798"/>
                  <a:pt x="5671" y="5042"/>
                  <a:pt x="5671" y="4254"/>
                </a:cubicBezTo>
                <a:cubicBezTo>
                  <a:pt x="5671" y="3624"/>
                  <a:pt x="5482" y="3025"/>
                  <a:pt x="5073" y="2553"/>
                </a:cubicBezTo>
                <a:cubicBezTo>
                  <a:pt x="5419" y="2301"/>
                  <a:pt x="5671" y="1891"/>
                  <a:pt x="5671" y="1419"/>
                </a:cubicBezTo>
                <a:cubicBezTo>
                  <a:pt x="5671" y="631"/>
                  <a:pt x="5041" y="1"/>
                  <a:pt x="4254" y="1"/>
                </a:cubicBezTo>
                <a:cubicBezTo>
                  <a:pt x="4065" y="1"/>
                  <a:pt x="3907" y="158"/>
                  <a:pt x="3907" y="348"/>
                </a:cubicBezTo>
                <a:cubicBezTo>
                  <a:pt x="3907" y="568"/>
                  <a:pt x="4065" y="726"/>
                  <a:pt x="4254" y="726"/>
                </a:cubicBezTo>
                <a:cubicBezTo>
                  <a:pt x="4632" y="726"/>
                  <a:pt x="4947" y="1041"/>
                  <a:pt x="4947" y="1419"/>
                </a:cubicBezTo>
                <a:cubicBezTo>
                  <a:pt x="4947" y="1702"/>
                  <a:pt x="4789" y="1923"/>
                  <a:pt x="4600" y="2049"/>
                </a:cubicBezTo>
                <a:cubicBezTo>
                  <a:pt x="4128" y="1671"/>
                  <a:pt x="3498" y="1419"/>
                  <a:pt x="2836" y="1419"/>
                </a:cubicBezTo>
                <a:cubicBezTo>
                  <a:pt x="2174" y="1419"/>
                  <a:pt x="1544" y="1671"/>
                  <a:pt x="1072" y="2049"/>
                </a:cubicBezTo>
                <a:cubicBezTo>
                  <a:pt x="820" y="1923"/>
                  <a:pt x="694" y="1702"/>
                  <a:pt x="694" y="1419"/>
                </a:cubicBezTo>
                <a:cubicBezTo>
                  <a:pt x="694" y="1041"/>
                  <a:pt x="1009" y="726"/>
                  <a:pt x="1418" y="726"/>
                </a:cubicBezTo>
                <a:cubicBezTo>
                  <a:pt x="1607" y="726"/>
                  <a:pt x="1765" y="568"/>
                  <a:pt x="1765" y="348"/>
                </a:cubicBezTo>
                <a:cubicBezTo>
                  <a:pt x="1765" y="158"/>
                  <a:pt x="1607" y="1"/>
                  <a:pt x="141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9" name="Google Shape;7379;p43"/>
          <p:cNvSpPr/>
          <p:nvPr/>
        </p:nvSpPr>
        <p:spPr>
          <a:xfrm>
            <a:off x="5668006" y="1676481"/>
            <a:ext cx="297893" cy="340063"/>
          </a:xfrm>
          <a:custGeom>
            <a:avLst/>
            <a:gdLst/>
            <a:ahLst/>
            <a:cxnLst/>
            <a:rect l="l" t="t" r="r" b="b"/>
            <a:pathLst>
              <a:path w="10681" h="12193" extrusionOk="0">
                <a:moveTo>
                  <a:pt x="8475" y="693"/>
                </a:moveTo>
                <a:cubicBezTo>
                  <a:pt x="8318" y="1513"/>
                  <a:pt x="7562" y="2111"/>
                  <a:pt x="6742" y="2111"/>
                </a:cubicBezTo>
                <a:cubicBezTo>
                  <a:pt x="6333" y="2111"/>
                  <a:pt x="5986" y="2237"/>
                  <a:pt x="5671" y="2426"/>
                </a:cubicBezTo>
                <a:lnTo>
                  <a:pt x="5671" y="1765"/>
                </a:lnTo>
                <a:cubicBezTo>
                  <a:pt x="5671" y="1166"/>
                  <a:pt x="6144" y="693"/>
                  <a:pt x="6742" y="693"/>
                </a:cubicBezTo>
                <a:close/>
                <a:moveTo>
                  <a:pt x="7089" y="4285"/>
                </a:moveTo>
                <a:cubicBezTo>
                  <a:pt x="8853" y="4285"/>
                  <a:pt x="9924" y="5356"/>
                  <a:pt x="9924" y="7120"/>
                </a:cubicBezTo>
                <a:cubicBezTo>
                  <a:pt x="9956" y="8129"/>
                  <a:pt x="9609" y="9231"/>
                  <a:pt x="9074" y="10082"/>
                </a:cubicBezTo>
                <a:cubicBezTo>
                  <a:pt x="8507" y="10933"/>
                  <a:pt x="7814" y="11405"/>
                  <a:pt x="7089" y="11405"/>
                </a:cubicBezTo>
                <a:cubicBezTo>
                  <a:pt x="6931" y="11405"/>
                  <a:pt x="6774" y="11374"/>
                  <a:pt x="6648" y="11342"/>
                </a:cubicBezTo>
                <a:cubicBezTo>
                  <a:pt x="6238" y="11216"/>
                  <a:pt x="5766" y="11122"/>
                  <a:pt x="5325" y="11122"/>
                </a:cubicBezTo>
                <a:cubicBezTo>
                  <a:pt x="4884" y="11122"/>
                  <a:pt x="4411" y="11216"/>
                  <a:pt x="3970" y="11342"/>
                </a:cubicBezTo>
                <a:cubicBezTo>
                  <a:pt x="3812" y="11374"/>
                  <a:pt x="3655" y="11405"/>
                  <a:pt x="3560" y="11405"/>
                </a:cubicBezTo>
                <a:cubicBezTo>
                  <a:pt x="2836" y="11405"/>
                  <a:pt x="2143" y="10901"/>
                  <a:pt x="1576" y="10082"/>
                </a:cubicBezTo>
                <a:cubicBezTo>
                  <a:pt x="1040" y="9200"/>
                  <a:pt x="725" y="8097"/>
                  <a:pt x="725" y="7120"/>
                </a:cubicBezTo>
                <a:cubicBezTo>
                  <a:pt x="725" y="5356"/>
                  <a:pt x="1765" y="4285"/>
                  <a:pt x="3560" y="4285"/>
                </a:cubicBezTo>
                <a:cubicBezTo>
                  <a:pt x="3970" y="4285"/>
                  <a:pt x="4380" y="4348"/>
                  <a:pt x="4726" y="4474"/>
                </a:cubicBezTo>
                <a:cubicBezTo>
                  <a:pt x="4821" y="4506"/>
                  <a:pt x="4884" y="4506"/>
                  <a:pt x="4978" y="4569"/>
                </a:cubicBezTo>
                <a:lnTo>
                  <a:pt x="4978" y="5293"/>
                </a:lnTo>
                <a:cubicBezTo>
                  <a:pt x="4663" y="5262"/>
                  <a:pt x="4348" y="5199"/>
                  <a:pt x="4065" y="5041"/>
                </a:cubicBezTo>
                <a:cubicBezTo>
                  <a:pt x="4021" y="5015"/>
                  <a:pt x="3971" y="5003"/>
                  <a:pt x="3919" y="5003"/>
                </a:cubicBezTo>
                <a:cubicBezTo>
                  <a:pt x="3783" y="5003"/>
                  <a:pt x="3638" y="5084"/>
                  <a:pt x="3592" y="5199"/>
                </a:cubicBezTo>
                <a:cubicBezTo>
                  <a:pt x="3497" y="5356"/>
                  <a:pt x="3592" y="5577"/>
                  <a:pt x="3749" y="5671"/>
                </a:cubicBezTo>
                <a:cubicBezTo>
                  <a:pt x="4254" y="5892"/>
                  <a:pt x="4758" y="6018"/>
                  <a:pt x="5325" y="6018"/>
                </a:cubicBezTo>
                <a:cubicBezTo>
                  <a:pt x="5860" y="6018"/>
                  <a:pt x="6427" y="5892"/>
                  <a:pt x="6900" y="5671"/>
                </a:cubicBezTo>
                <a:cubicBezTo>
                  <a:pt x="7057" y="5577"/>
                  <a:pt x="7120" y="5356"/>
                  <a:pt x="7057" y="5199"/>
                </a:cubicBezTo>
                <a:cubicBezTo>
                  <a:pt x="6989" y="5084"/>
                  <a:pt x="6854" y="5003"/>
                  <a:pt x="6725" y="5003"/>
                </a:cubicBezTo>
                <a:cubicBezTo>
                  <a:pt x="6676" y="5003"/>
                  <a:pt x="6628" y="5015"/>
                  <a:pt x="6585" y="5041"/>
                </a:cubicBezTo>
                <a:cubicBezTo>
                  <a:pt x="6301" y="5199"/>
                  <a:pt x="5986" y="5262"/>
                  <a:pt x="5671" y="5293"/>
                </a:cubicBezTo>
                <a:lnTo>
                  <a:pt x="5671" y="4569"/>
                </a:lnTo>
                <a:cubicBezTo>
                  <a:pt x="5766" y="4569"/>
                  <a:pt x="5829" y="4506"/>
                  <a:pt x="5923" y="4474"/>
                </a:cubicBezTo>
                <a:cubicBezTo>
                  <a:pt x="6270" y="4348"/>
                  <a:pt x="6648" y="4285"/>
                  <a:pt x="7089" y="4285"/>
                </a:cubicBezTo>
                <a:close/>
                <a:moveTo>
                  <a:pt x="6774" y="0"/>
                </a:moveTo>
                <a:cubicBezTo>
                  <a:pt x="5797" y="0"/>
                  <a:pt x="5010" y="788"/>
                  <a:pt x="5010" y="1765"/>
                </a:cubicBezTo>
                <a:cubicBezTo>
                  <a:pt x="4695" y="1513"/>
                  <a:pt x="4348" y="1418"/>
                  <a:pt x="3938" y="1418"/>
                </a:cubicBezTo>
                <a:cubicBezTo>
                  <a:pt x="3749" y="1418"/>
                  <a:pt x="3592" y="1576"/>
                  <a:pt x="3592" y="1765"/>
                </a:cubicBezTo>
                <a:cubicBezTo>
                  <a:pt x="3592" y="1954"/>
                  <a:pt x="3749" y="2111"/>
                  <a:pt x="3938" y="2111"/>
                </a:cubicBezTo>
                <a:cubicBezTo>
                  <a:pt x="4537" y="2111"/>
                  <a:pt x="5010" y="2584"/>
                  <a:pt x="5010" y="3182"/>
                </a:cubicBezTo>
                <a:lnTo>
                  <a:pt x="5010" y="3812"/>
                </a:lnTo>
                <a:cubicBezTo>
                  <a:pt x="4569" y="3655"/>
                  <a:pt x="4096" y="3560"/>
                  <a:pt x="3592" y="3560"/>
                </a:cubicBezTo>
                <a:cubicBezTo>
                  <a:pt x="1513" y="3560"/>
                  <a:pt x="0" y="4884"/>
                  <a:pt x="0" y="7152"/>
                </a:cubicBezTo>
                <a:cubicBezTo>
                  <a:pt x="0" y="8286"/>
                  <a:pt x="347" y="9515"/>
                  <a:pt x="977" y="10491"/>
                </a:cubicBezTo>
                <a:cubicBezTo>
                  <a:pt x="1702" y="11594"/>
                  <a:pt x="2615" y="12193"/>
                  <a:pt x="3560" y="12193"/>
                </a:cubicBezTo>
                <a:cubicBezTo>
                  <a:pt x="3781" y="12193"/>
                  <a:pt x="3970" y="12161"/>
                  <a:pt x="4222" y="12130"/>
                </a:cubicBezTo>
                <a:cubicBezTo>
                  <a:pt x="4600" y="12004"/>
                  <a:pt x="4970" y="11941"/>
                  <a:pt x="5340" y="11941"/>
                </a:cubicBezTo>
                <a:cubicBezTo>
                  <a:pt x="5711" y="11941"/>
                  <a:pt x="6081" y="12004"/>
                  <a:pt x="6459" y="12130"/>
                </a:cubicBezTo>
                <a:cubicBezTo>
                  <a:pt x="6648" y="12193"/>
                  <a:pt x="6900" y="12193"/>
                  <a:pt x="7152" y="12193"/>
                </a:cubicBezTo>
                <a:cubicBezTo>
                  <a:pt x="8097" y="12193"/>
                  <a:pt x="8979" y="11594"/>
                  <a:pt x="9704" y="10491"/>
                </a:cubicBezTo>
                <a:cubicBezTo>
                  <a:pt x="10334" y="9546"/>
                  <a:pt x="10681" y="8286"/>
                  <a:pt x="10681" y="7152"/>
                </a:cubicBezTo>
                <a:cubicBezTo>
                  <a:pt x="10681" y="4884"/>
                  <a:pt x="9168" y="3560"/>
                  <a:pt x="7089" y="3560"/>
                </a:cubicBezTo>
                <a:cubicBezTo>
                  <a:pt x="6585" y="3560"/>
                  <a:pt x="6112" y="3655"/>
                  <a:pt x="5671" y="3812"/>
                </a:cubicBezTo>
                <a:lnTo>
                  <a:pt x="5671" y="3340"/>
                </a:lnTo>
                <a:lnTo>
                  <a:pt x="5797" y="3214"/>
                </a:lnTo>
                <a:cubicBezTo>
                  <a:pt x="6081" y="2930"/>
                  <a:pt x="6396" y="2836"/>
                  <a:pt x="6774" y="2836"/>
                </a:cubicBezTo>
                <a:cubicBezTo>
                  <a:pt x="8160" y="2836"/>
                  <a:pt x="9263" y="1733"/>
                  <a:pt x="9263" y="347"/>
                </a:cubicBezTo>
                <a:cubicBezTo>
                  <a:pt x="9263" y="158"/>
                  <a:pt x="9105" y="0"/>
                  <a:pt x="891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0" name="Google Shape;7380;p43"/>
          <p:cNvGrpSpPr/>
          <p:nvPr/>
        </p:nvGrpSpPr>
        <p:grpSpPr>
          <a:xfrm>
            <a:off x="5647441" y="2107491"/>
            <a:ext cx="340063" cy="318978"/>
            <a:chOff x="-17190425" y="2435725"/>
            <a:chExt cx="304825" cy="285925"/>
          </a:xfrm>
        </p:grpSpPr>
        <p:sp>
          <p:nvSpPr>
            <p:cNvPr id="7381" name="Google Shape;7381;p43"/>
            <p:cNvSpPr/>
            <p:nvPr/>
          </p:nvSpPr>
          <p:spPr>
            <a:xfrm>
              <a:off x="-16994325" y="2596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9" y="0"/>
                    <a:pt x="1" y="158"/>
                    <a:pt x="1" y="347"/>
                  </a:cubicBezTo>
                  <a:cubicBezTo>
                    <a:pt x="1" y="536"/>
                    <a:pt x="159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3"/>
            <p:cNvSpPr/>
            <p:nvPr/>
          </p:nvSpPr>
          <p:spPr>
            <a:xfrm>
              <a:off x="-17100650" y="2596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3"/>
            <p:cNvSpPr/>
            <p:nvPr/>
          </p:nvSpPr>
          <p:spPr>
            <a:xfrm>
              <a:off x="-17190425" y="2435725"/>
              <a:ext cx="304825" cy="285925"/>
            </a:xfrm>
            <a:custGeom>
              <a:avLst/>
              <a:gdLst/>
              <a:ahLst/>
              <a:cxnLst/>
              <a:rect l="l" t="t" r="r" b="b"/>
              <a:pathLst>
                <a:path w="12193" h="11437" extrusionOk="0">
                  <a:moveTo>
                    <a:pt x="2111" y="725"/>
                  </a:moveTo>
                  <a:cubicBezTo>
                    <a:pt x="2836" y="725"/>
                    <a:pt x="3434" y="1292"/>
                    <a:pt x="3529" y="2016"/>
                  </a:cubicBezTo>
                  <a:cubicBezTo>
                    <a:pt x="2804" y="2363"/>
                    <a:pt x="2174" y="2867"/>
                    <a:pt x="1702" y="3497"/>
                  </a:cubicBezTo>
                  <a:cubicBezTo>
                    <a:pt x="1103" y="3308"/>
                    <a:pt x="693" y="2773"/>
                    <a:pt x="693" y="2143"/>
                  </a:cubicBezTo>
                  <a:cubicBezTo>
                    <a:pt x="693" y="1355"/>
                    <a:pt x="1323" y="725"/>
                    <a:pt x="2111" y="725"/>
                  </a:cubicBezTo>
                  <a:close/>
                  <a:moveTo>
                    <a:pt x="10019" y="693"/>
                  </a:moveTo>
                  <a:cubicBezTo>
                    <a:pt x="10806" y="693"/>
                    <a:pt x="11437" y="1323"/>
                    <a:pt x="11437" y="2111"/>
                  </a:cubicBezTo>
                  <a:cubicBezTo>
                    <a:pt x="11437" y="2773"/>
                    <a:pt x="11027" y="3308"/>
                    <a:pt x="10397" y="3497"/>
                  </a:cubicBezTo>
                  <a:cubicBezTo>
                    <a:pt x="9924" y="2867"/>
                    <a:pt x="9294" y="2363"/>
                    <a:pt x="8601" y="2016"/>
                  </a:cubicBezTo>
                  <a:cubicBezTo>
                    <a:pt x="8696" y="1260"/>
                    <a:pt x="9263" y="693"/>
                    <a:pt x="10019" y="693"/>
                  </a:cubicBezTo>
                  <a:close/>
                  <a:moveTo>
                    <a:pt x="7959" y="4997"/>
                  </a:moveTo>
                  <a:cubicBezTo>
                    <a:pt x="8453" y="4997"/>
                    <a:pt x="8961" y="5407"/>
                    <a:pt x="9200" y="6018"/>
                  </a:cubicBezTo>
                  <a:cubicBezTo>
                    <a:pt x="9452" y="6774"/>
                    <a:pt x="9231" y="7530"/>
                    <a:pt x="8664" y="7719"/>
                  </a:cubicBezTo>
                  <a:cubicBezTo>
                    <a:pt x="8555" y="7741"/>
                    <a:pt x="8447" y="7777"/>
                    <a:pt x="8338" y="7777"/>
                  </a:cubicBezTo>
                  <a:cubicBezTo>
                    <a:pt x="8289" y="7777"/>
                    <a:pt x="8240" y="7770"/>
                    <a:pt x="8192" y="7750"/>
                  </a:cubicBezTo>
                  <a:cubicBezTo>
                    <a:pt x="8003" y="7372"/>
                    <a:pt x="7624" y="6900"/>
                    <a:pt x="7183" y="6711"/>
                  </a:cubicBezTo>
                  <a:cubicBezTo>
                    <a:pt x="6900" y="5955"/>
                    <a:pt x="7152" y="5230"/>
                    <a:pt x="7687" y="5041"/>
                  </a:cubicBezTo>
                  <a:cubicBezTo>
                    <a:pt x="7776" y="5011"/>
                    <a:pt x="7868" y="4997"/>
                    <a:pt x="7959" y="4997"/>
                  </a:cubicBezTo>
                  <a:close/>
                  <a:moveTo>
                    <a:pt x="4107" y="4995"/>
                  </a:moveTo>
                  <a:cubicBezTo>
                    <a:pt x="4200" y="4995"/>
                    <a:pt x="4292" y="5010"/>
                    <a:pt x="4379" y="5041"/>
                  </a:cubicBezTo>
                  <a:cubicBezTo>
                    <a:pt x="4947" y="5230"/>
                    <a:pt x="5167" y="6081"/>
                    <a:pt x="4852" y="6805"/>
                  </a:cubicBezTo>
                  <a:cubicBezTo>
                    <a:pt x="4568" y="7026"/>
                    <a:pt x="4222" y="7404"/>
                    <a:pt x="4064" y="7687"/>
                  </a:cubicBezTo>
                  <a:cubicBezTo>
                    <a:pt x="3946" y="7755"/>
                    <a:pt x="3819" y="7786"/>
                    <a:pt x="3697" y="7786"/>
                  </a:cubicBezTo>
                  <a:cubicBezTo>
                    <a:pt x="3592" y="7786"/>
                    <a:pt x="3491" y="7763"/>
                    <a:pt x="3403" y="7719"/>
                  </a:cubicBezTo>
                  <a:cubicBezTo>
                    <a:pt x="2836" y="7530"/>
                    <a:pt x="2615" y="6742"/>
                    <a:pt x="2899" y="6018"/>
                  </a:cubicBezTo>
                  <a:cubicBezTo>
                    <a:pt x="3110" y="5385"/>
                    <a:pt x="3629" y="4995"/>
                    <a:pt x="4107" y="4995"/>
                  </a:cubicBezTo>
                  <a:close/>
                  <a:moveTo>
                    <a:pt x="6081" y="8538"/>
                  </a:moveTo>
                  <a:cubicBezTo>
                    <a:pt x="6207" y="8538"/>
                    <a:pt x="6364" y="8632"/>
                    <a:pt x="6396" y="8790"/>
                  </a:cubicBezTo>
                  <a:lnTo>
                    <a:pt x="6081" y="9105"/>
                  </a:lnTo>
                  <a:lnTo>
                    <a:pt x="5766" y="8790"/>
                  </a:lnTo>
                  <a:cubicBezTo>
                    <a:pt x="5797" y="8664"/>
                    <a:pt x="5955" y="8538"/>
                    <a:pt x="6081" y="8538"/>
                  </a:cubicBezTo>
                  <a:close/>
                  <a:moveTo>
                    <a:pt x="6144" y="2111"/>
                  </a:moveTo>
                  <a:cubicBezTo>
                    <a:pt x="8727" y="2111"/>
                    <a:pt x="10806" y="4064"/>
                    <a:pt x="10806" y="6427"/>
                  </a:cubicBezTo>
                  <a:cubicBezTo>
                    <a:pt x="10712" y="7908"/>
                    <a:pt x="9893" y="9263"/>
                    <a:pt x="8570" y="10050"/>
                  </a:cubicBezTo>
                  <a:cubicBezTo>
                    <a:pt x="8570" y="9924"/>
                    <a:pt x="8601" y="9767"/>
                    <a:pt x="8601" y="9609"/>
                  </a:cubicBezTo>
                  <a:cubicBezTo>
                    <a:pt x="8601" y="9168"/>
                    <a:pt x="8570" y="8790"/>
                    <a:pt x="8475" y="8475"/>
                  </a:cubicBezTo>
                  <a:cubicBezTo>
                    <a:pt x="8633" y="8475"/>
                    <a:pt x="8790" y="8443"/>
                    <a:pt x="8916" y="8380"/>
                  </a:cubicBezTo>
                  <a:cubicBezTo>
                    <a:pt x="9861" y="8034"/>
                    <a:pt x="10239" y="6868"/>
                    <a:pt x="9861" y="5766"/>
                  </a:cubicBezTo>
                  <a:cubicBezTo>
                    <a:pt x="9523" y="4855"/>
                    <a:pt x="8755" y="4267"/>
                    <a:pt x="7966" y="4267"/>
                  </a:cubicBezTo>
                  <a:cubicBezTo>
                    <a:pt x="7799" y="4267"/>
                    <a:pt x="7632" y="4293"/>
                    <a:pt x="7467" y="4348"/>
                  </a:cubicBezTo>
                  <a:cubicBezTo>
                    <a:pt x="6679" y="4600"/>
                    <a:pt x="6270" y="5514"/>
                    <a:pt x="6396" y="6396"/>
                  </a:cubicBezTo>
                  <a:cubicBezTo>
                    <a:pt x="6337" y="6376"/>
                    <a:pt x="6272" y="6369"/>
                    <a:pt x="6205" y="6369"/>
                  </a:cubicBezTo>
                  <a:cubicBezTo>
                    <a:pt x="6053" y="6369"/>
                    <a:pt x="5886" y="6405"/>
                    <a:pt x="5734" y="6427"/>
                  </a:cubicBezTo>
                  <a:cubicBezTo>
                    <a:pt x="5829" y="5514"/>
                    <a:pt x="5451" y="4600"/>
                    <a:pt x="4663" y="4348"/>
                  </a:cubicBezTo>
                  <a:cubicBezTo>
                    <a:pt x="4486" y="4277"/>
                    <a:pt x="4304" y="4244"/>
                    <a:pt x="4124" y="4244"/>
                  </a:cubicBezTo>
                  <a:cubicBezTo>
                    <a:pt x="3341" y="4244"/>
                    <a:pt x="2576" y="4869"/>
                    <a:pt x="2269" y="5766"/>
                  </a:cubicBezTo>
                  <a:cubicBezTo>
                    <a:pt x="1859" y="6868"/>
                    <a:pt x="2269" y="8034"/>
                    <a:pt x="3214" y="8380"/>
                  </a:cubicBezTo>
                  <a:cubicBezTo>
                    <a:pt x="3371" y="8475"/>
                    <a:pt x="3560" y="8475"/>
                    <a:pt x="3718" y="8475"/>
                  </a:cubicBezTo>
                  <a:lnTo>
                    <a:pt x="3749" y="8475"/>
                  </a:lnTo>
                  <a:cubicBezTo>
                    <a:pt x="3686" y="8790"/>
                    <a:pt x="3623" y="9137"/>
                    <a:pt x="3623" y="9609"/>
                  </a:cubicBezTo>
                  <a:cubicBezTo>
                    <a:pt x="3623" y="9767"/>
                    <a:pt x="3623" y="9893"/>
                    <a:pt x="3686" y="10050"/>
                  </a:cubicBezTo>
                  <a:cubicBezTo>
                    <a:pt x="2332" y="9263"/>
                    <a:pt x="1512" y="7908"/>
                    <a:pt x="1512" y="6427"/>
                  </a:cubicBezTo>
                  <a:cubicBezTo>
                    <a:pt x="1512" y="4064"/>
                    <a:pt x="3592" y="2111"/>
                    <a:pt x="6144" y="2111"/>
                  </a:cubicBezTo>
                  <a:close/>
                  <a:moveTo>
                    <a:pt x="6127" y="7151"/>
                  </a:moveTo>
                  <a:cubicBezTo>
                    <a:pt x="6481" y="7151"/>
                    <a:pt x="6828" y="7269"/>
                    <a:pt x="7057" y="7498"/>
                  </a:cubicBezTo>
                  <a:cubicBezTo>
                    <a:pt x="7656" y="8065"/>
                    <a:pt x="7845" y="8601"/>
                    <a:pt x="7845" y="9609"/>
                  </a:cubicBezTo>
                  <a:cubicBezTo>
                    <a:pt x="7845" y="10050"/>
                    <a:pt x="7782" y="10334"/>
                    <a:pt x="7624" y="10491"/>
                  </a:cubicBezTo>
                  <a:cubicBezTo>
                    <a:pt x="7451" y="10640"/>
                    <a:pt x="7123" y="10691"/>
                    <a:pt x="6746" y="10691"/>
                  </a:cubicBezTo>
                  <a:cubicBezTo>
                    <a:pt x="6643" y="10691"/>
                    <a:pt x="6536" y="10687"/>
                    <a:pt x="6427" y="10680"/>
                  </a:cubicBezTo>
                  <a:lnTo>
                    <a:pt x="6427" y="9767"/>
                  </a:lnTo>
                  <a:lnTo>
                    <a:pt x="7026" y="9168"/>
                  </a:lnTo>
                  <a:cubicBezTo>
                    <a:pt x="7089" y="9105"/>
                    <a:pt x="7152" y="9011"/>
                    <a:pt x="7152" y="8948"/>
                  </a:cubicBezTo>
                  <a:cubicBezTo>
                    <a:pt x="7152" y="8349"/>
                    <a:pt x="6679" y="7876"/>
                    <a:pt x="6081" y="7876"/>
                  </a:cubicBezTo>
                  <a:cubicBezTo>
                    <a:pt x="5482" y="7876"/>
                    <a:pt x="5010" y="8349"/>
                    <a:pt x="5010" y="8948"/>
                  </a:cubicBezTo>
                  <a:cubicBezTo>
                    <a:pt x="5010" y="9011"/>
                    <a:pt x="5041" y="9137"/>
                    <a:pt x="5136" y="9168"/>
                  </a:cubicBezTo>
                  <a:lnTo>
                    <a:pt x="5734" y="9767"/>
                  </a:lnTo>
                  <a:lnTo>
                    <a:pt x="5734" y="10680"/>
                  </a:lnTo>
                  <a:lnTo>
                    <a:pt x="5356" y="10680"/>
                  </a:lnTo>
                  <a:cubicBezTo>
                    <a:pt x="4631" y="10680"/>
                    <a:pt x="4316" y="10554"/>
                    <a:pt x="4316" y="9609"/>
                  </a:cubicBezTo>
                  <a:cubicBezTo>
                    <a:pt x="4316" y="8601"/>
                    <a:pt x="4537" y="8160"/>
                    <a:pt x="5104" y="7561"/>
                  </a:cubicBezTo>
                  <a:cubicBezTo>
                    <a:pt x="5364" y="7285"/>
                    <a:pt x="5750" y="7151"/>
                    <a:pt x="6127" y="7151"/>
                  </a:cubicBezTo>
                  <a:close/>
                  <a:moveTo>
                    <a:pt x="2143" y="0"/>
                  </a:moveTo>
                  <a:cubicBezTo>
                    <a:pt x="945" y="0"/>
                    <a:pt x="0" y="945"/>
                    <a:pt x="0" y="2143"/>
                  </a:cubicBezTo>
                  <a:cubicBezTo>
                    <a:pt x="0" y="2647"/>
                    <a:pt x="221" y="3151"/>
                    <a:pt x="536" y="3560"/>
                  </a:cubicBezTo>
                  <a:cubicBezTo>
                    <a:pt x="756" y="3812"/>
                    <a:pt x="1040" y="4001"/>
                    <a:pt x="1355" y="4127"/>
                  </a:cubicBezTo>
                  <a:cubicBezTo>
                    <a:pt x="945" y="4852"/>
                    <a:pt x="756" y="5640"/>
                    <a:pt x="756" y="6427"/>
                  </a:cubicBezTo>
                  <a:cubicBezTo>
                    <a:pt x="756" y="8506"/>
                    <a:pt x="2143" y="10334"/>
                    <a:pt x="4096" y="11058"/>
                  </a:cubicBezTo>
                  <a:cubicBezTo>
                    <a:pt x="4474" y="11373"/>
                    <a:pt x="4947" y="11436"/>
                    <a:pt x="5356" y="11436"/>
                  </a:cubicBezTo>
                  <a:lnTo>
                    <a:pt x="6364" y="11436"/>
                  </a:lnTo>
                  <a:cubicBezTo>
                    <a:pt x="7026" y="11436"/>
                    <a:pt x="7656" y="11436"/>
                    <a:pt x="8097" y="11058"/>
                  </a:cubicBezTo>
                  <a:cubicBezTo>
                    <a:pt x="10050" y="10334"/>
                    <a:pt x="11437" y="8506"/>
                    <a:pt x="11437" y="6427"/>
                  </a:cubicBezTo>
                  <a:cubicBezTo>
                    <a:pt x="11437" y="5608"/>
                    <a:pt x="11248" y="4820"/>
                    <a:pt x="10838" y="4127"/>
                  </a:cubicBezTo>
                  <a:cubicBezTo>
                    <a:pt x="11153" y="4001"/>
                    <a:pt x="11437" y="3812"/>
                    <a:pt x="11657" y="3560"/>
                  </a:cubicBezTo>
                  <a:cubicBezTo>
                    <a:pt x="12035" y="3151"/>
                    <a:pt x="12193" y="2647"/>
                    <a:pt x="12193" y="2143"/>
                  </a:cubicBezTo>
                  <a:cubicBezTo>
                    <a:pt x="12193" y="945"/>
                    <a:pt x="11185" y="0"/>
                    <a:pt x="10019" y="0"/>
                  </a:cubicBezTo>
                  <a:cubicBezTo>
                    <a:pt x="8979" y="0"/>
                    <a:pt x="8129" y="756"/>
                    <a:pt x="7939" y="1733"/>
                  </a:cubicBezTo>
                  <a:cubicBezTo>
                    <a:pt x="7341" y="1544"/>
                    <a:pt x="6711" y="1418"/>
                    <a:pt x="6081" y="1418"/>
                  </a:cubicBezTo>
                  <a:cubicBezTo>
                    <a:pt x="5451" y="1418"/>
                    <a:pt x="4821" y="1544"/>
                    <a:pt x="4222" y="1733"/>
                  </a:cubicBezTo>
                  <a:cubicBezTo>
                    <a:pt x="4033" y="756"/>
                    <a:pt x="3151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4" name="Google Shape;7384;p43"/>
          <p:cNvSpPr/>
          <p:nvPr/>
        </p:nvSpPr>
        <p:spPr>
          <a:xfrm>
            <a:off x="5648678" y="2512543"/>
            <a:ext cx="336549" cy="336577"/>
          </a:xfrm>
          <a:custGeom>
            <a:avLst/>
            <a:gdLst/>
            <a:ahLst/>
            <a:cxnLst/>
            <a:rect l="l" t="t" r="r" b="b"/>
            <a:pathLst>
              <a:path w="12067" h="12068" extrusionOk="0">
                <a:moveTo>
                  <a:pt x="5955" y="1104"/>
                </a:moveTo>
                <a:lnTo>
                  <a:pt x="6270" y="1734"/>
                </a:lnTo>
                <a:lnTo>
                  <a:pt x="5955" y="2364"/>
                </a:lnTo>
                <a:lnTo>
                  <a:pt x="5640" y="1734"/>
                </a:lnTo>
                <a:lnTo>
                  <a:pt x="5955" y="1104"/>
                </a:lnTo>
                <a:close/>
                <a:moveTo>
                  <a:pt x="9420" y="2521"/>
                </a:moveTo>
                <a:lnTo>
                  <a:pt x="9168" y="3183"/>
                </a:lnTo>
                <a:lnTo>
                  <a:pt x="8507" y="3435"/>
                </a:lnTo>
                <a:lnTo>
                  <a:pt x="8759" y="2773"/>
                </a:lnTo>
                <a:lnTo>
                  <a:pt x="9420" y="2521"/>
                </a:lnTo>
                <a:close/>
                <a:moveTo>
                  <a:pt x="2489" y="2553"/>
                </a:moveTo>
                <a:lnTo>
                  <a:pt x="3151" y="2805"/>
                </a:lnTo>
                <a:lnTo>
                  <a:pt x="3403" y="3466"/>
                </a:lnTo>
                <a:lnTo>
                  <a:pt x="2710" y="3246"/>
                </a:lnTo>
                <a:lnTo>
                  <a:pt x="2489" y="2553"/>
                </a:lnTo>
                <a:close/>
                <a:moveTo>
                  <a:pt x="4663" y="2931"/>
                </a:moveTo>
                <a:lnTo>
                  <a:pt x="5608" y="3403"/>
                </a:lnTo>
                <a:lnTo>
                  <a:pt x="5608" y="4254"/>
                </a:lnTo>
                <a:cubicBezTo>
                  <a:pt x="5356" y="4286"/>
                  <a:pt x="5167" y="4380"/>
                  <a:pt x="4978" y="4538"/>
                </a:cubicBezTo>
                <a:lnTo>
                  <a:pt x="4348" y="3908"/>
                </a:lnTo>
                <a:lnTo>
                  <a:pt x="4663" y="2931"/>
                </a:lnTo>
                <a:close/>
                <a:moveTo>
                  <a:pt x="7246" y="2931"/>
                </a:moveTo>
                <a:lnTo>
                  <a:pt x="7561" y="3908"/>
                </a:lnTo>
                <a:lnTo>
                  <a:pt x="6931" y="4538"/>
                </a:lnTo>
                <a:cubicBezTo>
                  <a:pt x="6742" y="4412"/>
                  <a:pt x="6553" y="4349"/>
                  <a:pt x="6301" y="4254"/>
                </a:cubicBezTo>
                <a:lnTo>
                  <a:pt x="6301" y="3403"/>
                </a:lnTo>
                <a:lnTo>
                  <a:pt x="7246" y="2931"/>
                </a:lnTo>
                <a:close/>
                <a:moveTo>
                  <a:pt x="3812" y="4412"/>
                </a:moveTo>
                <a:lnTo>
                  <a:pt x="4442" y="5042"/>
                </a:lnTo>
                <a:cubicBezTo>
                  <a:pt x="4348" y="5231"/>
                  <a:pt x="4253" y="5451"/>
                  <a:pt x="4190" y="5672"/>
                </a:cubicBezTo>
                <a:lnTo>
                  <a:pt x="3308" y="5672"/>
                </a:lnTo>
                <a:lnTo>
                  <a:pt x="2836" y="4727"/>
                </a:lnTo>
                <a:lnTo>
                  <a:pt x="3812" y="4412"/>
                </a:lnTo>
                <a:close/>
                <a:moveTo>
                  <a:pt x="8034" y="4412"/>
                </a:moveTo>
                <a:lnTo>
                  <a:pt x="9011" y="4727"/>
                </a:lnTo>
                <a:lnTo>
                  <a:pt x="8538" y="5672"/>
                </a:lnTo>
                <a:lnTo>
                  <a:pt x="7687" y="5672"/>
                </a:lnTo>
                <a:cubicBezTo>
                  <a:pt x="7656" y="5451"/>
                  <a:pt x="7561" y="5231"/>
                  <a:pt x="7404" y="5042"/>
                </a:cubicBezTo>
                <a:lnTo>
                  <a:pt x="8034" y="4412"/>
                </a:lnTo>
                <a:close/>
                <a:moveTo>
                  <a:pt x="1670" y="5703"/>
                </a:moveTo>
                <a:lnTo>
                  <a:pt x="2300" y="6018"/>
                </a:lnTo>
                <a:lnTo>
                  <a:pt x="1670" y="6333"/>
                </a:lnTo>
                <a:lnTo>
                  <a:pt x="1040" y="6018"/>
                </a:lnTo>
                <a:lnTo>
                  <a:pt x="1670" y="5703"/>
                </a:lnTo>
                <a:close/>
                <a:moveTo>
                  <a:pt x="10239" y="5703"/>
                </a:moveTo>
                <a:lnTo>
                  <a:pt x="10869" y="6018"/>
                </a:lnTo>
                <a:lnTo>
                  <a:pt x="10239" y="6333"/>
                </a:lnTo>
                <a:lnTo>
                  <a:pt x="9609" y="6018"/>
                </a:lnTo>
                <a:lnTo>
                  <a:pt x="10239" y="5703"/>
                </a:lnTo>
                <a:close/>
                <a:moveTo>
                  <a:pt x="5955" y="4979"/>
                </a:moveTo>
                <a:cubicBezTo>
                  <a:pt x="6553" y="4979"/>
                  <a:pt x="7026" y="5451"/>
                  <a:pt x="7026" y="6018"/>
                </a:cubicBezTo>
                <a:cubicBezTo>
                  <a:pt x="7026" y="6617"/>
                  <a:pt x="6553" y="7089"/>
                  <a:pt x="5955" y="7089"/>
                </a:cubicBezTo>
                <a:cubicBezTo>
                  <a:pt x="5356" y="7089"/>
                  <a:pt x="4884" y="6617"/>
                  <a:pt x="4884" y="6018"/>
                </a:cubicBezTo>
                <a:cubicBezTo>
                  <a:pt x="4884" y="5451"/>
                  <a:pt x="5356" y="4979"/>
                  <a:pt x="5955" y="4979"/>
                </a:cubicBezTo>
                <a:close/>
                <a:moveTo>
                  <a:pt x="4222" y="6365"/>
                </a:moveTo>
                <a:lnTo>
                  <a:pt x="4222" y="6396"/>
                </a:lnTo>
                <a:cubicBezTo>
                  <a:pt x="4253" y="6617"/>
                  <a:pt x="4348" y="6806"/>
                  <a:pt x="4505" y="7026"/>
                </a:cubicBezTo>
                <a:lnTo>
                  <a:pt x="3875" y="7657"/>
                </a:lnTo>
                <a:lnTo>
                  <a:pt x="2867" y="7310"/>
                </a:lnTo>
                <a:lnTo>
                  <a:pt x="3340" y="6365"/>
                </a:lnTo>
                <a:close/>
                <a:moveTo>
                  <a:pt x="8601" y="6396"/>
                </a:moveTo>
                <a:lnTo>
                  <a:pt x="9074" y="7342"/>
                </a:lnTo>
                <a:lnTo>
                  <a:pt x="8066" y="7657"/>
                </a:lnTo>
                <a:lnTo>
                  <a:pt x="7435" y="7026"/>
                </a:lnTo>
                <a:cubicBezTo>
                  <a:pt x="7561" y="6806"/>
                  <a:pt x="7656" y="6617"/>
                  <a:pt x="7719" y="6396"/>
                </a:cubicBezTo>
                <a:close/>
                <a:moveTo>
                  <a:pt x="4978" y="7531"/>
                </a:moveTo>
                <a:cubicBezTo>
                  <a:pt x="5167" y="7657"/>
                  <a:pt x="5356" y="7720"/>
                  <a:pt x="5608" y="7814"/>
                </a:cubicBezTo>
                <a:lnTo>
                  <a:pt x="5608" y="8665"/>
                </a:lnTo>
                <a:lnTo>
                  <a:pt x="4663" y="9137"/>
                </a:lnTo>
                <a:lnTo>
                  <a:pt x="4348" y="8161"/>
                </a:lnTo>
                <a:lnTo>
                  <a:pt x="4978" y="7531"/>
                </a:lnTo>
                <a:close/>
                <a:moveTo>
                  <a:pt x="6931" y="7531"/>
                </a:moveTo>
                <a:lnTo>
                  <a:pt x="7561" y="8161"/>
                </a:lnTo>
                <a:lnTo>
                  <a:pt x="7246" y="9137"/>
                </a:lnTo>
                <a:lnTo>
                  <a:pt x="6301" y="8665"/>
                </a:lnTo>
                <a:lnTo>
                  <a:pt x="6301" y="7814"/>
                </a:lnTo>
                <a:cubicBezTo>
                  <a:pt x="6553" y="7751"/>
                  <a:pt x="6742" y="7688"/>
                  <a:pt x="6931" y="7531"/>
                </a:cubicBezTo>
                <a:close/>
                <a:moveTo>
                  <a:pt x="8507" y="8602"/>
                </a:moveTo>
                <a:lnTo>
                  <a:pt x="9168" y="8822"/>
                </a:lnTo>
                <a:lnTo>
                  <a:pt x="9420" y="9484"/>
                </a:lnTo>
                <a:lnTo>
                  <a:pt x="8759" y="9263"/>
                </a:lnTo>
                <a:lnTo>
                  <a:pt x="8507" y="8602"/>
                </a:lnTo>
                <a:close/>
                <a:moveTo>
                  <a:pt x="3403" y="8633"/>
                </a:moveTo>
                <a:lnTo>
                  <a:pt x="3151" y="9295"/>
                </a:lnTo>
                <a:lnTo>
                  <a:pt x="2489" y="9547"/>
                </a:lnTo>
                <a:lnTo>
                  <a:pt x="2710" y="8854"/>
                </a:lnTo>
                <a:lnTo>
                  <a:pt x="3403" y="8633"/>
                </a:lnTo>
                <a:close/>
                <a:moveTo>
                  <a:pt x="5955" y="9704"/>
                </a:moveTo>
                <a:lnTo>
                  <a:pt x="6270" y="10334"/>
                </a:lnTo>
                <a:lnTo>
                  <a:pt x="5955" y="10965"/>
                </a:lnTo>
                <a:lnTo>
                  <a:pt x="5640" y="10334"/>
                </a:lnTo>
                <a:lnTo>
                  <a:pt x="5955" y="9704"/>
                </a:lnTo>
                <a:close/>
                <a:moveTo>
                  <a:pt x="6018" y="1"/>
                </a:moveTo>
                <a:cubicBezTo>
                  <a:pt x="5923" y="1"/>
                  <a:pt x="5766" y="95"/>
                  <a:pt x="5703" y="190"/>
                </a:cubicBezTo>
                <a:lnTo>
                  <a:pt x="5010" y="1671"/>
                </a:lnTo>
                <a:cubicBezTo>
                  <a:pt x="4978" y="1765"/>
                  <a:pt x="4978" y="1891"/>
                  <a:pt x="5010" y="1986"/>
                </a:cubicBezTo>
                <a:lnTo>
                  <a:pt x="5230" y="2458"/>
                </a:lnTo>
                <a:lnTo>
                  <a:pt x="4758" y="2206"/>
                </a:lnTo>
                <a:cubicBezTo>
                  <a:pt x="4710" y="2190"/>
                  <a:pt x="4655" y="2183"/>
                  <a:pt x="4596" y="2183"/>
                </a:cubicBezTo>
                <a:cubicBezTo>
                  <a:pt x="4537" y="2183"/>
                  <a:pt x="4474" y="2190"/>
                  <a:pt x="4411" y="2206"/>
                </a:cubicBezTo>
                <a:cubicBezTo>
                  <a:pt x="4285" y="2238"/>
                  <a:pt x="4222" y="2332"/>
                  <a:pt x="4190" y="2458"/>
                </a:cubicBezTo>
                <a:lnTo>
                  <a:pt x="4033" y="2962"/>
                </a:lnTo>
                <a:lnTo>
                  <a:pt x="3875" y="2458"/>
                </a:lnTo>
                <a:cubicBezTo>
                  <a:pt x="3812" y="2332"/>
                  <a:pt x="3749" y="2238"/>
                  <a:pt x="3623" y="2206"/>
                </a:cubicBezTo>
                <a:lnTo>
                  <a:pt x="2143" y="1702"/>
                </a:lnTo>
                <a:cubicBezTo>
                  <a:pt x="2109" y="1694"/>
                  <a:pt x="2073" y="1690"/>
                  <a:pt x="2036" y="1690"/>
                </a:cubicBezTo>
                <a:cubicBezTo>
                  <a:pt x="1937" y="1690"/>
                  <a:pt x="1834" y="1719"/>
                  <a:pt x="1765" y="1765"/>
                </a:cubicBezTo>
                <a:cubicBezTo>
                  <a:pt x="1702" y="1860"/>
                  <a:pt x="1670" y="2017"/>
                  <a:pt x="1702" y="2143"/>
                </a:cubicBezTo>
                <a:lnTo>
                  <a:pt x="2206" y="3624"/>
                </a:lnTo>
                <a:cubicBezTo>
                  <a:pt x="2237" y="3750"/>
                  <a:pt x="2332" y="3813"/>
                  <a:pt x="2458" y="3876"/>
                </a:cubicBezTo>
                <a:lnTo>
                  <a:pt x="2962" y="4034"/>
                </a:lnTo>
                <a:lnTo>
                  <a:pt x="2458" y="4191"/>
                </a:lnTo>
                <a:cubicBezTo>
                  <a:pt x="2332" y="4223"/>
                  <a:pt x="2237" y="4286"/>
                  <a:pt x="2206" y="4412"/>
                </a:cubicBezTo>
                <a:cubicBezTo>
                  <a:pt x="2174" y="4538"/>
                  <a:pt x="2143" y="4664"/>
                  <a:pt x="2206" y="4758"/>
                </a:cubicBezTo>
                <a:lnTo>
                  <a:pt x="2458" y="5231"/>
                </a:lnTo>
                <a:lnTo>
                  <a:pt x="1985" y="5010"/>
                </a:lnTo>
                <a:cubicBezTo>
                  <a:pt x="1922" y="4994"/>
                  <a:pt x="1859" y="4987"/>
                  <a:pt x="1804" y="4987"/>
                </a:cubicBezTo>
                <a:cubicBezTo>
                  <a:pt x="1749" y="4987"/>
                  <a:pt x="1702" y="4994"/>
                  <a:pt x="1670" y="5010"/>
                </a:cubicBezTo>
                <a:lnTo>
                  <a:pt x="189" y="5703"/>
                </a:lnTo>
                <a:cubicBezTo>
                  <a:pt x="95" y="5798"/>
                  <a:pt x="0" y="5924"/>
                  <a:pt x="0" y="6018"/>
                </a:cubicBezTo>
                <a:cubicBezTo>
                  <a:pt x="0" y="6144"/>
                  <a:pt x="95" y="6302"/>
                  <a:pt x="189" y="6333"/>
                </a:cubicBezTo>
                <a:lnTo>
                  <a:pt x="1670" y="7058"/>
                </a:lnTo>
                <a:cubicBezTo>
                  <a:pt x="1717" y="7074"/>
                  <a:pt x="1772" y="7082"/>
                  <a:pt x="1828" y="7082"/>
                </a:cubicBezTo>
                <a:cubicBezTo>
                  <a:pt x="1883" y="7082"/>
                  <a:pt x="1938" y="7074"/>
                  <a:pt x="1985" y="7058"/>
                </a:cubicBezTo>
                <a:lnTo>
                  <a:pt x="2458" y="6806"/>
                </a:lnTo>
                <a:lnTo>
                  <a:pt x="2206" y="7279"/>
                </a:lnTo>
                <a:cubicBezTo>
                  <a:pt x="2174" y="7405"/>
                  <a:pt x="2174" y="7531"/>
                  <a:pt x="2206" y="7657"/>
                </a:cubicBezTo>
                <a:cubicBezTo>
                  <a:pt x="2237" y="7751"/>
                  <a:pt x="2332" y="7846"/>
                  <a:pt x="2458" y="7877"/>
                </a:cubicBezTo>
                <a:lnTo>
                  <a:pt x="2962" y="8035"/>
                </a:lnTo>
                <a:lnTo>
                  <a:pt x="2458" y="8192"/>
                </a:lnTo>
                <a:cubicBezTo>
                  <a:pt x="2332" y="8224"/>
                  <a:pt x="2237" y="8318"/>
                  <a:pt x="2206" y="8444"/>
                </a:cubicBezTo>
                <a:lnTo>
                  <a:pt x="1702" y="9925"/>
                </a:lnTo>
                <a:cubicBezTo>
                  <a:pt x="1623" y="10161"/>
                  <a:pt x="1784" y="10397"/>
                  <a:pt x="2004" y="10397"/>
                </a:cubicBezTo>
                <a:cubicBezTo>
                  <a:pt x="2048" y="10397"/>
                  <a:pt x="2095" y="10387"/>
                  <a:pt x="2143" y="10366"/>
                </a:cubicBezTo>
                <a:lnTo>
                  <a:pt x="3623" y="9862"/>
                </a:lnTo>
                <a:cubicBezTo>
                  <a:pt x="3749" y="9799"/>
                  <a:pt x="3812" y="9736"/>
                  <a:pt x="3875" y="9610"/>
                </a:cubicBezTo>
                <a:lnTo>
                  <a:pt x="4033" y="9106"/>
                </a:lnTo>
                <a:lnTo>
                  <a:pt x="4190" y="9610"/>
                </a:lnTo>
                <a:cubicBezTo>
                  <a:pt x="4222" y="9736"/>
                  <a:pt x="4285" y="9799"/>
                  <a:pt x="4411" y="9862"/>
                </a:cubicBezTo>
                <a:cubicBezTo>
                  <a:pt x="4484" y="9880"/>
                  <a:pt x="4556" y="9898"/>
                  <a:pt x="4623" y="9898"/>
                </a:cubicBezTo>
                <a:cubicBezTo>
                  <a:pt x="4672" y="9898"/>
                  <a:pt x="4718" y="9889"/>
                  <a:pt x="4758" y="9862"/>
                </a:cubicBezTo>
                <a:lnTo>
                  <a:pt x="5230" y="9610"/>
                </a:lnTo>
                <a:lnTo>
                  <a:pt x="5010" y="10082"/>
                </a:lnTo>
                <a:cubicBezTo>
                  <a:pt x="4978" y="10208"/>
                  <a:pt x="4978" y="10334"/>
                  <a:pt x="5010" y="10398"/>
                </a:cubicBezTo>
                <a:lnTo>
                  <a:pt x="5703" y="11847"/>
                </a:lnTo>
                <a:cubicBezTo>
                  <a:pt x="5797" y="11973"/>
                  <a:pt x="5923" y="12067"/>
                  <a:pt x="6018" y="12067"/>
                </a:cubicBezTo>
                <a:cubicBezTo>
                  <a:pt x="6144" y="12067"/>
                  <a:pt x="6301" y="11973"/>
                  <a:pt x="6333" y="11847"/>
                </a:cubicBezTo>
                <a:lnTo>
                  <a:pt x="7057" y="10398"/>
                </a:lnTo>
                <a:cubicBezTo>
                  <a:pt x="7089" y="10271"/>
                  <a:pt x="7089" y="10177"/>
                  <a:pt x="7057" y="10082"/>
                </a:cubicBezTo>
                <a:lnTo>
                  <a:pt x="6805" y="9610"/>
                </a:lnTo>
                <a:lnTo>
                  <a:pt x="7278" y="9862"/>
                </a:lnTo>
                <a:cubicBezTo>
                  <a:pt x="7341" y="9878"/>
                  <a:pt x="7404" y="9886"/>
                  <a:pt x="7467" y="9886"/>
                </a:cubicBezTo>
                <a:cubicBezTo>
                  <a:pt x="7530" y="9886"/>
                  <a:pt x="7593" y="9878"/>
                  <a:pt x="7656" y="9862"/>
                </a:cubicBezTo>
                <a:cubicBezTo>
                  <a:pt x="7750" y="9799"/>
                  <a:pt x="7845" y="9736"/>
                  <a:pt x="7877" y="9610"/>
                </a:cubicBezTo>
                <a:lnTo>
                  <a:pt x="8034" y="9106"/>
                </a:lnTo>
                <a:lnTo>
                  <a:pt x="8192" y="9610"/>
                </a:lnTo>
                <a:cubicBezTo>
                  <a:pt x="8223" y="9736"/>
                  <a:pt x="8318" y="9799"/>
                  <a:pt x="8444" y="9862"/>
                </a:cubicBezTo>
                <a:lnTo>
                  <a:pt x="9924" y="10366"/>
                </a:lnTo>
                <a:cubicBezTo>
                  <a:pt x="9957" y="10373"/>
                  <a:pt x="9990" y="10377"/>
                  <a:pt x="10023" y="10377"/>
                </a:cubicBezTo>
                <a:cubicBezTo>
                  <a:pt x="10268" y="10377"/>
                  <a:pt x="10477" y="10175"/>
                  <a:pt x="10365" y="9925"/>
                </a:cubicBezTo>
                <a:lnTo>
                  <a:pt x="9861" y="8444"/>
                </a:lnTo>
                <a:cubicBezTo>
                  <a:pt x="9798" y="8318"/>
                  <a:pt x="9735" y="8224"/>
                  <a:pt x="9609" y="8192"/>
                </a:cubicBezTo>
                <a:lnTo>
                  <a:pt x="9105" y="8035"/>
                </a:lnTo>
                <a:lnTo>
                  <a:pt x="9609" y="7877"/>
                </a:lnTo>
                <a:cubicBezTo>
                  <a:pt x="9735" y="7846"/>
                  <a:pt x="9798" y="7751"/>
                  <a:pt x="9861" y="7657"/>
                </a:cubicBezTo>
                <a:cubicBezTo>
                  <a:pt x="9893" y="7531"/>
                  <a:pt x="9924" y="7405"/>
                  <a:pt x="9861" y="7279"/>
                </a:cubicBezTo>
                <a:lnTo>
                  <a:pt x="9609" y="6806"/>
                </a:lnTo>
                <a:lnTo>
                  <a:pt x="10082" y="7058"/>
                </a:lnTo>
                <a:cubicBezTo>
                  <a:pt x="10145" y="7074"/>
                  <a:pt x="10208" y="7082"/>
                  <a:pt x="10263" y="7082"/>
                </a:cubicBezTo>
                <a:cubicBezTo>
                  <a:pt x="10318" y="7082"/>
                  <a:pt x="10365" y="7074"/>
                  <a:pt x="10397" y="7058"/>
                </a:cubicBezTo>
                <a:lnTo>
                  <a:pt x="11846" y="6333"/>
                </a:lnTo>
                <a:cubicBezTo>
                  <a:pt x="11972" y="6270"/>
                  <a:pt x="12067" y="6144"/>
                  <a:pt x="12067" y="6018"/>
                </a:cubicBezTo>
                <a:cubicBezTo>
                  <a:pt x="12067" y="5924"/>
                  <a:pt x="11972" y="5766"/>
                  <a:pt x="11846" y="5703"/>
                </a:cubicBezTo>
                <a:lnTo>
                  <a:pt x="10397" y="5010"/>
                </a:lnTo>
                <a:cubicBezTo>
                  <a:pt x="10334" y="4994"/>
                  <a:pt x="10279" y="4987"/>
                  <a:pt x="10228" y="4987"/>
                </a:cubicBezTo>
                <a:cubicBezTo>
                  <a:pt x="10176" y="4987"/>
                  <a:pt x="10129" y="4994"/>
                  <a:pt x="10082" y="5010"/>
                </a:cubicBezTo>
                <a:lnTo>
                  <a:pt x="9609" y="5231"/>
                </a:lnTo>
                <a:lnTo>
                  <a:pt x="9861" y="4758"/>
                </a:lnTo>
                <a:cubicBezTo>
                  <a:pt x="9893" y="4664"/>
                  <a:pt x="9893" y="4538"/>
                  <a:pt x="9861" y="4412"/>
                </a:cubicBezTo>
                <a:cubicBezTo>
                  <a:pt x="9798" y="4286"/>
                  <a:pt x="9735" y="4223"/>
                  <a:pt x="9609" y="4191"/>
                </a:cubicBezTo>
                <a:lnTo>
                  <a:pt x="9105" y="4034"/>
                </a:lnTo>
                <a:lnTo>
                  <a:pt x="9609" y="3876"/>
                </a:lnTo>
                <a:cubicBezTo>
                  <a:pt x="9735" y="3813"/>
                  <a:pt x="9798" y="3750"/>
                  <a:pt x="9861" y="3624"/>
                </a:cubicBezTo>
                <a:lnTo>
                  <a:pt x="10365" y="2143"/>
                </a:lnTo>
                <a:cubicBezTo>
                  <a:pt x="10397" y="2017"/>
                  <a:pt x="10365" y="1860"/>
                  <a:pt x="10271" y="1765"/>
                </a:cubicBezTo>
                <a:cubicBezTo>
                  <a:pt x="10226" y="1721"/>
                  <a:pt x="10135" y="1676"/>
                  <a:pt x="10040" y="1676"/>
                </a:cubicBezTo>
                <a:cubicBezTo>
                  <a:pt x="10001" y="1676"/>
                  <a:pt x="9961" y="1684"/>
                  <a:pt x="9924" y="1702"/>
                </a:cubicBezTo>
                <a:lnTo>
                  <a:pt x="8444" y="2206"/>
                </a:lnTo>
                <a:cubicBezTo>
                  <a:pt x="8318" y="2238"/>
                  <a:pt x="8223" y="2332"/>
                  <a:pt x="8192" y="2458"/>
                </a:cubicBezTo>
                <a:lnTo>
                  <a:pt x="8034" y="2962"/>
                </a:lnTo>
                <a:lnTo>
                  <a:pt x="7877" y="2458"/>
                </a:lnTo>
                <a:cubicBezTo>
                  <a:pt x="7845" y="2332"/>
                  <a:pt x="7750" y="2238"/>
                  <a:pt x="7656" y="2206"/>
                </a:cubicBezTo>
                <a:cubicBezTo>
                  <a:pt x="7583" y="2188"/>
                  <a:pt x="7510" y="2170"/>
                  <a:pt x="7438" y="2170"/>
                </a:cubicBezTo>
                <a:cubicBezTo>
                  <a:pt x="7384" y="2170"/>
                  <a:pt x="7331" y="2180"/>
                  <a:pt x="7278" y="2206"/>
                </a:cubicBezTo>
                <a:lnTo>
                  <a:pt x="6805" y="2458"/>
                </a:lnTo>
                <a:lnTo>
                  <a:pt x="7057" y="1986"/>
                </a:lnTo>
                <a:cubicBezTo>
                  <a:pt x="7089" y="1860"/>
                  <a:pt x="7089" y="1734"/>
                  <a:pt x="7057" y="1671"/>
                </a:cubicBezTo>
                <a:lnTo>
                  <a:pt x="6333" y="190"/>
                </a:lnTo>
                <a:cubicBezTo>
                  <a:pt x="6270" y="95"/>
                  <a:pt x="6144" y="1"/>
                  <a:pt x="601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5" name="Google Shape;7385;p43"/>
          <p:cNvGrpSpPr/>
          <p:nvPr/>
        </p:nvGrpSpPr>
        <p:grpSpPr>
          <a:xfrm>
            <a:off x="7319127" y="2096516"/>
            <a:ext cx="341820" cy="340927"/>
            <a:chOff x="-15719925" y="2416825"/>
            <a:chExt cx="306400" cy="305600"/>
          </a:xfrm>
        </p:grpSpPr>
        <p:sp>
          <p:nvSpPr>
            <p:cNvPr id="7386" name="Google Shape;7386;p43"/>
            <p:cNvSpPr/>
            <p:nvPr/>
          </p:nvSpPr>
          <p:spPr>
            <a:xfrm>
              <a:off x="-15719925" y="2416825"/>
              <a:ext cx="306400" cy="305600"/>
            </a:xfrm>
            <a:custGeom>
              <a:avLst/>
              <a:gdLst/>
              <a:ahLst/>
              <a:cxnLst/>
              <a:rect l="l" t="t" r="r" b="b"/>
              <a:pathLst>
                <a:path w="12256" h="12224" extrusionOk="0">
                  <a:moveTo>
                    <a:pt x="6648" y="756"/>
                  </a:moveTo>
                  <a:lnTo>
                    <a:pt x="8002" y="3466"/>
                  </a:lnTo>
                  <a:cubicBezTo>
                    <a:pt x="8034" y="3560"/>
                    <a:pt x="8065" y="3592"/>
                    <a:pt x="8160" y="3623"/>
                  </a:cubicBezTo>
                  <a:lnTo>
                    <a:pt x="9451" y="4316"/>
                  </a:lnTo>
                  <a:lnTo>
                    <a:pt x="10617" y="7246"/>
                  </a:lnTo>
                  <a:lnTo>
                    <a:pt x="7845" y="7246"/>
                  </a:lnTo>
                  <a:lnTo>
                    <a:pt x="7215" y="5356"/>
                  </a:lnTo>
                  <a:cubicBezTo>
                    <a:pt x="7135" y="5198"/>
                    <a:pt x="6990" y="5128"/>
                    <a:pt x="6852" y="5128"/>
                  </a:cubicBezTo>
                  <a:cubicBezTo>
                    <a:pt x="6826" y="5128"/>
                    <a:pt x="6799" y="5130"/>
                    <a:pt x="6774" y="5135"/>
                  </a:cubicBezTo>
                  <a:cubicBezTo>
                    <a:pt x="6616" y="5167"/>
                    <a:pt x="6490" y="5419"/>
                    <a:pt x="6522" y="5576"/>
                  </a:cubicBezTo>
                  <a:lnTo>
                    <a:pt x="7089" y="7215"/>
                  </a:lnTo>
                  <a:lnTo>
                    <a:pt x="5167" y="7215"/>
                  </a:lnTo>
                  <a:lnTo>
                    <a:pt x="5797" y="4064"/>
                  </a:lnTo>
                  <a:cubicBezTo>
                    <a:pt x="5828" y="3875"/>
                    <a:pt x="5702" y="3686"/>
                    <a:pt x="5513" y="3623"/>
                  </a:cubicBezTo>
                  <a:cubicBezTo>
                    <a:pt x="5494" y="3620"/>
                    <a:pt x="5474" y="3618"/>
                    <a:pt x="5454" y="3618"/>
                  </a:cubicBezTo>
                  <a:cubicBezTo>
                    <a:pt x="5281" y="3618"/>
                    <a:pt x="5101" y="3737"/>
                    <a:pt x="5072" y="3907"/>
                  </a:cubicBezTo>
                  <a:lnTo>
                    <a:pt x="4411" y="7183"/>
                  </a:lnTo>
                  <a:lnTo>
                    <a:pt x="1607" y="7183"/>
                  </a:lnTo>
                  <a:lnTo>
                    <a:pt x="2142" y="4946"/>
                  </a:lnTo>
                  <a:lnTo>
                    <a:pt x="3466" y="4316"/>
                  </a:lnTo>
                  <a:cubicBezTo>
                    <a:pt x="3529" y="4253"/>
                    <a:pt x="3560" y="4222"/>
                    <a:pt x="3623" y="4159"/>
                  </a:cubicBezTo>
                  <a:lnTo>
                    <a:pt x="4253" y="2930"/>
                  </a:lnTo>
                  <a:lnTo>
                    <a:pt x="6175" y="2930"/>
                  </a:lnTo>
                  <a:cubicBezTo>
                    <a:pt x="6364" y="2930"/>
                    <a:pt x="6522" y="2772"/>
                    <a:pt x="6522" y="2583"/>
                  </a:cubicBezTo>
                  <a:cubicBezTo>
                    <a:pt x="6522" y="2363"/>
                    <a:pt x="6364" y="2205"/>
                    <a:pt x="6175" y="2205"/>
                  </a:cubicBezTo>
                  <a:lnTo>
                    <a:pt x="5230" y="2205"/>
                  </a:lnTo>
                  <a:lnTo>
                    <a:pt x="5702" y="756"/>
                  </a:lnTo>
                  <a:close/>
                  <a:moveTo>
                    <a:pt x="10397" y="7876"/>
                  </a:moveTo>
                  <a:lnTo>
                    <a:pt x="9830" y="8601"/>
                  </a:lnTo>
                  <a:lnTo>
                    <a:pt x="8916" y="8601"/>
                  </a:lnTo>
                  <a:cubicBezTo>
                    <a:pt x="8727" y="8601"/>
                    <a:pt x="8569" y="8758"/>
                    <a:pt x="8569" y="8947"/>
                  </a:cubicBezTo>
                  <a:cubicBezTo>
                    <a:pt x="8664" y="9199"/>
                    <a:pt x="8821" y="9357"/>
                    <a:pt x="9010" y="9357"/>
                  </a:cubicBezTo>
                  <a:lnTo>
                    <a:pt x="9357" y="9357"/>
                  </a:lnTo>
                  <a:lnTo>
                    <a:pt x="8821" y="10050"/>
                  </a:lnTo>
                  <a:lnTo>
                    <a:pt x="7561" y="10050"/>
                  </a:lnTo>
                  <a:cubicBezTo>
                    <a:pt x="7435" y="10050"/>
                    <a:pt x="7278" y="10145"/>
                    <a:pt x="7246" y="10239"/>
                  </a:cubicBezTo>
                  <a:lnTo>
                    <a:pt x="6616" y="11468"/>
                  </a:lnTo>
                  <a:lnTo>
                    <a:pt x="5576" y="11468"/>
                  </a:lnTo>
                  <a:lnTo>
                    <a:pt x="5041" y="10775"/>
                  </a:lnTo>
                  <a:lnTo>
                    <a:pt x="6080" y="10775"/>
                  </a:lnTo>
                  <a:cubicBezTo>
                    <a:pt x="6301" y="10775"/>
                    <a:pt x="6459" y="10617"/>
                    <a:pt x="6459" y="10397"/>
                  </a:cubicBezTo>
                  <a:cubicBezTo>
                    <a:pt x="6459" y="10208"/>
                    <a:pt x="6301" y="10050"/>
                    <a:pt x="6080" y="10050"/>
                  </a:cubicBezTo>
                  <a:lnTo>
                    <a:pt x="4474" y="10050"/>
                  </a:lnTo>
                  <a:lnTo>
                    <a:pt x="3529" y="8758"/>
                  </a:lnTo>
                  <a:cubicBezTo>
                    <a:pt x="3466" y="8664"/>
                    <a:pt x="3371" y="8601"/>
                    <a:pt x="3245" y="8601"/>
                  </a:cubicBezTo>
                  <a:lnTo>
                    <a:pt x="2048" y="8601"/>
                  </a:lnTo>
                  <a:lnTo>
                    <a:pt x="1670" y="7876"/>
                  </a:lnTo>
                  <a:close/>
                  <a:moveTo>
                    <a:pt x="5419" y="0"/>
                  </a:moveTo>
                  <a:cubicBezTo>
                    <a:pt x="5261" y="0"/>
                    <a:pt x="5135" y="126"/>
                    <a:pt x="5072" y="252"/>
                  </a:cubicBezTo>
                  <a:lnTo>
                    <a:pt x="4442" y="2174"/>
                  </a:lnTo>
                  <a:lnTo>
                    <a:pt x="3970" y="2174"/>
                  </a:lnTo>
                  <a:cubicBezTo>
                    <a:pt x="3844" y="2174"/>
                    <a:pt x="3686" y="2237"/>
                    <a:pt x="3655" y="2363"/>
                  </a:cubicBezTo>
                  <a:lnTo>
                    <a:pt x="2993" y="3718"/>
                  </a:lnTo>
                  <a:lnTo>
                    <a:pt x="1638" y="4379"/>
                  </a:lnTo>
                  <a:cubicBezTo>
                    <a:pt x="1575" y="4411"/>
                    <a:pt x="1481" y="4505"/>
                    <a:pt x="1449" y="4600"/>
                  </a:cubicBezTo>
                  <a:lnTo>
                    <a:pt x="819" y="7215"/>
                  </a:lnTo>
                  <a:lnTo>
                    <a:pt x="347" y="7215"/>
                  </a:lnTo>
                  <a:cubicBezTo>
                    <a:pt x="158" y="7215"/>
                    <a:pt x="0" y="7372"/>
                    <a:pt x="0" y="7561"/>
                  </a:cubicBezTo>
                  <a:cubicBezTo>
                    <a:pt x="0" y="7750"/>
                    <a:pt x="158" y="7908"/>
                    <a:pt x="347" y="7908"/>
                  </a:cubicBezTo>
                  <a:lnTo>
                    <a:pt x="851" y="7908"/>
                  </a:lnTo>
                  <a:lnTo>
                    <a:pt x="1481" y="9136"/>
                  </a:lnTo>
                  <a:cubicBezTo>
                    <a:pt x="1575" y="9262"/>
                    <a:pt x="1670" y="9325"/>
                    <a:pt x="1796" y="9325"/>
                  </a:cubicBezTo>
                  <a:lnTo>
                    <a:pt x="3056" y="9325"/>
                  </a:lnTo>
                  <a:lnTo>
                    <a:pt x="3623" y="10050"/>
                  </a:lnTo>
                  <a:lnTo>
                    <a:pt x="2552" y="10050"/>
                  </a:lnTo>
                  <a:cubicBezTo>
                    <a:pt x="2363" y="10050"/>
                    <a:pt x="2205" y="10208"/>
                    <a:pt x="2205" y="10397"/>
                  </a:cubicBezTo>
                  <a:cubicBezTo>
                    <a:pt x="2205" y="10617"/>
                    <a:pt x="2363" y="10775"/>
                    <a:pt x="2552" y="10775"/>
                  </a:cubicBezTo>
                  <a:lnTo>
                    <a:pt x="4159" y="10775"/>
                  </a:lnTo>
                  <a:lnTo>
                    <a:pt x="5104" y="12066"/>
                  </a:lnTo>
                  <a:cubicBezTo>
                    <a:pt x="5198" y="12129"/>
                    <a:pt x="5261" y="12224"/>
                    <a:pt x="5387" y="12224"/>
                  </a:cubicBezTo>
                  <a:lnTo>
                    <a:pt x="6805" y="12224"/>
                  </a:lnTo>
                  <a:cubicBezTo>
                    <a:pt x="6931" y="12224"/>
                    <a:pt x="7089" y="12129"/>
                    <a:pt x="7120" y="12035"/>
                  </a:cubicBezTo>
                  <a:lnTo>
                    <a:pt x="7750" y="10806"/>
                  </a:lnTo>
                  <a:lnTo>
                    <a:pt x="8979" y="10806"/>
                  </a:lnTo>
                  <a:cubicBezTo>
                    <a:pt x="9073" y="10806"/>
                    <a:pt x="9199" y="10775"/>
                    <a:pt x="9231" y="10649"/>
                  </a:cubicBezTo>
                  <a:lnTo>
                    <a:pt x="10176" y="9357"/>
                  </a:lnTo>
                  <a:lnTo>
                    <a:pt x="11184" y="9357"/>
                  </a:lnTo>
                  <a:cubicBezTo>
                    <a:pt x="11373" y="9357"/>
                    <a:pt x="11531" y="9199"/>
                    <a:pt x="11531" y="8979"/>
                  </a:cubicBezTo>
                  <a:cubicBezTo>
                    <a:pt x="11531" y="8790"/>
                    <a:pt x="11373" y="8632"/>
                    <a:pt x="11184" y="8632"/>
                  </a:cubicBezTo>
                  <a:lnTo>
                    <a:pt x="10775" y="8632"/>
                  </a:lnTo>
                  <a:lnTo>
                    <a:pt x="11342" y="7908"/>
                  </a:lnTo>
                  <a:lnTo>
                    <a:pt x="11877" y="7908"/>
                  </a:lnTo>
                  <a:cubicBezTo>
                    <a:pt x="12098" y="7908"/>
                    <a:pt x="12255" y="7750"/>
                    <a:pt x="12255" y="7561"/>
                  </a:cubicBezTo>
                  <a:cubicBezTo>
                    <a:pt x="12255" y="7372"/>
                    <a:pt x="12098" y="7215"/>
                    <a:pt x="11877" y="7215"/>
                  </a:cubicBezTo>
                  <a:lnTo>
                    <a:pt x="11373" y="7215"/>
                  </a:lnTo>
                  <a:lnTo>
                    <a:pt x="10019" y="3875"/>
                  </a:lnTo>
                  <a:cubicBezTo>
                    <a:pt x="9987" y="3781"/>
                    <a:pt x="9956" y="3718"/>
                    <a:pt x="9861" y="3655"/>
                  </a:cubicBezTo>
                  <a:lnTo>
                    <a:pt x="8538" y="2993"/>
                  </a:lnTo>
                  <a:lnTo>
                    <a:pt x="7152" y="189"/>
                  </a:lnTo>
                  <a:cubicBezTo>
                    <a:pt x="7089" y="95"/>
                    <a:pt x="6963" y="0"/>
                    <a:pt x="68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3"/>
            <p:cNvSpPr/>
            <p:nvPr/>
          </p:nvSpPr>
          <p:spPr>
            <a:xfrm>
              <a:off x="-15467900" y="2686175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96" y="694"/>
                  </a:lnTo>
                  <a:cubicBezTo>
                    <a:pt x="1985" y="694"/>
                    <a:pt x="2143" y="536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3"/>
            <p:cNvSpPr/>
            <p:nvPr/>
          </p:nvSpPr>
          <p:spPr>
            <a:xfrm>
              <a:off x="-15718350" y="270350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827" y="725"/>
                  </a:lnTo>
                  <a:cubicBezTo>
                    <a:pt x="2016" y="725"/>
                    <a:pt x="2174" y="568"/>
                    <a:pt x="2174" y="347"/>
                  </a:cubicBezTo>
                  <a:cubicBezTo>
                    <a:pt x="2174" y="158"/>
                    <a:pt x="2016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9" name="Google Shape;7389;p43"/>
          <p:cNvSpPr/>
          <p:nvPr/>
        </p:nvSpPr>
        <p:spPr>
          <a:xfrm>
            <a:off x="1873789" y="1675812"/>
            <a:ext cx="342684" cy="341401"/>
          </a:xfrm>
          <a:custGeom>
            <a:avLst/>
            <a:gdLst/>
            <a:ahLst/>
            <a:cxnLst/>
            <a:rect l="l" t="t" r="r" b="b"/>
            <a:pathLst>
              <a:path w="12287" h="12241" extrusionOk="0">
                <a:moveTo>
                  <a:pt x="6207" y="1056"/>
                </a:moveTo>
                <a:lnTo>
                  <a:pt x="6553" y="1560"/>
                </a:lnTo>
                <a:cubicBezTo>
                  <a:pt x="6994" y="2253"/>
                  <a:pt x="7656" y="2663"/>
                  <a:pt x="8443" y="2820"/>
                </a:cubicBezTo>
                <a:cubicBezTo>
                  <a:pt x="8191" y="3261"/>
                  <a:pt x="8097" y="3765"/>
                  <a:pt x="8002" y="4332"/>
                </a:cubicBezTo>
                <a:cubicBezTo>
                  <a:pt x="7939" y="5152"/>
                  <a:pt x="8097" y="5939"/>
                  <a:pt x="8443" y="6506"/>
                </a:cubicBezTo>
                <a:cubicBezTo>
                  <a:pt x="8498" y="6588"/>
                  <a:pt x="8623" y="6670"/>
                  <a:pt x="8758" y="6670"/>
                </a:cubicBezTo>
                <a:cubicBezTo>
                  <a:pt x="8779" y="6670"/>
                  <a:pt x="8800" y="6668"/>
                  <a:pt x="8821" y="6664"/>
                </a:cubicBezTo>
                <a:cubicBezTo>
                  <a:pt x="9420" y="6506"/>
                  <a:pt x="9924" y="6223"/>
                  <a:pt x="10365" y="5908"/>
                </a:cubicBezTo>
                <a:cubicBezTo>
                  <a:pt x="10680" y="6254"/>
                  <a:pt x="11090" y="6569"/>
                  <a:pt x="11499" y="6853"/>
                </a:cubicBezTo>
                <a:cubicBezTo>
                  <a:pt x="11279" y="7325"/>
                  <a:pt x="11153" y="7798"/>
                  <a:pt x="11153" y="8271"/>
                </a:cubicBezTo>
                <a:cubicBezTo>
                  <a:pt x="10586" y="8302"/>
                  <a:pt x="10082" y="8428"/>
                  <a:pt x="9578" y="8617"/>
                </a:cubicBezTo>
                <a:cubicBezTo>
                  <a:pt x="9389" y="8712"/>
                  <a:pt x="9294" y="8932"/>
                  <a:pt x="9389" y="9090"/>
                </a:cubicBezTo>
                <a:lnTo>
                  <a:pt x="9704" y="9751"/>
                </a:lnTo>
                <a:lnTo>
                  <a:pt x="7183" y="8932"/>
                </a:lnTo>
                <a:lnTo>
                  <a:pt x="9861" y="7861"/>
                </a:lnTo>
                <a:cubicBezTo>
                  <a:pt x="10050" y="7798"/>
                  <a:pt x="10145" y="7609"/>
                  <a:pt x="10050" y="7388"/>
                </a:cubicBezTo>
                <a:cubicBezTo>
                  <a:pt x="10003" y="7247"/>
                  <a:pt x="9867" y="7176"/>
                  <a:pt x="9722" y="7176"/>
                </a:cubicBezTo>
                <a:cubicBezTo>
                  <a:pt x="9674" y="7176"/>
                  <a:pt x="9625" y="7184"/>
                  <a:pt x="9578" y="7199"/>
                </a:cubicBezTo>
                <a:lnTo>
                  <a:pt x="6522" y="8428"/>
                </a:lnTo>
                <a:lnTo>
                  <a:pt x="6522" y="3986"/>
                </a:lnTo>
                <a:cubicBezTo>
                  <a:pt x="6522" y="3765"/>
                  <a:pt x="6364" y="3608"/>
                  <a:pt x="6144" y="3608"/>
                </a:cubicBezTo>
                <a:cubicBezTo>
                  <a:pt x="5955" y="3608"/>
                  <a:pt x="5797" y="3765"/>
                  <a:pt x="5797" y="3986"/>
                </a:cubicBezTo>
                <a:lnTo>
                  <a:pt x="5797" y="8428"/>
                </a:lnTo>
                <a:lnTo>
                  <a:pt x="2710" y="7199"/>
                </a:lnTo>
                <a:cubicBezTo>
                  <a:pt x="2662" y="7184"/>
                  <a:pt x="2615" y="7176"/>
                  <a:pt x="2570" y="7176"/>
                </a:cubicBezTo>
                <a:cubicBezTo>
                  <a:pt x="2434" y="7176"/>
                  <a:pt x="2316" y="7247"/>
                  <a:pt x="2268" y="7388"/>
                </a:cubicBezTo>
                <a:cubicBezTo>
                  <a:pt x="2174" y="7609"/>
                  <a:pt x="2268" y="7798"/>
                  <a:pt x="2457" y="7861"/>
                </a:cubicBezTo>
                <a:lnTo>
                  <a:pt x="5135" y="8932"/>
                </a:lnTo>
                <a:lnTo>
                  <a:pt x="2615" y="9751"/>
                </a:lnTo>
                <a:lnTo>
                  <a:pt x="2930" y="9090"/>
                </a:lnTo>
                <a:cubicBezTo>
                  <a:pt x="2993" y="8901"/>
                  <a:pt x="2930" y="8712"/>
                  <a:pt x="2741" y="8617"/>
                </a:cubicBezTo>
                <a:cubicBezTo>
                  <a:pt x="2205" y="8397"/>
                  <a:pt x="1701" y="8271"/>
                  <a:pt x="1166" y="8271"/>
                </a:cubicBezTo>
                <a:cubicBezTo>
                  <a:pt x="1166" y="7798"/>
                  <a:pt x="1040" y="7325"/>
                  <a:pt x="882" y="6853"/>
                </a:cubicBezTo>
                <a:cubicBezTo>
                  <a:pt x="1323" y="6569"/>
                  <a:pt x="1701" y="6254"/>
                  <a:pt x="2016" y="5908"/>
                </a:cubicBezTo>
                <a:cubicBezTo>
                  <a:pt x="2457" y="6254"/>
                  <a:pt x="2962" y="6506"/>
                  <a:pt x="3560" y="6664"/>
                </a:cubicBezTo>
                <a:cubicBezTo>
                  <a:pt x="3596" y="6671"/>
                  <a:pt x="3631" y="6675"/>
                  <a:pt x="3665" y="6675"/>
                </a:cubicBezTo>
                <a:cubicBezTo>
                  <a:pt x="3784" y="6675"/>
                  <a:pt x="3889" y="6628"/>
                  <a:pt x="3938" y="6506"/>
                </a:cubicBezTo>
                <a:cubicBezTo>
                  <a:pt x="4316" y="5939"/>
                  <a:pt x="4411" y="5152"/>
                  <a:pt x="4379" y="4332"/>
                </a:cubicBezTo>
                <a:cubicBezTo>
                  <a:pt x="4348" y="3734"/>
                  <a:pt x="4190" y="3230"/>
                  <a:pt x="3938" y="2820"/>
                </a:cubicBezTo>
                <a:cubicBezTo>
                  <a:pt x="4694" y="2663"/>
                  <a:pt x="5356" y="2190"/>
                  <a:pt x="5828" y="1560"/>
                </a:cubicBezTo>
                <a:lnTo>
                  <a:pt x="6207" y="1056"/>
                </a:lnTo>
                <a:close/>
                <a:moveTo>
                  <a:pt x="6116" y="1"/>
                </a:moveTo>
                <a:cubicBezTo>
                  <a:pt x="6002" y="1"/>
                  <a:pt x="5892" y="48"/>
                  <a:pt x="5828" y="142"/>
                </a:cubicBezTo>
                <a:lnTo>
                  <a:pt x="5198" y="1150"/>
                </a:lnTo>
                <a:cubicBezTo>
                  <a:pt x="4789" y="1781"/>
                  <a:pt x="4064" y="2159"/>
                  <a:pt x="3277" y="2159"/>
                </a:cubicBezTo>
                <a:cubicBezTo>
                  <a:pt x="2962" y="2159"/>
                  <a:pt x="2804" y="2568"/>
                  <a:pt x="3056" y="2757"/>
                </a:cubicBezTo>
                <a:cubicBezTo>
                  <a:pt x="3371" y="3072"/>
                  <a:pt x="3592" y="3671"/>
                  <a:pt x="3623" y="4364"/>
                </a:cubicBezTo>
                <a:cubicBezTo>
                  <a:pt x="3686" y="4931"/>
                  <a:pt x="3592" y="5467"/>
                  <a:pt x="3434" y="5876"/>
                </a:cubicBezTo>
                <a:cubicBezTo>
                  <a:pt x="2962" y="5719"/>
                  <a:pt x="2520" y="5435"/>
                  <a:pt x="2174" y="5120"/>
                </a:cubicBezTo>
                <a:cubicBezTo>
                  <a:pt x="2103" y="5049"/>
                  <a:pt x="2019" y="5016"/>
                  <a:pt x="1937" y="5016"/>
                </a:cubicBezTo>
                <a:cubicBezTo>
                  <a:pt x="1837" y="5016"/>
                  <a:pt x="1739" y="5065"/>
                  <a:pt x="1670" y="5152"/>
                </a:cubicBezTo>
                <a:cubicBezTo>
                  <a:pt x="1323" y="5624"/>
                  <a:pt x="851" y="6065"/>
                  <a:pt x="252" y="6349"/>
                </a:cubicBezTo>
                <a:cubicBezTo>
                  <a:pt x="95" y="6412"/>
                  <a:pt x="0" y="6601"/>
                  <a:pt x="95" y="6790"/>
                </a:cubicBezTo>
                <a:cubicBezTo>
                  <a:pt x="347" y="7388"/>
                  <a:pt x="441" y="8018"/>
                  <a:pt x="410" y="8586"/>
                </a:cubicBezTo>
                <a:cubicBezTo>
                  <a:pt x="410" y="8712"/>
                  <a:pt x="441" y="8775"/>
                  <a:pt x="536" y="8838"/>
                </a:cubicBezTo>
                <a:cubicBezTo>
                  <a:pt x="630" y="8964"/>
                  <a:pt x="788" y="8964"/>
                  <a:pt x="945" y="8964"/>
                </a:cubicBezTo>
                <a:cubicBezTo>
                  <a:pt x="1355" y="8964"/>
                  <a:pt x="1701" y="9058"/>
                  <a:pt x="2111" y="9153"/>
                </a:cubicBezTo>
                <a:lnTo>
                  <a:pt x="1544" y="10224"/>
                </a:lnTo>
                <a:cubicBezTo>
                  <a:pt x="1406" y="10472"/>
                  <a:pt x="1606" y="10745"/>
                  <a:pt x="1870" y="10745"/>
                </a:cubicBezTo>
                <a:cubicBezTo>
                  <a:pt x="1907" y="10745"/>
                  <a:pt x="1946" y="10740"/>
                  <a:pt x="1985" y="10728"/>
                </a:cubicBezTo>
                <a:lnTo>
                  <a:pt x="5797" y="9499"/>
                </a:lnTo>
                <a:lnTo>
                  <a:pt x="5797" y="11894"/>
                </a:lnTo>
                <a:cubicBezTo>
                  <a:pt x="5797" y="12083"/>
                  <a:pt x="5955" y="12240"/>
                  <a:pt x="6144" y="12240"/>
                </a:cubicBezTo>
                <a:cubicBezTo>
                  <a:pt x="6364" y="12240"/>
                  <a:pt x="6522" y="12083"/>
                  <a:pt x="6522" y="11894"/>
                </a:cubicBezTo>
                <a:lnTo>
                  <a:pt x="6522" y="9499"/>
                </a:lnTo>
                <a:lnTo>
                  <a:pt x="10334" y="10728"/>
                </a:lnTo>
                <a:cubicBezTo>
                  <a:pt x="10382" y="10747"/>
                  <a:pt x="10431" y="10756"/>
                  <a:pt x="10476" y="10756"/>
                </a:cubicBezTo>
                <a:cubicBezTo>
                  <a:pt x="10726" y="10756"/>
                  <a:pt x="10908" y="10490"/>
                  <a:pt x="10775" y="10224"/>
                </a:cubicBezTo>
                <a:lnTo>
                  <a:pt x="10208" y="9153"/>
                </a:lnTo>
                <a:cubicBezTo>
                  <a:pt x="10554" y="9058"/>
                  <a:pt x="10964" y="8964"/>
                  <a:pt x="11342" y="8964"/>
                </a:cubicBezTo>
                <a:cubicBezTo>
                  <a:pt x="11387" y="8964"/>
                  <a:pt x="11432" y="8966"/>
                  <a:pt x="11476" y="8966"/>
                </a:cubicBezTo>
                <a:cubicBezTo>
                  <a:pt x="11587" y="8966"/>
                  <a:pt x="11693" y="8950"/>
                  <a:pt x="11783" y="8838"/>
                </a:cubicBezTo>
                <a:cubicBezTo>
                  <a:pt x="11846" y="8775"/>
                  <a:pt x="11909" y="8680"/>
                  <a:pt x="11909" y="8586"/>
                </a:cubicBezTo>
                <a:cubicBezTo>
                  <a:pt x="11877" y="7987"/>
                  <a:pt x="11972" y="7388"/>
                  <a:pt x="12224" y="6790"/>
                </a:cubicBezTo>
                <a:cubicBezTo>
                  <a:pt x="12287" y="6601"/>
                  <a:pt x="12224" y="6412"/>
                  <a:pt x="12003" y="6349"/>
                </a:cubicBezTo>
                <a:cubicBezTo>
                  <a:pt x="11436" y="6065"/>
                  <a:pt x="10964" y="5624"/>
                  <a:pt x="10586" y="5152"/>
                </a:cubicBezTo>
                <a:cubicBezTo>
                  <a:pt x="10534" y="5065"/>
                  <a:pt x="10434" y="5016"/>
                  <a:pt x="10329" y="5016"/>
                </a:cubicBezTo>
                <a:cubicBezTo>
                  <a:pt x="10243" y="5016"/>
                  <a:pt x="10153" y="5049"/>
                  <a:pt x="10082" y="5120"/>
                </a:cubicBezTo>
                <a:cubicBezTo>
                  <a:pt x="9735" y="5435"/>
                  <a:pt x="9294" y="5719"/>
                  <a:pt x="8821" y="5876"/>
                </a:cubicBezTo>
                <a:cubicBezTo>
                  <a:pt x="8664" y="5467"/>
                  <a:pt x="8601" y="4931"/>
                  <a:pt x="8632" y="4364"/>
                </a:cubicBezTo>
                <a:cubicBezTo>
                  <a:pt x="8664" y="3702"/>
                  <a:pt x="8916" y="3072"/>
                  <a:pt x="9231" y="2757"/>
                </a:cubicBezTo>
                <a:cubicBezTo>
                  <a:pt x="9452" y="2505"/>
                  <a:pt x="9294" y="2159"/>
                  <a:pt x="8979" y="2159"/>
                </a:cubicBezTo>
                <a:cubicBezTo>
                  <a:pt x="8191" y="2159"/>
                  <a:pt x="7498" y="1781"/>
                  <a:pt x="7057" y="1150"/>
                </a:cubicBezTo>
                <a:lnTo>
                  <a:pt x="6427" y="142"/>
                </a:lnTo>
                <a:cubicBezTo>
                  <a:pt x="6348" y="48"/>
                  <a:pt x="6230" y="1"/>
                  <a:pt x="61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0" name="Google Shape;7390;p43"/>
          <p:cNvSpPr/>
          <p:nvPr/>
        </p:nvSpPr>
        <p:spPr>
          <a:xfrm>
            <a:off x="1875100" y="2138148"/>
            <a:ext cx="340063" cy="257871"/>
          </a:xfrm>
          <a:custGeom>
            <a:avLst/>
            <a:gdLst/>
            <a:ahLst/>
            <a:cxnLst/>
            <a:rect l="l" t="t" r="r" b="b"/>
            <a:pathLst>
              <a:path w="12193" h="9246" extrusionOk="0">
                <a:moveTo>
                  <a:pt x="3781" y="1936"/>
                </a:moveTo>
                <a:lnTo>
                  <a:pt x="3907" y="2881"/>
                </a:lnTo>
                <a:lnTo>
                  <a:pt x="3466" y="2881"/>
                </a:lnTo>
                <a:lnTo>
                  <a:pt x="3781" y="1936"/>
                </a:lnTo>
                <a:close/>
                <a:moveTo>
                  <a:pt x="2489" y="3574"/>
                </a:moveTo>
                <a:lnTo>
                  <a:pt x="2017" y="4961"/>
                </a:lnTo>
                <a:cubicBezTo>
                  <a:pt x="1387" y="4771"/>
                  <a:pt x="914" y="4267"/>
                  <a:pt x="757" y="3574"/>
                </a:cubicBezTo>
                <a:close/>
                <a:moveTo>
                  <a:pt x="7877" y="3574"/>
                </a:moveTo>
                <a:lnTo>
                  <a:pt x="7877" y="3952"/>
                </a:lnTo>
                <a:cubicBezTo>
                  <a:pt x="7877" y="4425"/>
                  <a:pt x="7562" y="4835"/>
                  <a:pt x="7089" y="4961"/>
                </a:cubicBezTo>
                <a:cubicBezTo>
                  <a:pt x="7058" y="4835"/>
                  <a:pt x="7026" y="4740"/>
                  <a:pt x="6932" y="4614"/>
                </a:cubicBezTo>
                <a:lnTo>
                  <a:pt x="6302" y="3574"/>
                </a:lnTo>
                <a:close/>
                <a:moveTo>
                  <a:pt x="4033" y="3574"/>
                </a:moveTo>
                <a:lnTo>
                  <a:pt x="4222" y="4992"/>
                </a:lnTo>
                <a:lnTo>
                  <a:pt x="2773" y="4992"/>
                </a:lnTo>
                <a:lnTo>
                  <a:pt x="3246" y="3574"/>
                </a:lnTo>
                <a:close/>
                <a:moveTo>
                  <a:pt x="10712" y="3574"/>
                </a:moveTo>
                <a:cubicBezTo>
                  <a:pt x="11153" y="3637"/>
                  <a:pt x="11468" y="3952"/>
                  <a:pt x="11468" y="4330"/>
                </a:cubicBezTo>
                <a:cubicBezTo>
                  <a:pt x="11437" y="4740"/>
                  <a:pt x="11153" y="4992"/>
                  <a:pt x="10775" y="4992"/>
                </a:cubicBezTo>
                <a:cubicBezTo>
                  <a:pt x="10366" y="4992"/>
                  <a:pt x="10051" y="4677"/>
                  <a:pt x="10051" y="4299"/>
                </a:cubicBezTo>
                <a:cubicBezTo>
                  <a:pt x="10051" y="3889"/>
                  <a:pt x="10334" y="3574"/>
                  <a:pt x="10712" y="3574"/>
                </a:cubicBezTo>
                <a:close/>
                <a:moveTo>
                  <a:pt x="4537" y="2062"/>
                </a:moveTo>
                <a:lnTo>
                  <a:pt x="6365" y="4992"/>
                </a:lnTo>
                <a:cubicBezTo>
                  <a:pt x="6428" y="5118"/>
                  <a:pt x="6491" y="5244"/>
                  <a:pt x="6491" y="5370"/>
                </a:cubicBezTo>
                <a:cubicBezTo>
                  <a:pt x="6491" y="5748"/>
                  <a:pt x="6176" y="6063"/>
                  <a:pt x="5766" y="6063"/>
                </a:cubicBezTo>
                <a:cubicBezTo>
                  <a:pt x="5356" y="6063"/>
                  <a:pt x="5104" y="5843"/>
                  <a:pt x="5010" y="5465"/>
                </a:cubicBezTo>
                <a:lnTo>
                  <a:pt x="4537" y="2062"/>
                </a:lnTo>
                <a:close/>
                <a:moveTo>
                  <a:pt x="9515" y="3543"/>
                </a:moveTo>
                <a:cubicBezTo>
                  <a:pt x="9389" y="3732"/>
                  <a:pt x="9295" y="3984"/>
                  <a:pt x="9295" y="4236"/>
                </a:cubicBezTo>
                <a:cubicBezTo>
                  <a:pt x="9295" y="5024"/>
                  <a:pt x="9925" y="5654"/>
                  <a:pt x="10712" y="5654"/>
                </a:cubicBezTo>
                <a:lnTo>
                  <a:pt x="10870" y="5654"/>
                </a:lnTo>
                <a:lnTo>
                  <a:pt x="10397" y="6693"/>
                </a:lnTo>
                <a:cubicBezTo>
                  <a:pt x="10303" y="6977"/>
                  <a:pt x="10019" y="7134"/>
                  <a:pt x="9704" y="7134"/>
                </a:cubicBezTo>
                <a:lnTo>
                  <a:pt x="4663" y="7134"/>
                </a:lnTo>
                <a:cubicBezTo>
                  <a:pt x="3781" y="7134"/>
                  <a:pt x="3088" y="6504"/>
                  <a:pt x="2931" y="5717"/>
                </a:cubicBezTo>
                <a:lnTo>
                  <a:pt x="4348" y="5717"/>
                </a:lnTo>
                <a:cubicBezTo>
                  <a:pt x="4506" y="6347"/>
                  <a:pt x="5041" y="6788"/>
                  <a:pt x="5734" y="6788"/>
                </a:cubicBezTo>
                <a:cubicBezTo>
                  <a:pt x="6396" y="6788"/>
                  <a:pt x="6932" y="6315"/>
                  <a:pt x="7089" y="5654"/>
                </a:cubicBezTo>
                <a:cubicBezTo>
                  <a:pt x="7940" y="5496"/>
                  <a:pt x="8570" y="4803"/>
                  <a:pt x="8570" y="3889"/>
                </a:cubicBezTo>
                <a:lnTo>
                  <a:pt x="8570" y="3543"/>
                </a:lnTo>
                <a:close/>
                <a:moveTo>
                  <a:pt x="3928" y="1"/>
                </a:moveTo>
                <a:cubicBezTo>
                  <a:pt x="3795" y="1"/>
                  <a:pt x="3661" y="81"/>
                  <a:pt x="3592" y="235"/>
                </a:cubicBezTo>
                <a:lnTo>
                  <a:pt x="2742" y="2850"/>
                </a:lnTo>
                <a:lnTo>
                  <a:pt x="379" y="2850"/>
                </a:lnTo>
                <a:cubicBezTo>
                  <a:pt x="158" y="2850"/>
                  <a:pt x="1" y="3007"/>
                  <a:pt x="1" y="3196"/>
                </a:cubicBezTo>
                <a:cubicBezTo>
                  <a:pt x="1" y="4330"/>
                  <a:pt x="757" y="5276"/>
                  <a:pt x="1828" y="5591"/>
                </a:cubicBezTo>
                <a:lnTo>
                  <a:pt x="851" y="8552"/>
                </a:lnTo>
                <a:lnTo>
                  <a:pt x="379" y="8552"/>
                </a:lnTo>
                <a:cubicBezTo>
                  <a:pt x="158" y="8552"/>
                  <a:pt x="1" y="8710"/>
                  <a:pt x="1" y="8899"/>
                </a:cubicBezTo>
                <a:cubicBezTo>
                  <a:pt x="1" y="9088"/>
                  <a:pt x="158" y="9245"/>
                  <a:pt x="379" y="9245"/>
                </a:cubicBezTo>
                <a:lnTo>
                  <a:pt x="1072" y="9245"/>
                </a:lnTo>
                <a:cubicBezTo>
                  <a:pt x="1229" y="9245"/>
                  <a:pt x="1355" y="9182"/>
                  <a:pt x="1450" y="9025"/>
                </a:cubicBezTo>
                <a:lnTo>
                  <a:pt x="2332" y="6252"/>
                </a:lnTo>
                <a:cubicBezTo>
                  <a:pt x="2710" y="7166"/>
                  <a:pt x="3592" y="7827"/>
                  <a:pt x="4663" y="7827"/>
                </a:cubicBezTo>
                <a:lnTo>
                  <a:pt x="6837" y="7827"/>
                </a:lnTo>
                <a:lnTo>
                  <a:pt x="6554" y="8552"/>
                </a:lnTo>
                <a:lnTo>
                  <a:pt x="6081" y="8552"/>
                </a:lnTo>
                <a:cubicBezTo>
                  <a:pt x="5892" y="8552"/>
                  <a:pt x="5734" y="8710"/>
                  <a:pt x="5734" y="8899"/>
                </a:cubicBezTo>
                <a:cubicBezTo>
                  <a:pt x="5734" y="9088"/>
                  <a:pt x="5892" y="9245"/>
                  <a:pt x="6081" y="9245"/>
                </a:cubicBezTo>
                <a:lnTo>
                  <a:pt x="6806" y="9245"/>
                </a:lnTo>
                <a:cubicBezTo>
                  <a:pt x="6963" y="9245"/>
                  <a:pt x="7058" y="9182"/>
                  <a:pt x="7121" y="9025"/>
                </a:cubicBezTo>
                <a:lnTo>
                  <a:pt x="7593" y="7796"/>
                </a:lnTo>
                <a:lnTo>
                  <a:pt x="8853" y="7796"/>
                </a:lnTo>
                <a:lnTo>
                  <a:pt x="9326" y="9025"/>
                </a:lnTo>
                <a:cubicBezTo>
                  <a:pt x="9358" y="9151"/>
                  <a:pt x="9515" y="9245"/>
                  <a:pt x="9641" y="9245"/>
                </a:cubicBezTo>
                <a:lnTo>
                  <a:pt x="10334" y="9245"/>
                </a:lnTo>
                <a:cubicBezTo>
                  <a:pt x="10523" y="9245"/>
                  <a:pt x="10681" y="9088"/>
                  <a:pt x="10681" y="8899"/>
                </a:cubicBezTo>
                <a:cubicBezTo>
                  <a:pt x="10681" y="8710"/>
                  <a:pt x="10523" y="8552"/>
                  <a:pt x="10334" y="8552"/>
                </a:cubicBezTo>
                <a:lnTo>
                  <a:pt x="9862" y="8552"/>
                </a:lnTo>
                <a:lnTo>
                  <a:pt x="9578" y="7827"/>
                </a:lnTo>
                <a:lnTo>
                  <a:pt x="9641" y="7827"/>
                </a:lnTo>
                <a:cubicBezTo>
                  <a:pt x="10208" y="7827"/>
                  <a:pt x="10744" y="7512"/>
                  <a:pt x="10964" y="7008"/>
                </a:cubicBezTo>
                <a:lnTo>
                  <a:pt x="11941" y="5055"/>
                </a:lnTo>
                <a:cubicBezTo>
                  <a:pt x="12067" y="4835"/>
                  <a:pt x="12098" y="4614"/>
                  <a:pt x="12098" y="4362"/>
                </a:cubicBezTo>
                <a:cubicBezTo>
                  <a:pt x="12193" y="4362"/>
                  <a:pt x="12193" y="4330"/>
                  <a:pt x="12193" y="4330"/>
                </a:cubicBezTo>
                <a:cubicBezTo>
                  <a:pt x="12130" y="3543"/>
                  <a:pt x="11468" y="2881"/>
                  <a:pt x="10681" y="2881"/>
                </a:cubicBezTo>
                <a:lnTo>
                  <a:pt x="10082" y="2881"/>
                </a:lnTo>
                <a:cubicBezTo>
                  <a:pt x="10240" y="2062"/>
                  <a:pt x="10996" y="1463"/>
                  <a:pt x="11815" y="1463"/>
                </a:cubicBezTo>
                <a:cubicBezTo>
                  <a:pt x="12035" y="1463"/>
                  <a:pt x="12193" y="1306"/>
                  <a:pt x="12193" y="1117"/>
                </a:cubicBezTo>
                <a:cubicBezTo>
                  <a:pt x="12193" y="896"/>
                  <a:pt x="12035" y="739"/>
                  <a:pt x="11815" y="739"/>
                </a:cubicBezTo>
                <a:cubicBezTo>
                  <a:pt x="10555" y="739"/>
                  <a:pt x="9547" y="1684"/>
                  <a:pt x="9358" y="2881"/>
                </a:cubicBezTo>
                <a:lnTo>
                  <a:pt x="5829" y="2881"/>
                </a:lnTo>
                <a:lnTo>
                  <a:pt x="4222" y="203"/>
                </a:lnTo>
                <a:lnTo>
                  <a:pt x="4222" y="172"/>
                </a:lnTo>
                <a:cubicBezTo>
                  <a:pt x="4150" y="57"/>
                  <a:pt x="4039" y="1"/>
                  <a:pt x="39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1" name="Google Shape;7391;p43"/>
          <p:cNvGrpSpPr/>
          <p:nvPr/>
        </p:nvGrpSpPr>
        <p:grpSpPr>
          <a:xfrm>
            <a:off x="1873533" y="2511115"/>
            <a:ext cx="344442" cy="339198"/>
            <a:chOff x="-20550425" y="2789350"/>
            <a:chExt cx="308750" cy="304050"/>
          </a:xfrm>
        </p:grpSpPr>
        <p:sp>
          <p:nvSpPr>
            <p:cNvPr id="7392" name="Google Shape;7392;p43"/>
            <p:cNvSpPr/>
            <p:nvPr/>
          </p:nvSpPr>
          <p:spPr>
            <a:xfrm>
              <a:off x="-20550425" y="2824800"/>
              <a:ext cx="308750" cy="268600"/>
            </a:xfrm>
            <a:custGeom>
              <a:avLst/>
              <a:gdLst/>
              <a:ahLst/>
              <a:cxnLst/>
              <a:rect l="l" t="t" r="r" b="b"/>
              <a:pathLst>
                <a:path w="12350" h="10744" extrusionOk="0">
                  <a:moveTo>
                    <a:pt x="2962" y="662"/>
                  </a:moveTo>
                  <a:cubicBezTo>
                    <a:pt x="3403" y="662"/>
                    <a:pt x="3718" y="1009"/>
                    <a:pt x="3686" y="1450"/>
                  </a:cubicBezTo>
                  <a:cubicBezTo>
                    <a:pt x="3529" y="1481"/>
                    <a:pt x="3403" y="1576"/>
                    <a:pt x="3277" y="1670"/>
                  </a:cubicBezTo>
                  <a:cubicBezTo>
                    <a:pt x="3119" y="1828"/>
                    <a:pt x="3119" y="2048"/>
                    <a:pt x="3277" y="2206"/>
                  </a:cubicBezTo>
                  <a:cubicBezTo>
                    <a:pt x="3355" y="2285"/>
                    <a:pt x="3442" y="2324"/>
                    <a:pt x="3529" y="2324"/>
                  </a:cubicBezTo>
                  <a:cubicBezTo>
                    <a:pt x="3615" y="2324"/>
                    <a:pt x="3702" y="2285"/>
                    <a:pt x="3781" y="2206"/>
                  </a:cubicBezTo>
                  <a:cubicBezTo>
                    <a:pt x="3844" y="2174"/>
                    <a:pt x="3907" y="2111"/>
                    <a:pt x="3938" y="2111"/>
                  </a:cubicBezTo>
                  <a:lnTo>
                    <a:pt x="4064" y="2111"/>
                  </a:lnTo>
                  <a:cubicBezTo>
                    <a:pt x="4190" y="2111"/>
                    <a:pt x="4316" y="2237"/>
                    <a:pt x="4379" y="2363"/>
                  </a:cubicBezTo>
                  <a:cubicBezTo>
                    <a:pt x="4474" y="2584"/>
                    <a:pt x="4316" y="2836"/>
                    <a:pt x="4064" y="2836"/>
                  </a:cubicBezTo>
                  <a:lnTo>
                    <a:pt x="1953" y="2836"/>
                  </a:lnTo>
                  <a:cubicBezTo>
                    <a:pt x="1544" y="2836"/>
                    <a:pt x="1386" y="2489"/>
                    <a:pt x="1607" y="2237"/>
                  </a:cubicBezTo>
                  <a:cubicBezTo>
                    <a:pt x="1701" y="2174"/>
                    <a:pt x="1764" y="2111"/>
                    <a:pt x="1859" y="2111"/>
                  </a:cubicBezTo>
                  <a:lnTo>
                    <a:pt x="1985" y="2111"/>
                  </a:lnTo>
                  <a:cubicBezTo>
                    <a:pt x="2048" y="2111"/>
                    <a:pt x="2111" y="2174"/>
                    <a:pt x="2142" y="2206"/>
                  </a:cubicBezTo>
                  <a:cubicBezTo>
                    <a:pt x="2221" y="2285"/>
                    <a:pt x="2308" y="2324"/>
                    <a:pt x="2394" y="2324"/>
                  </a:cubicBezTo>
                  <a:cubicBezTo>
                    <a:pt x="2481" y="2324"/>
                    <a:pt x="2568" y="2285"/>
                    <a:pt x="2646" y="2206"/>
                  </a:cubicBezTo>
                  <a:cubicBezTo>
                    <a:pt x="2804" y="2048"/>
                    <a:pt x="2804" y="1828"/>
                    <a:pt x="2646" y="1670"/>
                  </a:cubicBezTo>
                  <a:cubicBezTo>
                    <a:pt x="2520" y="1576"/>
                    <a:pt x="2426" y="1481"/>
                    <a:pt x="2268" y="1450"/>
                  </a:cubicBezTo>
                  <a:lnTo>
                    <a:pt x="2268" y="1387"/>
                  </a:lnTo>
                  <a:cubicBezTo>
                    <a:pt x="2268" y="977"/>
                    <a:pt x="2583" y="662"/>
                    <a:pt x="2962" y="662"/>
                  </a:cubicBezTo>
                  <a:close/>
                  <a:moveTo>
                    <a:pt x="5009" y="2899"/>
                  </a:moveTo>
                  <a:cubicBezTo>
                    <a:pt x="5198" y="2994"/>
                    <a:pt x="5324" y="3120"/>
                    <a:pt x="5387" y="3309"/>
                  </a:cubicBezTo>
                  <a:lnTo>
                    <a:pt x="6553" y="5860"/>
                  </a:lnTo>
                  <a:lnTo>
                    <a:pt x="6112" y="6302"/>
                  </a:lnTo>
                  <a:lnTo>
                    <a:pt x="4915" y="5104"/>
                  </a:lnTo>
                  <a:cubicBezTo>
                    <a:pt x="4836" y="5026"/>
                    <a:pt x="4749" y="4986"/>
                    <a:pt x="4663" y="4986"/>
                  </a:cubicBezTo>
                  <a:cubicBezTo>
                    <a:pt x="4576" y="4986"/>
                    <a:pt x="4490" y="5026"/>
                    <a:pt x="4411" y="5104"/>
                  </a:cubicBezTo>
                  <a:lnTo>
                    <a:pt x="3245" y="6302"/>
                  </a:lnTo>
                  <a:lnTo>
                    <a:pt x="2804" y="5860"/>
                  </a:lnTo>
                  <a:lnTo>
                    <a:pt x="3812" y="3592"/>
                  </a:lnTo>
                  <a:cubicBezTo>
                    <a:pt x="4033" y="3592"/>
                    <a:pt x="4411" y="3592"/>
                    <a:pt x="4757" y="3277"/>
                  </a:cubicBezTo>
                  <a:cubicBezTo>
                    <a:pt x="4883" y="3151"/>
                    <a:pt x="4978" y="3025"/>
                    <a:pt x="5009" y="2899"/>
                  </a:cubicBezTo>
                  <a:close/>
                  <a:moveTo>
                    <a:pt x="4694" y="5829"/>
                  </a:moveTo>
                  <a:lnTo>
                    <a:pt x="5860" y="6995"/>
                  </a:lnTo>
                  <a:cubicBezTo>
                    <a:pt x="5955" y="7073"/>
                    <a:pt x="6049" y="7113"/>
                    <a:pt x="6140" y="7113"/>
                  </a:cubicBezTo>
                  <a:cubicBezTo>
                    <a:pt x="6230" y="7113"/>
                    <a:pt x="6317" y="7073"/>
                    <a:pt x="6396" y="6995"/>
                  </a:cubicBezTo>
                  <a:lnTo>
                    <a:pt x="6868" y="6522"/>
                  </a:lnTo>
                  <a:lnTo>
                    <a:pt x="8443" y="9988"/>
                  </a:lnTo>
                  <a:lnTo>
                    <a:pt x="945" y="9988"/>
                  </a:lnTo>
                  <a:lnTo>
                    <a:pt x="2520" y="6522"/>
                  </a:lnTo>
                  <a:lnTo>
                    <a:pt x="2993" y="6995"/>
                  </a:lnTo>
                  <a:cubicBezTo>
                    <a:pt x="3072" y="7073"/>
                    <a:pt x="3158" y="7113"/>
                    <a:pt x="3245" y="7113"/>
                  </a:cubicBezTo>
                  <a:cubicBezTo>
                    <a:pt x="3332" y="7113"/>
                    <a:pt x="3418" y="7073"/>
                    <a:pt x="3497" y="6995"/>
                  </a:cubicBezTo>
                  <a:lnTo>
                    <a:pt x="4694" y="5829"/>
                  </a:lnTo>
                  <a:close/>
                  <a:moveTo>
                    <a:pt x="8270" y="4986"/>
                  </a:moveTo>
                  <a:cubicBezTo>
                    <a:pt x="8554" y="4986"/>
                    <a:pt x="8837" y="5120"/>
                    <a:pt x="8979" y="5388"/>
                  </a:cubicBezTo>
                  <a:lnTo>
                    <a:pt x="11310" y="9988"/>
                  </a:lnTo>
                  <a:lnTo>
                    <a:pt x="9231" y="9988"/>
                  </a:lnTo>
                  <a:lnTo>
                    <a:pt x="7341" y="5860"/>
                  </a:lnTo>
                  <a:lnTo>
                    <a:pt x="7561" y="5388"/>
                  </a:lnTo>
                  <a:cubicBezTo>
                    <a:pt x="7703" y="5120"/>
                    <a:pt x="7987" y="4986"/>
                    <a:pt x="8270" y="4986"/>
                  </a:cubicBezTo>
                  <a:close/>
                  <a:moveTo>
                    <a:pt x="2962" y="1"/>
                  </a:moveTo>
                  <a:cubicBezTo>
                    <a:pt x="2174" y="1"/>
                    <a:pt x="1512" y="662"/>
                    <a:pt x="1544" y="1481"/>
                  </a:cubicBezTo>
                  <a:cubicBezTo>
                    <a:pt x="1166" y="1639"/>
                    <a:pt x="851" y="2048"/>
                    <a:pt x="851" y="2521"/>
                  </a:cubicBezTo>
                  <a:cubicBezTo>
                    <a:pt x="851" y="3120"/>
                    <a:pt x="1323" y="3592"/>
                    <a:pt x="1890" y="3592"/>
                  </a:cubicBezTo>
                  <a:lnTo>
                    <a:pt x="3151" y="3592"/>
                  </a:lnTo>
                  <a:lnTo>
                    <a:pt x="126" y="10240"/>
                  </a:lnTo>
                  <a:cubicBezTo>
                    <a:pt x="0" y="10460"/>
                    <a:pt x="189" y="10744"/>
                    <a:pt x="441" y="10744"/>
                  </a:cubicBezTo>
                  <a:lnTo>
                    <a:pt x="11909" y="10744"/>
                  </a:lnTo>
                  <a:cubicBezTo>
                    <a:pt x="12161" y="10744"/>
                    <a:pt x="12350" y="10460"/>
                    <a:pt x="12224" y="10240"/>
                  </a:cubicBezTo>
                  <a:lnTo>
                    <a:pt x="9609" y="5073"/>
                  </a:lnTo>
                  <a:cubicBezTo>
                    <a:pt x="9339" y="4533"/>
                    <a:pt x="8814" y="4265"/>
                    <a:pt x="8290" y="4265"/>
                  </a:cubicBezTo>
                  <a:cubicBezTo>
                    <a:pt x="7774" y="4265"/>
                    <a:pt x="7260" y="4525"/>
                    <a:pt x="6994" y="5041"/>
                  </a:cubicBezTo>
                  <a:lnTo>
                    <a:pt x="6081" y="2994"/>
                  </a:lnTo>
                  <a:cubicBezTo>
                    <a:pt x="5860" y="2552"/>
                    <a:pt x="5482" y="2237"/>
                    <a:pt x="5041" y="2174"/>
                  </a:cubicBezTo>
                  <a:cubicBezTo>
                    <a:pt x="5009" y="2017"/>
                    <a:pt x="4883" y="1859"/>
                    <a:pt x="4789" y="1733"/>
                  </a:cubicBezTo>
                  <a:cubicBezTo>
                    <a:pt x="4663" y="1607"/>
                    <a:pt x="4537" y="1544"/>
                    <a:pt x="4379" y="1481"/>
                  </a:cubicBezTo>
                  <a:cubicBezTo>
                    <a:pt x="4411" y="662"/>
                    <a:pt x="3781" y="1"/>
                    <a:pt x="2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3"/>
            <p:cNvSpPr/>
            <p:nvPr/>
          </p:nvSpPr>
          <p:spPr>
            <a:xfrm>
              <a:off x="-20388175" y="2789350"/>
              <a:ext cx="144150" cy="106350"/>
            </a:xfrm>
            <a:custGeom>
              <a:avLst/>
              <a:gdLst/>
              <a:ahLst/>
              <a:cxnLst/>
              <a:rect l="l" t="t" r="r" b="b"/>
              <a:pathLst>
                <a:path w="5766" h="4254" extrusionOk="0">
                  <a:moveTo>
                    <a:pt x="3938" y="662"/>
                  </a:moveTo>
                  <a:cubicBezTo>
                    <a:pt x="4537" y="662"/>
                    <a:pt x="5009" y="1135"/>
                    <a:pt x="5009" y="1734"/>
                  </a:cubicBezTo>
                  <a:cubicBezTo>
                    <a:pt x="5009" y="2238"/>
                    <a:pt x="4694" y="2647"/>
                    <a:pt x="4222" y="2742"/>
                  </a:cubicBezTo>
                  <a:cubicBezTo>
                    <a:pt x="4190" y="2647"/>
                    <a:pt x="4096" y="2490"/>
                    <a:pt x="4001" y="2395"/>
                  </a:cubicBezTo>
                  <a:cubicBezTo>
                    <a:pt x="3875" y="2269"/>
                    <a:pt x="3749" y="2206"/>
                    <a:pt x="3592" y="2175"/>
                  </a:cubicBezTo>
                  <a:lnTo>
                    <a:pt x="3592" y="2080"/>
                  </a:lnTo>
                  <a:cubicBezTo>
                    <a:pt x="3592" y="1639"/>
                    <a:pt x="3403" y="1293"/>
                    <a:pt x="3119" y="1009"/>
                  </a:cubicBezTo>
                  <a:cubicBezTo>
                    <a:pt x="3371" y="820"/>
                    <a:pt x="3623" y="662"/>
                    <a:pt x="3938" y="662"/>
                  </a:cubicBezTo>
                  <a:close/>
                  <a:moveTo>
                    <a:pt x="2174" y="1387"/>
                  </a:moveTo>
                  <a:cubicBezTo>
                    <a:pt x="2584" y="1387"/>
                    <a:pt x="2899" y="1702"/>
                    <a:pt x="2899" y="2080"/>
                  </a:cubicBezTo>
                  <a:lnTo>
                    <a:pt x="2899" y="2175"/>
                  </a:lnTo>
                  <a:cubicBezTo>
                    <a:pt x="2741" y="2206"/>
                    <a:pt x="2615" y="2269"/>
                    <a:pt x="2489" y="2395"/>
                  </a:cubicBezTo>
                  <a:cubicBezTo>
                    <a:pt x="2331" y="2553"/>
                    <a:pt x="2331" y="2742"/>
                    <a:pt x="2489" y="2899"/>
                  </a:cubicBezTo>
                  <a:cubicBezTo>
                    <a:pt x="2568" y="2978"/>
                    <a:pt x="2662" y="3017"/>
                    <a:pt x="2757" y="3017"/>
                  </a:cubicBezTo>
                  <a:cubicBezTo>
                    <a:pt x="2851" y="3017"/>
                    <a:pt x="2946" y="2978"/>
                    <a:pt x="3025" y="2899"/>
                  </a:cubicBezTo>
                  <a:cubicBezTo>
                    <a:pt x="3056" y="2868"/>
                    <a:pt x="3119" y="2836"/>
                    <a:pt x="3182" y="2836"/>
                  </a:cubicBezTo>
                  <a:lnTo>
                    <a:pt x="3277" y="2836"/>
                  </a:lnTo>
                  <a:cubicBezTo>
                    <a:pt x="3371" y="2836"/>
                    <a:pt x="3434" y="2868"/>
                    <a:pt x="3529" y="2962"/>
                  </a:cubicBezTo>
                  <a:cubicBezTo>
                    <a:pt x="3749" y="3183"/>
                    <a:pt x="3592" y="3529"/>
                    <a:pt x="3277" y="3529"/>
                  </a:cubicBezTo>
                  <a:lnTo>
                    <a:pt x="1166" y="3529"/>
                  </a:lnTo>
                  <a:cubicBezTo>
                    <a:pt x="977" y="3529"/>
                    <a:pt x="756" y="3340"/>
                    <a:pt x="819" y="3151"/>
                  </a:cubicBezTo>
                  <a:lnTo>
                    <a:pt x="819" y="3120"/>
                  </a:lnTo>
                  <a:cubicBezTo>
                    <a:pt x="851" y="2962"/>
                    <a:pt x="977" y="2836"/>
                    <a:pt x="1134" y="2805"/>
                  </a:cubicBezTo>
                  <a:lnTo>
                    <a:pt x="1229" y="2805"/>
                  </a:lnTo>
                  <a:cubicBezTo>
                    <a:pt x="1323" y="2805"/>
                    <a:pt x="1355" y="2836"/>
                    <a:pt x="1386" y="2868"/>
                  </a:cubicBezTo>
                  <a:cubicBezTo>
                    <a:pt x="1465" y="2947"/>
                    <a:pt x="1560" y="2986"/>
                    <a:pt x="1654" y="2986"/>
                  </a:cubicBezTo>
                  <a:cubicBezTo>
                    <a:pt x="1749" y="2986"/>
                    <a:pt x="1843" y="2947"/>
                    <a:pt x="1922" y="2868"/>
                  </a:cubicBezTo>
                  <a:cubicBezTo>
                    <a:pt x="2079" y="2710"/>
                    <a:pt x="2079" y="2521"/>
                    <a:pt x="1922" y="2364"/>
                  </a:cubicBezTo>
                  <a:cubicBezTo>
                    <a:pt x="1796" y="2238"/>
                    <a:pt x="1670" y="2175"/>
                    <a:pt x="1512" y="2112"/>
                  </a:cubicBezTo>
                  <a:cubicBezTo>
                    <a:pt x="1418" y="1734"/>
                    <a:pt x="1733" y="1387"/>
                    <a:pt x="2174" y="1387"/>
                  </a:cubicBezTo>
                  <a:close/>
                  <a:moveTo>
                    <a:pt x="4001" y="1"/>
                  </a:moveTo>
                  <a:cubicBezTo>
                    <a:pt x="3403" y="1"/>
                    <a:pt x="2836" y="284"/>
                    <a:pt x="2520" y="757"/>
                  </a:cubicBezTo>
                  <a:cubicBezTo>
                    <a:pt x="2426" y="694"/>
                    <a:pt x="2331" y="694"/>
                    <a:pt x="2205" y="694"/>
                  </a:cubicBezTo>
                  <a:cubicBezTo>
                    <a:pt x="1386" y="694"/>
                    <a:pt x="756" y="1387"/>
                    <a:pt x="788" y="2206"/>
                  </a:cubicBezTo>
                  <a:cubicBezTo>
                    <a:pt x="378" y="2269"/>
                    <a:pt x="63" y="2679"/>
                    <a:pt x="63" y="3120"/>
                  </a:cubicBezTo>
                  <a:cubicBezTo>
                    <a:pt x="0" y="3687"/>
                    <a:pt x="473" y="4222"/>
                    <a:pt x="1071" y="4254"/>
                  </a:cubicBezTo>
                  <a:lnTo>
                    <a:pt x="3434" y="4254"/>
                  </a:lnTo>
                  <a:cubicBezTo>
                    <a:pt x="3844" y="4159"/>
                    <a:pt x="4159" y="3907"/>
                    <a:pt x="4253" y="3529"/>
                  </a:cubicBezTo>
                  <a:cubicBezTo>
                    <a:pt x="5104" y="3372"/>
                    <a:pt x="5766" y="2679"/>
                    <a:pt x="5766" y="1765"/>
                  </a:cubicBezTo>
                  <a:cubicBezTo>
                    <a:pt x="5766" y="788"/>
                    <a:pt x="4978" y="1"/>
                    <a:pt x="40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4" name="Google Shape;7394;p43"/>
          <p:cNvGrpSpPr/>
          <p:nvPr/>
        </p:nvGrpSpPr>
        <p:grpSpPr>
          <a:xfrm>
            <a:off x="3965636" y="1676283"/>
            <a:ext cx="340091" cy="340286"/>
            <a:chOff x="-18666450" y="2059825"/>
            <a:chExt cx="304850" cy="305025"/>
          </a:xfrm>
        </p:grpSpPr>
        <p:sp>
          <p:nvSpPr>
            <p:cNvPr id="7395" name="Google Shape;7395;p43"/>
            <p:cNvSpPr/>
            <p:nvPr/>
          </p:nvSpPr>
          <p:spPr>
            <a:xfrm>
              <a:off x="-18471100" y="2202575"/>
              <a:ext cx="18125" cy="70925"/>
            </a:xfrm>
            <a:custGeom>
              <a:avLst/>
              <a:gdLst/>
              <a:ahLst/>
              <a:cxnLst/>
              <a:rect l="l" t="t" r="r" b="b"/>
              <a:pathLst>
                <a:path w="725" h="2837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cubicBezTo>
                    <a:pt x="567" y="2836"/>
                    <a:pt x="725" y="2679"/>
                    <a:pt x="725" y="2490"/>
                  </a:cubicBezTo>
                  <a:lnTo>
                    <a:pt x="725" y="347"/>
                  </a:lnTo>
                  <a:cubicBezTo>
                    <a:pt x="725" y="190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3"/>
            <p:cNvSpPr/>
            <p:nvPr/>
          </p:nvSpPr>
          <p:spPr>
            <a:xfrm>
              <a:off x="-18666450" y="2059825"/>
              <a:ext cx="304850" cy="305025"/>
            </a:xfrm>
            <a:custGeom>
              <a:avLst/>
              <a:gdLst/>
              <a:ahLst/>
              <a:cxnLst/>
              <a:rect l="l" t="t" r="r" b="b"/>
              <a:pathLst>
                <a:path w="12194" h="12201" extrusionOk="0">
                  <a:moveTo>
                    <a:pt x="8539" y="859"/>
                  </a:moveTo>
                  <a:cubicBezTo>
                    <a:pt x="8728" y="1017"/>
                    <a:pt x="8948" y="1300"/>
                    <a:pt x="9106" y="1647"/>
                  </a:cubicBezTo>
                  <a:cubicBezTo>
                    <a:pt x="8759" y="2088"/>
                    <a:pt x="8539" y="2623"/>
                    <a:pt x="8539" y="3253"/>
                  </a:cubicBezTo>
                  <a:lnTo>
                    <a:pt x="8539" y="3505"/>
                  </a:lnTo>
                  <a:cubicBezTo>
                    <a:pt x="8255" y="3222"/>
                    <a:pt x="7814" y="2749"/>
                    <a:pt x="7814" y="2214"/>
                  </a:cubicBezTo>
                  <a:cubicBezTo>
                    <a:pt x="7814" y="1615"/>
                    <a:pt x="8255" y="1111"/>
                    <a:pt x="8539" y="859"/>
                  </a:cubicBezTo>
                  <a:close/>
                  <a:moveTo>
                    <a:pt x="2080" y="2151"/>
                  </a:moveTo>
                  <a:lnTo>
                    <a:pt x="2080" y="2529"/>
                  </a:lnTo>
                  <a:cubicBezTo>
                    <a:pt x="2080" y="3096"/>
                    <a:pt x="1608" y="3568"/>
                    <a:pt x="1009" y="3568"/>
                  </a:cubicBezTo>
                  <a:lnTo>
                    <a:pt x="663" y="3568"/>
                  </a:lnTo>
                  <a:lnTo>
                    <a:pt x="663" y="3222"/>
                  </a:lnTo>
                  <a:cubicBezTo>
                    <a:pt x="663" y="2623"/>
                    <a:pt x="1135" y="2151"/>
                    <a:pt x="1702" y="2151"/>
                  </a:cubicBezTo>
                  <a:close/>
                  <a:moveTo>
                    <a:pt x="11374" y="1458"/>
                  </a:moveTo>
                  <a:lnTo>
                    <a:pt x="11374" y="1804"/>
                  </a:lnTo>
                  <a:cubicBezTo>
                    <a:pt x="11374" y="2749"/>
                    <a:pt x="10650" y="3505"/>
                    <a:pt x="9736" y="3568"/>
                  </a:cubicBezTo>
                  <a:lnTo>
                    <a:pt x="10587" y="2749"/>
                  </a:lnTo>
                  <a:cubicBezTo>
                    <a:pt x="10744" y="2592"/>
                    <a:pt x="10744" y="2403"/>
                    <a:pt x="10587" y="2245"/>
                  </a:cubicBezTo>
                  <a:cubicBezTo>
                    <a:pt x="10508" y="2166"/>
                    <a:pt x="10413" y="2127"/>
                    <a:pt x="10319" y="2127"/>
                  </a:cubicBezTo>
                  <a:cubicBezTo>
                    <a:pt x="10224" y="2127"/>
                    <a:pt x="10130" y="2166"/>
                    <a:pt x="10051" y="2245"/>
                  </a:cubicBezTo>
                  <a:lnTo>
                    <a:pt x="9232" y="3064"/>
                  </a:lnTo>
                  <a:cubicBezTo>
                    <a:pt x="9326" y="2151"/>
                    <a:pt x="10051" y="1458"/>
                    <a:pt x="11028" y="1458"/>
                  </a:cubicBezTo>
                  <a:close/>
                  <a:moveTo>
                    <a:pt x="663" y="4356"/>
                  </a:moveTo>
                  <a:cubicBezTo>
                    <a:pt x="1072" y="4514"/>
                    <a:pt x="1356" y="4923"/>
                    <a:pt x="1356" y="5396"/>
                  </a:cubicBezTo>
                  <a:lnTo>
                    <a:pt x="1356" y="6089"/>
                  </a:lnTo>
                  <a:cubicBezTo>
                    <a:pt x="1356" y="7097"/>
                    <a:pt x="2143" y="7885"/>
                    <a:pt x="3120" y="7885"/>
                  </a:cubicBezTo>
                  <a:lnTo>
                    <a:pt x="4191" y="7885"/>
                  </a:lnTo>
                  <a:cubicBezTo>
                    <a:pt x="4601" y="7885"/>
                    <a:pt x="4916" y="8200"/>
                    <a:pt x="4916" y="8578"/>
                  </a:cubicBezTo>
                  <a:cubicBezTo>
                    <a:pt x="4916" y="8987"/>
                    <a:pt x="4601" y="9302"/>
                    <a:pt x="4191" y="9302"/>
                  </a:cubicBezTo>
                  <a:lnTo>
                    <a:pt x="3845" y="9302"/>
                  </a:lnTo>
                  <a:cubicBezTo>
                    <a:pt x="2080" y="9302"/>
                    <a:pt x="663" y="7822"/>
                    <a:pt x="663" y="6089"/>
                  </a:cubicBezTo>
                  <a:lnTo>
                    <a:pt x="663" y="4356"/>
                  </a:lnTo>
                  <a:close/>
                  <a:moveTo>
                    <a:pt x="9169" y="4293"/>
                  </a:moveTo>
                  <a:lnTo>
                    <a:pt x="9169" y="6057"/>
                  </a:lnTo>
                  <a:cubicBezTo>
                    <a:pt x="9169" y="6273"/>
                    <a:pt x="9334" y="6416"/>
                    <a:pt x="9510" y="6416"/>
                  </a:cubicBezTo>
                  <a:cubicBezTo>
                    <a:pt x="9564" y="6416"/>
                    <a:pt x="9620" y="6402"/>
                    <a:pt x="9673" y="6372"/>
                  </a:cubicBezTo>
                  <a:lnTo>
                    <a:pt x="10587" y="5900"/>
                  </a:lnTo>
                  <a:lnTo>
                    <a:pt x="10587" y="6656"/>
                  </a:lnTo>
                  <a:lnTo>
                    <a:pt x="10650" y="6656"/>
                  </a:lnTo>
                  <a:lnTo>
                    <a:pt x="9358" y="7948"/>
                  </a:lnTo>
                  <a:cubicBezTo>
                    <a:pt x="9263" y="8042"/>
                    <a:pt x="9232" y="8137"/>
                    <a:pt x="9232" y="8231"/>
                  </a:cubicBezTo>
                  <a:cubicBezTo>
                    <a:pt x="9358" y="9460"/>
                    <a:pt x="9862" y="10626"/>
                    <a:pt x="10744" y="11445"/>
                  </a:cubicBezTo>
                  <a:lnTo>
                    <a:pt x="7783" y="11445"/>
                  </a:lnTo>
                  <a:lnTo>
                    <a:pt x="7783" y="9649"/>
                  </a:lnTo>
                  <a:cubicBezTo>
                    <a:pt x="7783" y="9460"/>
                    <a:pt x="7625" y="9302"/>
                    <a:pt x="7436" y="9302"/>
                  </a:cubicBezTo>
                  <a:cubicBezTo>
                    <a:pt x="7216" y="9302"/>
                    <a:pt x="7058" y="9460"/>
                    <a:pt x="7058" y="9649"/>
                  </a:cubicBezTo>
                  <a:lnTo>
                    <a:pt x="7058" y="11445"/>
                  </a:lnTo>
                  <a:lnTo>
                    <a:pt x="4853" y="11445"/>
                  </a:lnTo>
                  <a:lnTo>
                    <a:pt x="4853" y="11098"/>
                  </a:lnTo>
                  <a:cubicBezTo>
                    <a:pt x="4853" y="10909"/>
                    <a:pt x="4695" y="10752"/>
                    <a:pt x="4506" y="10752"/>
                  </a:cubicBezTo>
                  <a:cubicBezTo>
                    <a:pt x="4317" y="10752"/>
                    <a:pt x="4160" y="10909"/>
                    <a:pt x="4160" y="11098"/>
                  </a:cubicBezTo>
                  <a:lnTo>
                    <a:pt x="4160" y="11445"/>
                  </a:lnTo>
                  <a:lnTo>
                    <a:pt x="1923" y="11445"/>
                  </a:lnTo>
                  <a:cubicBezTo>
                    <a:pt x="2332" y="11035"/>
                    <a:pt x="2710" y="10468"/>
                    <a:pt x="2962" y="9869"/>
                  </a:cubicBezTo>
                  <a:cubicBezTo>
                    <a:pt x="3246" y="9901"/>
                    <a:pt x="3530" y="9964"/>
                    <a:pt x="3813" y="9964"/>
                  </a:cubicBezTo>
                  <a:lnTo>
                    <a:pt x="4160" y="9964"/>
                  </a:lnTo>
                  <a:cubicBezTo>
                    <a:pt x="4947" y="9964"/>
                    <a:pt x="5577" y="9334"/>
                    <a:pt x="5577" y="8546"/>
                  </a:cubicBezTo>
                  <a:cubicBezTo>
                    <a:pt x="5577" y="7759"/>
                    <a:pt x="4947" y="7128"/>
                    <a:pt x="4160" y="7128"/>
                  </a:cubicBezTo>
                  <a:lnTo>
                    <a:pt x="3435" y="7128"/>
                  </a:lnTo>
                  <a:lnTo>
                    <a:pt x="3435" y="4293"/>
                  </a:lnTo>
                  <a:lnTo>
                    <a:pt x="4160" y="4293"/>
                  </a:lnTo>
                  <a:lnTo>
                    <a:pt x="4160" y="5364"/>
                  </a:lnTo>
                  <a:cubicBezTo>
                    <a:pt x="4160" y="5553"/>
                    <a:pt x="4317" y="5711"/>
                    <a:pt x="4506" y="5711"/>
                  </a:cubicBezTo>
                  <a:cubicBezTo>
                    <a:pt x="4695" y="5711"/>
                    <a:pt x="4853" y="5553"/>
                    <a:pt x="4853" y="5364"/>
                  </a:cubicBezTo>
                  <a:lnTo>
                    <a:pt x="4853" y="4293"/>
                  </a:lnTo>
                  <a:lnTo>
                    <a:pt x="6333" y="4293"/>
                  </a:lnTo>
                  <a:lnTo>
                    <a:pt x="6333" y="6782"/>
                  </a:lnTo>
                  <a:cubicBezTo>
                    <a:pt x="6333" y="6971"/>
                    <a:pt x="6491" y="7128"/>
                    <a:pt x="6680" y="7128"/>
                  </a:cubicBezTo>
                  <a:cubicBezTo>
                    <a:pt x="6869" y="7128"/>
                    <a:pt x="7027" y="6971"/>
                    <a:pt x="7027" y="6782"/>
                  </a:cubicBezTo>
                  <a:lnTo>
                    <a:pt x="7027" y="4293"/>
                  </a:lnTo>
                  <a:close/>
                  <a:moveTo>
                    <a:pt x="8539" y="1"/>
                  </a:moveTo>
                  <a:cubicBezTo>
                    <a:pt x="8460" y="1"/>
                    <a:pt x="8381" y="24"/>
                    <a:pt x="8318" y="71"/>
                  </a:cubicBezTo>
                  <a:cubicBezTo>
                    <a:pt x="8287" y="103"/>
                    <a:pt x="7121" y="985"/>
                    <a:pt x="7121" y="2151"/>
                  </a:cubicBezTo>
                  <a:cubicBezTo>
                    <a:pt x="7121" y="2718"/>
                    <a:pt x="7373" y="3222"/>
                    <a:pt x="7657" y="3568"/>
                  </a:cubicBezTo>
                  <a:lnTo>
                    <a:pt x="3151" y="3568"/>
                  </a:lnTo>
                  <a:cubicBezTo>
                    <a:pt x="2931" y="3568"/>
                    <a:pt x="2773" y="3726"/>
                    <a:pt x="2773" y="3946"/>
                  </a:cubicBezTo>
                  <a:lnTo>
                    <a:pt x="2773" y="7097"/>
                  </a:lnTo>
                  <a:cubicBezTo>
                    <a:pt x="2364" y="6939"/>
                    <a:pt x="2080" y="6530"/>
                    <a:pt x="2080" y="6057"/>
                  </a:cubicBezTo>
                  <a:lnTo>
                    <a:pt x="2080" y="5364"/>
                  </a:lnTo>
                  <a:cubicBezTo>
                    <a:pt x="2080" y="4892"/>
                    <a:pt x="1923" y="4482"/>
                    <a:pt x="1639" y="4167"/>
                  </a:cubicBezTo>
                  <a:cubicBezTo>
                    <a:pt x="2301" y="3946"/>
                    <a:pt x="2836" y="3253"/>
                    <a:pt x="2836" y="2529"/>
                  </a:cubicBezTo>
                  <a:lnTo>
                    <a:pt x="2836" y="1804"/>
                  </a:lnTo>
                  <a:cubicBezTo>
                    <a:pt x="2836" y="1615"/>
                    <a:pt x="2647" y="1458"/>
                    <a:pt x="2458" y="1458"/>
                  </a:cubicBezTo>
                  <a:lnTo>
                    <a:pt x="1765" y="1458"/>
                  </a:lnTo>
                  <a:cubicBezTo>
                    <a:pt x="789" y="1458"/>
                    <a:pt x="1" y="2245"/>
                    <a:pt x="1" y="3222"/>
                  </a:cubicBezTo>
                  <a:lnTo>
                    <a:pt x="1" y="3946"/>
                  </a:lnTo>
                  <a:lnTo>
                    <a:pt x="1" y="6057"/>
                  </a:lnTo>
                  <a:cubicBezTo>
                    <a:pt x="1" y="7664"/>
                    <a:pt x="978" y="9082"/>
                    <a:pt x="2395" y="9680"/>
                  </a:cubicBezTo>
                  <a:cubicBezTo>
                    <a:pt x="2017" y="10436"/>
                    <a:pt x="1482" y="11067"/>
                    <a:pt x="852" y="11539"/>
                  </a:cubicBezTo>
                  <a:cubicBezTo>
                    <a:pt x="568" y="11728"/>
                    <a:pt x="694" y="12201"/>
                    <a:pt x="1041" y="12201"/>
                  </a:cubicBezTo>
                  <a:lnTo>
                    <a:pt x="11784" y="12201"/>
                  </a:lnTo>
                  <a:cubicBezTo>
                    <a:pt x="11941" y="12201"/>
                    <a:pt x="12099" y="12075"/>
                    <a:pt x="12162" y="11949"/>
                  </a:cubicBezTo>
                  <a:cubicBezTo>
                    <a:pt x="12193" y="11791"/>
                    <a:pt x="12162" y="11634"/>
                    <a:pt x="12004" y="11571"/>
                  </a:cubicBezTo>
                  <a:cubicBezTo>
                    <a:pt x="10933" y="10846"/>
                    <a:pt x="10209" y="9680"/>
                    <a:pt x="10051" y="8389"/>
                  </a:cubicBezTo>
                  <a:lnTo>
                    <a:pt x="11374" y="7065"/>
                  </a:lnTo>
                  <a:cubicBezTo>
                    <a:pt x="11437" y="7002"/>
                    <a:pt x="11469" y="6908"/>
                    <a:pt x="11469" y="6845"/>
                  </a:cubicBezTo>
                  <a:lnTo>
                    <a:pt x="11469" y="5427"/>
                  </a:lnTo>
                  <a:cubicBezTo>
                    <a:pt x="11469" y="5301"/>
                    <a:pt x="11406" y="5175"/>
                    <a:pt x="11311" y="5112"/>
                  </a:cubicBezTo>
                  <a:cubicBezTo>
                    <a:pt x="11264" y="5065"/>
                    <a:pt x="11209" y="5041"/>
                    <a:pt x="11150" y="5041"/>
                  </a:cubicBezTo>
                  <a:cubicBezTo>
                    <a:pt x="11091" y="5041"/>
                    <a:pt x="11028" y="5065"/>
                    <a:pt x="10965" y="5112"/>
                  </a:cubicBezTo>
                  <a:lnTo>
                    <a:pt x="10051" y="5585"/>
                  </a:lnTo>
                  <a:lnTo>
                    <a:pt x="10051" y="4356"/>
                  </a:lnTo>
                  <a:cubicBezTo>
                    <a:pt x="11154" y="4104"/>
                    <a:pt x="12099" y="3064"/>
                    <a:pt x="12099" y="1804"/>
                  </a:cubicBezTo>
                  <a:lnTo>
                    <a:pt x="12099" y="1111"/>
                  </a:lnTo>
                  <a:cubicBezTo>
                    <a:pt x="12099" y="891"/>
                    <a:pt x="11941" y="733"/>
                    <a:pt x="11752" y="733"/>
                  </a:cubicBezTo>
                  <a:lnTo>
                    <a:pt x="11059" y="733"/>
                  </a:lnTo>
                  <a:cubicBezTo>
                    <a:pt x="10524" y="733"/>
                    <a:pt x="10051" y="891"/>
                    <a:pt x="9673" y="1143"/>
                  </a:cubicBezTo>
                  <a:cubicBezTo>
                    <a:pt x="9326" y="512"/>
                    <a:pt x="8759" y="103"/>
                    <a:pt x="8759" y="71"/>
                  </a:cubicBezTo>
                  <a:cubicBezTo>
                    <a:pt x="8696" y="24"/>
                    <a:pt x="8618" y="1"/>
                    <a:pt x="85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7" name="Google Shape;7397;p43"/>
          <p:cNvGrpSpPr/>
          <p:nvPr/>
        </p:nvGrpSpPr>
        <p:grpSpPr>
          <a:xfrm>
            <a:off x="3965204" y="2097826"/>
            <a:ext cx="340955" cy="338306"/>
            <a:chOff x="-18668025" y="2435725"/>
            <a:chExt cx="305625" cy="303250"/>
          </a:xfrm>
        </p:grpSpPr>
        <p:sp>
          <p:nvSpPr>
            <p:cNvPr id="7398" name="Google Shape;7398;p43"/>
            <p:cNvSpPr/>
            <p:nvPr/>
          </p:nvSpPr>
          <p:spPr>
            <a:xfrm>
              <a:off x="-18668025" y="2435725"/>
              <a:ext cx="305625" cy="303250"/>
            </a:xfrm>
            <a:custGeom>
              <a:avLst/>
              <a:gdLst/>
              <a:ahLst/>
              <a:cxnLst/>
              <a:rect l="l" t="t" r="r" b="b"/>
              <a:pathLst>
                <a:path w="12225" h="12130" extrusionOk="0">
                  <a:moveTo>
                    <a:pt x="2143" y="662"/>
                  </a:moveTo>
                  <a:cubicBezTo>
                    <a:pt x="2395" y="662"/>
                    <a:pt x="2679" y="756"/>
                    <a:pt x="2931" y="914"/>
                  </a:cubicBezTo>
                  <a:cubicBezTo>
                    <a:pt x="2679" y="977"/>
                    <a:pt x="2490" y="1103"/>
                    <a:pt x="2301" y="1260"/>
                  </a:cubicBezTo>
                  <a:cubicBezTo>
                    <a:pt x="1734" y="1670"/>
                    <a:pt x="1419" y="2206"/>
                    <a:pt x="1419" y="2804"/>
                  </a:cubicBezTo>
                  <a:lnTo>
                    <a:pt x="1419" y="3308"/>
                  </a:lnTo>
                  <a:cubicBezTo>
                    <a:pt x="978" y="3088"/>
                    <a:pt x="726" y="2647"/>
                    <a:pt x="726" y="2079"/>
                  </a:cubicBezTo>
                  <a:cubicBezTo>
                    <a:pt x="726" y="1292"/>
                    <a:pt x="1356" y="662"/>
                    <a:pt x="2143" y="662"/>
                  </a:cubicBezTo>
                  <a:close/>
                  <a:moveTo>
                    <a:pt x="10020" y="662"/>
                  </a:moveTo>
                  <a:cubicBezTo>
                    <a:pt x="10807" y="662"/>
                    <a:pt x="11437" y="1292"/>
                    <a:pt x="11437" y="2079"/>
                  </a:cubicBezTo>
                  <a:cubicBezTo>
                    <a:pt x="11437" y="2647"/>
                    <a:pt x="11122" y="3119"/>
                    <a:pt x="10681" y="3340"/>
                  </a:cubicBezTo>
                  <a:lnTo>
                    <a:pt x="10681" y="2804"/>
                  </a:lnTo>
                  <a:cubicBezTo>
                    <a:pt x="10681" y="2206"/>
                    <a:pt x="10366" y="1638"/>
                    <a:pt x="9799" y="1260"/>
                  </a:cubicBezTo>
                  <a:cubicBezTo>
                    <a:pt x="9610" y="1134"/>
                    <a:pt x="9421" y="1008"/>
                    <a:pt x="9169" y="945"/>
                  </a:cubicBezTo>
                  <a:cubicBezTo>
                    <a:pt x="9452" y="756"/>
                    <a:pt x="9736" y="662"/>
                    <a:pt x="10020" y="662"/>
                  </a:cubicBezTo>
                  <a:close/>
                  <a:moveTo>
                    <a:pt x="7909" y="1355"/>
                  </a:moveTo>
                  <a:cubicBezTo>
                    <a:pt x="8476" y="1355"/>
                    <a:pt x="9011" y="1512"/>
                    <a:pt x="9484" y="1827"/>
                  </a:cubicBezTo>
                  <a:cubicBezTo>
                    <a:pt x="9893" y="2079"/>
                    <a:pt x="10083" y="2458"/>
                    <a:pt x="10083" y="2804"/>
                  </a:cubicBezTo>
                  <a:lnTo>
                    <a:pt x="10083" y="3434"/>
                  </a:lnTo>
                  <a:cubicBezTo>
                    <a:pt x="10083" y="5072"/>
                    <a:pt x="10587" y="6774"/>
                    <a:pt x="11500" y="8223"/>
                  </a:cubicBezTo>
                  <a:cubicBezTo>
                    <a:pt x="10555" y="10176"/>
                    <a:pt x="8633" y="11436"/>
                    <a:pt x="6491" y="11436"/>
                  </a:cubicBezTo>
                  <a:lnTo>
                    <a:pt x="5640" y="11436"/>
                  </a:lnTo>
                  <a:cubicBezTo>
                    <a:pt x="3561" y="11436"/>
                    <a:pt x="1576" y="10176"/>
                    <a:pt x="757" y="8223"/>
                  </a:cubicBezTo>
                  <a:cubicBezTo>
                    <a:pt x="1671" y="6805"/>
                    <a:pt x="2143" y="5135"/>
                    <a:pt x="2143" y="3434"/>
                  </a:cubicBezTo>
                  <a:lnTo>
                    <a:pt x="2143" y="2804"/>
                  </a:lnTo>
                  <a:cubicBezTo>
                    <a:pt x="2143" y="2458"/>
                    <a:pt x="2332" y="2079"/>
                    <a:pt x="2710" y="1827"/>
                  </a:cubicBezTo>
                  <a:cubicBezTo>
                    <a:pt x="3120" y="1544"/>
                    <a:pt x="3719" y="1355"/>
                    <a:pt x="4286" y="1355"/>
                  </a:cubicBezTo>
                  <a:cubicBezTo>
                    <a:pt x="4884" y="1355"/>
                    <a:pt x="5483" y="1512"/>
                    <a:pt x="5924" y="1827"/>
                  </a:cubicBezTo>
                  <a:cubicBezTo>
                    <a:pt x="5971" y="1859"/>
                    <a:pt x="6034" y="1875"/>
                    <a:pt x="6105" y="1875"/>
                  </a:cubicBezTo>
                  <a:cubicBezTo>
                    <a:pt x="6176" y="1875"/>
                    <a:pt x="6255" y="1859"/>
                    <a:pt x="6333" y="1827"/>
                  </a:cubicBezTo>
                  <a:cubicBezTo>
                    <a:pt x="6743" y="1512"/>
                    <a:pt x="7342" y="1355"/>
                    <a:pt x="7909" y="1355"/>
                  </a:cubicBezTo>
                  <a:close/>
                  <a:moveTo>
                    <a:pt x="2143" y="0"/>
                  </a:moveTo>
                  <a:cubicBezTo>
                    <a:pt x="946" y="0"/>
                    <a:pt x="1" y="945"/>
                    <a:pt x="1" y="2143"/>
                  </a:cubicBezTo>
                  <a:cubicBezTo>
                    <a:pt x="1" y="3025"/>
                    <a:pt x="568" y="3812"/>
                    <a:pt x="1419" y="4127"/>
                  </a:cubicBezTo>
                  <a:cubicBezTo>
                    <a:pt x="1293" y="5514"/>
                    <a:pt x="820" y="6900"/>
                    <a:pt x="95" y="8034"/>
                  </a:cubicBezTo>
                  <a:cubicBezTo>
                    <a:pt x="1" y="8128"/>
                    <a:pt x="1" y="8286"/>
                    <a:pt x="32" y="8349"/>
                  </a:cubicBezTo>
                  <a:cubicBezTo>
                    <a:pt x="474" y="9483"/>
                    <a:pt x="1261" y="10428"/>
                    <a:pt x="2301" y="11121"/>
                  </a:cubicBezTo>
                  <a:cubicBezTo>
                    <a:pt x="3309" y="11783"/>
                    <a:pt x="4443" y="12130"/>
                    <a:pt x="5672" y="12130"/>
                  </a:cubicBezTo>
                  <a:lnTo>
                    <a:pt x="6554" y="12130"/>
                  </a:lnTo>
                  <a:cubicBezTo>
                    <a:pt x="7751" y="12130"/>
                    <a:pt x="8948" y="11783"/>
                    <a:pt x="9925" y="11121"/>
                  </a:cubicBezTo>
                  <a:cubicBezTo>
                    <a:pt x="10965" y="10428"/>
                    <a:pt x="11689" y="9483"/>
                    <a:pt x="12162" y="8349"/>
                  </a:cubicBezTo>
                  <a:cubicBezTo>
                    <a:pt x="12225" y="8223"/>
                    <a:pt x="12225" y="8128"/>
                    <a:pt x="12130" y="8034"/>
                  </a:cubicBezTo>
                  <a:cubicBezTo>
                    <a:pt x="11311" y="6868"/>
                    <a:pt x="10839" y="5514"/>
                    <a:pt x="10713" y="4127"/>
                  </a:cubicBezTo>
                  <a:cubicBezTo>
                    <a:pt x="11532" y="3812"/>
                    <a:pt x="12130" y="3025"/>
                    <a:pt x="12130" y="2143"/>
                  </a:cubicBezTo>
                  <a:cubicBezTo>
                    <a:pt x="12130" y="945"/>
                    <a:pt x="11185" y="0"/>
                    <a:pt x="10020" y="0"/>
                  </a:cubicBezTo>
                  <a:cubicBezTo>
                    <a:pt x="9389" y="0"/>
                    <a:pt x="8791" y="284"/>
                    <a:pt x="8381" y="756"/>
                  </a:cubicBezTo>
                  <a:cubicBezTo>
                    <a:pt x="8224" y="725"/>
                    <a:pt x="8035" y="725"/>
                    <a:pt x="7846" y="725"/>
                  </a:cubicBezTo>
                  <a:cubicBezTo>
                    <a:pt x="7184" y="725"/>
                    <a:pt x="6554" y="882"/>
                    <a:pt x="6081" y="1197"/>
                  </a:cubicBezTo>
                  <a:cubicBezTo>
                    <a:pt x="5546" y="851"/>
                    <a:pt x="4916" y="725"/>
                    <a:pt x="4254" y="725"/>
                  </a:cubicBezTo>
                  <a:cubicBezTo>
                    <a:pt x="4097" y="725"/>
                    <a:pt x="3908" y="725"/>
                    <a:pt x="3750" y="756"/>
                  </a:cubicBezTo>
                  <a:cubicBezTo>
                    <a:pt x="3340" y="284"/>
                    <a:pt x="2773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3"/>
            <p:cNvSpPr/>
            <p:nvPr/>
          </p:nvSpPr>
          <p:spPr>
            <a:xfrm>
              <a:off x="-18596350" y="2524725"/>
              <a:ext cx="160700" cy="178800"/>
            </a:xfrm>
            <a:custGeom>
              <a:avLst/>
              <a:gdLst/>
              <a:ahLst/>
              <a:cxnLst/>
              <a:rect l="l" t="t" r="r" b="b"/>
              <a:pathLst>
                <a:path w="6428" h="7152" extrusionOk="0">
                  <a:moveTo>
                    <a:pt x="1072" y="693"/>
                  </a:moveTo>
                  <a:cubicBezTo>
                    <a:pt x="1261" y="693"/>
                    <a:pt x="1419" y="851"/>
                    <a:pt x="1419" y="1040"/>
                  </a:cubicBezTo>
                  <a:cubicBezTo>
                    <a:pt x="1419" y="1260"/>
                    <a:pt x="1261" y="1418"/>
                    <a:pt x="1072" y="1418"/>
                  </a:cubicBezTo>
                  <a:cubicBezTo>
                    <a:pt x="883" y="1418"/>
                    <a:pt x="726" y="1260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325" y="693"/>
                  </a:moveTo>
                  <a:cubicBezTo>
                    <a:pt x="5514" y="693"/>
                    <a:pt x="5672" y="851"/>
                    <a:pt x="5672" y="1040"/>
                  </a:cubicBezTo>
                  <a:cubicBezTo>
                    <a:pt x="5672" y="1260"/>
                    <a:pt x="5514" y="1418"/>
                    <a:pt x="5325" y="1418"/>
                  </a:cubicBezTo>
                  <a:cubicBezTo>
                    <a:pt x="5136" y="1418"/>
                    <a:pt x="4979" y="1260"/>
                    <a:pt x="4979" y="1040"/>
                  </a:cubicBezTo>
                  <a:cubicBezTo>
                    <a:pt x="4979" y="851"/>
                    <a:pt x="5136" y="693"/>
                    <a:pt x="5325" y="693"/>
                  </a:cubicBezTo>
                  <a:close/>
                  <a:moveTo>
                    <a:pt x="3214" y="3781"/>
                  </a:moveTo>
                  <a:cubicBezTo>
                    <a:pt x="3372" y="3781"/>
                    <a:pt x="3529" y="3875"/>
                    <a:pt x="3561" y="4001"/>
                  </a:cubicBezTo>
                  <a:lnTo>
                    <a:pt x="3214" y="4442"/>
                  </a:lnTo>
                  <a:lnTo>
                    <a:pt x="2836" y="4001"/>
                  </a:lnTo>
                  <a:cubicBezTo>
                    <a:pt x="2899" y="3844"/>
                    <a:pt x="3057" y="3781"/>
                    <a:pt x="3214" y="3781"/>
                  </a:cubicBezTo>
                  <a:close/>
                  <a:moveTo>
                    <a:pt x="3214" y="1449"/>
                  </a:moveTo>
                  <a:cubicBezTo>
                    <a:pt x="3876" y="1449"/>
                    <a:pt x="4475" y="1922"/>
                    <a:pt x="4632" y="2552"/>
                  </a:cubicBezTo>
                  <a:lnTo>
                    <a:pt x="5136" y="4631"/>
                  </a:lnTo>
                  <a:cubicBezTo>
                    <a:pt x="5357" y="5545"/>
                    <a:pt x="4664" y="6459"/>
                    <a:pt x="3718" y="6459"/>
                  </a:cubicBezTo>
                  <a:lnTo>
                    <a:pt x="3561" y="6459"/>
                  </a:lnTo>
                  <a:lnTo>
                    <a:pt x="3561" y="5136"/>
                  </a:lnTo>
                  <a:lnTo>
                    <a:pt x="4191" y="4348"/>
                  </a:lnTo>
                  <a:cubicBezTo>
                    <a:pt x="4223" y="4285"/>
                    <a:pt x="4254" y="4190"/>
                    <a:pt x="4254" y="4127"/>
                  </a:cubicBezTo>
                  <a:cubicBezTo>
                    <a:pt x="4254" y="3529"/>
                    <a:pt x="3781" y="3056"/>
                    <a:pt x="3214" y="3056"/>
                  </a:cubicBezTo>
                  <a:cubicBezTo>
                    <a:pt x="2616" y="3056"/>
                    <a:pt x="2143" y="3529"/>
                    <a:pt x="2143" y="4127"/>
                  </a:cubicBezTo>
                  <a:cubicBezTo>
                    <a:pt x="2143" y="4190"/>
                    <a:pt x="2175" y="4285"/>
                    <a:pt x="2206" y="4348"/>
                  </a:cubicBezTo>
                  <a:lnTo>
                    <a:pt x="2836" y="5136"/>
                  </a:lnTo>
                  <a:lnTo>
                    <a:pt x="2836" y="6459"/>
                  </a:lnTo>
                  <a:lnTo>
                    <a:pt x="2679" y="6459"/>
                  </a:lnTo>
                  <a:cubicBezTo>
                    <a:pt x="1734" y="6459"/>
                    <a:pt x="1041" y="5545"/>
                    <a:pt x="1261" y="4631"/>
                  </a:cubicBezTo>
                  <a:lnTo>
                    <a:pt x="1797" y="2552"/>
                  </a:lnTo>
                  <a:cubicBezTo>
                    <a:pt x="1954" y="1891"/>
                    <a:pt x="2521" y="1449"/>
                    <a:pt x="3214" y="1449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41"/>
                    <a:pt x="1" y="1040"/>
                  </a:cubicBezTo>
                  <a:cubicBezTo>
                    <a:pt x="1" y="1638"/>
                    <a:pt x="473" y="2111"/>
                    <a:pt x="1072" y="2111"/>
                  </a:cubicBezTo>
                  <a:lnTo>
                    <a:pt x="1167" y="2111"/>
                  </a:lnTo>
                  <a:cubicBezTo>
                    <a:pt x="1104" y="2174"/>
                    <a:pt x="1104" y="2269"/>
                    <a:pt x="1072" y="2332"/>
                  </a:cubicBezTo>
                  <a:lnTo>
                    <a:pt x="568" y="4442"/>
                  </a:lnTo>
                  <a:cubicBezTo>
                    <a:pt x="221" y="5797"/>
                    <a:pt x="1261" y="7152"/>
                    <a:pt x="2679" y="7152"/>
                  </a:cubicBezTo>
                  <a:lnTo>
                    <a:pt x="3718" y="7152"/>
                  </a:lnTo>
                  <a:cubicBezTo>
                    <a:pt x="5136" y="7152"/>
                    <a:pt x="6207" y="5797"/>
                    <a:pt x="5829" y="4442"/>
                  </a:cubicBezTo>
                  <a:lnTo>
                    <a:pt x="5325" y="2332"/>
                  </a:lnTo>
                  <a:cubicBezTo>
                    <a:pt x="5294" y="2269"/>
                    <a:pt x="5294" y="2174"/>
                    <a:pt x="5262" y="2111"/>
                  </a:cubicBezTo>
                  <a:lnTo>
                    <a:pt x="5325" y="2111"/>
                  </a:lnTo>
                  <a:cubicBezTo>
                    <a:pt x="5924" y="2111"/>
                    <a:pt x="6396" y="1638"/>
                    <a:pt x="6396" y="1040"/>
                  </a:cubicBezTo>
                  <a:cubicBezTo>
                    <a:pt x="6428" y="473"/>
                    <a:pt x="5924" y="0"/>
                    <a:pt x="5325" y="0"/>
                  </a:cubicBezTo>
                  <a:cubicBezTo>
                    <a:pt x="4790" y="0"/>
                    <a:pt x="4317" y="410"/>
                    <a:pt x="4254" y="977"/>
                  </a:cubicBezTo>
                  <a:cubicBezTo>
                    <a:pt x="3939" y="788"/>
                    <a:pt x="3592" y="693"/>
                    <a:pt x="3214" y="693"/>
                  </a:cubicBezTo>
                  <a:cubicBezTo>
                    <a:pt x="2805" y="693"/>
                    <a:pt x="2458" y="819"/>
                    <a:pt x="2143" y="977"/>
                  </a:cubicBezTo>
                  <a:cubicBezTo>
                    <a:pt x="2112" y="410"/>
                    <a:pt x="1639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0" name="Google Shape;7400;p43"/>
          <p:cNvGrpSpPr/>
          <p:nvPr/>
        </p:nvGrpSpPr>
        <p:grpSpPr>
          <a:xfrm>
            <a:off x="3964771" y="2510682"/>
            <a:ext cx="341820" cy="340063"/>
            <a:chOff x="-18668800" y="2807475"/>
            <a:chExt cx="306400" cy="304825"/>
          </a:xfrm>
        </p:grpSpPr>
        <p:sp>
          <p:nvSpPr>
            <p:cNvPr id="7401" name="Google Shape;7401;p43"/>
            <p:cNvSpPr/>
            <p:nvPr/>
          </p:nvSpPr>
          <p:spPr>
            <a:xfrm>
              <a:off x="-18632575" y="2951600"/>
              <a:ext cx="18150" cy="35475"/>
            </a:xfrm>
            <a:custGeom>
              <a:avLst/>
              <a:gdLst/>
              <a:ahLst/>
              <a:cxnLst/>
              <a:rect l="l" t="t" r="r" b="b"/>
              <a:pathLst>
                <a:path w="726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072"/>
                  </a:lnTo>
                  <a:cubicBezTo>
                    <a:pt x="1" y="1261"/>
                    <a:pt x="158" y="1419"/>
                    <a:pt x="347" y="1419"/>
                  </a:cubicBezTo>
                  <a:cubicBezTo>
                    <a:pt x="568" y="1419"/>
                    <a:pt x="725" y="1261"/>
                    <a:pt x="725" y="1072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3"/>
            <p:cNvSpPr/>
            <p:nvPr/>
          </p:nvSpPr>
          <p:spPr>
            <a:xfrm>
              <a:off x="-18597125" y="29161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cubicBezTo>
                    <a:pt x="567" y="1418"/>
                    <a:pt x="725" y="1260"/>
                    <a:pt x="725" y="107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3"/>
            <p:cNvSpPr/>
            <p:nvPr/>
          </p:nvSpPr>
          <p:spPr>
            <a:xfrm>
              <a:off x="-18668800" y="2807475"/>
              <a:ext cx="306400" cy="304825"/>
            </a:xfrm>
            <a:custGeom>
              <a:avLst/>
              <a:gdLst/>
              <a:ahLst/>
              <a:cxnLst/>
              <a:rect l="l" t="t" r="r" b="b"/>
              <a:pathLst>
                <a:path w="12256" h="12193" extrusionOk="0">
                  <a:moveTo>
                    <a:pt x="3970" y="946"/>
                  </a:moveTo>
                  <a:cubicBezTo>
                    <a:pt x="4128" y="1198"/>
                    <a:pt x="4348" y="1513"/>
                    <a:pt x="4348" y="1859"/>
                  </a:cubicBezTo>
                  <a:lnTo>
                    <a:pt x="4348" y="2017"/>
                  </a:lnTo>
                  <a:cubicBezTo>
                    <a:pt x="4299" y="2260"/>
                    <a:pt x="4476" y="2447"/>
                    <a:pt x="4690" y="2447"/>
                  </a:cubicBezTo>
                  <a:cubicBezTo>
                    <a:pt x="4753" y="2447"/>
                    <a:pt x="4819" y="2431"/>
                    <a:pt x="4884" y="2395"/>
                  </a:cubicBezTo>
                  <a:cubicBezTo>
                    <a:pt x="5041" y="2269"/>
                    <a:pt x="5230" y="2237"/>
                    <a:pt x="5451" y="2237"/>
                  </a:cubicBezTo>
                  <a:lnTo>
                    <a:pt x="5766" y="2237"/>
                  </a:lnTo>
                  <a:cubicBezTo>
                    <a:pt x="5608" y="2647"/>
                    <a:pt x="5199" y="2930"/>
                    <a:pt x="4726" y="2930"/>
                  </a:cubicBezTo>
                  <a:lnTo>
                    <a:pt x="3214" y="2930"/>
                  </a:lnTo>
                  <a:cubicBezTo>
                    <a:pt x="2741" y="2930"/>
                    <a:pt x="2363" y="2615"/>
                    <a:pt x="2206" y="2237"/>
                  </a:cubicBezTo>
                  <a:lnTo>
                    <a:pt x="2521" y="2237"/>
                  </a:lnTo>
                  <a:cubicBezTo>
                    <a:pt x="2710" y="2237"/>
                    <a:pt x="2899" y="2269"/>
                    <a:pt x="3056" y="2395"/>
                  </a:cubicBezTo>
                  <a:cubicBezTo>
                    <a:pt x="3117" y="2428"/>
                    <a:pt x="3179" y="2443"/>
                    <a:pt x="3238" y="2443"/>
                  </a:cubicBezTo>
                  <a:cubicBezTo>
                    <a:pt x="3459" y="2443"/>
                    <a:pt x="3648" y="2240"/>
                    <a:pt x="3624" y="2017"/>
                  </a:cubicBezTo>
                  <a:lnTo>
                    <a:pt x="3624" y="1859"/>
                  </a:lnTo>
                  <a:cubicBezTo>
                    <a:pt x="3624" y="1513"/>
                    <a:pt x="3813" y="1198"/>
                    <a:pt x="3970" y="946"/>
                  </a:cubicBezTo>
                  <a:close/>
                  <a:moveTo>
                    <a:pt x="8853" y="3718"/>
                  </a:moveTo>
                  <a:lnTo>
                    <a:pt x="9042" y="3907"/>
                  </a:lnTo>
                  <a:cubicBezTo>
                    <a:pt x="9168" y="4033"/>
                    <a:pt x="9294" y="4222"/>
                    <a:pt x="9326" y="4443"/>
                  </a:cubicBezTo>
                  <a:cubicBezTo>
                    <a:pt x="9382" y="4591"/>
                    <a:pt x="9536" y="4685"/>
                    <a:pt x="9686" y="4685"/>
                  </a:cubicBezTo>
                  <a:cubicBezTo>
                    <a:pt x="9790" y="4685"/>
                    <a:pt x="9892" y="4640"/>
                    <a:pt x="9956" y="4537"/>
                  </a:cubicBezTo>
                  <a:cubicBezTo>
                    <a:pt x="9988" y="4506"/>
                    <a:pt x="10051" y="4474"/>
                    <a:pt x="10051" y="4443"/>
                  </a:cubicBezTo>
                  <a:cubicBezTo>
                    <a:pt x="10271" y="4191"/>
                    <a:pt x="10681" y="4065"/>
                    <a:pt x="10901" y="4033"/>
                  </a:cubicBezTo>
                  <a:lnTo>
                    <a:pt x="10901" y="4033"/>
                  </a:lnTo>
                  <a:cubicBezTo>
                    <a:pt x="10870" y="4317"/>
                    <a:pt x="10775" y="4663"/>
                    <a:pt x="10523" y="4915"/>
                  </a:cubicBezTo>
                  <a:cubicBezTo>
                    <a:pt x="10460" y="4947"/>
                    <a:pt x="10429" y="4947"/>
                    <a:pt x="10397" y="4978"/>
                  </a:cubicBezTo>
                  <a:cubicBezTo>
                    <a:pt x="10145" y="5167"/>
                    <a:pt x="10240" y="5545"/>
                    <a:pt x="10523" y="5608"/>
                  </a:cubicBezTo>
                  <a:cubicBezTo>
                    <a:pt x="10712" y="5640"/>
                    <a:pt x="10870" y="5766"/>
                    <a:pt x="11027" y="5892"/>
                  </a:cubicBezTo>
                  <a:lnTo>
                    <a:pt x="11216" y="6081"/>
                  </a:lnTo>
                  <a:cubicBezTo>
                    <a:pt x="11059" y="6144"/>
                    <a:pt x="10901" y="6207"/>
                    <a:pt x="10744" y="6207"/>
                  </a:cubicBezTo>
                  <a:cubicBezTo>
                    <a:pt x="10460" y="6207"/>
                    <a:pt x="10208" y="6081"/>
                    <a:pt x="9988" y="5892"/>
                  </a:cubicBezTo>
                  <a:lnTo>
                    <a:pt x="8979" y="4852"/>
                  </a:lnTo>
                  <a:cubicBezTo>
                    <a:pt x="8727" y="4632"/>
                    <a:pt x="8664" y="4159"/>
                    <a:pt x="8853" y="3718"/>
                  </a:cubicBezTo>
                  <a:close/>
                  <a:moveTo>
                    <a:pt x="3970" y="3687"/>
                  </a:moveTo>
                  <a:cubicBezTo>
                    <a:pt x="4852" y="3687"/>
                    <a:pt x="5514" y="3750"/>
                    <a:pt x="6018" y="3939"/>
                  </a:cubicBezTo>
                  <a:cubicBezTo>
                    <a:pt x="5640" y="4096"/>
                    <a:pt x="5199" y="4348"/>
                    <a:pt x="4852" y="4726"/>
                  </a:cubicBezTo>
                  <a:cubicBezTo>
                    <a:pt x="4033" y="5577"/>
                    <a:pt x="3340" y="6837"/>
                    <a:pt x="3025" y="8129"/>
                  </a:cubicBezTo>
                  <a:cubicBezTo>
                    <a:pt x="2804" y="9042"/>
                    <a:pt x="2804" y="9830"/>
                    <a:pt x="2993" y="10492"/>
                  </a:cubicBezTo>
                  <a:cubicBezTo>
                    <a:pt x="2426" y="10113"/>
                    <a:pt x="2017" y="9578"/>
                    <a:pt x="1639" y="8948"/>
                  </a:cubicBezTo>
                  <a:cubicBezTo>
                    <a:pt x="1103" y="7971"/>
                    <a:pt x="757" y="6742"/>
                    <a:pt x="757" y="5797"/>
                  </a:cubicBezTo>
                  <a:cubicBezTo>
                    <a:pt x="757" y="4222"/>
                    <a:pt x="1576" y="3687"/>
                    <a:pt x="3970" y="3687"/>
                  </a:cubicBezTo>
                  <a:close/>
                  <a:moveTo>
                    <a:pt x="6672" y="4532"/>
                  </a:moveTo>
                  <a:cubicBezTo>
                    <a:pt x="7416" y="4532"/>
                    <a:pt x="8169" y="5082"/>
                    <a:pt x="9042" y="5955"/>
                  </a:cubicBezTo>
                  <a:cubicBezTo>
                    <a:pt x="10555" y="7467"/>
                    <a:pt x="11059" y="8538"/>
                    <a:pt x="9798" y="9735"/>
                  </a:cubicBezTo>
                  <a:cubicBezTo>
                    <a:pt x="9105" y="10460"/>
                    <a:pt x="7908" y="11090"/>
                    <a:pt x="6774" y="11374"/>
                  </a:cubicBezTo>
                  <a:cubicBezTo>
                    <a:pt x="6350" y="11482"/>
                    <a:pt x="5952" y="11535"/>
                    <a:pt x="5591" y="11535"/>
                  </a:cubicBezTo>
                  <a:cubicBezTo>
                    <a:pt x="4905" y="11535"/>
                    <a:pt x="4352" y="11346"/>
                    <a:pt x="4002" y="10996"/>
                  </a:cubicBezTo>
                  <a:cubicBezTo>
                    <a:pt x="3466" y="10460"/>
                    <a:pt x="3340" y="9452"/>
                    <a:pt x="3655" y="8255"/>
                  </a:cubicBezTo>
                  <a:cubicBezTo>
                    <a:pt x="3939" y="7089"/>
                    <a:pt x="4569" y="5923"/>
                    <a:pt x="5262" y="5230"/>
                  </a:cubicBezTo>
                  <a:cubicBezTo>
                    <a:pt x="5746" y="4746"/>
                    <a:pt x="6207" y="4532"/>
                    <a:pt x="6672" y="4532"/>
                  </a:cubicBezTo>
                  <a:close/>
                  <a:moveTo>
                    <a:pt x="3935" y="0"/>
                  </a:moveTo>
                  <a:cubicBezTo>
                    <a:pt x="3844" y="0"/>
                    <a:pt x="3750" y="32"/>
                    <a:pt x="3687" y="95"/>
                  </a:cubicBezTo>
                  <a:cubicBezTo>
                    <a:pt x="3655" y="126"/>
                    <a:pt x="3025" y="694"/>
                    <a:pt x="2899" y="1481"/>
                  </a:cubicBezTo>
                  <a:cubicBezTo>
                    <a:pt x="2804" y="1418"/>
                    <a:pt x="2647" y="1418"/>
                    <a:pt x="2521" y="1418"/>
                  </a:cubicBezTo>
                  <a:lnTo>
                    <a:pt x="1796" y="1418"/>
                  </a:lnTo>
                  <a:cubicBezTo>
                    <a:pt x="1607" y="1418"/>
                    <a:pt x="1450" y="1576"/>
                    <a:pt x="1450" y="1796"/>
                  </a:cubicBezTo>
                  <a:cubicBezTo>
                    <a:pt x="1450" y="2300"/>
                    <a:pt x="1639" y="2741"/>
                    <a:pt x="1954" y="3056"/>
                  </a:cubicBezTo>
                  <a:cubicBezTo>
                    <a:pt x="694" y="3371"/>
                    <a:pt x="0" y="4222"/>
                    <a:pt x="0" y="5671"/>
                  </a:cubicBezTo>
                  <a:cubicBezTo>
                    <a:pt x="0" y="6774"/>
                    <a:pt x="378" y="8097"/>
                    <a:pt x="1009" y="9200"/>
                  </a:cubicBezTo>
                  <a:cubicBezTo>
                    <a:pt x="1702" y="10397"/>
                    <a:pt x="2552" y="11153"/>
                    <a:pt x="3466" y="11405"/>
                  </a:cubicBezTo>
                  <a:cubicBezTo>
                    <a:pt x="4002" y="11941"/>
                    <a:pt x="4758" y="12193"/>
                    <a:pt x="5545" y="12193"/>
                  </a:cubicBezTo>
                  <a:cubicBezTo>
                    <a:pt x="5986" y="12193"/>
                    <a:pt x="6427" y="12098"/>
                    <a:pt x="6932" y="11972"/>
                  </a:cubicBezTo>
                  <a:cubicBezTo>
                    <a:pt x="8192" y="11657"/>
                    <a:pt x="9483" y="10964"/>
                    <a:pt x="10303" y="10177"/>
                  </a:cubicBezTo>
                  <a:cubicBezTo>
                    <a:pt x="11374" y="9105"/>
                    <a:pt x="11468" y="8034"/>
                    <a:pt x="10838" y="6900"/>
                  </a:cubicBezTo>
                  <a:lnTo>
                    <a:pt x="10838" y="6900"/>
                  </a:lnTo>
                  <a:cubicBezTo>
                    <a:pt x="10921" y="6917"/>
                    <a:pt x="11002" y="6924"/>
                    <a:pt x="11081" y="6924"/>
                  </a:cubicBezTo>
                  <a:cubicBezTo>
                    <a:pt x="11453" y="6924"/>
                    <a:pt x="11787" y="6750"/>
                    <a:pt x="12098" y="6490"/>
                  </a:cubicBezTo>
                  <a:cubicBezTo>
                    <a:pt x="12256" y="6333"/>
                    <a:pt x="12256" y="6112"/>
                    <a:pt x="12098" y="5955"/>
                  </a:cubicBezTo>
                  <a:lnTo>
                    <a:pt x="11563" y="5451"/>
                  </a:lnTo>
                  <a:cubicBezTo>
                    <a:pt x="11500" y="5388"/>
                    <a:pt x="11374" y="5293"/>
                    <a:pt x="11248" y="5230"/>
                  </a:cubicBezTo>
                  <a:cubicBezTo>
                    <a:pt x="11689" y="4537"/>
                    <a:pt x="11657" y="3718"/>
                    <a:pt x="11657" y="3687"/>
                  </a:cubicBezTo>
                  <a:cubicBezTo>
                    <a:pt x="11657" y="3497"/>
                    <a:pt x="11500" y="3371"/>
                    <a:pt x="11311" y="3308"/>
                  </a:cubicBezTo>
                  <a:cubicBezTo>
                    <a:pt x="11303" y="3308"/>
                    <a:pt x="11283" y="3308"/>
                    <a:pt x="11252" y="3308"/>
                  </a:cubicBezTo>
                  <a:cubicBezTo>
                    <a:pt x="11038" y="3308"/>
                    <a:pt x="10318" y="3332"/>
                    <a:pt x="9767" y="3718"/>
                  </a:cubicBezTo>
                  <a:cubicBezTo>
                    <a:pt x="9672" y="3592"/>
                    <a:pt x="9609" y="3529"/>
                    <a:pt x="9515" y="3403"/>
                  </a:cubicBezTo>
                  <a:lnTo>
                    <a:pt x="9011" y="2899"/>
                  </a:lnTo>
                  <a:cubicBezTo>
                    <a:pt x="8932" y="2820"/>
                    <a:pt x="8845" y="2781"/>
                    <a:pt x="8759" y="2781"/>
                  </a:cubicBezTo>
                  <a:cubicBezTo>
                    <a:pt x="8672" y="2781"/>
                    <a:pt x="8586" y="2820"/>
                    <a:pt x="8507" y="2899"/>
                  </a:cubicBezTo>
                  <a:cubicBezTo>
                    <a:pt x="8160" y="3245"/>
                    <a:pt x="8003" y="3718"/>
                    <a:pt x="8003" y="4159"/>
                  </a:cubicBezTo>
                  <a:cubicBezTo>
                    <a:pt x="7751" y="4033"/>
                    <a:pt x="7530" y="3907"/>
                    <a:pt x="7278" y="3844"/>
                  </a:cubicBezTo>
                  <a:cubicBezTo>
                    <a:pt x="7247" y="3844"/>
                    <a:pt x="7215" y="3844"/>
                    <a:pt x="7215" y="3781"/>
                  </a:cubicBezTo>
                  <a:cubicBezTo>
                    <a:pt x="6900" y="3466"/>
                    <a:pt x="6459" y="3214"/>
                    <a:pt x="5860" y="3088"/>
                  </a:cubicBezTo>
                  <a:cubicBezTo>
                    <a:pt x="6207" y="2773"/>
                    <a:pt x="6427" y="2300"/>
                    <a:pt x="6427" y="1796"/>
                  </a:cubicBezTo>
                  <a:cubicBezTo>
                    <a:pt x="6427" y="1576"/>
                    <a:pt x="6270" y="1418"/>
                    <a:pt x="6049" y="1418"/>
                  </a:cubicBezTo>
                  <a:lnTo>
                    <a:pt x="5356" y="1418"/>
                  </a:lnTo>
                  <a:cubicBezTo>
                    <a:pt x="5230" y="1418"/>
                    <a:pt x="5073" y="1418"/>
                    <a:pt x="4947" y="1481"/>
                  </a:cubicBezTo>
                  <a:cubicBezTo>
                    <a:pt x="4789" y="694"/>
                    <a:pt x="4159" y="126"/>
                    <a:pt x="4159" y="95"/>
                  </a:cubicBezTo>
                  <a:cubicBezTo>
                    <a:pt x="4112" y="32"/>
                    <a:pt x="4025" y="0"/>
                    <a:pt x="39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3"/>
            <p:cNvSpPr/>
            <p:nvPr/>
          </p:nvSpPr>
          <p:spPr>
            <a:xfrm>
              <a:off x="-18496300" y="2977800"/>
              <a:ext cx="33100" cy="31925"/>
            </a:xfrm>
            <a:custGeom>
              <a:avLst/>
              <a:gdLst/>
              <a:ahLst/>
              <a:cxnLst/>
              <a:rect l="l" t="t" r="r" b="b"/>
              <a:pathLst>
                <a:path w="1324" h="1277" extrusionOk="0">
                  <a:moveTo>
                    <a:pt x="914" y="0"/>
                  </a:moveTo>
                  <a:cubicBezTo>
                    <a:pt x="827" y="0"/>
                    <a:pt x="740" y="40"/>
                    <a:pt x="662" y="119"/>
                  </a:cubicBezTo>
                  <a:lnTo>
                    <a:pt x="158" y="654"/>
                  </a:lnTo>
                  <a:cubicBezTo>
                    <a:pt x="0" y="812"/>
                    <a:pt x="0" y="1001"/>
                    <a:pt x="158" y="1158"/>
                  </a:cubicBezTo>
                  <a:cubicBezTo>
                    <a:pt x="205" y="1237"/>
                    <a:pt x="291" y="1276"/>
                    <a:pt x="386" y="1276"/>
                  </a:cubicBezTo>
                  <a:cubicBezTo>
                    <a:pt x="480" y="1276"/>
                    <a:pt x="583" y="1237"/>
                    <a:pt x="662" y="1158"/>
                  </a:cubicBezTo>
                  <a:lnTo>
                    <a:pt x="1166" y="654"/>
                  </a:lnTo>
                  <a:cubicBezTo>
                    <a:pt x="1323" y="497"/>
                    <a:pt x="1323" y="276"/>
                    <a:pt x="1166" y="119"/>
                  </a:cubicBezTo>
                  <a:cubicBezTo>
                    <a:pt x="1087" y="40"/>
                    <a:pt x="1000" y="0"/>
                    <a:pt x="9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3"/>
            <p:cNvSpPr/>
            <p:nvPr/>
          </p:nvSpPr>
          <p:spPr>
            <a:xfrm>
              <a:off x="-18559325" y="3042375"/>
              <a:ext cx="33100" cy="31150"/>
            </a:xfrm>
            <a:custGeom>
              <a:avLst/>
              <a:gdLst/>
              <a:ahLst/>
              <a:cxnLst/>
              <a:rect l="l" t="t" r="r" b="b"/>
              <a:pathLst>
                <a:path w="1324" h="1246" extrusionOk="0">
                  <a:moveTo>
                    <a:pt x="902" y="1"/>
                  </a:moveTo>
                  <a:cubicBezTo>
                    <a:pt x="812" y="1"/>
                    <a:pt x="725" y="40"/>
                    <a:pt x="662" y="119"/>
                  </a:cubicBezTo>
                  <a:lnTo>
                    <a:pt x="158" y="623"/>
                  </a:lnTo>
                  <a:cubicBezTo>
                    <a:pt x="1" y="781"/>
                    <a:pt x="1" y="970"/>
                    <a:pt x="158" y="1127"/>
                  </a:cubicBezTo>
                  <a:cubicBezTo>
                    <a:pt x="237" y="1206"/>
                    <a:pt x="324" y="1245"/>
                    <a:pt x="410" y="1245"/>
                  </a:cubicBezTo>
                  <a:cubicBezTo>
                    <a:pt x="497" y="1245"/>
                    <a:pt x="583" y="1206"/>
                    <a:pt x="662" y="1127"/>
                  </a:cubicBezTo>
                  <a:lnTo>
                    <a:pt x="1166" y="623"/>
                  </a:lnTo>
                  <a:cubicBezTo>
                    <a:pt x="1324" y="465"/>
                    <a:pt x="1324" y="276"/>
                    <a:pt x="1166" y="119"/>
                  </a:cubicBezTo>
                  <a:cubicBezTo>
                    <a:pt x="1088" y="40"/>
                    <a:pt x="993" y="1"/>
                    <a:pt x="9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3"/>
            <p:cNvSpPr/>
            <p:nvPr/>
          </p:nvSpPr>
          <p:spPr>
            <a:xfrm>
              <a:off x="-18559325" y="2991175"/>
              <a:ext cx="33100" cy="31150"/>
            </a:xfrm>
            <a:custGeom>
              <a:avLst/>
              <a:gdLst/>
              <a:ahLst/>
              <a:cxnLst/>
              <a:rect l="l" t="t" r="r" b="b"/>
              <a:pathLst>
                <a:path w="1324" h="1246" extrusionOk="0">
                  <a:moveTo>
                    <a:pt x="914" y="1"/>
                  </a:moveTo>
                  <a:cubicBezTo>
                    <a:pt x="828" y="1"/>
                    <a:pt x="741" y="40"/>
                    <a:pt x="662" y="119"/>
                  </a:cubicBezTo>
                  <a:lnTo>
                    <a:pt x="158" y="623"/>
                  </a:lnTo>
                  <a:cubicBezTo>
                    <a:pt x="1" y="781"/>
                    <a:pt x="1" y="970"/>
                    <a:pt x="158" y="1127"/>
                  </a:cubicBezTo>
                  <a:cubicBezTo>
                    <a:pt x="205" y="1206"/>
                    <a:pt x="292" y="1245"/>
                    <a:pt x="387" y="1245"/>
                  </a:cubicBezTo>
                  <a:cubicBezTo>
                    <a:pt x="481" y="1245"/>
                    <a:pt x="583" y="1206"/>
                    <a:pt x="662" y="1127"/>
                  </a:cubicBezTo>
                  <a:lnTo>
                    <a:pt x="1166" y="623"/>
                  </a:lnTo>
                  <a:cubicBezTo>
                    <a:pt x="1324" y="466"/>
                    <a:pt x="1324" y="277"/>
                    <a:pt x="1166" y="119"/>
                  </a:cubicBezTo>
                  <a:cubicBezTo>
                    <a:pt x="1088" y="40"/>
                    <a:pt x="1001" y="1"/>
                    <a:pt x="9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3"/>
            <p:cNvSpPr/>
            <p:nvPr/>
          </p:nvSpPr>
          <p:spPr>
            <a:xfrm>
              <a:off x="-18491575" y="3024275"/>
              <a:ext cx="33100" cy="31925"/>
            </a:xfrm>
            <a:custGeom>
              <a:avLst/>
              <a:gdLst/>
              <a:ahLst/>
              <a:cxnLst/>
              <a:rect l="l" t="t" r="r" b="b"/>
              <a:pathLst>
                <a:path w="1324" h="1277" extrusionOk="0">
                  <a:moveTo>
                    <a:pt x="902" y="0"/>
                  </a:moveTo>
                  <a:cubicBezTo>
                    <a:pt x="811" y="0"/>
                    <a:pt x="725" y="40"/>
                    <a:pt x="662" y="118"/>
                  </a:cubicBezTo>
                  <a:lnTo>
                    <a:pt x="158" y="654"/>
                  </a:lnTo>
                  <a:cubicBezTo>
                    <a:pt x="0" y="811"/>
                    <a:pt x="0" y="1000"/>
                    <a:pt x="158" y="1158"/>
                  </a:cubicBezTo>
                  <a:cubicBezTo>
                    <a:pt x="236" y="1237"/>
                    <a:pt x="323" y="1276"/>
                    <a:pt x="410" y="1276"/>
                  </a:cubicBezTo>
                  <a:cubicBezTo>
                    <a:pt x="496" y="1276"/>
                    <a:pt x="583" y="1237"/>
                    <a:pt x="662" y="1158"/>
                  </a:cubicBezTo>
                  <a:lnTo>
                    <a:pt x="1166" y="654"/>
                  </a:lnTo>
                  <a:cubicBezTo>
                    <a:pt x="1323" y="496"/>
                    <a:pt x="1323" y="276"/>
                    <a:pt x="1166" y="118"/>
                  </a:cubicBezTo>
                  <a:cubicBezTo>
                    <a:pt x="1087" y="40"/>
                    <a:pt x="992" y="0"/>
                    <a:pt x="9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3"/>
            <p:cNvSpPr/>
            <p:nvPr/>
          </p:nvSpPr>
          <p:spPr>
            <a:xfrm>
              <a:off x="-18522300" y="2928175"/>
              <a:ext cx="32300" cy="31125"/>
            </a:xfrm>
            <a:custGeom>
              <a:avLst/>
              <a:gdLst/>
              <a:ahLst/>
              <a:cxnLst/>
              <a:rect l="l" t="t" r="r" b="b"/>
              <a:pathLst>
                <a:path w="1292" h="1245" extrusionOk="0">
                  <a:moveTo>
                    <a:pt x="930" y="1"/>
                  </a:moveTo>
                  <a:cubicBezTo>
                    <a:pt x="835" y="1"/>
                    <a:pt x="741" y="40"/>
                    <a:pt x="662" y="119"/>
                  </a:cubicBezTo>
                  <a:lnTo>
                    <a:pt x="158" y="623"/>
                  </a:lnTo>
                  <a:cubicBezTo>
                    <a:pt x="0" y="780"/>
                    <a:pt x="0" y="969"/>
                    <a:pt x="158" y="1127"/>
                  </a:cubicBezTo>
                  <a:cubicBezTo>
                    <a:pt x="237" y="1206"/>
                    <a:pt x="331" y="1245"/>
                    <a:pt x="422" y="1245"/>
                  </a:cubicBezTo>
                  <a:cubicBezTo>
                    <a:pt x="512" y="1245"/>
                    <a:pt x="599" y="1206"/>
                    <a:pt x="662" y="1127"/>
                  </a:cubicBezTo>
                  <a:lnTo>
                    <a:pt x="1198" y="623"/>
                  </a:lnTo>
                  <a:cubicBezTo>
                    <a:pt x="1292" y="497"/>
                    <a:pt x="1292" y="276"/>
                    <a:pt x="1198" y="119"/>
                  </a:cubicBezTo>
                  <a:cubicBezTo>
                    <a:pt x="1119" y="40"/>
                    <a:pt x="1024" y="1"/>
                    <a:pt x="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43"/>
            <p:cNvSpPr/>
            <p:nvPr/>
          </p:nvSpPr>
          <p:spPr>
            <a:xfrm>
              <a:off x="-18446700" y="3004375"/>
              <a:ext cx="33900" cy="31325"/>
            </a:xfrm>
            <a:custGeom>
              <a:avLst/>
              <a:gdLst/>
              <a:ahLst/>
              <a:cxnLst/>
              <a:rect l="l" t="t" r="r" b="b"/>
              <a:pathLst>
                <a:path w="1356" h="1253" extrusionOk="0">
                  <a:moveTo>
                    <a:pt x="922" y="1"/>
                  </a:moveTo>
                  <a:cubicBezTo>
                    <a:pt x="828" y="1"/>
                    <a:pt x="741" y="32"/>
                    <a:pt x="694" y="95"/>
                  </a:cubicBezTo>
                  <a:lnTo>
                    <a:pt x="158" y="599"/>
                  </a:lnTo>
                  <a:cubicBezTo>
                    <a:pt x="1" y="757"/>
                    <a:pt x="1" y="977"/>
                    <a:pt x="158" y="1135"/>
                  </a:cubicBezTo>
                  <a:cubicBezTo>
                    <a:pt x="253" y="1214"/>
                    <a:pt x="347" y="1253"/>
                    <a:pt x="438" y="1253"/>
                  </a:cubicBezTo>
                  <a:cubicBezTo>
                    <a:pt x="529" y="1253"/>
                    <a:pt x="615" y="1214"/>
                    <a:pt x="694" y="1135"/>
                  </a:cubicBezTo>
                  <a:lnTo>
                    <a:pt x="1198" y="599"/>
                  </a:lnTo>
                  <a:cubicBezTo>
                    <a:pt x="1356" y="442"/>
                    <a:pt x="1356" y="253"/>
                    <a:pt x="1198" y="95"/>
                  </a:cubicBezTo>
                  <a:cubicBezTo>
                    <a:pt x="1119" y="32"/>
                    <a:pt x="1017" y="1"/>
                    <a:pt x="9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0" name="Google Shape;7410;p43"/>
          <p:cNvGrpSpPr/>
          <p:nvPr/>
        </p:nvGrpSpPr>
        <p:grpSpPr>
          <a:xfrm>
            <a:off x="6084575" y="1675949"/>
            <a:ext cx="298786" cy="340955"/>
            <a:chOff x="-16798200" y="2050575"/>
            <a:chExt cx="267825" cy="305625"/>
          </a:xfrm>
        </p:grpSpPr>
        <p:sp>
          <p:nvSpPr>
            <p:cNvPr id="7411" name="Google Shape;7411;p43"/>
            <p:cNvSpPr/>
            <p:nvPr/>
          </p:nvSpPr>
          <p:spPr>
            <a:xfrm>
              <a:off x="-16798200" y="2050575"/>
              <a:ext cx="267825" cy="305625"/>
            </a:xfrm>
            <a:custGeom>
              <a:avLst/>
              <a:gdLst/>
              <a:ahLst/>
              <a:cxnLst/>
              <a:rect l="l" t="t" r="r" b="b"/>
              <a:pathLst>
                <a:path w="10713" h="12225" extrusionOk="0">
                  <a:moveTo>
                    <a:pt x="5388" y="725"/>
                  </a:moveTo>
                  <a:cubicBezTo>
                    <a:pt x="7940" y="725"/>
                    <a:pt x="10051" y="2804"/>
                    <a:pt x="10051" y="5356"/>
                  </a:cubicBezTo>
                  <a:cubicBezTo>
                    <a:pt x="9988" y="5545"/>
                    <a:pt x="9830" y="5734"/>
                    <a:pt x="9641" y="5734"/>
                  </a:cubicBezTo>
                  <a:lnTo>
                    <a:pt x="1103" y="5734"/>
                  </a:lnTo>
                  <a:cubicBezTo>
                    <a:pt x="914" y="5734"/>
                    <a:pt x="757" y="5545"/>
                    <a:pt x="757" y="5356"/>
                  </a:cubicBezTo>
                  <a:cubicBezTo>
                    <a:pt x="757" y="2804"/>
                    <a:pt x="2836" y="725"/>
                    <a:pt x="5388" y="725"/>
                  </a:cubicBezTo>
                  <a:close/>
                  <a:moveTo>
                    <a:pt x="6050" y="6459"/>
                  </a:moveTo>
                  <a:cubicBezTo>
                    <a:pt x="6113" y="7561"/>
                    <a:pt x="6428" y="8664"/>
                    <a:pt x="6743" y="9609"/>
                  </a:cubicBezTo>
                  <a:cubicBezTo>
                    <a:pt x="6774" y="9767"/>
                    <a:pt x="6806" y="9893"/>
                    <a:pt x="6806" y="10050"/>
                  </a:cubicBezTo>
                  <a:cubicBezTo>
                    <a:pt x="6806" y="10491"/>
                    <a:pt x="6617" y="10901"/>
                    <a:pt x="6270" y="11185"/>
                  </a:cubicBezTo>
                  <a:cubicBezTo>
                    <a:pt x="6004" y="11387"/>
                    <a:pt x="5692" y="11481"/>
                    <a:pt x="5383" y="11481"/>
                  </a:cubicBezTo>
                  <a:cubicBezTo>
                    <a:pt x="4778" y="11481"/>
                    <a:pt x="4190" y="11118"/>
                    <a:pt x="4002" y="10491"/>
                  </a:cubicBezTo>
                  <a:cubicBezTo>
                    <a:pt x="3939" y="10176"/>
                    <a:pt x="3939" y="9861"/>
                    <a:pt x="4065" y="9546"/>
                  </a:cubicBezTo>
                  <a:cubicBezTo>
                    <a:pt x="4443" y="8601"/>
                    <a:pt x="4632" y="7530"/>
                    <a:pt x="4632" y="6459"/>
                  </a:cubicBezTo>
                  <a:close/>
                  <a:moveTo>
                    <a:pt x="5357" y="0"/>
                  </a:moveTo>
                  <a:cubicBezTo>
                    <a:pt x="2395" y="0"/>
                    <a:pt x="1" y="2395"/>
                    <a:pt x="1" y="5356"/>
                  </a:cubicBezTo>
                  <a:cubicBezTo>
                    <a:pt x="1" y="5955"/>
                    <a:pt x="473" y="6427"/>
                    <a:pt x="1072" y="6427"/>
                  </a:cubicBezTo>
                  <a:lnTo>
                    <a:pt x="3907" y="6427"/>
                  </a:lnTo>
                  <a:cubicBezTo>
                    <a:pt x="3907" y="7404"/>
                    <a:pt x="3718" y="8381"/>
                    <a:pt x="3340" y="9263"/>
                  </a:cubicBezTo>
                  <a:cubicBezTo>
                    <a:pt x="3151" y="9704"/>
                    <a:pt x="3151" y="10208"/>
                    <a:pt x="3277" y="10680"/>
                  </a:cubicBezTo>
                  <a:cubicBezTo>
                    <a:pt x="3498" y="11500"/>
                    <a:pt x="4285" y="12224"/>
                    <a:pt x="5325" y="12224"/>
                  </a:cubicBezTo>
                  <a:cubicBezTo>
                    <a:pt x="6491" y="12224"/>
                    <a:pt x="7436" y="11279"/>
                    <a:pt x="7436" y="10082"/>
                  </a:cubicBezTo>
                  <a:cubicBezTo>
                    <a:pt x="7436" y="9861"/>
                    <a:pt x="7404" y="9641"/>
                    <a:pt x="7341" y="9420"/>
                  </a:cubicBezTo>
                  <a:cubicBezTo>
                    <a:pt x="7058" y="8538"/>
                    <a:pt x="6743" y="7498"/>
                    <a:pt x="6743" y="6459"/>
                  </a:cubicBezTo>
                  <a:lnTo>
                    <a:pt x="9578" y="6459"/>
                  </a:lnTo>
                  <a:cubicBezTo>
                    <a:pt x="10177" y="6459"/>
                    <a:pt x="10649" y="5986"/>
                    <a:pt x="10649" y="5388"/>
                  </a:cubicBezTo>
                  <a:cubicBezTo>
                    <a:pt x="10712" y="2395"/>
                    <a:pt x="8350" y="0"/>
                    <a:pt x="53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43"/>
            <p:cNvSpPr/>
            <p:nvPr/>
          </p:nvSpPr>
          <p:spPr>
            <a:xfrm>
              <a:off x="-16743850" y="21230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418" y="1261"/>
                    <a:pt x="1261" y="1418"/>
                    <a:pt x="1040" y="1418"/>
                  </a:cubicBezTo>
                  <a:cubicBezTo>
                    <a:pt x="851" y="1418"/>
                    <a:pt x="694" y="1261"/>
                    <a:pt x="694" y="1040"/>
                  </a:cubicBezTo>
                  <a:cubicBezTo>
                    <a:pt x="694" y="851"/>
                    <a:pt x="851" y="694"/>
                    <a:pt x="1040" y="694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39"/>
                    <a:pt x="473" y="2112"/>
                    <a:pt x="1040" y="2112"/>
                  </a:cubicBezTo>
                  <a:cubicBezTo>
                    <a:pt x="1639" y="2112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43"/>
            <p:cNvSpPr/>
            <p:nvPr/>
          </p:nvSpPr>
          <p:spPr>
            <a:xfrm>
              <a:off x="-16691075" y="2087600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3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4" name="Google Shape;7414;p43"/>
          <p:cNvGrpSpPr/>
          <p:nvPr/>
        </p:nvGrpSpPr>
        <p:grpSpPr>
          <a:xfrm>
            <a:off x="6063490" y="2511561"/>
            <a:ext cx="340955" cy="338306"/>
            <a:chOff x="-16817100" y="2801175"/>
            <a:chExt cx="305625" cy="303250"/>
          </a:xfrm>
        </p:grpSpPr>
        <p:sp>
          <p:nvSpPr>
            <p:cNvPr id="7415" name="Google Shape;7415;p43"/>
            <p:cNvSpPr/>
            <p:nvPr/>
          </p:nvSpPr>
          <p:spPr>
            <a:xfrm>
              <a:off x="-16817100" y="2801175"/>
              <a:ext cx="305625" cy="232375"/>
            </a:xfrm>
            <a:custGeom>
              <a:avLst/>
              <a:gdLst/>
              <a:ahLst/>
              <a:cxnLst/>
              <a:rect l="l" t="t" r="r" b="b"/>
              <a:pathLst>
                <a:path w="12225" h="9295" extrusionOk="0">
                  <a:moveTo>
                    <a:pt x="8633" y="1418"/>
                  </a:moveTo>
                  <a:lnTo>
                    <a:pt x="8633" y="7152"/>
                  </a:lnTo>
                  <a:cubicBezTo>
                    <a:pt x="8507" y="7152"/>
                    <a:pt x="8381" y="7120"/>
                    <a:pt x="8286" y="7120"/>
                  </a:cubicBezTo>
                  <a:cubicBezTo>
                    <a:pt x="8034" y="7120"/>
                    <a:pt x="7845" y="7152"/>
                    <a:pt x="7656" y="7247"/>
                  </a:cubicBezTo>
                  <a:cubicBezTo>
                    <a:pt x="7373" y="6837"/>
                    <a:pt x="6963" y="6522"/>
                    <a:pt x="6491" y="6459"/>
                  </a:cubicBezTo>
                  <a:lnTo>
                    <a:pt x="6491" y="4600"/>
                  </a:lnTo>
                  <a:cubicBezTo>
                    <a:pt x="6491" y="4411"/>
                    <a:pt x="6333" y="4254"/>
                    <a:pt x="6144" y="4254"/>
                  </a:cubicBezTo>
                  <a:cubicBezTo>
                    <a:pt x="5955" y="4254"/>
                    <a:pt x="5798" y="4411"/>
                    <a:pt x="5798" y="4600"/>
                  </a:cubicBezTo>
                  <a:lnTo>
                    <a:pt x="5798" y="6459"/>
                  </a:lnTo>
                  <a:cubicBezTo>
                    <a:pt x="5325" y="6522"/>
                    <a:pt x="4884" y="6837"/>
                    <a:pt x="4663" y="7247"/>
                  </a:cubicBezTo>
                  <a:cubicBezTo>
                    <a:pt x="4443" y="7152"/>
                    <a:pt x="4222" y="7120"/>
                    <a:pt x="4033" y="7120"/>
                  </a:cubicBezTo>
                  <a:cubicBezTo>
                    <a:pt x="3907" y="7120"/>
                    <a:pt x="3781" y="7120"/>
                    <a:pt x="3655" y="7152"/>
                  </a:cubicBezTo>
                  <a:lnTo>
                    <a:pt x="3655" y="1418"/>
                  </a:lnTo>
                  <a:lnTo>
                    <a:pt x="4380" y="1418"/>
                  </a:lnTo>
                  <a:lnTo>
                    <a:pt x="4380" y="2458"/>
                  </a:lnTo>
                  <a:cubicBezTo>
                    <a:pt x="4380" y="2678"/>
                    <a:pt x="4537" y="2836"/>
                    <a:pt x="4726" y="2836"/>
                  </a:cubicBezTo>
                  <a:cubicBezTo>
                    <a:pt x="4915" y="2836"/>
                    <a:pt x="5073" y="2678"/>
                    <a:pt x="5073" y="2458"/>
                  </a:cubicBezTo>
                  <a:lnTo>
                    <a:pt x="5073" y="1418"/>
                  </a:lnTo>
                  <a:lnTo>
                    <a:pt x="5798" y="1418"/>
                  </a:lnTo>
                  <a:lnTo>
                    <a:pt x="5798" y="3182"/>
                  </a:lnTo>
                  <a:cubicBezTo>
                    <a:pt x="5798" y="3371"/>
                    <a:pt x="5955" y="3529"/>
                    <a:pt x="6144" y="3529"/>
                  </a:cubicBezTo>
                  <a:cubicBezTo>
                    <a:pt x="6333" y="3529"/>
                    <a:pt x="6491" y="3371"/>
                    <a:pt x="6491" y="3182"/>
                  </a:cubicBezTo>
                  <a:lnTo>
                    <a:pt x="6491" y="1418"/>
                  </a:lnTo>
                  <a:lnTo>
                    <a:pt x="7215" y="1418"/>
                  </a:lnTo>
                  <a:lnTo>
                    <a:pt x="7215" y="2458"/>
                  </a:lnTo>
                  <a:cubicBezTo>
                    <a:pt x="7215" y="2678"/>
                    <a:pt x="7373" y="2836"/>
                    <a:pt x="7562" y="2836"/>
                  </a:cubicBezTo>
                  <a:cubicBezTo>
                    <a:pt x="7751" y="2836"/>
                    <a:pt x="7940" y="2678"/>
                    <a:pt x="7940" y="2458"/>
                  </a:cubicBezTo>
                  <a:lnTo>
                    <a:pt x="7940" y="1418"/>
                  </a:lnTo>
                  <a:close/>
                  <a:moveTo>
                    <a:pt x="6144" y="7120"/>
                  </a:moveTo>
                  <a:cubicBezTo>
                    <a:pt x="6585" y="7120"/>
                    <a:pt x="7026" y="7404"/>
                    <a:pt x="7184" y="7845"/>
                  </a:cubicBezTo>
                  <a:cubicBezTo>
                    <a:pt x="7227" y="7998"/>
                    <a:pt x="7378" y="8091"/>
                    <a:pt x="7528" y="8091"/>
                  </a:cubicBezTo>
                  <a:cubicBezTo>
                    <a:pt x="7595" y="8091"/>
                    <a:pt x="7662" y="8073"/>
                    <a:pt x="7719" y="8034"/>
                  </a:cubicBezTo>
                  <a:cubicBezTo>
                    <a:pt x="7877" y="7908"/>
                    <a:pt x="8129" y="7845"/>
                    <a:pt x="8318" y="7845"/>
                  </a:cubicBezTo>
                  <a:cubicBezTo>
                    <a:pt x="8790" y="7845"/>
                    <a:pt x="9169" y="8160"/>
                    <a:pt x="9326" y="8538"/>
                  </a:cubicBezTo>
                  <a:lnTo>
                    <a:pt x="3025" y="8538"/>
                  </a:lnTo>
                  <a:cubicBezTo>
                    <a:pt x="3120" y="8160"/>
                    <a:pt x="3498" y="7845"/>
                    <a:pt x="3970" y="7845"/>
                  </a:cubicBezTo>
                  <a:cubicBezTo>
                    <a:pt x="4191" y="7845"/>
                    <a:pt x="4411" y="7908"/>
                    <a:pt x="4569" y="8034"/>
                  </a:cubicBezTo>
                  <a:cubicBezTo>
                    <a:pt x="4624" y="8071"/>
                    <a:pt x="4680" y="8086"/>
                    <a:pt x="4741" y="8086"/>
                  </a:cubicBezTo>
                  <a:cubicBezTo>
                    <a:pt x="4785" y="8086"/>
                    <a:pt x="4832" y="8079"/>
                    <a:pt x="4884" y="8066"/>
                  </a:cubicBezTo>
                  <a:cubicBezTo>
                    <a:pt x="5010" y="8034"/>
                    <a:pt x="5073" y="7940"/>
                    <a:pt x="5136" y="7845"/>
                  </a:cubicBezTo>
                  <a:cubicBezTo>
                    <a:pt x="5293" y="7404"/>
                    <a:pt x="5671" y="7120"/>
                    <a:pt x="6144" y="7120"/>
                  </a:cubicBezTo>
                  <a:close/>
                  <a:moveTo>
                    <a:pt x="9704" y="694"/>
                  </a:moveTo>
                  <a:cubicBezTo>
                    <a:pt x="9893" y="694"/>
                    <a:pt x="10051" y="851"/>
                    <a:pt x="10051" y="1072"/>
                  </a:cubicBezTo>
                  <a:lnTo>
                    <a:pt x="10051" y="6049"/>
                  </a:lnTo>
                  <a:cubicBezTo>
                    <a:pt x="10051" y="6270"/>
                    <a:pt x="10208" y="6427"/>
                    <a:pt x="10397" y="6427"/>
                  </a:cubicBezTo>
                  <a:cubicBezTo>
                    <a:pt x="10618" y="6427"/>
                    <a:pt x="10775" y="6270"/>
                    <a:pt x="10775" y="6049"/>
                  </a:cubicBezTo>
                  <a:lnTo>
                    <a:pt x="10775" y="2111"/>
                  </a:lnTo>
                  <a:lnTo>
                    <a:pt x="11122" y="2111"/>
                  </a:lnTo>
                  <a:cubicBezTo>
                    <a:pt x="11311" y="2111"/>
                    <a:pt x="11500" y="2269"/>
                    <a:pt x="11500" y="2489"/>
                  </a:cubicBezTo>
                  <a:lnTo>
                    <a:pt x="11500" y="8538"/>
                  </a:lnTo>
                  <a:lnTo>
                    <a:pt x="10019" y="8538"/>
                  </a:lnTo>
                  <a:cubicBezTo>
                    <a:pt x="9925" y="8097"/>
                    <a:pt x="9641" y="7719"/>
                    <a:pt x="9326" y="7467"/>
                  </a:cubicBezTo>
                  <a:lnTo>
                    <a:pt x="9326" y="1072"/>
                  </a:lnTo>
                  <a:cubicBezTo>
                    <a:pt x="9326" y="851"/>
                    <a:pt x="9515" y="694"/>
                    <a:pt x="9704" y="694"/>
                  </a:cubicBezTo>
                  <a:close/>
                  <a:moveTo>
                    <a:pt x="2584" y="694"/>
                  </a:moveTo>
                  <a:cubicBezTo>
                    <a:pt x="2773" y="694"/>
                    <a:pt x="2931" y="851"/>
                    <a:pt x="2931" y="1072"/>
                  </a:cubicBezTo>
                  <a:lnTo>
                    <a:pt x="2931" y="7530"/>
                  </a:lnTo>
                  <a:cubicBezTo>
                    <a:pt x="2584" y="7782"/>
                    <a:pt x="2332" y="8160"/>
                    <a:pt x="2269" y="8570"/>
                  </a:cubicBezTo>
                  <a:lnTo>
                    <a:pt x="757" y="8570"/>
                  </a:lnTo>
                  <a:lnTo>
                    <a:pt x="757" y="2489"/>
                  </a:lnTo>
                  <a:cubicBezTo>
                    <a:pt x="757" y="2269"/>
                    <a:pt x="946" y="2111"/>
                    <a:pt x="1135" y="2111"/>
                  </a:cubicBezTo>
                  <a:lnTo>
                    <a:pt x="1513" y="2111"/>
                  </a:lnTo>
                  <a:lnTo>
                    <a:pt x="1513" y="6049"/>
                  </a:lnTo>
                  <a:cubicBezTo>
                    <a:pt x="1513" y="6270"/>
                    <a:pt x="1670" y="6427"/>
                    <a:pt x="1859" y="6427"/>
                  </a:cubicBezTo>
                  <a:cubicBezTo>
                    <a:pt x="2048" y="6427"/>
                    <a:pt x="2206" y="6270"/>
                    <a:pt x="2206" y="6049"/>
                  </a:cubicBezTo>
                  <a:lnTo>
                    <a:pt x="2206" y="1072"/>
                  </a:lnTo>
                  <a:cubicBezTo>
                    <a:pt x="2206" y="851"/>
                    <a:pt x="2363" y="694"/>
                    <a:pt x="2584" y="694"/>
                  </a:cubicBezTo>
                  <a:close/>
                  <a:moveTo>
                    <a:pt x="2521" y="0"/>
                  </a:moveTo>
                  <a:cubicBezTo>
                    <a:pt x="1922" y="0"/>
                    <a:pt x="1450" y="473"/>
                    <a:pt x="1450" y="1072"/>
                  </a:cubicBezTo>
                  <a:lnTo>
                    <a:pt x="1450" y="1418"/>
                  </a:lnTo>
                  <a:lnTo>
                    <a:pt x="1103" y="1418"/>
                  </a:lnTo>
                  <a:cubicBezTo>
                    <a:pt x="505" y="1418"/>
                    <a:pt x="1" y="1891"/>
                    <a:pt x="1" y="2489"/>
                  </a:cubicBezTo>
                  <a:lnTo>
                    <a:pt x="1" y="8948"/>
                  </a:lnTo>
                  <a:cubicBezTo>
                    <a:pt x="1" y="9137"/>
                    <a:pt x="158" y="9294"/>
                    <a:pt x="347" y="9294"/>
                  </a:cubicBezTo>
                  <a:lnTo>
                    <a:pt x="11815" y="9294"/>
                  </a:lnTo>
                  <a:cubicBezTo>
                    <a:pt x="12004" y="9294"/>
                    <a:pt x="12162" y="9137"/>
                    <a:pt x="12162" y="8948"/>
                  </a:cubicBezTo>
                  <a:lnTo>
                    <a:pt x="12162" y="2489"/>
                  </a:lnTo>
                  <a:cubicBezTo>
                    <a:pt x="12225" y="1891"/>
                    <a:pt x="11689" y="1418"/>
                    <a:pt x="11122" y="1418"/>
                  </a:cubicBezTo>
                  <a:lnTo>
                    <a:pt x="10744" y="1418"/>
                  </a:lnTo>
                  <a:lnTo>
                    <a:pt x="10744" y="1072"/>
                  </a:lnTo>
                  <a:cubicBezTo>
                    <a:pt x="10744" y="473"/>
                    <a:pt x="10271" y="0"/>
                    <a:pt x="9704" y="0"/>
                  </a:cubicBezTo>
                  <a:cubicBezTo>
                    <a:pt x="9232" y="0"/>
                    <a:pt x="8822" y="315"/>
                    <a:pt x="8664" y="694"/>
                  </a:cubicBezTo>
                  <a:lnTo>
                    <a:pt x="3561" y="694"/>
                  </a:lnTo>
                  <a:cubicBezTo>
                    <a:pt x="3403" y="284"/>
                    <a:pt x="2994" y="0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43"/>
            <p:cNvSpPr/>
            <p:nvPr/>
          </p:nvSpPr>
          <p:spPr>
            <a:xfrm>
              <a:off x="-16636725" y="2889375"/>
              <a:ext cx="18125" cy="72500"/>
            </a:xfrm>
            <a:custGeom>
              <a:avLst/>
              <a:gdLst/>
              <a:ahLst/>
              <a:cxnLst/>
              <a:rect l="l" t="t" r="r" b="b"/>
              <a:pathLst>
                <a:path w="725" h="2900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2521"/>
                  </a:lnTo>
                  <a:cubicBezTo>
                    <a:pt x="0" y="2742"/>
                    <a:pt x="158" y="2899"/>
                    <a:pt x="347" y="2899"/>
                  </a:cubicBezTo>
                  <a:cubicBezTo>
                    <a:pt x="536" y="2899"/>
                    <a:pt x="725" y="2742"/>
                    <a:pt x="725" y="2521"/>
                  </a:cubicBezTo>
                  <a:lnTo>
                    <a:pt x="725" y="379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43"/>
            <p:cNvSpPr/>
            <p:nvPr/>
          </p:nvSpPr>
          <p:spPr>
            <a:xfrm>
              <a:off x="-16708400" y="2889375"/>
              <a:ext cx="17350" cy="72500"/>
            </a:xfrm>
            <a:custGeom>
              <a:avLst/>
              <a:gdLst/>
              <a:ahLst/>
              <a:cxnLst/>
              <a:rect l="l" t="t" r="r" b="b"/>
              <a:pathLst>
                <a:path w="694" h="2900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2521"/>
                  </a:lnTo>
                  <a:cubicBezTo>
                    <a:pt x="0" y="2742"/>
                    <a:pt x="158" y="2899"/>
                    <a:pt x="347" y="2899"/>
                  </a:cubicBezTo>
                  <a:cubicBezTo>
                    <a:pt x="536" y="2899"/>
                    <a:pt x="693" y="2742"/>
                    <a:pt x="693" y="2521"/>
                  </a:cubicBezTo>
                  <a:lnTo>
                    <a:pt x="693" y="379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43"/>
            <p:cNvSpPr/>
            <p:nvPr/>
          </p:nvSpPr>
          <p:spPr>
            <a:xfrm>
              <a:off x="-16816300" y="3050850"/>
              <a:ext cx="72475" cy="18150"/>
            </a:xfrm>
            <a:custGeom>
              <a:avLst/>
              <a:gdLst/>
              <a:ahLst/>
              <a:cxnLst/>
              <a:rect l="l" t="t" r="r" b="b"/>
              <a:pathLst>
                <a:path w="2899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2520" y="725"/>
                  </a:lnTo>
                  <a:cubicBezTo>
                    <a:pt x="2741" y="725"/>
                    <a:pt x="2899" y="568"/>
                    <a:pt x="2899" y="378"/>
                  </a:cubicBezTo>
                  <a:cubicBezTo>
                    <a:pt x="2899" y="158"/>
                    <a:pt x="2741" y="0"/>
                    <a:pt x="2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43"/>
            <p:cNvSpPr/>
            <p:nvPr/>
          </p:nvSpPr>
          <p:spPr>
            <a:xfrm>
              <a:off x="-16779300" y="3086300"/>
              <a:ext cx="88250" cy="18125"/>
            </a:xfrm>
            <a:custGeom>
              <a:avLst/>
              <a:gdLst/>
              <a:ahLst/>
              <a:cxnLst/>
              <a:rect l="l" t="t" r="r" b="b"/>
              <a:pathLst>
                <a:path w="353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3183" y="725"/>
                  </a:lnTo>
                  <a:cubicBezTo>
                    <a:pt x="3372" y="725"/>
                    <a:pt x="3529" y="567"/>
                    <a:pt x="3529" y="378"/>
                  </a:cubicBezTo>
                  <a:cubicBezTo>
                    <a:pt x="3529" y="221"/>
                    <a:pt x="3372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43"/>
            <p:cNvSpPr/>
            <p:nvPr/>
          </p:nvSpPr>
          <p:spPr>
            <a:xfrm>
              <a:off x="-16636725" y="3086300"/>
              <a:ext cx="88225" cy="18125"/>
            </a:xfrm>
            <a:custGeom>
              <a:avLst/>
              <a:gdLst/>
              <a:ahLst/>
              <a:cxnLst/>
              <a:rect l="l" t="t" r="r" b="b"/>
              <a:pathLst>
                <a:path w="352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182" y="725"/>
                  </a:lnTo>
                  <a:cubicBezTo>
                    <a:pt x="3371" y="725"/>
                    <a:pt x="3529" y="567"/>
                    <a:pt x="3529" y="378"/>
                  </a:cubicBezTo>
                  <a:cubicBezTo>
                    <a:pt x="3529" y="221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3"/>
            <p:cNvSpPr/>
            <p:nvPr/>
          </p:nvSpPr>
          <p:spPr>
            <a:xfrm>
              <a:off x="-16583950" y="3050850"/>
              <a:ext cx="72475" cy="18150"/>
            </a:xfrm>
            <a:custGeom>
              <a:avLst/>
              <a:gdLst/>
              <a:ahLst/>
              <a:cxnLst/>
              <a:rect l="l" t="t" r="r" b="b"/>
              <a:pathLst>
                <a:path w="2899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2520" y="725"/>
                  </a:lnTo>
                  <a:cubicBezTo>
                    <a:pt x="2741" y="725"/>
                    <a:pt x="2899" y="568"/>
                    <a:pt x="2899" y="378"/>
                  </a:cubicBezTo>
                  <a:cubicBezTo>
                    <a:pt x="2899" y="158"/>
                    <a:pt x="2741" y="0"/>
                    <a:pt x="2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43"/>
            <p:cNvSpPr/>
            <p:nvPr/>
          </p:nvSpPr>
          <p:spPr>
            <a:xfrm>
              <a:off x="-16726525" y="3050850"/>
              <a:ext cx="125250" cy="18150"/>
            </a:xfrm>
            <a:custGeom>
              <a:avLst/>
              <a:gdLst/>
              <a:ahLst/>
              <a:cxnLst/>
              <a:rect l="l" t="t" r="r" b="b"/>
              <a:pathLst>
                <a:path w="5010" h="726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4663" y="725"/>
                  </a:lnTo>
                  <a:cubicBezTo>
                    <a:pt x="4852" y="725"/>
                    <a:pt x="5010" y="568"/>
                    <a:pt x="5010" y="378"/>
                  </a:cubicBezTo>
                  <a:cubicBezTo>
                    <a:pt x="5010" y="158"/>
                    <a:pt x="4852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3" name="Google Shape;7423;p43"/>
          <p:cNvGrpSpPr/>
          <p:nvPr/>
        </p:nvGrpSpPr>
        <p:grpSpPr>
          <a:xfrm>
            <a:off x="7319127" y="2510237"/>
            <a:ext cx="341820" cy="340955"/>
            <a:chOff x="-15717575" y="2786200"/>
            <a:chExt cx="306400" cy="305625"/>
          </a:xfrm>
        </p:grpSpPr>
        <p:sp>
          <p:nvSpPr>
            <p:cNvPr id="7424" name="Google Shape;7424;p43"/>
            <p:cNvSpPr/>
            <p:nvPr/>
          </p:nvSpPr>
          <p:spPr>
            <a:xfrm>
              <a:off x="-15717575" y="2786200"/>
              <a:ext cx="306400" cy="305625"/>
            </a:xfrm>
            <a:custGeom>
              <a:avLst/>
              <a:gdLst/>
              <a:ahLst/>
              <a:cxnLst/>
              <a:rect l="l" t="t" r="r" b="b"/>
              <a:pathLst>
                <a:path w="12256" h="12225" extrusionOk="0">
                  <a:moveTo>
                    <a:pt x="1387" y="788"/>
                  </a:moveTo>
                  <a:cubicBezTo>
                    <a:pt x="1796" y="788"/>
                    <a:pt x="2111" y="1103"/>
                    <a:pt x="2111" y="1513"/>
                  </a:cubicBezTo>
                  <a:lnTo>
                    <a:pt x="2111" y="4727"/>
                  </a:lnTo>
                  <a:cubicBezTo>
                    <a:pt x="2111" y="5325"/>
                    <a:pt x="2584" y="5798"/>
                    <a:pt x="3151" y="5798"/>
                  </a:cubicBezTo>
                  <a:lnTo>
                    <a:pt x="3907" y="5798"/>
                  </a:lnTo>
                  <a:cubicBezTo>
                    <a:pt x="4096" y="5798"/>
                    <a:pt x="4254" y="5640"/>
                    <a:pt x="4254" y="5420"/>
                  </a:cubicBezTo>
                  <a:lnTo>
                    <a:pt x="4254" y="3309"/>
                  </a:lnTo>
                  <a:cubicBezTo>
                    <a:pt x="4254" y="2332"/>
                    <a:pt x="5041" y="1545"/>
                    <a:pt x="6049" y="1545"/>
                  </a:cubicBezTo>
                  <a:cubicBezTo>
                    <a:pt x="7026" y="1545"/>
                    <a:pt x="7814" y="2332"/>
                    <a:pt x="7814" y="3309"/>
                  </a:cubicBezTo>
                  <a:lnTo>
                    <a:pt x="7814" y="8318"/>
                  </a:lnTo>
                  <a:cubicBezTo>
                    <a:pt x="7814" y="8507"/>
                    <a:pt x="7971" y="8665"/>
                    <a:pt x="8160" y="8665"/>
                  </a:cubicBezTo>
                  <a:lnTo>
                    <a:pt x="8916" y="8665"/>
                  </a:lnTo>
                  <a:cubicBezTo>
                    <a:pt x="9515" y="8665"/>
                    <a:pt x="9988" y="8192"/>
                    <a:pt x="9988" y="7593"/>
                  </a:cubicBezTo>
                  <a:lnTo>
                    <a:pt x="9988" y="5105"/>
                  </a:lnTo>
                  <a:cubicBezTo>
                    <a:pt x="9988" y="4727"/>
                    <a:pt x="10303" y="4411"/>
                    <a:pt x="10681" y="4411"/>
                  </a:cubicBezTo>
                  <a:cubicBezTo>
                    <a:pt x="11090" y="4411"/>
                    <a:pt x="11405" y="4727"/>
                    <a:pt x="11405" y="5105"/>
                  </a:cubicBezTo>
                  <a:lnTo>
                    <a:pt x="11405" y="7562"/>
                  </a:lnTo>
                  <a:lnTo>
                    <a:pt x="11437" y="7562"/>
                  </a:lnTo>
                  <a:cubicBezTo>
                    <a:pt x="11437" y="8948"/>
                    <a:pt x="10334" y="10051"/>
                    <a:pt x="8948" y="10051"/>
                  </a:cubicBezTo>
                  <a:lnTo>
                    <a:pt x="8192" y="10051"/>
                  </a:lnTo>
                  <a:cubicBezTo>
                    <a:pt x="8003" y="10051"/>
                    <a:pt x="7845" y="10208"/>
                    <a:pt x="7845" y="10397"/>
                  </a:cubicBezTo>
                  <a:lnTo>
                    <a:pt x="7845" y="11500"/>
                  </a:lnTo>
                  <a:lnTo>
                    <a:pt x="4254" y="11500"/>
                  </a:lnTo>
                  <a:lnTo>
                    <a:pt x="4254" y="7562"/>
                  </a:lnTo>
                  <a:cubicBezTo>
                    <a:pt x="4254" y="7373"/>
                    <a:pt x="4096" y="7215"/>
                    <a:pt x="3907" y="7215"/>
                  </a:cubicBezTo>
                  <a:lnTo>
                    <a:pt x="3151" y="7215"/>
                  </a:lnTo>
                  <a:cubicBezTo>
                    <a:pt x="1796" y="7215"/>
                    <a:pt x="694" y="6113"/>
                    <a:pt x="694" y="4727"/>
                  </a:cubicBezTo>
                  <a:lnTo>
                    <a:pt x="694" y="1513"/>
                  </a:lnTo>
                  <a:cubicBezTo>
                    <a:pt x="694" y="1103"/>
                    <a:pt x="1009" y="788"/>
                    <a:pt x="1387" y="788"/>
                  </a:cubicBezTo>
                  <a:close/>
                  <a:moveTo>
                    <a:pt x="1418" y="1"/>
                  </a:moveTo>
                  <a:cubicBezTo>
                    <a:pt x="631" y="1"/>
                    <a:pt x="1" y="631"/>
                    <a:pt x="1" y="1419"/>
                  </a:cubicBezTo>
                  <a:lnTo>
                    <a:pt x="1" y="4664"/>
                  </a:lnTo>
                  <a:cubicBezTo>
                    <a:pt x="1" y="6428"/>
                    <a:pt x="1481" y="7877"/>
                    <a:pt x="3246" y="7877"/>
                  </a:cubicBezTo>
                  <a:lnTo>
                    <a:pt x="3624" y="7877"/>
                  </a:lnTo>
                  <a:lnTo>
                    <a:pt x="3624" y="11500"/>
                  </a:lnTo>
                  <a:lnTo>
                    <a:pt x="2584" y="11500"/>
                  </a:lnTo>
                  <a:cubicBezTo>
                    <a:pt x="2363" y="11500"/>
                    <a:pt x="2206" y="11658"/>
                    <a:pt x="2206" y="11847"/>
                  </a:cubicBezTo>
                  <a:cubicBezTo>
                    <a:pt x="2206" y="12036"/>
                    <a:pt x="2363" y="12225"/>
                    <a:pt x="2584" y="12225"/>
                  </a:cubicBezTo>
                  <a:lnTo>
                    <a:pt x="9704" y="12225"/>
                  </a:lnTo>
                  <a:cubicBezTo>
                    <a:pt x="9893" y="12225"/>
                    <a:pt x="10051" y="12036"/>
                    <a:pt x="10051" y="11847"/>
                  </a:cubicBezTo>
                  <a:cubicBezTo>
                    <a:pt x="10051" y="11658"/>
                    <a:pt x="9893" y="11500"/>
                    <a:pt x="9704" y="11500"/>
                  </a:cubicBezTo>
                  <a:lnTo>
                    <a:pt x="8633" y="11500"/>
                  </a:lnTo>
                  <a:lnTo>
                    <a:pt x="8633" y="10744"/>
                  </a:lnTo>
                  <a:lnTo>
                    <a:pt x="9042" y="10744"/>
                  </a:lnTo>
                  <a:cubicBezTo>
                    <a:pt x="10807" y="10744"/>
                    <a:pt x="12256" y="9295"/>
                    <a:pt x="12256" y="7530"/>
                  </a:cubicBezTo>
                  <a:lnTo>
                    <a:pt x="12256" y="5042"/>
                  </a:lnTo>
                  <a:cubicBezTo>
                    <a:pt x="12130" y="4285"/>
                    <a:pt x="11500" y="3624"/>
                    <a:pt x="10712" y="3624"/>
                  </a:cubicBezTo>
                  <a:cubicBezTo>
                    <a:pt x="9925" y="3624"/>
                    <a:pt x="9294" y="4254"/>
                    <a:pt x="9294" y="5042"/>
                  </a:cubicBezTo>
                  <a:lnTo>
                    <a:pt x="9294" y="7530"/>
                  </a:lnTo>
                  <a:cubicBezTo>
                    <a:pt x="9294" y="7719"/>
                    <a:pt x="9137" y="7877"/>
                    <a:pt x="8948" y="7877"/>
                  </a:cubicBezTo>
                  <a:lnTo>
                    <a:pt x="8570" y="7877"/>
                  </a:lnTo>
                  <a:lnTo>
                    <a:pt x="8570" y="3246"/>
                  </a:lnTo>
                  <a:cubicBezTo>
                    <a:pt x="8570" y="1860"/>
                    <a:pt x="7467" y="757"/>
                    <a:pt x="6081" y="757"/>
                  </a:cubicBezTo>
                  <a:cubicBezTo>
                    <a:pt x="4695" y="757"/>
                    <a:pt x="3592" y="1860"/>
                    <a:pt x="3592" y="3246"/>
                  </a:cubicBezTo>
                  <a:lnTo>
                    <a:pt x="3592" y="5010"/>
                  </a:lnTo>
                  <a:lnTo>
                    <a:pt x="3214" y="5010"/>
                  </a:lnTo>
                  <a:cubicBezTo>
                    <a:pt x="2993" y="5010"/>
                    <a:pt x="2836" y="4853"/>
                    <a:pt x="2836" y="4664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43"/>
            <p:cNvSpPr/>
            <p:nvPr/>
          </p:nvSpPr>
          <p:spPr>
            <a:xfrm>
              <a:off x="-15593125" y="285945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725" y="1261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43"/>
            <p:cNvSpPr/>
            <p:nvPr/>
          </p:nvSpPr>
          <p:spPr>
            <a:xfrm>
              <a:off x="-1559312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43"/>
            <p:cNvSpPr/>
            <p:nvPr/>
          </p:nvSpPr>
          <p:spPr>
            <a:xfrm>
              <a:off x="-15557675" y="2859450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40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43"/>
            <p:cNvSpPr/>
            <p:nvPr/>
          </p:nvSpPr>
          <p:spPr>
            <a:xfrm>
              <a:off x="-1555767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43"/>
            <p:cNvSpPr/>
            <p:nvPr/>
          </p:nvSpPr>
          <p:spPr>
            <a:xfrm>
              <a:off x="-15575800" y="291302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43"/>
            <p:cNvSpPr/>
            <p:nvPr/>
          </p:nvSpPr>
          <p:spPr>
            <a:xfrm>
              <a:off x="-15575800" y="3019350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1" name="Google Shape;7431;p43"/>
          <p:cNvGrpSpPr/>
          <p:nvPr/>
        </p:nvGrpSpPr>
        <p:grpSpPr>
          <a:xfrm>
            <a:off x="2292218" y="1676381"/>
            <a:ext cx="340955" cy="340091"/>
            <a:chOff x="-20173175" y="2038750"/>
            <a:chExt cx="305625" cy="304850"/>
          </a:xfrm>
        </p:grpSpPr>
        <p:sp>
          <p:nvSpPr>
            <p:cNvPr id="7432" name="Google Shape;7432;p43"/>
            <p:cNvSpPr/>
            <p:nvPr/>
          </p:nvSpPr>
          <p:spPr>
            <a:xfrm>
              <a:off x="-20173175" y="2038750"/>
              <a:ext cx="197725" cy="303275"/>
            </a:xfrm>
            <a:custGeom>
              <a:avLst/>
              <a:gdLst/>
              <a:ahLst/>
              <a:cxnLst/>
              <a:rect l="l" t="t" r="r" b="b"/>
              <a:pathLst>
                <a:path w="7909" h="12131" extrusionOk="0">
                  <a:moveTo>
                    <a:pt x="2175" y="3624"/>
                  </a:moveTo>
                  <a:cubicBezTo>
                    <a:pt x="3120" y="3781"/>
                    <a:pt x="3908" y="4506"/>
                    <a:pt x="4160" y="5451"/>
                  </a:cubicBezTo>
                  <a:cubicBezTo>
                    <a:pt x="3845" y="5294"/>
                    <a:pt x="3372" y="5136"/>
                    <a:pt x="2931" y="5042"/>
                  </a:cubicBezTo>
                  <a:cubicBezTo>
                    <a:pt x="2521" y="4663"/>
                    <a:pt x="2238" y="4191"/>
                    <a:pt x="2175" y="3624"/>
                  </a:cubicBezTo>
                  <a:close/>
                  <a:moveTo>
                    <a:pt x="6932" y="725"/>
                  </a:moveTo>
                  <a:cubicBezTo>
                    <a:pt x="6302" y="2332"/>
                    <a:pt x="6302" y="4159"/>
                    <a:pt x="6932" y="5766"/>
                  </a:cubicBezTo>
                  <a:lnTo>
                    <a:pt x="5168" y="5766"/>
                  </a:lnTo>
                  <a:cubicBezTo>
                    <a:pt x="5798" y="4159"/>
                    <a:pt x="5798" y="2332"/>
                    <a:pt x="5168" y="725"/>
                  </a:cubicBezTo>
                  <a:close/>
                  <a:moveTo>
                    <a:pt x="2490" y="5766"/>
                  </a:moveTo>
                  <a:cubicBezTo>
                    <a:pt x="3025" y="5766"/>
                    <a:pt x="3530" y="5955"/>
                    <a:pt x="3908" y="6113"/>
                  </a:cubicBezTo>
                  <a:cubicBezTo>
                    <a:pt x="3530" y="6270"/>
                    <a:pt x="3025" y="6459"/>
                    <a:pt x="2490" y="6459"/>
                  </a:cubicBezTo>
                  <a:cubicBezTo>
                    <a:pt x="1923" y="6459"/>
                    <a:pt x="1419" y="6270"/>
                    <a:pt x="1009" y="6113"/>
                  </a:cubicBezTo>
                  <a:cubicBezTo>
                    <a:pt x="1387" y="5924"/>
                    <a:pt x="1891" y="5766"/>
                    <a:pt x="2490" y="5766"/>
                  </a:cubicBezTo>
                  <a:close/>
                  <a:moveTo>
                    <a:pt x="4128" y="6743"/>
                  </a:moveTo>
                  <a:lnTo>
                    <a:pt x="4128" y="6743"/>
                  </a:lnTo>
                  <a:cubicBezTo>
                    <a:pt x="3908" y="7688"/>
                    <a:pt x="3120" y="8444"/>
                    <a:pt x="2112" y="8570"/>
                  </a:cubicBezTo>
                  <a:cubicBezTo>
                    <a:pt x="2206" y="8003"/>
                    <a:pt x="2490" y="7530"/>
                    <a:pt x="2868" y="7152"/>
                  </a:cubicBezTo>
                  <a:cubicBezTo>
                    <a:pt x="3372" y="7058"/>
                    <a:pt x="3813" y="6900"/>
                    <a:pt x="4128" y="6743"/>
                  </a:cubicBezTo>
                  <a:close/>
                  <a:moveTo>
                    <a:pt x="6932" y="6428"/>
                  </a:moveTo>
                  <a:cubicBezTo>
                    <a:pt x="6270" y="8034"/>
                    <a:pt x="6270" y="9893"/>
                    <a:pt x="6932" y="11469"/>
                  </a:cubicBezTo>
                  <a:lnTo>
                    <a:pt x="5168" y="11469"/>
                  </a:lnTo>
                  <a:cubicBezTo>
                    <a:pt x="5798" y="9862"/>
                    <a:pt x="5798" y="8034"/>
                    <a:pt x="5168" y="6428"/>
                  </a:cubicBezTo>
                  <a:close/>
                  <a:moveTo>
                    <a:pt x="4664" y="1"/>
                  </a:moveTo>
                  <a:cubicBezTo>
                    <a:pt x="4380" y="1"/>
                    <a:pt x="4223" y="284"/>
                    <a:pt x="4349" y="536"/>
                  </a:cubicBezTo>
                  <a:cubicBezTo>
                    <a:pt x="5010" y="1860"/>
                    <a:pt x="5168" y="3403"/>
                    <a:pt x="4758" y="4853"/>
                  </a:cubicBezTo>
                  <a:cubicBezTo>
                    <a:pt x="4286" y="3718"/>
                    <a:pt x="3151" y="2868"/>
                    <a:pt x="1797" y="2868"/>
                  </a:cubicBezTo>
                  <a:cubicBezTo>
                    <a:pt x="1608" y="2868"/>
                    <a:pt x="1450" y="3057"/>
                    <a:pt x="1450" y="3246"/>
                  </a:cubicBezTo>
                  <a:cubicBezTo>
                    <a:pt x="1450" y="3907"/>
                    <a:pt x="1639" y="4537"/>
                    <a:pt x="2017" y="5042"/>
                  </a:cubicBezTo>
                  <a:cubicBezTo>
                    <a:pt x="978" y="5199"/>
                    <a:pt x="158" y="5766"/>
                    <a:pt x="158" y="5798"/>
                  </a:cubicBezTo>
                  <a:cubicBezTo>
                    <a:pt x="95" y="5861"/>
                    <a:pt x="1" y="5955"/>
                    <a:pt x="1" y="6081"/>
                  </a:cubicBezTo>
                  <a:cubicBezTo>
                    <a:pt x="1" y="6207"/>
                    <a:pt x="32" y="6302"/>
                    <a:pt x="158" y="6333"/>
                  </a:cubicBezTo>
                  <a:cubicBezTo>
                    <a:pt x="190" y="6396"/>
                    <a:pt x="978" y="6932"/>
                    <a:pt x="2017" y="7089"/>
                  </a:cubicBezTo>
                  <a:cubicBezTo>
                    <a:pt x="1639" y="7593"/>
                    <a:pt x="1450" y="8287"/>
                    <a:pt x="1450" y="8917"/>
                  </a:cubicBezTo>
                  <a:cubicBezTo>
                    <a:pt x="1450" y="9106"/>
                    <a:pt x="1608" y="9263"/>
                    <a:pt x="1797" y="9263"/>
                  </a:cubicBezTo>
                  <a:cubicBezTo>
                    <a:pt x="3151" y="9263"/>
                    <a:pt x="4286" y="8476"/>
                    <a:pt x="4758" y="7278"/>
                  </a:cubicBezTo>
                  <a:lnTo>
                    <a:pt x="4758" y="7278"/>
                  </a:lnTo>
                  <a:cubicBezTo>
                    <a:pt x="5168" y="8696"/>
                    <a:pt x="5010" y="10271"/>
                    <a:pt x="4349" y="11626"/>
                  </a:cubicBezTo>
                  <a:cubicBezTo>
                    <a:pt x="4223" y="11847"/>
                    <a:pt x="4380" y="12130"/>
                    <a:pt x="4664" y="12130"/>
                  </a:cubicBezTo>
                  <a:lnTo>
                    <a:pt x="7499" y="12130"/>
                  </a:lnTo>
                  <a:cubicBezTo>
                    <a:pt x="7751" y="12130"/>
                    <a:pt x="7909" y="11878"/>
                    <a:pt x="7814" y="11626"/>
                  </a:cubicBezTo>
                  <a:cubicBezTo>
                    <a:pt x="6932" y="9925"/>
                    <a:pt x="6932" y="7908"/>
                    <a:pt x="7814" y="6239"/>
                  </a:cubicBezTo>
                  <a:cubicBezTo>
                    <a:pt x="7846" y="6144"/>
                    <a:pt x="7846" y="6018"/>
                    <a:pt x="7814" y="5924"/>
                  </a:cubicBezTo>
                  <a:cubicBezTo>
                    <a:pt x="6932" y="4222"/>
                    <a:pt x="6932" y="2206"/>
                    <a:pt x="7814" y="505"/>
                  </a:cubicBezTo>
                  <a:cubicBezTo>
                    <a:pt x="7909" y="284"/>
                    <a:pt x="7720" y="1"/>
                    <a:pt x="74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43"/>
            <p:cNvSpPr/>
            <p:nvPr/>
          </p:nvSpPr>
          <p:spPr>
            <a:xfrm>
              <a:off x="-19962875" y="2110425"/>
              <a:ext cx="95325" cy="233175"/>
            </a:xfrm>
            <a:custGeom>
              <a:avLst/>
              <a:gdLst/>
              <a:ahLst/>
              <a:cxnLst/>
              <a:rect l="l" t="t" r="r" b="b"/>
              <a:pathLst>
                <a:path w="3813" h="9327" extrusionOk="0">
                  <a:moveTo>
                    <a:pt x="2773" y="725"/>
                  </a:moveTo>
                  <a:cubicBezTo>
                    <a:pt x="2269" y="1859"/>
                    <a:pt x="2269" y="3151"/>
                    <a:pt x="2773" y="4317"/>
                  </a:cubicBezTo>
                  <a:lnTo>
                    <a:pt x="1103" y="4317"/>
                  </a:lnTo>
                  <a:cubicBezTo>
                    <a:pt x="1639" y="3151"/>
                    <a:pt x="1639" y="1859"/>
                    <a:pt x="1103" y="725"/>
                  </a:cubicBezTo>
                  <a:close/>
                  <a:moveTo>
                    <a:pt x="2742" y="4978"/>
                  </a:moveTo>
                  <a:cubicBezTo>
                    <a:pt x="2458" y="5546"/>
                    <a:pt x="2332" y="6176"/>
                    <a:pt x="2332" y="6806"/>
                  </a:cubicBezTo>
                  <a:cubicBezTo>
                    <a:pt x="2332" y="7467"/>
                    <a:pt x="2490" y="8066"/>
                    <a:pt x="2742" y="8602"/>
                  </a:cubicBezTo>
                  <a:lnTo>
                    <a:pt x="1072" y="8602"/>
                  </a:lnTo>
                  <a:cubicBezTo>
                    <a:pt x="1355" y="8066"/>
                    <a:pt x="1482" y="7436"/>
                    <a:pt x="1482" y="6806"/>
                  </a:cubicBezTo>
                  <a:cubicBezTo>
                    <a:pt x="1482" y="6176"/>
                    <a:pt x="1355" y="5546"/>
                    <a:pt x="1072" y="4978"/>
                  </a:cubicBezTo>
                  <a:close/>
                  <a:moveTo>
                    <a:pt x="473" y="1"/>
                  </a:moveTo>
                  <a:cubicBezTo>
                    <a:pt x="221" y="1"/>
                    <a:pt x="32" y="347"/>
                    <a:pt x="158" y="568"/>
                  </a:cubicBezTo>
                  <a:cubicBezTo>
                    <a:pt x="914" y="1670"/>
                    <a:pt x="1009" y="3151"/>
                    <a:pt x="158" y="4474"/>
                  </a:cubicBezTo>
                  <a:cubicBezTo>
                    <a:pt x="95" y="4600"/>
                    <a:pt x="95" y="4726"/>
                    <a:pt x="158" y="4852"/>
                  </a:cubicBezTo>
                  <a:cubicBezTo>
                    <a:pt x="946" y="6050"/>
                    <a:pt x="946" y="7625"/>
                    <a:pt x="158" y="8759"/>
                  </a:cubicBezTo>
                  <a:cubicBezTo>
                    <a:pt x="1" y="9011"/>
                    <a:pt x="158" y="9326"/>
                    <a:pt x="473" y="9326"/>
                  </a:cubicBezTo>
                  <a:lnTo>
                    <a:pt x="3309" y="9326"/>
                  </a:lnTo>
                  <a:cubicBezTo>
                    <a:pt x="3592" y="9326"/>
                    <a:pt x="3813" y="9011"/>
                    <a:pt x="3624" y="8759"/>
                  </a:cubicBezTo>
                  <a:cubicBezTo>
                    <a:pt x="2836" y="7593"/>
                    <a:pt x="2836" y="6018"/>
                    <a:pt x="3624" y="4852"/>
                  </a:cubicBezTo>
                  <a:cubicBezTo>
                    <a:pt x="3718" y="4726"/>
                    <a:pt x="3718" y="4600"/>
                    <a:pt x="3624" y="4474"/>
                  </a:cubicBezTo>
                  <a:cubicBezTo>
                    <a:pt x="2836" y="3277"/>
                    <a:pt x="2836" y="1765"/>
                    <a:pt x="3624" y="568"/>
                  </a:cubicBezTo>
                  <a:cubicBezTo>
                    <a:pt x="3813" y="347"/>
                    <a:pt x="3624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4" name="Google Shape;7434;p43"/>
          <p:cNvSpPr/>
          <p:nvPr/>
        </p:nvSpPr>
        <p:spPr>
          <a:xfrm>
            <a:off x="2292485" y="2097706"/>
            <a:ext cx="339198" cy="338752"/>
          </a:xfrm>
          <a:custGeom>
            <a:avLst/>
            <a:gdLst/>
            <a:ahLst/>
            <a:cxnLst/>
            <a:rect l="l" t="t" r="r" b="b"/>
            <a:pathLst>
              <a:path w="12162" h="12146" extrusionOk="0">
                <a:moveTo>
                  <a:pt x="8979" y="686"/>
                </a:moveTo>
                <a:lnTo>
                  <a:pt x="11437" y="1946"/>
                </a:lnTo>
                <a:lnTo>
                  <a:pt x="11437" y="5096"/>
                </a:lnTo>
                <a:lnTo>
                  <a:pt x="8979" y="6357"/>
                </a:lnTo>
                <a:lnTo>
                  <a:pt x="8444" y="6073"/>
                </a:lnTo>
                <a:cubicBezTo>
                  <a:pt x="8444" y="5821"/>
                  <a:pt x="8381" y="5569"/>
                  <a:pt x="8286" y="5285"/>
                </a:cubicBezTo>
                <a:lnTo>
                  <a:pt x="9767" y="4939"/>
                </a:lnTo>
                <a:cubicBezTo>
                  <a:pt x="9956" y="4907"/>
                  <a:pt x="10082" y="4718"/>
                  <a:pt x="10019" y="4498"/>
                </a:cubicBezTo>
                <a:cubicBezTo>
                  <a:pt x="9993" y="4342"/>
                  <a:pt x="9861" y="4229"/>
                  <a:pt x="9709" y="4229"/>
                </a:cubicBezTo>
                <a:cubicBezTo>
                  <a:pt x="9676" y="4229"/>
                  <a:pt x="9643" y="4235"/>
                  <a:pt x="9609" y="4246"/>
                </a:cubicBezTo>
                <a:lnTo>
                  <a:pt x="7940" y="4655"/>
                </a:lnTo>
                <a:cubicBezTo>
                  <a:pt x="7877" y="4592"/>
                  <a:pt x="7814" y="4498"/>
                  <a:pt x="7751" y="4435"/>
                </a:cubicBezTo>
                <a:lnTo>
                  <a:pt x="8570" y="2986"/>
                </a:lnTo>
                <a:cubicBezTo>
                  <a:pt x="8664" y="2828"/>
                  <a:pt x="8601" y="2576"/>
                  <a:pt x="8444" y="2513"/>
                </a:cubicBezTo>
                <a:cubicBezTo>
                  <a:pt x="8385" y="2477"/>
                  <a:pt x="8317" y="2460"/>
                  <a:pt x="8250" y="2460"/>
                </a:cubicBezTo>
                <a:cubicBezTo>
                  <a:pt x="8139" y="2460"/>
                  <a:pt x="8030" y="2509"/>
                  <a:pt x="7971" y="2607"/>
                </a:cubicBezTo>
                <a:lnTo>
                  <a:pt x="7184" y="3994"/>
                </a:lnTo>
                <a:cubicBezTo>
                  <a:pt x="6963" y="3868"/>
                  <a:pt x="6774" y="3805"/>
                  <a:pt x="6490" y="3710"/>
                </a:cubicBezTo>
                <a:lnTo>
                  <a:pt x="6490" y="1946"/>
                </a:lnTo>
                <a:lnTo>
                  <a:pt x="8979" y="686"/>
                </a:lnTo>
                <a:close/>
                <a:moveTo>
                  <a:pt x="2438" y="3498"/>
                </a:moveTo>
                <a:cubicBezTo>
                  <a:pt x="2782" y="3498"/>
                  <a:pt x="3112" y="3707"/>
                  <a:pt x="3245" y="4088"/>
                </a:cubicBezTo>
                <a:lnTo>
                  <a:pt x="4191" y="6451"/>
                </a:lnTo>
                <a:cubicBezTo>
                  <a:pt x="3876" y="6231"/>
                  <a:pt x="2363" y="5380"/>
                  <a:pt x="2017" y="5191"/>
                </a:cubicBezTo>
                <a:cubicBezTo>
                  <a:pt x="1481" y="4907"/>
                  <a:pt x="1387" y="4183"/>
                  <a:pt x="1796" y="3773"/>
                </a:cubicBezTo>
                <a:cubicBezTo>
                  <a:pt x="1983" y="3587"/>
                  <a:pt x="2213" y="3498"/>
                  <a:pt x="2438" y="3498"/>
                </a:cubicBezTo>
                <a:close/>
                <a:moveTo>
                  <a:pt x="5970" y="4409"/>
                </a:moveTo>
                <a:cubicBezTo>
                  <a:pt x="6417" y="4409"/>
                  <a:pt x="6857" y="4584"/>
                  <a:pt x="7184" y="4939"/>
                </a:cubicBezTo>
                <a:cubicBezTo>
                  <a:pt x="7940" y="5695"/>
                  <a:pt x="7877" y="6987"/>
                  <a:pt x="6995" y="7648"/>
                </a:cubicBezTo>
                <a:lnTo>
                  <a:pt x="5230" y="6955"/>
                </a:lnTo>
                <a:lnTo>
                  <a:pt x="4506" y="5191"/>
                </a:lnTo>
                <a:cubicBezTo>
                  <a:pt x="4870" y="4671"/>
                  <a:pt x="5424" y="4409"/>
                  <a:pt x="5970" y="4409"/>
                </a:cubicBezTo>
                <a:close/>
                <a:moveTo>
                  <a:pt x="3025" y="6609"/>
                </a:moveTo>
                <a:lnTo>
                  <a:pt x="4632" y="7491"/>
                </a:lnTo>
                <a:lnTo>
                  <a:pt x="5545" y="9129"/>
                </a:lnTo>
                <a:lnTo>
                  <a:pt x="5419" y="9223"/>
                </a:lnTo>
                <a:lnTo>
                  <a:pt x="2899" y="6703"/>
                </a:lnTo>
                <a:lnTo>
                  <a:pt x="3025" y="6609"/>
                </a:lnTo>
                <a:close/>
                <a:moveTo>
                  <a:pt x="2395" y="7207"/>
                </a:moveTo>
                <a:lnTo>
                  <a:pt x="4915" y="9759"/>
                </a:lnTo>
                <a:lnTo>
                  <a:pt x="4758" y="9917"/>
                </a:lnTo>
                <a:cubicBezTo>
                  <a:pt x="4632" y="10011"/>
                  <a:pt x="4537" y="10106"/>
                  <a:pt x="4411" y="10232"/>
                </a:cubicBezTo>
                <a:lnTo>
                  <a:pt x="1922" y="7743"/>
                </a:lnTo>
                <a:cubicBezTo>
                  <a:pt x="1985" y="7617"/>
                  <a:pt x="2111" y="7491"/>
                  <a:pt x="2237" y="7396"/>
                </a:cubicBezTo>
                <a:lnTo>
                  <a:pt x="2395" y="7207"/>
                </a:lnTo>
                <a:close/>
                <a:moveTo>
                  <a:pt x="5734" y="7900"/>
                </a:moveTo>
                <a:cubicBezTo>
                  <a:pt x="6018" y="8026"/>
                  <a:pt x="7782" y="8719"/>
                  <a:pt x="8066" y="8845"/>
                </a:cubicBezTo>
                <a:cubicBezTo>
                  <a:pt x="8664" y="9066"/>
                  <a:pt x="8822" y="9854"/>
                  <a:pt x="8381" y="10295"/>
                </a:cubicBezTo>
                <a:cubicBezTo>
                  <a:pt x="8196" y="10479"/>
                  <a:pt x="7968" y="10564"/>
                  <a:pt x="7744" y="10564"/>
                </a:cubicBezTo>
                <a:cubicBezTo>
                  <a:pt x="7432" y="10564"/>
                  <a:pt x="7128" y="10399"/>
                  <a:pt x="6963" y="10106"/>
                </a:cubicBezTo>
                <a:cubicBezTo>
                  <a:pt x="6837" y="9854"/>
                  <a:pt x="5860" y="8089"/>
                  <a:pt x="5734" y="7900"/>
                </a:cubicBezTo>
                <a:close/>
                <a:moveTo>
                  <a:pt x="1576" y="8404"/>
                </a:moveTo>
                <a:lnTo>
                  <a:pt x="3750" y="10578"/>
                </a:lnTo>
                <a:cubicBezTo>
                  <a:pt x="3447" y="10661"/>
                  <a:pt x="3132" y="10707"/>
                  <a:pt x="2819" y="10707"/>
                </a:cubicBezTo>
                <a:cubicBezTo>
                  <a:pt x="2414" y="10707"/>
                  <a:pt x="2012" y="10630"/>
                  <a:pt x="1639" y="10452"/>
                </a:cubicBezTo>
                <a:cubicBezTo>
                  <a:pt x="1324" y="9791"/>
                  <a:pt x="1324" y="9034"/>
                  <a:pt x="1576" y="8404"/>
                </a:cubicBezTo>
                <a:close/>
                <a:moveTo>
                  <a:pt x="8956" y="0"/>
                </a:moveTo>
                <a:cubicBezTo>
                  <a:pt x="8901" y="0"/>
                  <a:pt x="8853" y="8"/>
                  <a:pt x="8822" y="24"/>
                </a:cubicBezTo>
                <a:lnTo>
                  <a:pt x="5986" y="1442"/>
                </a:lnTo>
                <a:cubicBezTo>
                  <a:pt x="5860" y="1505"/>
                  <a:pt x="5766" y="1631"/>
                  <a:pt x="5766" y="1757"/>
                </a:cubicBezTo>
                <a:lnTo>
                  <a:pt x="5766" y="3710"/>
                </a:lnTo>
                <a:cubicBezTo>
                  <a:pt x="5199" y="3773"/>
                  <a:pt x="4632" y="4025"/>
                  <a:pt x="4254" y="4435"/>
                </a:cubicBezTo>
                <a:lnTo>
                  <a:pt x="4002" y="3805"/>
                </a:lnTo>
                <a:cubicBezTo>
                  <a:pt x="3751" y="3149"/>
                  <a:pt x="3134" y="2788"/>
                  <a:pt x="2505" y="2788"/>
                </a:cubicBezTo>
                <a:cubicBezTo>
                  <a:pt x="2107" y="2788"/>
                  <a:pt x="1704" y="2932"/>
                  <a:pt x="1387" y="3238"/>
                </a:cubicBezTo>
                <a:cubicBezTo>
                  <a:pt x="631" y="3994"/>
                  <a:pt x="788" y="5285"/>
                  <a:pt x="1733" y="5821"/>
                </a:cubicBezTo>
                <a:lnTo>
                  <a:pt x="2426" y="6199"/>
                </a:lnTo>
                <a:lnTo>
                  <a:pt x="1765" y="6861"/>
                </a:lnTo>
                <a:cubicBezTo>
                  <a:pt x="788" y="7869"/>
                  <a:pt x="473" y="9349"/>
                  <a:pt x="1009" y="10641"/>
                </a:cubicBezTo>
                <a:lnTo>
                  <a:pt x="158" y="11523"/>
                </a:lnTo>
                <a:cubicBezTo>
                  <a:pt x="0" y="11681"/>
                  <a:pt x="0" y="11870"/>
                  <a:pt x="158" y="12027"/>
                </a:cubicBezTo>
                <a:cubicBezTo>
                  <a:pt x="237" y="12106"/>
                  <a:pt x="323" y="12146"/>
                  <a:pt x="410" y="12146"/>
                </a:cubicBezTo>
                <a:cubicBezTo>
                  <a:pt x="497" y="12146"/>
                  <a:pt x="583" y="12106"/>
                  <a:pt x="662" y="12027"/>
                </a:cubicBezTo>
                <a:lnTo>
                  <a:pt x="1544" y="11177"/>
                </a:lnTo>
                <a:cubicBezTo>
                  <a:pt x="1966" y="11341"/>
                  <a:pt x="2408" y="11422"/>
                  <a:pt x="2846" y="11422"/>
                </a:cubicBezTo>
                <a:cubicBezTo>
                  <a:pt x="3752" y="11422"/>
                  <a:pt x="4646" y="11079"/>
                  <a:pt x="5325" y="10421"/>
                </a:cubicBezTo>
                <a:lnTo>
                  <a:pt x="5986" y="9759"/>
                </a:lnTo>
                <a:lnTo>
                  <a:pt x="6364" y="10452"/>
                </a:lnTo>
                <a:cubicBezTo>
                  <a:pt x="6672" y="10994"/>
                  <a:pt x="7217" y="11277"/>
                  <a:pt x="7776" y="11277"/>
                </a:cubicBezTo>
                <a:cubicBezTo>
                  <a:pt x="8190" y="11277"/>
                  <a:pt x="8612" y="11121"/>
                  <a:pt x="8948" y="10799"/>
                </a:cubicBezTo>
                <a:cubicBezTo>
                  <a:pt x="9767" y="9980"/>
                  <a:pt x="9483" y="8593"/>
                  <a:pt x="8381" y="8184"/>
                </a:cubicBezTo>
                <a:lnTo>
                  <a:pt x="7751" y="7932"/>
                </a:lnTo>
                <a:cubicBezTo>
                  <a:pt x="8066" y="7617"/>
                  <a:pt x="8255" y="7270"/>
                  <a:pt x="8381" y="6829"/>
                </a:cubicBezTo>
                <a:lnTo>
                  <a:pt x="8822" y="7081"/>
                </a:lnTo>
                <a:cubicBezTo>
                  <a:pt x="8885" y="7097"/>
                  <a:pt x="8940" y="7105"/>
                  <a:pt x="8991" y="7105"/>
                </a:cubicBezTo>
                <a:cubicBezTo>
                  <a:pt x="9042" y="7105"/>
                  <a:pt x="9090" y="7097"/>
                  <a:pt x="9137" y="7081"/>
                </a:cubicBezTo>
                <a:lnTo>
                  <a:pt x="11972" y="5663"/>
                </a:lnTo>
                <a:cubicBezTo>
                  <a:pt x="12098" y="5569"/>
                  <a:pt x="12161" y="5443"/>
                  <a:pt x="12161" y="5348"/>
                </a:cubicBezTo>
                <a:lnTo>
                  <a:pt x="12161" y="1757"/>
                </a:lnTo>
                <a:cubicBezTo>
                  <a:pt x="12161" y="1631"/>
                  <a:pt x="12067" y="1473"/>
                  <a:pt x="11972" y="1442"/>
                </a:cubicBezTo>
                <a:lnTo>
                  <a:pt x="9137" y="24"/>
                </a:lnTo>
                <a:cubicBezTo>
                  <a:pt x="9074" y="8"/>
                  <a:pt x="9011" y="0"/>
                  <a:pt x="895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5" name="Google Shape;7435;p43"/>
          <p:cNvGrpSpPr/>
          <p:nvPr/>
        </p:nvGrpSpPr>
        <p:grpSpPr>
          <a:xfrm>
            <a:off x="2293096" y="2510237"/>
            <a:ext cx="339198" cy="340955"/>
            <a:chOff x="-20173175" y="2787775"/>
            <a:chExt cx="304050" cy="305625"/>
          </a:xfrm>
        </p:grpSpPr>
        <p:sp>
          <p:nvSpPr>
            <p:cNvPr id="7436" name="Google Shape;7436;p43"/>
            <p:cNvSpPr/>
            <p:nvPr/>
          </p:nvSpPr>
          <p:spPr>
            <a:xfrm>
              <a:off x="-19959725" y="28964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05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3"/>
            <p:cNvSpPr/>
            <p:nvPr/>
          </p:nvSpPr>
          <p:spPr>
            <a:xfrm>
              <a:off x="-19941600" y="28602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3"/>
            <p:cNvSpPr/>
            <p:nvPr/>
          </p:nvSpPr>
          <p:spPr>
            <a:xfrm>
              <a:off x="-20102275" y="2895675"/>
              <a:ext cx="18125" cy="17375"/>
            </a:xfrm>
            <a:custGeom>
              <a:avLst/>
              <a:gdLst/>
              <a:ahLst/>
              <a:cxnLst/>
              <a:rect l="l" t="t" r="r" b="b"/>
              <a:pathLst>
                <a:path w="725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725" y="537"/>
                    <a:pt x="725" y="348"/>
                  </a:cubicBezTo>
                  <a:cubicBezTo>
                    <a:pt x="725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3"/>
            <p:cNvSpPr/>
            <p:nvPr/>
          </p:nvSpPr>
          <p:spPr>
            <a:xfrm>
              <a:off x="-20120400" y="28602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3"/>
            <p:cNvSpPr/>
            <p:nvPr/>
          </p:nvSpPr>
          <p:spPr>
            <a:xfrm>
              <a:off x="-20173175" y="2787775"/>
              <a:ext cx="304050" cy="305625"/>
            </a:xfrm>
            <a:custGeom>
              <a:avLst/>
              <a:gdLst/>
              <a:ahLst/>
              <a:cxnLst/>
              <a:rect l="l" t="t" r="r" b="b"/>
              <a:pathLst>
                <a:path w="12162" h="12225" extrusionOk="0">
                  <a:moveTo>
                    <a:pt x="11437" y="1482"/>
                  </a:moveTo>
                  <a:lnTo>
                    <a:pt x="11437" y="3246"/>
                  </a:lnTo>
                  <a:lnTo>
                    <a:pt x="11406" y="3246"/>
                  </a:lnTo>
                  <a:cubicBezTo>
                    <a:pt x="11406" y="3844"/>
                    <a:pt x="10902" y="4317"/>
                    <a:pt x="10303" y="4317"/>
                  </a:cubicBezTo>
                  <a:cubicBezTo>
                    <a:pt x="10114" y="4317"/>
                    <a:pt x="9957" y="4475"/>
                    <a:pt x="9957" y="4664"/>
                  </a:cubicBezTo>
                  <a:cubicBezTo>
                    <a:pt x="9957" y="5262"/>
                    <a:pt x="9484" y="5735"/>
                    <a:pt x="8885" y="5735"/>
                  </a:cubicBezTo>
                  <a:lnTo>
                    <a:pt x="7121" y="5735"/>
                  </a:lnTo>
                  <a:cubicBezTo>
                    <a:pt x="7279" y="3435"/>
                    <a:pt x="9137" y="1639"/>
                    <a:pt x="11437" y="1482"/>
                  </a:cubicBezTo>
                  <a:close/>
                  <a:moveTo>
                    <a:pt x="663" y="1513"/>
                  </a:moveTo>
                  <a:cubicBezTo>
                    <a:pt x="2962" y="1671"/>
                    <a:pt x="4790" y="3529"/>
                    <a:pt x="4947" y="5766"/>
                  </a:cubicBezTo>
                  <a:lnTo>
                    <a:pt x="3183" y="5766"/>
                  </a:lnTo>
                  <a:cubicBezTo>
                    <a:pt x="2584" y="5766"/>
                    <a:pt x="2143" y="5294"/>
                    <a:pt x="2143" y="4695"/>
                  </a:cubicBezTo>
                  <a:cubicBezTo>
                    <a:pt x="2143" y="4506"/>
                    <a:pt x="1986" y="4348"/>
                    <a:pt x="1765" y="4348"/>
                  </a:cubicBezTo>
                  <a:cubicBezTo>
                    <a:pt x="1198" y="4348"/>
                    <a:pt x="663" y="3876"/>
                    <a:pt x="663" y="3277"/>
                  </a:cubicBezTo>
                  <a:lnTo>
                    <a:pt x="663" y="1513"/>
                  </a:lnTo>
                  <a:close/>
                  <a:moveTo>
                    <a:pt x="6018" y="4317"/>
                  </a:moveTo>
                  <a:cubicBezTo>
                    <a:pt x="6207" y="4317"/>
                    <a:pt x="6365" y="4475"/>
                    <a:pt x="6365" y="4664"/>
                  </a:cubicBezTo>
                  <a:lnTo>
                    <a:pt x="6365" y="8948"/>
                  </a:lnTo>
                  <a:cubicBezTo>
                    <a:pt x="6365" y="9169"/>
                    <a:pt x="6207" y="9326"/>
                    <a:pt x="6018" y="9326"/>
                  </a:cubicBezTo>
                  <a:cubicBezTo>
                    <a:pt x="5829" y="9326"/>
                    <a:pt x="5672" y="9169"/>
                    <a:pt x="5672" y="8948"/>
                  </a:cubicBezTo>
                  <a:lnTo>
                    <a:pt x="5672" y="4664"/>
                  </a:lnTo>
                  <a:cubicBezTo>
                    <a:pt x="5672" y="4475"/>
                    <a:pt x="5829" y="4317"/>
                    <a:pt x="6018" y="4317"/>
                  </a:cubicBezTo>
                  <a:close/>
                  <a:moveTo>
                    <a:pt x="4947" y="6459"/>
                  </a:moveTo>
                  <a:lnTo>
                    <a:pt x="4947" y="8948"/>
                  </a:lnTo>
                  <a:lnTo>
                    <a:pt x="4947" y="11122"/>
                  </a:lnTo>
                  <a:cubicBezTo>
                    <a:pt x="4947" y="11311"/>
                    <a:pt x="4790" y="11469"/>
                    <a:pt x="4601" y="11469"/>
                  </a:cubicBezTo>
                  <a:cubicBezTo>
                    <a:pt x="4412" y="11469"/>
                    <a:pt x="4254" y="11311"/>
                    <a:pt x="4254" y="11122"/>
                  </a:cubicBezTo>
                  <a:cubicBezTo>
                    <a:pt x="4254" y="10838"/>
                    <a:pt x="4128" y="10586"/>
                    <a:pt x="3939" y="10366"/>
                  </a:cubicBezTo>
                  <a:cubicBezTo>
                    <a:pt x="3750" y="10177"/>
                    <a:pt x="3467" y="10051"/>
                    <a:pt x="3183" y="10051"/>
                  </a:cubicBezTo>
                  <a:cubicBezTo>
                    <a:pt x="2175" y="10051"/>
                    <a:pt x="1324" y="9200"/>
                    <a:pt x="1419" y="8161"/>
                  </a:cubicBezTo>
                  <a:cubicBezTo>
                    <a:pt x="1450" y="7215"/>
                    <a:pt x="2332" y="6459"/>
                    <a:pt x="3309" y="6459"/>
                  </a:cubicBezTo>
                  <a:close/>
                  <a:moveTo>
                    <a:pt x="8791" y="6491"/>
                  </a:moveTo>
                  <a:cubicBezTo>
                    <a:pt x="9767" y="6491"/>
                    <a:pt x="10618" y="7215"/>
                    <a:pt x="10681" y="8161"/>
                  </a:cubicBezTo>
                  <a:cubicBezTo>
                    <a:pt x="10713" y="9200"/>
                    <a:pt x="9925" y="10051"/>
                    <a:pt x="8885" y="10051"/>
                  </a:cubicBezTo>
                  <a:cubicBezTo>
                    <a:pt x="8633" y="10051"/>
                    <a:pt x="8350" y="10177"/>
                    <a:pt x="8161" y="10366"/>
                  </a:cubicBezTo>
                  <a:cubicBezTo>
                    <a:pt x="7940" y="10586"/>
                    <a:pt x="7846" y="10838"/>
                    <a:pt x="7846" y="11122"/>
                  </a:cubicBezTo>
                  <a:cubicBezTo>
                    <a:pt x="7846" y="11311"/>
                    <a:pt x="7688" y="11469"/>
                    <a:pt x="7468" y="11469"/>
                  </a:cubicBezTo>
                  <a:cubicBezTo>
                    <a:pt x="7279" y="11469"/>
                    <a:pt x="7121" y="11311"/>
                    <a:pt x="7121" y="11122"/>
                  </a:cubicBezTo>
                  <a:lnTo>
                    <a:pt x="7121" y="8948"/>
                  </a:lnTo>
                  <a:lnTo>
                    <a:pt x="7121" y="6491"/>
                  </a:lnTo>
                  <a:close/>
                  <a:moveTo>
                    <a:pt x="4632" y="1"/>
                  </a:moveTo>
                  <a:cubicBezTo>
                    <a:pt x="4443" y="1"/>
                    <a:pt x="4286" y="158"/>
                    <a:pt x="4286" y="379"/>
                  </a:cubicBezTo>
                  <a:cubicBezTo>
                    <a:pt x="4286" y="568"/>
                    <a:pt x="4443" y="725"/>
                    <a:pt x="4632" y="725"/>
                  </a:cubicBezTo>
                  <a:cubicBezTo>
                    <a:pt x="5231" y="725"/>
                    <a:pt x="5703" y="1230"/>
                    <a:pt x="5703" y="1828"/>
                  </a:cubicBezTo>
                  <a:lnTo>
                    <a:pt x="5703" y="3687"/>
                  </a:lnTo>
                  <a:cubicBezTo>
                    <a:pt x="5546" y="3750"/>
                    <a:pt x="5388" y="3844"/>
                    <a:pt x="5262" y="4002"/>
                  </a:cubicBezTo>
                  <a:cubicBezTo>
                    <a:pt x="4443" y="2112"/>
                    <a:pt x="2553" y="757"/>
                    <a:pt x="348" y="757"/>
                  </a:cubicBezTo>
                  <a:cubicBezTo>
                    <a:pt x="158" y="757"/>
                    <a:pt x="1" y="914"/>
                    <a:pt x="1" y="1135"/>
                  </a:cubicBezTo>
                  <a:lnTo>
                    <a:pt x="1" y="3246"/>
                  </a:lnTo>
                  <a:cubicBezTo>
                    <a:pt x="1" y="4159"/>
                    <a:pt x="663" y="4853"/>
                    <a:pt x="1482" y="5010"/>
                  </a:cubicBezTo>
                  <a:cubicBezTo>
                    <a:pt x="1576" y="5451"/>
                    <a:pt x="1797" y="5798"/>
                    <a:pt x="2112" y="6081"/>
                  </a:cubicBezTo>
                  <a:cubicBezTo>
                    <a:pt x="1324" y="6491"/>
                    <a:pt x="820" y="7215"/>
                    <a:pt x="757" y="8129"/>
                  </a:cubicBezTo>
                  <a:cubicBezTo>
                    <a:pt x="663" y="9547"/>
                    <a:pt x="1797" y="10775"/>
                    <a:pt x="3214" y="10775"/>
                  </a:cubicBezTo>
                  <a:cubicBezTo>
                    <a:pt x="3435" y="10775"/>
                    <a:pt x="3593" y="10965"/>
                    <a:pt x="3593" y="11154"/>
                  </a:cubicBezTo>
                  <a:cubicBezTo>
                    <a:pt x="3593" y="11752"/>
                    <a:pt x="4065" y="12225"/>
                    <a:pt x="4632" y="12225"/>
                  </a:cubicBezTo>
                  <a:cubicBezTo>
                    <a:pt x="5231" y="12225"/>
                    <a:pt x="5703" y="11752"/>
                    <a:pt x="5703" y="11154"/>
                  </a:cubicBezTo>
                  <a:lnTo>
                    <a:pt x="5703" y="10019"/>
                  </a:lnTo>
                  <a:cubicBezTo>
                    <a:pt x="5829" y="10051"/>
                    <a:pt x="5955" y="10082"/>
                    <a:pt x="6050" y="10082"/>
                  </a:cubicBezTo>
                  <a:cubicBezTo>
                    <a:pt x="6176" y="10082"/>
                    <a:pt x="6302" y="10051"/>
                    <a:pt x="6428" y="10019"/>
                  </a:cubicBezTo>
                  <a:lnTo>
                    <a:pt x="6428" y="11154"/>
                  </a:lnTo>
                  <a:cubicBezTo>
                    <a:pt x="6428" y="11752"/>
                    <a:pt x="6901" y="12225"/>
                    <a:pt x="7468" y="12225"/>
                  </a:cubicBezTo>
                  <a:cubicBezTo>
                    <a:pt x="8066" y="12225"/>
                    <a:pt x="8539" y="11752"/>
                    <a:pt x="8539" y="11154"/>
                  </a:cubicBezTo>
                  <a:cubicBezTo>
                    <a:pt x="8539" y="10965"/>
                    <a:pt x="8696" y="10775"/>
                    <a:pt x="8885" y="10775"/>
                  </a:cubicBezTo>
                  <a:cubicBezTo>
                    <a:pt x="10303" y="10775"/>
                    <a:pt x="11469" y="9578"/>
                    <a:pt x="11374" y="8129"/>
                  </a:cubicBezTo>
                  <a:cubicBezTo>
                    <a:pt x="11343" y="7499"/>
                    <a:pt x="11059" y="6869"/>
                    <a:pt x="10555" y="6428"/>
                  </a:cubicBezTo>
                  <a:cubicBezTo>
                    <a:pt x="10398" y="6270"/>
                    <a:pt x="10209" y="6176"/>
                    <a:pt x="10051" y="6081"/>
                  </a:cubicBezTo>
                  <a:cubicBezTo>
                    <a:pt x="10366" y="5798"/>
                    <a:pt x="10587" y="5451"/>
                    <a:pt x="10681" y="5010"/>
                  </a:cubicBezTo>
                  <a:cubicBezTo>
                    <a:pt x="11500" y="4853"/>
                    <a:pt x="12162" y="4159"/>
                    <a:pt x="12162" y="3246"/>
                  </a:cubicBezTo>
                  <a:lnTo>
                    <a:pt x="12162" y="1135"/>
                  </a:lnTo>
                  <a:cubicBezTo>
                    <a:pt x="12130" y="914"/>
                    <a:pt x="11973" y="757"/>
                    <a:pt x="11784" y="757"/>
                  </a:cubicBezTo>
                  <a:cubicBezTo>
                    <a:pt x="9578" y="757"/>
                    <a:pt x="7688" y="2112"/>
                    <a:pt x="6838" y="4002"/>
                  </a:cubicBezTo>
                  <a:cubicBezTo>
                    <a:pt x="6743" y="3876"/>
                    <a:pt x="6585" y="3750"/>
                    <a:pt x="6428" y="3687"/>
                  </a:cubicBezTo>
                  <a:lnTo>
                    <a:pt x="6428" y="1828"/>
                  </a:lnTo>
                  <a:cubicBezTo>
                    <a:pt x="6428" y="1230"/>
                    <a:pt x="6901" y="725"/>
                    <a:pt x="7468" y="725"/>
                  </a:cubicBezTo>
                  <a:cubicBezTo>
                    <a:pt x="7688" y="725"/>
                    <a:pt x="7846" y="568"/>
                    <a:pt x="7846" y="379"/>
                  </a:cubicBezTo>
                  <a:cubicBezTo>
                    <a:pt x="7846" y="158"/>
                    <a:pt x="7688" y="1"/>
                    <a:pt x="7468" y="1"/>
                  </a:cubicBezTo>
                  <a:cubicBezTo>
                    <a:pt x="6995" y="1"/>
                    <a:pt x="6522" y="221"/>
                    <a:pt x="6207" y="568"/>
                  </a:cubicBezTo>
                  <a:cubicBezTo>
                    <a:pt x="6144" y="631"/>
                    <a:pt x="6113" y="694"/>
                    <a:pt x="6050" y="757"/>
                  </a:cubicBezTo>
                  <a:cubicBezTo>
                    <a:pt x="6018" y="694"/>
                    <a:pt x="5955" y="631"/>
                    <a:pt x="5892" y="568"/>
                  </a:cubicBezTo>
                  <a:cubicBezTo>
                    <a:pt x="5546" y="221"/>
                    <a:pt x="5105" y="1"/>
                    <a:pt x="4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3"/>
            <p:cNvSpPr/>
            <p:nvPr/>
          </p:nvSpPr>
          <p:spPr>
            <a:xfrm>
              <a:off x="-19977050" y="296735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040" y="726"/>
                  </a:moveTo>
                  <a:cubicBezTo>
                    <a:pt x="1261" y="726"/>
                    <a:pt x="1418" y="883"/>
                    <a:pt x="1418" y="1072"/>
                  </a:cubicBezTo>
                  <a:cubicBezTo>
                    <a:pt x="1418" y="1261"/>
                    <a:pt x="1261" y="1419"/>
                    <a:pt x="1040" y="1419"/>
                  </a:cubicBezTo>
                  <a:cubicBezTo>
                    <a:pt x="851" y="1419"/>
                    <a:pt x="694" y="1261"/>
                    <a:pt x="694" y="1072"/>
                  </a:cubicBezTo>
                  <a:cubicBezTo>
                    <a:pt x="694" y="883"/>
                    <a:pt x="851" y="726"/>
                    <a:pt x="1040" y="726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71"/>
                    <a:pt x="473" y="2143"/>
                    <a:pt x="1040" y="2143"/>
                  </a:cubicBezTo>
                  <a:cubicBezTo>
                    <a:pt x="1639" y="2143"/>
                    <a:pt x="2112" y="1671"/>
                    <a:pt x="2112" y="1072"/>
                  </a:cubicBezTo>
                  <a:cubicBezTo>
                    <a:pt x="2112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3"/>
            <p:cNvSpPr/>
            <p:nvPr/>
          </p:nvSpPr>
          <p:spPr>
            <a:xfrm>
              <a:off x="-20119600" y="29673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726"/>
                  </a:moveTo>
                  <a:cubicBezTo>
                    <a:pt x="1229" y="726"/>
                    <a:pt x="1418" y="883"/>
                    <a:pt x="1418" y="1072"/>
                  </a:cubicBezTo>
                  <a:cubicBezTo>
                    <a:pt x="1418" y="1261"/>
                    <a:pt x="1229" y="1419"/>
                    <a:pt x="1040" y="1419"/>
                  </a:cubicBezTo>
                  <a:cubicBezTo>
                    <a:pt x="851" y="1419"/>
                    <a:pt x="693" y="1261"/>
                    <a:pt x="693" y="1072"/>
                  </a:cubicBezTo>
                  <a:cubicBezTo>
                    <a:pt x="693" y="883"/>
                    <a:pt x="851" y="726"/>
                    <a:pt x="1040" y="726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cubicBezTo>
                    <a:pt x="0" y="1639"/>
                    <a:pt x="441" y="2112"/>
                    <a:pt x="1040" y="2112"/>
                  </a:cubicBezTo>
                  <a:cubicBezTo>
                    <a:pt x="1639" y="2112"/>
                    <a:pt x="2111" y="1639"/>
                    <a:pt x="2111" y="1072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3" name="Google Shape;7443;p43"/>
          <p:cNvGrpSpPr/>
          <p:nvPr/>
        </p:nvGrpSpPr>
        <p:grpSpPr>
          <a:xfrm>
            <a:off x="4392101" y="2097812"/>
            <a:ext cx="340063" cy="338334"/>
            <a:chOff x="-18294675" y="2434925"/>
            <a:chExt cx="304825" cy="303275"/>
          </a:xfrm>
        </p:grpSpPr>
        <p:sp>
          <p:nvSpPr>
            <p:cNvPr id="7444" name="Google Shape;7444;p43"/>
            <p:cNvSpPr/>
            <p:nvPr/>
          </p:nvSpPr>
          <p:spPr>
            <a:xfrm>
              <a:off x="-18294675" y="2434925"/>
              <a:ext cx="304825" cy="303275"/>
            </a:xfrm>
            <a:custGeom>
              <a:avLst/>
              <a:gdLst/>
              <a:ahLst/>
              <a:cxnLst/>
              <a:rect l="l" t="t" r="r" b="b"/>
              <a:pathLst>
                <a:path w="12193" h="12131" extrusionOk="0">
                  <a:moveTo>
                    <a:pt x="1103" y="694"/>
                  </a:moveTo>
                  <a:cubicBezTo>
                    <a:pt x="2363" y="694"/>
                    <a:pt x="3497" y="1450"/>
                    <a:pt x="4033" y="2584"/>
                  </a:cubicBezTo>
                  <a:cubicBezTo>
                    <a:pt x="3434" y="2836"/>
                    <a:pt x="2867" y="3214"/>
                    <a:pt x="2363" y="3687"/>
                  </a:cubicBezTo>
                  <a:lnTo>
                    <a:pt x="2237" y="3813"/>
                  </a:lnTo>
                  <a:cubicBezTo>
                    <a:pt x="1323" y="3214"/>
                    <a:pt x="756" y="2175"/>
                    <a:pt x="756" y="1072"/>
                  </a:cubicBezTo>
                  <a:lnTo>
                    <a:pt x="756" y="694"/>
                  </a:lnTo>
                  <a:close/>
                  <a:moveTo>
                    <a:pt x="11500" y="694"/>
                  </a:moveTo>
                  <a:lnTo>
                    <a:pt x="11500" y="1072"/>
                  </a:lnTo>
                  <a:cubicBezTo>
                    <a:pt x="11500" y="2175"/>
                    <a:pt x="10901" y="3214"/>
                    <a:pt x="9924" y="3813"/>
                  </a:cubicBezTo>
                  <a:cubicBezTo>
                    <a:pt x="9420" y="3277"/>
                    <a:pt x="8822" y="2868"/>
                    <a:pt x="8192" y="2584"/>
                  </a:cubicBezTo>
                  <a:cubicBezTo>
                    <a:pt x="8696" y="1450"/>
                    <a:pt x="9893" y="694"/>
                    <a:pt x="11153" y="694"/>
                  </a:cubicBezTo>
                  <a:close/>
                  <a:moveTo>
                    <a:pt x="2806" y="7389"/>
                  </a:moveTo>
                  <a:cubicBezTo>
                    <a:pt x="2924" y="7389"/>
                    <a:pt x="3043" y="7413"/>
                    <a:pt x="3151" y="7467"/>
                  </a:cubicBezTo>
                  <a:cubicBezTo>
                    <a:pt x="3434" y="7625"/>
                    <a:pt x="3623" y="7908"/>
                    <a:pt x="3623" y="8223"/>
                  </a:cubicBezTo>
                  <a:lnTo>
                    <a:pt x="3623" y="9011"/>
                  </a:lnTo>
                  <a:cubicBezTo>
                    <a:pt x="3182" y="8507"/>
                    <a:pt x="2552" y="8160"/>
                    <a:pt x="1891" y="7940"/>
                  </a:cubicBezTo>
                  <a:lnTo>
                    <a:pt x="2206" y="7625"/>
                  </a:lnTo>
                  <a:cubicBezTo>
                    <a:pt x="2351" y="7480"/>
                    <a:pt x="2578" y="7389"/>
                    <a:pt x="2806" y="7389"/>
                  </a:cubicBezTo>
                  <a:close/>
                  <a:moveTo>
                    <a:pt x="9468" y="7444"/>
                  </a:moveTo>
                  <a:cubicBezTo>
                    <a:pt x="9681" y="7444"/>
                    <a:pt x="9891" y="7528"/>
                    <a:pt x="10050" y="7688"/>
                  </a:cubicBezTo>
                  <a:lnTo>
                    <a:pt x="10365" y="8003"/>
                  </a:lnTo>
                  <a:cubicBezTo>
                    <a:pt x="9672" y="8160"/>
                    <a:pt x="9042" y="8507"/>
                    <a:pt x="8633" y="9043"/>
                  </a:cubicBezTo>
                  <a:lnTo>
                    <a:pt x="8633" y="8255"/>
                  </a:lnTo>
                  <a:cubicBezTo>
                    <a:pt x="8633" y="7940"/>
                    <a:pt x="8790" y="7688"/>
                    <a:pt x="9105" y="7530"/>
                  </a:cubicBezTo>
                  <a:cubicBezTo>
                    <a:pt x="9221" y="7473"/>
                    <a:pt x="9345" y="7444"/>
                    <a:pt x="9468" y="7444"/>
                  </a:cubicBezTo>
                  <a:close/>
                  <a:moveTo>
                    <a:pt x="6112" y="9484"/>
                  </a:moveTo>
                  <a:cubicBezTo>
                    <a:pt x="6270" y="9484"/>
                    <a:pt x="6427" y="9610"/>
                    <a:pt x="6459" y="9736"/>
                  </a:cubicBezTo>
                  <a:lnTo>
                    <a:pt x="6112" y="10145"/>
                  </a:lnTo>
                  <a:lnTo>
                    <a:pt x="5734" y="9736"/>
                  </a:lnTo>
                  <a:cubicBezTo>
                    <a:pt x="5797" y="9578"/>
                    <a:pt x="5955" y="9484"/>
                    <a:pt x="6112" y="9484"/>
                  </a:cubicBezTo>
                  <a:close/>
                  <a:moveTo>
                    <a:pt x="6270" y="2836"/>
                  </a:moveTo>
                  <a:cubicBezTo>
                    <a:pt x="8633" y="2899"/>
                    <a:pt x="10554" y="4884"/>
                    <a:pt x="10743" y="7310"/>
                  </a:cubicBezTo>
                  <a:lnTo>
                    <a:pt x="10554" y="7121"/>
                  </a:lnTo>
                  <a:cubicBezTo>
                    <a:pt x="10258" y="6824"/>
                    <a:pt x="9861" y="6664"/>
                    <a:pt x="9467" y="6664"/>
                  </a:cubicBezTo>
                  <a:cubicBezTo>
                    <a:pt x="9234" y="6664"/>
                    <a:pt x="9001" y="6720"/>
                    <a:pt x="8790" y="6837"/>
                  </a:cubicBezTo>
                  <a:cubicBezTo>
                    <a:pt x="8255" y="7121"/>
                    <a:pt x="7908" y="7625"/>
                    <a:pt x="7908" y="8223"/>
                  </a:cubicBezTo>
                  <a:lnTo>
                    <a:pt x="7908" y="9043"/>
                  </a:lnTo>
                  <a:cubicBezTo>
                    <a:pt x="7908" y="9641"/>
                    <a:pt x="7719" y="10240"/>
                    <a:pt x="7372" y="10744"/>
                  </a:cubicBezTo>
                  <a:cubicBezTo>
                    <a:pt x="7278" y="10870"/>
                    <a:pt x="7215" y="10933"/>
                    <a:pt x="7120" y="11027"/>
                  </a:cubicBezTo>
                  <a:cubicBezTo>
                    <a:pt x="6931" y="11216"/>
                    <a:pt x="6679" y="11342"/>
                    <a:pt x="6490" y="11374"/>
                  </a:cubicBezTo>
                  <a:lnTo>
                    <a:pt x="6490" y="10838"/>
                  </a:lnTo>
                  <a:lnTo>
                    <a:pt x="7120" y="10051"/>
                  </a:lnTo>
                  <a:cubicBezTo>
                    <a:pt x="7152" y="9956"/>
                    <a:pt x="7215" y="9893"/>
                    <a:pt x="7215" y="9799"/>
                  </a:cubicBezTo>
                  <a:cubicBezTo>
                    <a:pt x="7215" y="9200"/>
                    <a:pt x="6742" y="8728"/>
                    <a:pt x="6144" y="8728"/>
                  </a:cubicBezTo>
                  <a:cubicBezTo>
                    <a:pt x="5545" y="8728"/>
                    <a:pt x="5073" y="9200"/>
                    <a:pt x="5073" y="9799"/>
                  </a:cubicBezTo>
                  <a:cubicBezTo>
                    <a:pt x="5073" y="9893"/>
                    <a:pt x="5104" y="9956"/>
                    <a:pt x="5167" y="10051"/>
                  </a:cubicBezTo>
                  <a:lnTo>
                    <a:pt x="5797" y="10838"/>
                  </a:lnTo>
                  <a:lnTo>
                    <a:pt x="5797" y="11374"/>
                  </a:lnTo>
                  <a:cubicBezTo>
                    <a:pt x="5545" y="11311"/>
                    <a:pt x="5356" y="11185"/>
                    <a:pt x="5199" y="11027"/>
                  </a:cubicBezTo>
                  <a:cubicBezTo>
                    <a:pt x="5104" y="10933"/>
                    <a:pt x="5041" y="10838"/>
                    <a:pt x="4947" y="10744"/>
                  </a:cubicBezTo>
                  <a:cubicBezTo>
                    <a:pt x="4600" y="10271"/>
                    <a:pt x="4411" y="9673"/>
                    <a:pt x="4411" y="9043"/>
                  </a:cubicBezTo>
                  <a:lnTo>
                    <a:pt x="4411" y="8223"/>
                  </a:lnTo>
                  <a:cubicBezTo>
                    <a:pt x="4411" y="7625"/>
                    <a:pt x="4096" y="7121"/>
                    <a:pt x="3529" y="6837"/>
                  </a:cubicBezTo>
                  <a:cubicBezTo>
                    <a:pt x="3318" y="6720"/>
                    <a:pt x="3085" y="6664"/>
                    <a:pt x="2852" y="6664"/>
                  </a:cubicBezTo>
                  <a:cubicBezTo>
                    <a:pt x="2458" y="6664"/>
                    <a:pt x="2061" y="6824"/>
                    <a:pt x="1765" y="7121"/>
                  </a:cubicBezTo>
                  <a:lnTo>
                    <a:pt x="1576" y="7310"/>
                  </a:lnTo>
                  <a:cubicBezTo>
                    <a:pt x="1607" y="6270"/>
                    <a:pt x="2017" y="5230"/>
                    <a:pt x="2678" y="4443"/>
                  </a:cubicBezTo>
                  <a:cubicBezTo>
                    <a:pt x="2741" y="4317"/>
                    <a:pt x="2867" y="4254"/>
                    <a:pt x="2962" y="4128"/>
                  </a:cubicBezTo>
                  <a:cubicBezTo>
                    <a:pt x="3466" y="3655"/>
                    <a:pt x="4001" y="3309"/>
                    <a:pt x="4632" y="3057"/>
                  </a:cubicBezTo>
                  <a:cubicBezTo>
                    <a:pt x="5167" y="2899"/>
                    <a:pt x="5703" y="2836"/>
                    <a:pt x="6270" y="2836"/>
                  </a:cubicBezTo>
                  <a:close/>
                  <a:moveTo>
                    <a:pt x="11153" y="1"/>
                  </a:moveTo>
                  <a:cubicBezTo>
                    <a:pt x="10334" y="1"/>
                    <a:pt x="9483" y="253"/>
                    <a:pt x="8822" y="757"/>
                  </a:cubicBezTo>
                  <a:cubicBezTo>
                    <a:pt x="8255" y="1135"/>
                    <a:pt x="7782" y="1733"/>
                    <a:pt x="7530" y="2364"/>
                  </a:cubicBezTo>
                  <a:cubicBezTo>
                    <a:pt x="7120" y="2238"/>
                    <a:pt x="6679" y="2175"/>
                    <a:pt x="6270" y="2175"/>
                  </a:cubicBezTo>
                  <a:cubicBezTo>
                    <a:pt x="5703" y="2175"/>
                    <a:pt x="5199" y="2206"/>
                    <a:pt x="4695" y="2364"/>
                  </a:cubicBezTo>
                  <a:cubicBezTo>
                    <a:pt x="4411" y="1733"/>
                    <a:pt x="3938" y="1166"/>
                    <a:pt x="3371" y="788"/>
                  </a:cubicBezTo>
                  <a:cubicBezTo>
                    <a:pt x="2710" y="253"/>
                    <a:pt x="1891" y="32"/>
                    <a:pt x="1071" y="32"/>
                  </a:cubicBezTo>
                  <a:lnTo>
                    <a:pt x="347" y="32"/>
                  </a:lnTo>
                  <a:cubicBezTo>
                    <a:pt x="158" y="32"/>
                    <a:pt x="0" y="190"/>
                    <a:pt x="0" y="379"/>
                  </a:cubicBezTo>
                  <a:lnTo>
                    <a:pt x="0" y="1103"/>
                  </a:lnTo>
                  <a:cubicBezTo>
                    <a:pt x="0" y="1859"/>
                    <a:pt x="189" y="2553"/>
                    <a:pt x="599" y="3183"/>
                  </a:cubicBezTo>
                  <a:cubicBezTo>
                    <a:pt x="914" y="3655"/>
                    <a:pt x="1292" y="4096"/>
                    <a:pt x="1765" y="4411"/>
                  </a:cubicBezTo>
                  <a:cubicBezTo>
                    <a:pt x="1544" y="4726"/>
                    <a:pt x="1323" y="5073"/>
                    <a:pt x="1166" y="5420"/>
                  </a:cubicBezTo>
                  <a:cubicBezTo>
                    <a:pt x="914" y="6113"/>
                    <a:pt x="756" y="6806"/>
                    <a:pt x="756" y="7562"/>
                  </a:cubicBezTo>
                  <a:lnTo>
                    <a:pt x="756" y="8255"/>
                  </a:lnTo>
                  <a:cubicBezTo>
                    <a:pt x="756" y="8475"/>
                    <a:pt x="914" y="8633"/>
                    <a:pt x="1103" y="8633"/>
                  </a:cubicBezTo>
                  <a:cubicBezTo>
                    <a:pt x="1891" y="8633"/>
                    <a:pt x="2647" y="8980"/>
                    <a:pt x="3119" y="9610"/>
                  </a:cubicBezTo>
                  <a:lnTo>
                    <a:pt x="4316" y="11185"/>
                  </a:lnTo>
                  <a:cubicBezTo>
                    <a:pt x="4411" y="11311"/>
                    <a:pt x="4537" y="11405"/>
                    <a:pt x="4632" y="11531"/>
                  </a:cubicBezTo>
                  <a:cubicBezTo>
                    <a:pt x="5041" y="11941"/>
                    <a:pt x="5545" y="12130"/>
                    <a:pt x="6112" y="12130"/>
                  </a:cubicBezTo>
                  <a:cubicBezTo>
                    <a:pt x="6648" y="12130"/>
                    <a:pt x="7152" y="11941"/>
                    <a:pt x="7561" y="11531"/>
                  </a:cubicBezTo>
                  <a:cubicBezTo>
                    <a:pt x="7687" y="11405"/>
                    <a:pt x="7782" y="11311"/>
                    <a:pt x="7877" y="11185"/>
                  </a:cubicBezTo>
                  <a:lnTo>
                    <a:pt x="9105" y="9610"/>
                  </a:lnTo>
                  <a:cubicBezTo>
                    <a:pt x="9578" y="8980"/>
                    <a:pt x="10302" y="8633"/>
                    <a:pt x="11090" y="8633"/>
                  </a:cubicBezTo>
                  <a:cubicBezTo>
                    <a:pt x="11311" y="8633"/>
                    <a:pt x="11468" y="8475"/>
                    <a:pt x="11468" y="8255"/>
                  </a:cubicBezTo>
                  <a:lnTo>
                    <a:pt x="11468" y="7751"/>
                  </a:lnTo>
                  <a:cubicBezTo>
                    <a:pt x="11468" y="6522"/>
                    <a:pt x="11059" y="5388"/>
                    <a:pt x="10397" y="4411"/>
                  </a:cubicBezTo>
                  <a:cubicBezTo>
                    <a:pt x="10870" y="4096"/>
                    <a:pt x="11311" y="3655"/>
                    <a:pt x="11626" y="3151"/>
                  </a:cubicBezTo>
                  <a:cubicBezTo>
                    <a:pt x="12004" y="2521"/>
                    <a:pt x="12193" y="1796"/>
                    <a:pt x="12193" y="1072"/>
                  </a:cubicBezTo>
                  <a:lnTo>
                    <a:pt x="12193" y="347"/>
                  </a:lnTo>
                  <a:cubicBezTo>
                    <a:pt x="12193" y="158"/>
                    <a:pt x="12035" y="1"/>
                    <a:pt x="11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3"/>
            <p:cNvSpPr/>
            <p:nvPr/>
          </p:nvSpPr>
          <p:spPr>
            <a:xfrm>
              <a:off x="-18223800" y="2559575"/>
              <a:ext cx="37050" cy="36850"/>
            </a:xfrm>
            <a:custGeom>
              <a:avLst/>
              <a:gdLst/>
              <a:ahLst/>
              <a:cxnLst/>
              <a:rect l="l" t="t" r="r" b="b"/>
              <a:pathLst>
                <a:path w="1482" h="1474" extrusionOk="0">
                  <a:moveTo>
                    <a:pt x="410" y="0"/>
                  </a:moveTo>
                  <a:cubicBezTo>
                    <a:pt x="324" y="0"/>
                    <a:pt x="237" y="40"/>
                    <a:pt x="158" y="118"/>
                  </a:cubicBezTo>
                  <a:cubicBezTo>
                    <a:pt x="1" y="276"/>
                    <a:pt x="1" y="497"/>
                    <a:pt x="158" y="654"/>
                  </a:cubicBezTo>
                  <a:lnTo>
                    <a:pt x="851" y="1347"/>
                  </a:lnTo>
                  <a:cubicBezTo>
                    <a:pt x="946" y="1442"/>
                    <a:pt x="1009" y="1473"/>
                    <a:pt x="1103" y="1473"/>
                  </a:cubicBezTo>
                  <a:cubicBezTo>
                    <a:pt x="1166" y="1473"/>
                    <a:pt x="1292" y="1442"/>
                    <a:pt x="1324" y="1347"/>
                  </a:cubicBezTo>
                  <a:cubicBezTo>
                    <a:pt x="1481" y="1190"/>
                    <a:pt x="1481" y="1001"/>
                    <a:pt x="1324" y="843"/>
                  </a:cubicBezTo>
                  <a:lnTo>
                    <a:pt x="662" y="118"/>
                  </a:lnTo>
                  <a:cubicBezTo>
                    <a:pt x="584" y="40"/>
                    <a:pt x="497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3"/>
            <p:cNvSpPr/>
            <p:nvPr/>
          </p:nvSpPr>
          <p:spPr>
            <a:xfrm>
              <a:off x="-18098550" y="2559575"/>
              <a:ext cx="37825" cy="36850"/>
            </a:xfrm>
            <a:custGeom>
              <a:avLst/>
              <a:gdLst/>
              <a:ahLst/>
              <a:cxnLst/>
              <a:rect l="l" t="t" r="r" b="b"/>
              <a:pathLst>
                <a:path w="1513" h="1474" extrusionOk="0">
                  <a:moveTo>
                    <a:pt x="1103" y="0"/>
                  </a:moveTo>
                  <a:cubicBezTo>
                    <a:pt x="1016" y="0"/>
                    <a:pt x="929" y="40"/>
                    <a:pt x="851" y="118"/>
                  </a:cubicBezTo>
                  <a:lnTo>
                    <a:pt x="158" y="843"/>
                  </a:lnTo>
                  <a:cubicBezTo>
                    <a:pt x="0" y="1001"/>
                    <a:pt x="0" y="1190"/>
                    <a:pt x="158" y="1347"/>
                  </a:cubicBezTo>
                  <a:cubicBezTo>
                    <a:pt x="221" y="1442"/>
                    <a:pt x="315" y="1473"/>
                    <a:pt x="410" y="1473"/>
                  </a:cubicBezTo>
                  <a:cubicBezTo>
                    <a:pt x="504" y="1473"/>
                    <a:pt x="630" y="1442"/>
                    <a:pt x="662" y="1347"/>
                  </a:cubicBezTo>
                  <a:lnTo>
                    <a:pt x="1355" y="623"/>
                  </a:lnTo>
                  <a:cubicBezTo>
                    <a:pt x="1512" y="465"/>
                    <a:pt x="1512" y="276"/>
                    <a:pt x="1355" y="118"/>
                  </a:cubicBezTo>
                  <a:cubicBezTo>
                    <a:pt x="1276" y="40"/>
                    <a:pt x="1189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7" name="Google Shape;7447;p43"/>
          <p:cNvGrpSpPr/>
          <p:nvPr/>
        </p:nvGrpSpPr>
        <p:grpSpPr>
          <a:xfrm>
            <a:off x="4432513" y="2511546"/>
            <a:ext cx="259238" cy="338334"/>
            <a:chOff x="-18258450" y="2809825"/>
            <a:chExt cx="232375" cy="303275"/>
          </a:xfrm>
        </p:grpSpPr>
        <p:sp>
          <p:nvSpPr>
            <p:cNvPr id="7448" name="Google Shape;7448;p43"/>
            <p:cNvSpPr/>
            <p:nvPr/>
          </p:nvSpPr>
          <p:spPr>
            <a:xfrm>
              <a:off x="-18177325" y="29083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3"/>
            <p:cNvSpPr/>
            <p:nvPr/>
          </p:nvSpPr>
          <p:spPr>
            <a:xfrm>
              <a:off x="-18123775" y="29083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3"/>
            <p:cNvSpPr/>
            <p:nvPr/>
          </p:nvSpPr>
          <p:spPr>
            <a:xfrm>
              <a:off x="-18258450" y="2809825"/>
              <a:ext cx="232375" cy="303275"/>
            </a:xfrm>
            <a:custGeom>
              <a:avLst/>
              <a:gdLst/>
              <a:ahLst/>
              <a:cxnLst/>
              <a:rect l="l" t="t" r="r" b="b"/>
              <a:pathLst>
                <a:path w="9295" h="12131" extrusionOk="0">
                  <a:moveTo>
                    <a:pt x="4663" y="726"/>
                  </a:moveTo>
                  <a:cubicBezTo>
                    <a:pt x="5640" y="726"/>
                    <a:pt x="6617" y="1387"/>
                    <a:pt x="7373" y="2553"/>
                  </a:cubicBezTo>
                  <a:cubicBezTo>
                    <a:pt x="7121" y="2490"/>
                    <a:pt x="6459" y="2238"/>
                    <a:pt x="6175" y="2175"/>
                  </a:cubicBezTo>
                  <a:cubicBezTo>
                    <a:pt x="6144" y="2159"/>
                    <a:pt x="6097" y="2151"/>
                    <a:pt x="6049" y="2151"/>
                  </a:cubicBezTo>
                  <a:cubicBezTo>
                    <a:pt x="6002" y="2151"/>
                    <a:pt x="5955" y="2159"/>
                    <a:pt x="5923" y="2175"/>
                  </a:cubicBezTo>
                  <a:lnTo>
                    <a:pt x="4663" y="2805"/>
                  </a:lnTo>
                  <a:lnTo>
                    <a:pt x="3403" y="2175"/>
                  </a:lnTo>
                  <a:cubicBezTo>
                    <a:pt x="3356" y="2159"/>
                    <a:pt x="3301" y="2151"/>
                    <a:pt x="3249" y="2151"/>
                  </a:cubicBezTo>
                  <a:cubicBezTo>
                    <a:pt x="3198" y="2151"/>
                    <a:pt x="3151" y="2159"/>
                    <a:pt x="3120" y="2175"/>
                  </a:cubicBezTo>
                  <a:lnTo>
                    <a:pt x="1922" y="2553"/>
                  </a:lnTo>
                  <a:cubicBezTo>
                    <a:pt x="2710" y="1387"/>
                    <a:pt x="3718" y="726"/>
                    <a:pt x="4663" y="726"/>
                  </a:cubicBezTo>
                  <a:close/>
                  <a:moveTo>
                    <a:pt x="6144" y="2868"/>
                  </a:moveTo>
                  <a:lnTo>
                    <a:pt x="6617" y="3025"/>
                  </a:lnTo>
                  <a:cubicBezTo>
                    <a:pt x="7341" y="3908"/>
                    <a:pt x="7404" y="5168"/>
                    <a:pt x="6743" y="6081"/>
                  </a:cubicBezTo>
                  <a:lnTo>
                    <a:pt x="6112" y="6396"/>
                  </a:lnTo>
                  <a:lnTo>
                    <a:pt x="5041" y="5829"/>
                  </a:lnTo>
                  <a:lnTo>
                    <a:pt x="5041" y="5325"/>
                  </a:lnTo>
                  <a:cubicBezTo>
                    <a:pt x="5041" y="5136"/>
                    <a:pt x="4884" y="4979"/>
                    <a:pt x="4695" y="4979"/>
                  </a:cubicBezTo>
                  <a:cubicBezTo>
                    <a:pt x="4506" y="4979"/>
                    <a:pt x="4348" y="5136"/>
                    <a:pt x="4348" y="5325"/>
                  </a:cubicBezTo>
                  <a:lnTo>
                    <a:pt x="4348" y="5829"/>
                  </a:lnTo>
                  <a:lnTo>
                    <a:pt x="3277" y="6396"/>
                  </a:lnTo>
                  <a:lnTo>
                    <a:pt x="2647" y="6081"/>
                  </a:lnTo>
                  <a:cubicBezTo>
                    <a:pt x="1985" y="5136"/>
                    <a:pt x="2048" y="3908"/>
                    <a:pt x="2773" y="3025"/>
                  </a:cubicBezTo>
                  <a:lnTo>
                    <a:pt x="3246" y="2868"/>
                  </a:lnTo>
                  <a:lnTo>
                    <a:pt x="4537" y="3498"/>
                  </a:lnTo>
                  <a:cubicBezTo>
                    <a:pt x="4600" y="3530"/>
                    <a:pt x="4655" y="3545"/>
                    <a:pt x="4707" y="3545"/>
                  </a:cubicBezTo>
                  <a:cubicBezTo>
                    <a:pt x="4758" y="3545"/>
                    <a:pt x="4805" y="3530"/>
                    <a:pt x="4852" y="3498"/>
                  </a:cubicBezTo>
                  <a:lnTo>
                    <a:pt x="6144" y="2868"/>
                  </a:lnTo>
                  <a:close/>
                  <a:moveTo>
                    <a:pt x="7530" y="6459"/>
                  </a:moveTo>
                  <a:lnTo>
                    <a:pt x="8601" y="7027"/>
                  </a:lnTo>
                  <a:cubicBezTo>
                    <a:pt x="8507" y="9641"/>
                    <a:pt x="6932" y="11469"/>
                    <a:pt x="4663" y="11469"/>
                  </a:cubicBezTo>
                  <a:cubicBezTo>
                    <a:pt x="2363" y="11469"/>
                    <a:pt x="788" y="9704"/>
                    <a:pt x="725" y="7027"/>
                  </a:cubicBezTo>
                  <a:lnTo>
                    <a:pt x="1765" y="6459"/>
                  </a:lnTo>
                  <a:lnTo>
                    <a:pt x="2206" y="6648"/>
                  </a:lnTo>
                  <a:lnTo>
                    <a:pt x="3088" y="7090"/>
                  </a:lnTo>
                  <a:cubicBezTo>
                    <a:pt x="3135" y="7105"/>
                    <a:pt x="3190" y="7113"/>
                    <a:pt x="3246" y="7113"/>
                  </a:cubicBezTo>
                  <a:cubicBezTo>
                    <a:pt x="3301" y="7113"/>
                    <a:pt x="3356" y="7105"/>
                    <a:pt x="3403" y="7090"/>
                  </a:cubicBezTo>
                  <a:lnTo>
                    <a:pt x="4663" y="6459"/>
                  </a:lnTo>
                  <a:lnTo>
                    <a:pt x="5923" y="7090"/>
                  </a:lnTo>
                  <a:cubicBezTo>
                    <a:pt x="5971" y="7105"/>
                    <a:pt x="6026" y="7113"/>
                    <a:pt x="6081" y="7113"/>
                  </a:cubicBezTo>
                  <a:cubicBezTo>
                    <a:pt x="6136" y="7113"/>
                    <a:pt x="6191" y="7105"/>
                    <a:pt x="6238" y="7090"/>
                  </a:cubicBezTo>
                  <a:lnTo>
                    <a:pt x="7089" y="6648"/>
                  </a:lnTo>
                  <a:lnTo>
                    <a:pt x="7530" y="6459"/>
                  </a:lnTo>
                  <a:close/>
                  <a:moveTo>
                    <a:pt x="4663" y="1"/>
                  </a:moveTo>
                  <a:cubicBezTo>
                    <a:pt x="3214" y="1"/>
                    <a:pt x="1796" y="1135"/>
                    <a:pt x="883" y="3025"/>
                  </a:cubicBezTo>
                  <a:cubicBezTo>
                    <a:pt x="776" y="3265"/>
                    <a:pt x="939" y="3527"/>
                    <a:pt x="1163" y="3527"/>
                  </a:cubicBezTo>
                  <a:cubicBezTo>
                    <a:pt x="1205" y="3527"/>
                    <a:pt x="1248" y="3518"/>
                    <a:pt x="1292" y="3498"/>
                  </a:cubicBezTo>
                  <a:lnTo>
                    <a:pt x="1702" y="3403"/>
                  </a:lnTo>
                  <a:lnTo>
                    <a:pt x="1702" y="3403"/>
                  </a:lnTo>
                  <a:cubicBezTo>
                    <a:pt x="1387" y="4128"/>
                    <a:pt x="1355" y="4979"/>
                    <a:pt x="1607" y="5766"/>
                  </a:cubicBezTo>
                  <a:lnTo>
                    <a:pt x="221" y="6459"/>
                  </a:lnTo>
                  <a:cubicBezTo>
                    <a:pt x="95" y="6554"/>
                    <a:pt x="1" y="6648"/>
                    <a:pt x="1" y="6774"/>
                  </a:cubicBezTo>
                  <a:cubicBezTo>
                    <a:pt x="1" y="10209"/>
                    <a:pt x="2143" y="12130"/>
                    <a:pt x="4663" y="12130"/>
                  </a:cubicBezTo>
                  <a:cubicBezTo>
                    <a:pt x="7184" y="12130"/>
                    <a:pt x="9294" y="10177"/>
                    <a:pt x="9294" y="6774"/>
                  </a:cubicBezTo>
                  <a:cubicBezTo>
                    <a:pt x="9294" y="6648"/>
                    <a:pt x="9231" y="6554"/>
                    <a:pt x="9105" y="6459"/>
                  </a:cubicBezTo>
                  <a:lnTo>
                    <a:pt x="7688" y="5766"/>
                  </a:lnTo>
                  <a:cubicBezTo>
                    <a:pt x="7971" y="5010"/>
                    <a:pt x="7971" y="4191"/>
                    <a:pt x="7593" y="3403"/>
                  </a:cubicBezTo>
                  <a:lnTo>
                    <a:pt x="7593" y="3403"/>
                  </a:lnTo>
                  <a:lnTo>
                    <a:pt x="8003" y="3498"/>
                  </a:lnTo>
                  <a:cubicBezTo>
                    <a:pt x="8052" y="3518"/>
                    <a:pt x="8099" y="3527"/>
                    <a:pt x="8144" y="3527"/>
                  </a:cubicBezTo>
                  <a:cubicBezTo>
                    <a:pt x="8387" y="3527"/>
                    <a:pt x="8550" y="3265"/>
                    <a:pt x="8444" y="3025"/>
                  </a:cubicBezTo>
                  <a:cubicBezTo>
                    <a:pt x="7530" y="1135"/>
                    <a:pt x="6112" y="1"/>
                    <a:pt x="4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1" name="Google Shape;7451;p43"/>
          <p:cNvSpPr/>
          <p:nvPr/>
        </p:nvSpPr>
        <p:spPr>
          <a:xfrm>
            <a:off x="6482095" y="1676035"/>
            <a:ext cx="338334" cy="340955"/>
          </a:xfrm>
          <a:custGeom>
            <a:avLst/>
            <a:gdLst/>
            <a:ahLst/>
            <a:cxnLst/>
            <a:rect l="l" t="t" r="r" b="b"/>
            <a:pathLst>
              <a:path w="12131" h="12225" extrusionOk="0">
                <a:moveTo>
                  <a:pt x="6050" y="756"/>
                </a:moveTo>
                <a:cubicBezTo>
                  <a:pt x="6239" y="756"/>
                  <a:pt x="6396" y="914"/>
                  <a:pt x="6396" y="1103"/>
                </a:cubicBezTo>
                <a:cubicBezTo>
                  <a:pt x="6396" y="1324"/>
                  <a:pt x="6239" y="1481"/>
                  <a:pt x="6050" y="1481"/>
                </a:cubicBezTo>
                <a:cubicBezTo>
                  <a:pt x="5861" y="1481"/>
                  <a:pt x="5703" y="1324"/>
                  <a:pt x="5703" y="1103"/>
                </a:cubicBezTo>
                <a:cubicBezTo>
                  <a:pt x="5703" y="914"/>
                  <a:pt x="5861" y="756"/>
                  <a:pt x="6050" y="756"/>
                </a:cubicBezTo>
                <a:close/>
                <a:moveTo>
                  <a:pt x="3183" y="2174"/>
                </a:moveTo>
                <a:cubicBezTo>
                  <a:pt x="3372" y="2174"/>
                  <a:pt x="3530" y="2332"/>
                  <a:pt x="3530" y="2521"/>
                </a:cubicBezTo>
                <a:cubicBezTo>
                  <a:pt x="3530" y="2741"/>
                  <a:pt x="3372" y="2899"/>
                  <a:pt x="3183" y="2899"/>
                </a:cubicBezTo>
                <a:cubicBezTo>
                  <a:pt x="2994" y="2899"/>
                  <a:pt x="2836" y="2741"/>
                  <a:pt x="2836" y="2521"/>
                </a:cubicBezTo>
                <a:cubicBezTo>
                  <a:pt x="2836" y="2332"/>
                  <a:pt x="2994" y="2174"/>
                  <a:pt x="3183" y="2174"/>
                </a:cubicBezTo>
                <a:close/>
                <a:moveTo>
                  <a:pt x="8885" y="2174"/>
                </a:moveTo>
                <a:cubicBezTo>
                  <a:pt x="9074" y="2174"/>
                  <a:pt x="9232" y="2332"/>
                  <a:pt x="9232" y="2521"/>
                </a:cubicBezTo>
                <a:cubicBezTo>
                  <a:pt x="9232" y="2741"/>
                  <a:pt x="9074" y="2899"/>
                  <a:pt x="8885" y="2899"/>
                </a:cubicBezTo>
                <a:cubicBezTo>
                  <a:pt x="8696" y="2899"/>
                  <a:pt x="8539" y="2741"/>
                  <a:pt x="8539" y="2521"/>
                </a:cubicBezTo>
                <a:cubicBezTo>
                  <a:pt x="8539" y="2332"/>
                  <a:pt x="8696" y="2174"/>
                  <a:pt x="8885" y="2174"/>
                </a:cubicBezTo>
                <a:close/>
                <a:moveTo>
                  <a:pt x="6050" y="3718"/>
                </a:moveTo>
                <a:cubicBezTo>
                  <a:pt x="6396" y="4033"/>
                  <a:pt x="7153" y="4726"/>
                  <a:pt x="7562" y="5640"/>
                </a:cubicBezTo>
                <a:cubicBezTo>
                  <a:pt x="6869" y="6238"/>
                  <a:pt x="6365" y="6931"/>
                  <a:pt x="6050" y="7814"/>
                </a:cubicBezTo>
                <a:cubicBezTo>
                  <a:pt x="5735" y="6994"/>
                  <a:pt x="5199" y="6238"/>
                  <a:pt x="4569" y="5640"/>
                </a:cubicBezTo>
                <a:cubicBezTo>
                  <a:pt x="4947" y="4726"/>
                  <a:pt x="5703" y="4033"/>
                  <a:pt x="6050" y="3718"/>
                </a:cubicBezTo>
                <a:close/>
                <a:moveTo>
                  <a:pt x="1009" y="5010"/>
                </a:moveTo>
                <a:cubicBezTo>
                  <a:pt x="3561" y="5010"/>
                  <a:pt x="5672" y="7089"/>
                  <a:pt x="5672" y="9704"/>
                </a:cubicBezTo>
                <a:lnTo>
                  <a:pt x="5672" y="10050"/>
                </a:lnTo>
                <a:lnTo>
                  <a:pt x="5294" y="10050"/>
                </a:lnTo>
                <a:cubicBezTo>
                  <a:pt x="2773" y="10050"/>
                  <a:pt x="663" y="7971"/>
                  <a:pt x="663" y="5356"/>
                </a:cubicBezTo>
                <a:lnTo>
                  <a:pt x="663" y="5010"/>
                </a:lnTo>
                <a:close/>
                <a:moveTo>
                  <a:pt x="11406" y="5010"/>
                </a:moveTo>
                <a:lnTo>
                  <a:pt x="11406" y="5356"/>
                </a:lnTo>
                <a:cubicBezTo>
                  <a:pt x="11406" y="7971"/>
                  <a:pt x="9326" y="10050"/>
                  <a:pt x="6775" y="10050"/>
                </a:cubicBezTo>
                <a:lnTo>
                  <a:pt x="6396" y="10050"/>
                </a:lnTo>
                <a:lnTo>
                  <a:pt x="6396" y="9704"/>
                </a:lnTo>
                <a:cubicBezTo>
                  <a:pt x="6396" y="7089"/>
                  <a:pt x="8507" y="5010"/>
                  <a:pt x="11059" y="5010"/>
                </a:cubicBezTo>
                <a:close/>
                <a:moveTo>
                  <a:pt x="7814" y="10649"/>
                </a:moveTo>
                <a:lnTo>
                  <a:pt x="7814" y="10775"/>
                </a:lnTo>
                <a:cubicBezTo>
                  <a:pt x="7814" y="11153"/>
                  <a:pt x="7499" y="11468"/>
                  <a:pt x="7121" y="11468"/>
                </a:cubicBezTo>
                <a:cubicBezTo>
                  <a:pt x="6712" y="11468"/>
                  <a:pt x="6396" y="11153"/>
                  <a:pt x="6396" y="10775"/>
                </a:cubicBezTo>
                <a:cubicBezTo>
                  <a:pt x="6838" y="10775"/>
                  <a:pt x="7247" y="10775"/>
                  <a:pt x="7814" y="10649"/>
                </a:cubicBezTo>
                <a:close/>
                <a:moveTo>
                  <a:pt x="4286" y="10680"/>
                </a:moveTo>
                <a:cubicBezTo>
                  <a:pt x="4884" y="10806"/>
                  <a:pt x="5262" y="10806"/>
                  <a:pt x="5703" y="10806"/>
                </a:cubicBezTo>
                <a:cubicBezTo>
                  <a:pt x="5703" y="11153"/>
                  <a:pt x="5388" y="11500"/>
                  <a:pt x="4979" y="11500"/>
                </a:cubicBezTo>
                <a:cubicBezTo>
                  <a:pt x="4601" y="11500"/>
                  <a:pt x="4286" y="11185"/>
                  <a:pt x="4286" y="10806"/>
                </a:cubicBezTo>
                <a:lnTo>
                  <a:pt x="4286" y="10680"/>
                </a:lnTo>
                <a:close/>
                <a:moveTo>
                  <a:pt x="6050" y="0"/>
                </a:moveTo>
                <a:cubicBezTo>
                  <a:pt x="5451" y="0"/>
                  <a:pt x="4979" y="473"/>
                  <a:pt x="4979" y="1071"/>
                </a:cubicBezTo>
                <a:cubicBezTo>
                  <a:pt x="4979" y="1544"/>
                  <a:pt x="5294" y="1922"/>
                  <a:pt x="5703" y="2080"/>
                </a:cubicBezTo>
                <a:lnTo>
                  <a:pt x="5703" y="3025"/>
                </a:lnTo>
                <a:cubicBezTo>
                  <a:pt x="5357" y="3308"/>
                  <a:pt x="4475" y="4096"/>
                  <a:pt x="3971" y="5167"/>
                </a:cubicBezTo>
                <a:cubicBezTo>
                  <a:pt x="3845" y="5104"/>
                  <a:pt x="3687" y="5010"/>
                  <a:pt x="3561" y="4947"/>
                </a:cubicBezTo>
                <a:lnTo>
                  <a:pt x="3561" y="3529"/>
                </a:lnTo>
                <a:cubicBezTo>
                  <a:pt x="4002" y="3371"/>
                  <a:pt x="4286" y="2962"/>
                  <a:pt x="4286" y="2489"/>
                </a:cubicBezTo>
                <a:cubicBezTo>
                  <a:pt x="4286" y="1891"/>
                  <a:pt x="3813" y="1418"/>
                  <a:pt x="3214" y="1418"/>
                </a:cubicBezTo>
                <a:cubicBezTo>
                  <a:pt x="2616" y="1418"/>
                  <a:pt x="2143" y="1891"/>
                  <a:pt x="2143" y="2489"/>
                </a:cubicBezTo>
                <a:cubicBezTo>
                  <a:pt x="2143" y="2962"/>
                  <a:pt x="2458" y="3371"/>
                  <a:pt x="2868" y="3529"/>
                </a:cubicBezTo>
                <a:lnTo>
                  <a:pt x="2868" y="4632"/>
                </a:lnTo>
                <a:cubicBezTo>
                  <a:pt x="2269" y="4411"/>
                  <a:pt x="1671" y="4316"/>
                  <a:pt x="1041" y="4316"/>
                </a:cubicBezTo>
                <a:lnTo>
                  <a:pt x="348" y="4316"/>
                </a:lnTo>
                <a:cubicBezTo>
                  <a:pt x="158" y="4316"/>
                  <a:pt x="1" y="4474"/>
                  <a:pt x="1" y="4663"/>
                </a:cubicBezTo>
                <a:lnTo>
                  <a:pt x="1" y="5356"/>
                </a:lnTo>
                <a:cubicBezTo>
                  <a:pt x="1" y="6774"/>
                  <a:pt x="537" y="8160"/>
                  <a:pt x="1576" y="9200"/>
                </a:cubicBezTo>
                <a:cubicBezTo>
                  <a:pt x="2143" y="9767"/>
                  <a:pt x="2836" y="10208"/>
                  <a:pt x="3561" y="10491"/>
                </a:cubicBezTo>
                <a:lnTo>
                  <a:pt x="3561" y="10806"/>
                </a:lnTo>
                <a:cubicBezTo>
                  <a:pt x="3561" y="11594"/>
                  <a:pt x="4191" y="12224"/>
                  <a:pt x="4979" y="12224"/>
                </a:cubicBezTo>
                <a:cubicBezTo>
                  <a:pt x="5420" y="12224"/>
                  <a:pt x="5829" y="12035"/>
                  <a:pt x="6050" y="11752"/>
                </a:cubicBezTo>
                <a:cubicBezTo>
                  <a:pt x="6333" y="12067"/>
                  <a:pt x="6680" y="12224"/>
                  <a:pt x="7121" y="12224"/>
                </a:cubicBezTo>
                <a:cubicBezTo>
                  <a:pt x="7909" y="12224"/>
                  <a:pt x="8539" y="11594"/>
                  <a:pt x="8539" y="10806"/>
                </a:cubicBezTo>
                <a:lnTo>
                  <a:pt x="8539" y="10491"/>
                </a:lnTo>
                <a:cubicBezTo>
                  <a:pt x="9295" y="10208"/>
                  <a:pt x="9957" y="9767"/>
                  <a:pt x="10555" y="9200"/>
                </a:cubicBezTo>
                <a:cubicBezTo>
                  <a:pt x="11563" y="8160"/>
                  <a:pt x="12130" y="6837"/>
                  <a:pt x="12130" y="5356"/>
                </a:cubicBezTo>
                <a:lnTo>
                  <a:pt x="12130" y="4663"/>
                </a:lnTo>
                <a:cubicBezTo>
                  <a:pt x="12130" y="4474"/>
                  <a:pt x="11973" y="4316"/>
                  <a:pt x="11752" y="4316"/>
                </a:cubicBezTo>
                <a:lnTo>
                  <a:pt x="11059" y="4316"/>
                </a:lnTo>
                <a:cubicBezTo>
                  <a:pt x="10429" y="4316"/>
                  <a:pt x="9831" y="4411"/>
                  <a:pt x="9232" y="4632"/>
                </a:cubicBezTo>
                <a:lnTo>
                  <a:pt x="9232" y="3529"/>
                </a:lnTo>
                <a:cubicBezTo>
                  <a:pt x="9673" y="3371"/>
                  <a:pt x="9957" y="2962"/>
                  <a:pt x="9957" y="2489"/>
                </a:cubicBezTo>
                <a:cubicBezTo>
                  <a:pt x="9957" y="1891"/>
                  <a:pt x="9484" y="1418"/>
                  <a:pt x="8885" y="1418"/>
                </a:cubicBezTo>
                <a:cubicBezTo>
                  <a:pt x="8287" y="1418"/>
                  <a:pt x="7814" y="1891"/>
                  <a:pt x="7814" y="2489"/>
                </a:cubicBezTo>
                <a:cubicBezTo>
                  <a:pt x="7814" y="2962"/>
                  <a:pt x="8129" y="3371"/>
                  <a:pt x="8539" y="3529"/>
                </a:cubicBezTo>
                <a:lnTo>
                  <a:pt x="8539" y="4947"/>
                </a:lnTo>
                <a:cubicBezTo>
                  <a:pt x="8381" y="5010"/>
                  <a:pt x="8255" y="5104"/>
                  <a:pt x="8129" y="5167"/>
                </a:cubicBezTo>
                <a:cubicBezTo>
                  <a:pt x="7625" y="4096"/>
                  <a:pt x="6775" y="3308"/>
                  <a:pt x="6396" y="3025"/>
                </a:cubicBezTo>
                <a:lnTo>
                  <a:pt x="6396" y="2080"/>
                </a:lnTo>
                <a:cubicBezTo>
                  <a:pt x="6838" y="1922"/>
                  <a:pt x="7121" y="1544"/>
                  <a:pt x="7121" y="1071"/>
                </a:cubicBezTo>
                <a:cubicBezTo>
                  <a:pt x="7121" y="473"/>
                  <a:pt x="6649" y="0"/>
                  <a:pt x="605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2" name="Google Shape;7452;p43"/>
          <p:cNvGrpSpPr/>
          <p:nvPr/>
        </p:nvGrpSpPr>
        <p:grpSpPr>
          <a:xfrm>
            <a:off x="6502814" y="2096934"/>
            <a:ext cx="297893" cy="340091"/>
            <a:chOff x="-16422500" y="2425450"/>
            <a:chExt cx="267025" cy="304850"/>
          </a:xfrm>
        </p:grpSpPr>
        <p:sp>
          <p:nvSpPr>
            <p:cNvPr id="7453" name="Google Shape;7453;p43"/>
            <p:cNvSpPr/>
            <p:nvPr/>
          </p:nvSpPr>
          <p:spPr>
            <a:xfrm>
              <a:off x="-16350825" y="25152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43"/>
            <p:cNvSpPr/>
            <p:nvPr/>
          </p:nvSpPr>
          <p:spPr>
            <a:xfrm>
              <a:off x="-16245275" y="25152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3"/>
            <p:cNvSpPr/>
            <p:nvPr/>
          </p:nvSpPr>
          <p:spPr>
            <a:xfrm>
              <a:off x="-16422500" y="2425450"/>
              <a:ext cx="267025" cy="304850"/>
            </a:xfrm>
            <a:custGeom>
              <a:avLst/>
              <a:gdLst/>
              <a:ahLst/>
              <a:cxnLst/>
              <a:rect l="l" t="t" r="r" b="b"/>
              <a:pathLst>
                <a:path w="10681" h="12194" extrusionOk="0">
                  <a:moveTo>
                    <a:pt x="5325" y="5925"/>
                  </a:moveTo>
                  <a:cubicBezTo>
                    <a:pt x="5482" y="5925"/>
                    <a:pt x="5640" y="6051"/>
                    <a:pt x="5703" y="6177"/>
                  </a:cubicBezTo>
                  <a:lnTo>
                    <a:pt x="5325" y="6586"/>
                  </a:lnTo>
                  <a:lnTo>
                    <a:pt x="4978" y="6177"/>
                  </a:lnTo>
                  <a:cubicBezTo>
                    <a:pt x="5010" y="6019"/>
                    <a:pt x="5167" y="5925"/>
                    <a:pt x="5325" y="5925"/>
                  </a:cubicBezTo>
                  <a:close/>
                  <a:moveTo>
                    <a:pt x="4411" y="5767"/>
                  </a:moveTo>
                  <a:cubicBezTo>
                    <a:pt x="4348" y="5925"/>
                    <a:pt x="4254" y="6114"/>
                    <a:pt x="4254" y="6334"/>
                  </a:cubicBezTo>
                  <a:cubicBezTo>
                    <a:pt x="4254" y="6366"/>
                    <a:pt x="4254" y="6429"/>
                    <a:pt x="4348" y="6523"/>
                  </a:cubicBezTo>
                  <a:lnTo>
                    <a:pt x="4978" y="7311"/>
                  </a:lnTo>
                  <a:cubicBezTo>
                    <a:pt x="4884" y="8004"/>
                    <a:pt x="4317" y="8602"/>
                    <a:pt x="3561" y="8602"/>
                  </a:cubicBezTo>
                  <a:cubicBezTo>
                    <a:pt x="2773" y="8602"/>
                    <a:pt x="2143" y="7972"/>
                    <a:pt x="2143" y="7185"/>
                  </a:cubicBezTo>
                  <a:cubicBezTo>
                    <a:pt x="2143" y="6397"/>
                    <a:pt x="2773" y="5767"/>
                    <a:pt x="3561" y="5767"/>
                  </a:cubicBezTo>
                  <a:close/>
                  <a:moveTo>
                    <a:pt x="7089" y="5735"/>
                  </a:moveTo>
                  <a:cubicBezTo>
                    <a:pt x="7877" y="5735"/>
                    <a:pt x="8507" y="6366"/>
                    <a:pt x="8507" y="7153"/>
                  </a:cubicBezTo>
                  <a:cubicBezTo>
                    <a:pt x="8507" y="7972"/>
                    <a:pt x="7877" y="8602"/>
                    <a:pt x="7089" y="8602"/>
                  </a:cubicBezTo>
                  <a:cubicBezTo>
                    <a:pt x="6365" y="8602"/>
                    <a:pt x="5734" y="8004"/>
                    <a:pt x="5671" y="7311"/>
                  </a:cubicBezTo>
                  <a:lnTo>
                    <a:pt x="6302" y="6523"/>
                  </a:lnTo>
                  <a:cubicBezTo>
                    <a:pt x="6365" y="6429"/>
                    <a:pt x="6396" y="6366"/>
                    <a:pt x="6396" y="6271"/>
                  </a:cubicBezTo>
                  <a:cubicBezTo>
                    <a:pt x="6396" y="6082"/>
                    <a:pt x="6365" y="5893"/>
                    <a:pt x="6239" y="5735"/>
                  </a:cubicBezTo>
                  <a:close/>
                  <a:moveTo>
                    <a:pt x="5317" y="725"/>
                  </a:moveTo>
                  <a:cubicBezTo>
                    <a:pt x="6534" y="725"/>
                    <a:pt x="7685" y="1194"/>
                    <a:pt x="8570" y="2018"/>
                  </a:cubicBezTo>
                  <a:cubicBezTo>
                    <a:pt x="9452" y="2932"/>
                    <a:pt x="9988" y="4129"/>
                    <a:pt x="9988" y="5389"/>
                  </a:cubicBezTo>
                  <a:lnTo>
                    <a:pt x="9988" y="8256"/>
                  </a:lnTo>
                  <a:cubicBezTo>
                    <a:pt x="9988" y="8854"/>
                    <a:pt x="9515" y="9327"/>
                    <a:pt x="8916" y="9327"/>
                  </a:cubicBezTo>
                  <a:lnTo>
                    <a:pt x="8570" y="9327"/>
                  </a:lnTo>
                  <a:lnTo>
                    <a:pt x="8570" y="8760"/>
                  </a:lnTo>
                  <a:cubicBezTo>
                    <a:pt x="9043" y="8350"/>
                    <a:pt x="9263" y="7783"/>
                    <a:pt x="9263" y="7153"/>
                  </a:cubicBezTo>
                  <a:cubicBezTo>
                    <a:pt x="9263" y="5956"/>
                    <a:pt x="8318" y="5011"/>
                    <a:pt x="7152" y="5011"/>
                  </a:cubicBezTo>
                  <a:lnTo>
                    <a:pt x="3561" y="5011"/>
                  </a:lnTo>
                  <a:cubicBezTo>
                    <a:pt x="2363" y="5011"/>
                    <a:pt x="1418" y="5956"/>
                    <a:pt x="1418" y="7153"/>
                  </a:cubicBezTo>
                  <a:cubicBezTo>
                    <a:pt x="1418" y="7783"/>
                    <a:pt x="1702" y="8319"/>
                    <a:pt x="2143" y="8760"/>
                  </a:cubicBezTo>
                  <a:lnTo>
                    <a:pt x="2143" y="9327"/>
                  </a:lnTo>
                  <a:lnTo>
                    <a:pt x="1796" y="9327"/>
                  </a:lnTo>
                  <a:cubicBezTo>
                    <a:pt x="1198" y="9327"/>
                    <a:pt x="725" y="8854"/>
                    <a:pt x="725" y="8256"/>
                  </a:cubicBezTo>
                  <a:lnTo>
                    <a:pt x="725" y="5609"/>
                  </a:lnTo>
                  <a:cubicBezTo>
                    <a:pt x="725" y="3026"/>
                    <a:pt x="2742" y="821"/>
                    <a:pt x="5199" y="726"/>
                  </a:cubicBezTo>
                  <a:cubicBezTo>
                    <a:pt x="5238" y="725"/>
                    <a:pt x="5278" y="725"/>
                    <a:pt x="5317" y="725"/>
                  </a:cubicBezTo>
                  <a:close/>
                  <a:moveTo>
                    <a:pt x="5325" y="8382"/>
                  </a:moveTo>
                  <a:cubicBezTo>
                    <a:pt x="5577" y="8760"/>
                    <a:pt x="5955" y="9043"/>
                    <a:pt x="6396" y="9201"/>
                  </a:cubicBezTo>
                  <a:lnTo>
                    <a:pt x="6396" y="9674"/>
                  </a:lnTo>
                  <a:cubicBezTo>
                    <a:pt x="6081" y="9894"/>
                    <a:pt x="5734" y="10020"/>
                    <a:pt x="5325" y="10020"/>
                  </a:cubicBezTo>
                  <a:cubicBezTo>
                    <a:pt x="4947" y="10020"/>
                    <a:pt x="4569" y="9894"/>
                    <a:pt x="4254" y="9674"/>
                  </a:cubicBezTo>
                  <a:lnTo>
                    <a:pt x="4254" y="9201"/>
                  </a:lnTo>
                  <a:cubicBezTo>
                    <a:pt x="4695" y="9043"/>
                    <a:pt x="5104" y="8728"/>
                    <a:pt x="5325" y="8382"/>
                  </a:cubicBezTo>
                  <a:close/>
                  <a:moveTo>
                    <a:pt x="2836" y="9201"/>
                  </a:moveTo>
                  <a:cubicBezTo>
                    <a:pt x="3088" y="9264"/>
                    <a:pt x="3309" y="9327"/>
                    <a:pt x="3561" y="9327"/>
                  </a:cubicBezTo>
                  <a:lnTo>
                    <a:pt x="3561" y="11406"/>
                  </a:lnTo>
                  <a:cubicBezTo>
                    <a:pt x="3151" y="11249"/>
                    <a:pt x="2836" y="10839"/>
                    <a:pt x="2836" y="10367"/>
                  </a:cubicBezTo>
                  <a:lnTo>
                    <a:pt x="2836" y="9201"/>
                  </a:lnTo>
                  <a:close/>
                  <a:moveTo>
                    <a:pt x="7814" y="9201"/>
                  </a:moveTo>
                  <a:lnTo>
                    <a:pt x="7814" y="10367"/>
                  </a:lnTo>
                  <a:cubicBezTo>
                    <a:pt x="7814" y="10839"/>
                    <a:pt x="7499" y="11249"/>
                    <a:pt x="7089" y="11406"/>
                  </a:cubicBezTo>
                  <a:lnTo>
                    <a:pt x="7089" y="9327"/>
                  </a:lnTo>
                  <a:cubicBezTo>
                    <a:pt x="7341" y="9327"/>
                    <a:pt x="7562" y="9264"/>
                    <a:pt x="7814" y="9201"/>
                  </a:cubicBezTo>
                  <a:close/>
                  <a:moveTo>
                    <a:pt x="5317" y="0"/>
                  </a:moveTo>
                  <a:cubicBezTo>
                    <a:pt x="5278" y="0"/>
                    <a:pt x="5238" y="1"/>
                    <a:pt x="5199" y="2"/>
                  </a:cubicBezTo>
                  <a:cubicBezTo>
                    <a:pt x="3781" y="65"/>
                    <a:pt x="2489" y="695"/>
                    <a:pt x="1513" y="1766"/>
                  </a:cubicBezTo>
                  <a:cubicBezTo>
                    <a:pt x="568" y="2806"/>
                    <a:pt x="1" y="4160"/>
                    <a:pt x="1" y="5609"/>
                  </a:cubicBezTo>
                  <a:lnTo>
                    <a:pt x="1" y="8256"/>
                  </a:lnTo>
                  <a:cubicBezTo>
                    <a:pt x="1" y="9233"/>
                    <a:pt x="788" y="10020"/>
                    <a:pt x="1796" y="10020"/>
                  </a:cubicBezTo>
                  <a:lnTo>
                    <a:pt x="2143" y="10020"/>
                  </a:lnTo>
                  <a:lnTo>
                    <a:pt x="2143" y="10367"/>
                  </a:lnTo>
                  <a:cubicBezTo>
                    <a:pt x="2143" y="10839"/>
                    <a:pt x="2332" y="11312"/>
                    <a:pt x="2647" y="11627"/>
                  </a:cubicBezTo>
                  <a:cubicBezTo>
                    <a:pt x="2994" y="12005"/>
                    <a:pt x="3435" y="12194"/>
                    <a:pt x="3907" y="12194"/>
                  </a:cubicBezTo>
                  <a:cubicBezTo>
                    <a:pt x="4096" y="12194"/>
                    <a:pt x="4254" y="12036"/>
                    <a:pt x="4254" y="11847"/>
                  </a:cubicBezTo>
                  <a:lnTo>
                    <a:pt x="4254" y="10493"/>
                  </a:lnTo>
                  <a:cubicBezTo>
                    <a:pt x="4569" y="10650"/>
                    <a:pt x="4978" y="10713"/>
                    <a:pt x="5325" y="10713"/>
                  </a:cubicBezTo>
                  <a:cubicBezTo>
                    <a:pt x="5703" y="10713"/>
                    <a:pt x="6081" y="10650"/>
                    <a:pt x="6396" y="10493"/>
                  </a:cubicBezTo>
                  <a:lnTo>
                    <a:pt x="6396" y="11847"/>
                  </a:lnTo>
                  <a:cubicBezTo>
                    <a:pt x="6396" y="12036"/>
                    <a:pt x="6554" y="12194"/>
                    <a:pt x="6743" y="12194"/>
                  </a:cubicBezTo>
                  <a:cubicBezTo>
                    <a:pt x="7215" y="12194"/>
                    <a:pt x="7656" y="12005"/>
                    <a:pt x="8003" y="11627"/>
                  </a:cubicBezTo>
                  <a:cubicBezTo>
                    <a:pt x="8381" y="11280"/>
                    <a:pt x="8538" y="10839"/>
                    <a:pt x="8538" y="10367"/>
                  </a:cubicBezTo>
                  <a:lnTo>
                    <a:pt x="8538" y="10020"/>
                  </a:lnTo>
                  <a:lnTo>
                    <a:pt x="8885" y="10020"/>
                  </a:lnTo>
                  <a:cubicBezTo>
                    <a:pt x="9862" y="10020"/>
                    <a:pt x="10649" y="9233"/>
                    <a:pt x="10649" y="8256"/>
                  </a:cubicBezTo>
                  <a:lnTo>
                    <a:pt x="10649" y="5420"/>
                  </a:lnTo>
                  <a:cubicBezTo>
                    <a:pt x="10681" y="4664"/>
                    <a:pt x="10523" y="3908"/>
                    <a:pt x="10240" y="3247"/>
                  </a:cubicBezTo>
                  <a:cubicBezTo>
                    <a:pt x="9988" y="2585"/>
                    <a:pt x="9578" y="2018"/>
                    <a:pt x="9074" y="1514"/>
                  </a:cubicBezTo>
                  <a:cubicBezTo>
                    <a:pt x="8033" y="534"/>
                    <a:pt x="6694" y="0"/>
                    <a:pt x="53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6" name="Google Shape;7456;p43"/>
          <p:cNvGrpSpPr/>
          <p:nvPr/>
        </p:nvGrpSpPr>
        <p:grpSpPr>
          <a:xfrm>
            <a:off x="6481715" y="2511115"/>
            <a:ext cx="340091" cy="339198"/>
            <a:chOff x="-16442200" y="2801175"/>
            <a:chExt cx="304850" cy="304050"/>
          </a:xfrm>
        </p:grpSpPr>
        <p:sp>
          <p:nvSpPr>
            <p:cNvPr id="7457" name="Google Shape;7457;p43"/>
            <p:cNvSpPr/>
            <p:nvPr/>
          </p:nvSpPr>
          <p:spPr>
            <a:xfrm>
              <a:off x="-16369725" y="2942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3"/>
            <p:cNvSpPr/>
            <p:nvPr/>
          </p:nvSpPr>
          <p:spPr>
            <a:xfrm>
              <a:off x="-16442200" y="2801175"/>
              <a:ext cx="304850" cy="304050"/>
            </a:xfrm>
            <a:custGeom>
              <a:avLst/>
              <a:gdLst/>
              <a:ahLst/>
              <a:cxnLst/>
              <a:rect l="l" t="t" r="r" b="b"/>
              <a:pathLst>
                <a:path w="12194" h="12162" extrusionOk="0">
                  <a:moveTo>
                    <a:pt x="7940" y="694"/>
                  </a:moveTo>
                  <a:cubicBezTo>
                    <a:pt x="8255" y="694"/>
                    <a:pt x="8539" y="914"/>
                    <a:pt x="8602" y="1229"/>
                  </a:cubicBezTo>
                  <a:cubicBezTo>
                    <a:pt x="8633" y="1324"/>
                    <a:pt x="8728" y="1418"/>
                    <a:pt x="8854" y="1450"/>
                  </a:cubicBezTo>
                  <a:cubicBezTo>
                    <a:pt x="9169" y="1544"/>
                    <a:pt x="9358" y="1796"/>
                    <a:pt x="9358" y="2111"/>
                  </a:cubicBezTo>
                  <a:cubicBezTo>
                    <a:pt x="9358" y="2426"/>
                    <a:pt x="9169" y="2710"/>
                    <a:pt x="8854" y="2804"/>
                  </a:cubicBezTo>
                  <a:cubicBezTo>
                    <a:pt x="8728" y="2836"/>
                    <a:pt x="8633" y="2899"/>
                    <a:pt x="8602" y="3025"/>
                  </a:cubicBezTo>
                  <a:cubicBezTo>
                    <a:pt x="8539" y="3340"/>
                    <a:pt x="8255" y="3529"/>
                    <a:pt x="7940" y="3529"/>
                  </a:cubicBezTo>
                  <a:cubicBezTo>
                    <a:pt x="7625" y="3529"/>
                    <a:pt x="7373" y="3340"/>
                    <a:pt x="7279" y="3056"/>
                  </a:cubicBezTo>
                  <a:cubicBezTo>
                    <a:pt x="7216" y="2899"/>
                    <a:pt x="7058" y="2836"/>
                    <a:pt x="6901" y="2836"/>
                  </a:cubicBezTo>
                  <a:lnTo>
                    <a:pt x="6806" y="2836"/>
                  </a:lnTo>
                  <a:cubicBezTo>
                    <a:pt x="6649" y="2836"/>
                    <a:pt x="6522" y="2899"/>
                    <a:pt x="6428" y="3056"/>
                  </a:cubicBezTo>
                  <a:cubicBezTo>
                    <a:pt x="6333" y="3340"/>
                    <a:pt x="6081" y="3529"/>
                    <a:pt x="5766" y="3529"/>
                  </a:cubicBezTo>
                  <a:cubicBezTo>
                    <a:pt x="5451" y="3529"/>
                    <a:pt x="5231" y="3340"/>
                    <a:pt x="5105" y="3056"/>
                  </a:cubicBezTo>
                  <a:cubicBezTo>
                    <a:pt x="5073" y="2899"/>
                    <a:pt x="4916" y="2836"/>
                    <a:pt x="4758" y="2836"/>
                  </a:cubicBezTo>
                  <a:lnTo>
                    <a:pt x="4632" y="2836"/>
                  </a:lnTo>
                  <a:cubicBezTo>
                    <a:pt x="4475" y="2836"/>
                    <a:pt x="4349" y="2899"/>
                    <a:pt x="4254" y="3056"/>
                  </a:cubicBezTo>
                  <a:cubicBezTo>
                    <a:pt x="4191" y="3340"/>
                    <a:pt x="3908" y="3529"/>
                    <a:pt x="3593" y="3529"/>
                  </a:cubicBezTo>
                  <a:cubicBezTo>
                    <a:pt x="3277" y="3529"/>
                    <a:pt x="2994" y="3340"/>
                    <a:pt x="2931" y="3025"/>
                  </a:cubicBezTo>
                  <a:cubicBezTo>
                    <a:pt x="2899" y="2899"/>
                    <a:pt x="2805" y="2836"/>
                    <a:pt x="2679" y="2804"/>
                  </a:cubicBezTo>
                  <a:cubicBezTo>
                    <a:pt x="2395" y="2710"/>
                    <a:pt x="2175" y="2426"/>
                    <a:pt x="2175" y="2111"/>
                  </a:cubicBezTo>
                  <a:cubicBezTo>
                    <a:pt x="2175" y="1796"/>
                    <a:pt x="2395" y="1544"/>
                    <a:pt x="2679" y="1450"/>
                  </a:cubicBezTo>
                  <a:cubicBezTo>
                    <a:pt x="2805" y="1418"/>
                    <a:pt x="2899" y="1324"/>
                    <a:pt x="2931" y="1229"/>
                  </a:cubicBezTo>
                  <a:cubicBezTo>
                    <a:pt x="2994" y="914"/>
                    <a:pt x="3277" y="694"/>
                    <a:pt x="3593" y="694"/>
                  </a:cubicBezTo>
                  <a:cubicBezTo>
                    <a:pt x="3908" y="694"/>
                    <a:pt x="4160" y="914"/>
                    <a:pt x="4254" y="1166"/>
                  </a:cubicBezTo>
                  <a:cubicBezTo>
                    <a:pt x="4317" y="1324"/>
                    <a:pt x="4475" y="1418"/>
                    <a:pt x="4632" y="1418"/>
                  </a:cubicBezTo>
                  <a:lnTo>
                    <a:pt x="4758" y="1418"/>
                  </a:lnTo>
                  <a:cubicBezTo>
                    <a:pt x="4916" y="1418"/>
                    <a:pt x="5010" y="1324"/>
                    <a:pt x="5105" y="1166"/>
                  </a:cubicBezTo>
                  <a:cubicBezTo>
                    <a:pt x="5231" y="914"/>
                    <a:pt x="5451" y="694"/>
                    <a:pt x="5766" y="694"/>
                  </a:cubicBezTo>
                  <a:cubicBezTo>
                    <a:pt x="6081" y="694"/>
                    <a:pt x="6333" y="914"/>
                    <a:pt x="6428" y="1166"/>
                  </a:cubicBezTo>
                  <a:cubicBezTo>
                    <a:pt x="6491" y="1324"/>
                    <a:pt x="6649" y="1418"/>
                    <a:pt x="6806" y="1418"/>
                  </a:cubicBezTo>
                  <a:lnTo>
                    <a:pt x="6901" y="1418"/>
                  </a:lnTo>
                  <a:cubicBezTo>
                    <a:pt x="7058" y="1418"/>
                    <a:pt x="7184" y="1324"/>
                    <a:pt x="7279" y="1166"/>
                  </a:cubicBezTo>
                  <a:cubicBezTo>
                    <a:pt x="7373" y="914"/>
                    <a:pt x="7625" y="694"/>
                    <a:pt x="7940" y="694"/>
                  </a:cubicBezTo>
                  <a:close/>
                  <a:moveTo>
                    <a:pt x="6459" y="4065"/>
                  </a:moveTo>
                  <a:cubicBezTo>
                    <a:pt x="6522" y="4128"/>
                    <a:pt x="7184" y="4632"/>
                    <a:pt x="7184" y="5671"/>
                  </a:cubicBezTo>
                  <a:cubicBezTo>
                    <a:pt x="7184" y="6207"/>
                    <a:pt x="6995" y="6711"/>
                    <a:pt x="6585" y="7120"/>
                  </a:cubicBezTo>
                  <a:cubicBezTo>
                    <a:pt x="6428" y="7120"/>
                    <a:pt x="6270" y="7089"/>
                    <a:pt x="6081" y="7089"/>
                  </a:cubicBezTo>
                  <a:cubicBezTo>
                    <a:pt x="5798" y="7089"/>
                    <a:pt x="5514" y="7120"/>
                    <a:pt x="5294" y="7152"/>
                  </a:cubicBezTo>
                  <a:cubicBezTo>
                    <a:pt x="5577" y="6711"/>
                    <a:pt x="5735" y="6175"/>
                    <a:pt x="5735" y="5608"/>
                  </a:cubicBezTo>
                  <a:cubicBezTo>
                    <a:pt x="5735" y="5104"/>
                    <a:pt x="5577" y="4569"/>
                    <a:pt x="5294" y="4128"/>
                  </a:cubicBezTo>
                  <a:lnTo>
                    <a:pt x="5294" y="4128"/>
                  </a:lnTo>
                  <a:cubicBezTo>
                    <a:pt x="5420" y="4159"/>
                    <a:pt x="5577" y="4191"/>
                    <a:pt x="5735" y="4191"/>
                  </a:cubicBezTo>
                  <a:cubicBezTo>
                    <a:pt x="5792" y="4205"/>
                    <a:pt x="5848" y="4211"/>
                    <a:pt x="5905" y="4211"/>
                  </a:cubicBezTo>
                  <a:cubicBezTo>
                    <a:pt x="6099" y="4211"/>
                    <a:pt x="6289" y="4138"/>
                    <a:pt x="6459" y="4065"/>
                  </a:cubicBezTo>
                  <a:close/>
                  <a:moveTo>
                    <a:pt x="8602" y="4065"/>
                  </a:moveTo>
                  <a:cubicBezTo>
                    <a:pt x="8633" y="4128"/>
                    <a:pt x="9295" y="4632"/>
                    <a:pt x="9295" y="5671"/>
                  </a:cubicBezTo>
                  <a:cubicBezTo>
                    <a:pt x="9295" y="6459"/>
                    <a:pt x="9043" y="7404"/>
                    <a:pt x="8287" y="7751"/>
                  </a:cubicBezTo>
                  <a:cubicBezTo>
                    <a:pt x="8003" y="7562"/>
                    <a:pt x="7688" y="7404"/>
                    <a:pt x="7373" y="7310"/>
                  </a:cubicBezTo>
                  <a:cubicBezTo>
                    <a:pt x="7751" y="6837"/>
                    <a:pt x="7909" y="6270"/>
                    <a:pt x="7909" y="5671"/>
                  </a:cubicBezTo>
                  <a:cubicBezTo>
                    <a:pt x="7877" y="5167"/>
                    <a:pt x="7720" y="4632"/>
                    <a:pt x="7468" y="4159"/>
                  </a:cubicBezTo>
                  <a:lnTo>
                    <a:pt x="7468" y="4159"/>
                  </a:lnTo>
                  <a:cubicBezTo>
                    <a:pt x="7619" y="4209"/>
                    <a:pt x="7775" y="4235"/>
                    <a:pt x="7930" y="4235"/>
                  </a:cubicBezTo>
                  <a:cubicBezTo>
                    <a:pt x="8163" y="4235"/>
                    <a:pt x="8394" y="4178"/>
                    <a:pt x="8602" y="4065"/>
                  </a:cubicBezTo>
                  <a:close/>
                  <a:moveTo>
                    <a:pt x="9894" y="2710"/>
                  </a:moveTo>
                  <a:cubicBezTo>
                    <a:pt x="10870" y="3371"/>
                    <a:pt x="11469" y="4474"/>
                    <a:pt x="11469" y="5671"/>
                  </a:cubicBezTo>
                  <a:cubicBezTo>
                    <a:pt x="11469" y="7367"/>
                    <a:pt x="9957" y="9278"/>
                    <a:pt x="8454" y="9278"/>
                  </a:cubicBezTo>
                  <a:cubicBezTo>
                    <a:pt x="8141" y="9278"/>
                    <a:pt x="7829" y="9195"/>
                    <a:pt x="7531" y="9011"/>
                  </a:cubicBezTo>
                  <a:lnTo>
                    <a:pt x="7405" y="8948"/>
                  </a:lnTo>
                  <a:cubicBezTo>
                    <a:pt x="7011" y="8648"/>
                    <a:pt x="6562" y="8499"/>
                    <a:pt x="6117" y="8499"/>
                  </a:cubicBezTo>
                  <a:cubicBezTo>
                    <a:pt x="5672" y="8499"/>
                    <a:pt x="5231" y="8648"/>
                    <a:pt x="4853" y="8948"/>
                  </a:cubicBezTo>
                  <a:cubicBezTo>
                    <a:pt x="4601" y="9137"/>
                    <a:pt x="4309" y="9231"/>
                    <a:pt x="4018" y="9231"/>
                  </a:cubicBezTo>
                  <a:cubicBezTo>
                    <a:pt x="3726" y="9231"/>
                    <a:pt x="3435" y="9137"/>
                    <a:pt x="3183" y="8948"/>
                  </a:cubicBezTo>
                  <a:cubicBezTo>
                    <a:pt x="2789" y="8622"/>
                    <a:pt x="2329" y="8464"/>
                    <a:pt x="1870" y="8464"/>
                  </a:cubicBezTo>
                  <a:cubicBezTo>
                    <a:pt x="1486" y="8464"/>
                    <a:pt x="1102" y="8575"/>
                    <a:pt x="757" y="8790"/>
                  </a:cubicBezTo>
                  <a:lnTo>
                    <a:pt x="757" y="7940"/>
                  </a:lnTo>
                  <a:cubicBezTo>
                    <a:pt x="1080" y="7815"/>
                    <a:pt x="1423" y="7752"/>
                    <a:pt x="1769" y="7752"/>
                  </a:cubicBezTo>
                  <a:cubicBezTo>
                    <a:pt x="2469" y="7752"/>
                    <a:pt x="3180" y="8011"/>
                    <a:pt x="3750" y="8538"/>
                  </a:cubicBezTo>
                  <a:cubicBezTo>
                    <a:pt x="3813" y="8601"/>
                    <a:pt x="3900" y="8633"/>
                    <a:pt x="3986" y="8633"/>
                  </a:cubicBezTo>
                  <a:cubicBezTo>
                    <a:pt x="4073" y="8633"/>
                    <a:pt x="4160" y="8601"/>
                    <a:pt x="4223" y="8538"/>
                  </a:cubicBezTo>
                  <a:cubicBezTo>
                    <a:pt x="4724" y="8069"/>
                    <a:pt x="5416" y="7833"/>
                    <a:pt x="6124" y="7833"/>
                  </a:cubicBezTo>
                  <a:cubicBezTo>
                    <a:pt x="6796" y="7833"/>
                    <a:pt x="7483" y="8046"/>
                    <a:pt x="8035" y="8475"/>
                  </a:cubicBezTo>
                  <a:cubicBezTo>
                    <a:pt x="8090" y="8512"/>
                    <a:pt x="8167" y="8527"/>
                    <a:pt x="8234" y="8527"/>
                  </a:cubicBezTo>
                  <a:cubicBezTo>
                    <a:pt x="8281" y="8527"/>
                    <a:pt x="8324" y="8520"/>
                    <a:pt x="8350" y="8507"/>
                  </a:cubicBezTo>
                  <a:cubicBezTo>
                    <a:pt x="8917" y="8318"/>
                    <a:pt x="9358" y="7908"/>
                    <a:pt x="9673" y="7373"/>
                  </a:cubicBezTo>
                  <a:cubicBezTo>
                    <a:pt x="9894" y="6900"/>
                    <a:pt x="10051" y="6301"/>
                    <a:pt x="10051" y="5671"/>
                  </a:cubicBezTo>
                  <a:cubicBezTo>
                    <a:pt x="10051" y="4884"/>
                    <a:pt x="9736" y="4128"/>
                    <a:pt x="9137" y="3560"/>
                  </a:cubicBezTo>
                  <a:lnTo>
                    <a:pt x="9106" y="3529"/>
                  </a:lnTo>
                  <a:cubicBezTo>
                    <a:pt x="9137" y="3497"/>
                    <a:pt x="9200" y="3403"/>
                    <a:pt x="9200" y="3371"/>
                  </a:cubicBezTo>
                  <a:cubicBezTo>
                    <a:pt x="9515" y="3214"/>
                    <a:pt x="9736" y="2993"/>
                    <a:pt x="9894" y="2710"/>
                  </a:cubicBezTo>
                  <a:close/>
                  <a:moveTo>
                    <a:pt x="11500" y="8034"/>
                  </a:moveTo>
                  <a:lnTo>
                    <a:pt x="11500" y="11468"/>
                  </a:lnTo>
                  <a:lnTo>
                    <a:pt x="726" y="11468"/>
                  </a:lnTo>
                  <a:lnTo>
                    <a:pt x="726" y="11405"/>
                  </a:lnTo>
                  <a:lnTo>
                    <a:pt x="726" y="9672"/>
                  </a:lnTo>
                  <a:cubicBezTo>
                    <a:pt x="789" y="9641"/>
                    <a:pt x="883" y="9578"/>
                    <a:pt x="946" y="9515"/>
                  </a:cubicBezTo>
                  <a:cubicBezTo>
                    <a:pt x="1214" y="9326"/>
                    <a:pt x="1521" y="9231"/>
                    <a:pt x="1824" y="9231"/>
                  </a:cubicBezTo>
                  <a:cubicBezTo>
                    <a:pt x="2128" y="9231"/>
                    <a:pt x="2427" y="9326"/>
                    <a:pt x="2679" y="9515"/>
                  </a:cubicBezTo>
                  <a:cubicBezTo>
                    <a:pt x="3073" y="9830"/>
                    <a:pt x="3530" y="9987"/>
                    <a:pt x="3986" y="9987"/>
                  </a:cubicBezTo>
                  <a:cubicBezTo>
                    <a:pt x="4443" y="9987"/>
                    <a:pt x="4900" y="9830"/>
                    <a:pt x="5294" y="9515"/>
                  </a:cubicBezTo>
                  <a:cubicBezTo>
                    <a:pt x="5546" y="9326"/>
                    <a:pt x="5837" y="9231"/>
                    <a:pt x="6133" y="9231"/>
                  </a:cubicBezTo>
                  <a:cubicBezTo>
                    <a:pt x="6428" y="9231"/>
                    <a:pt x="6727" y="9326"/>
                    <a:pt x="6995" y="9515"/>
                  </a:cubicBezTo>
                  <a:cubicBezTo>
                    <a:pt x="7027" y="9515"/>
                    <a:pt x="7027" y="9578"/>
                    <a:pt x="7184" y="9641"/>
                  </a:cubicBezTo>
                  <a:cubicBezTo>
                    <a:pt x="7562" y="9893"/>
                    <a:pt x="8003" y="9987"/>
                    <a:pt x="8476" y="9987"/>
                  </a:cubicBezTo>
                  <a:cubicBezTo>
                    <a:pt x="9704" y="9987"/>
                    <a:pt x="10839" y="9105"/>
                    <a:pt x="11500" y="8034"/>
                  </a:cubicBezTo>
                  <a:close/>
                  <a:moveTo>
                    <a:pt x="3624" y="0"/>
                  </a:moveTo>
                  <a:cubicBezTo>
                    <a:pt x="3088" y="0"/>
                    <a:pt x="2584" y="315"/>
                    <a:pt x="2332" y="820"/>
                  </a:cubicBezTo>
                  <a:cubicBezTo>
                    <a:pt x="1828" y="1040"/>
                    <a:pt x="1513" y="1544"/>
                    <a:pt x="1513" y="2111"/>
                  </a:cubicBezTo>
                  <a:cubicBezTo>
                    <a:pt x="1513" y="2678"/>
                    <a:pt x="1828" y="3182"/>
                    <a:pt x="2332" y="3434"/>
                  </a:cubicBezTo>
                  <a:cubicBezTo>
                    <a:pt x="2584" y="3939"/>
                    <a:pt x="3057" y="4254"/>
                    <a:pt x="3624" y="4254"/>
                  </a:cubicBezTo>
                  <a:cubicBezTo>
                    <a:pt x="3876" y="4254"/>
                    <a:pt x="4160" y="4159"/>
                    <a:pt x="4349" y="4065"/>
                  </a:cubicBezTo>
                  <a:cubicBezTo>
                    <a:pt x="4380" y="4128"/>
                    <a:pt x="5042" y="4632"/>
                    <a:pt x="5042" y="5671"/>
                  </a:cubicBezTo>
                  <a:cubicBezTo>
                    <a:pt x="5042" y="6522"/>
                    <a:pt x="4538" y="7278"/>
                    <a:pt x="3750" y="7625"/>
                  </a:cubicBezTo>
                  <a:cubicBezTo>
                    <a:pt x="3164" y="7245"/>
                    <a:pt x="2502" y="7045"/>
                    <a:pt x="1837" y="7045"/>
                  </a:cubicBezTo>
                  <a:cubicBezTo>
                    <a:pt x="1287" y="7045"/>
                    <a:pt x="735" y="7182"/>
                    <a:pt x="221" y="7467"/>
                  </a:cubicBezTo>
                  <a:cubicBezTo>
                    <a:pt x="95" y="7562"/>
                    <a:pt x="1" y="7688"/>
                    <a:pt x="1" y="7782"/>
                  </a:cubicBezTo>
                  <a:lnTo>
                    <a:pt x="1" y="11815"/>
                  </a:lnTo>
                  <a:cubicBezTo>
                    <a:pt x="1" y="12004"/>
                    <a:pt x="158" y="12161"/>
                    <a:pt x="379" y="12161"/>
                  </a:cubicBezTo>
                  <a:lnTo>
                    <a:pt x="11815" y="12161"/>
                  </a:lnTo>
                  <a:cubicBezTo>
                    <a:pt x="12036" y="12161"/>
                    <a:pt x="12193" y="12004"/>
                    <a:pt x="12193" y="11815"/>
                  </a:cubicBezTo>
                  <a:lnTo>
                    <a:pt x="12193" y="5671"/>
                  </a:lnTo>
                  <a:cubicBezTo>
                    <a:pt x="12193" y="4128"/>
                    <a:pt x="11343" y="2710"/>
                    <a:pt x="10020" y="1954"/>
                  </a:cubicBezTo>
                  <a:cubicBezTo>
                    <a:pt x="9988" y="1450"/>
                    <a:pt x="9673" y="1009"/>
                    <a:pt x="9200" y="820"/>
                  </a:cubicBezTo>
                  <a:cubicBezTo>
                    <a:pt x="8948" y="315"/>
                    <a:pt x="8476" y="0"/>
                    <a:pt x="7909" y="0"/>
                  </a:cubicBezTo>
                  <a:cubicBezTo>
                    <a:pt x="7468" y="0"/>
                    <a:pt x="7121" y="189"/>
                    <a:pt x="6838" y="473"/>
                  </a:cubicBezTo>
                  <a:cubicBezTo>
                    <a:pt x="6554" y="158"/>
                    <a:pt x="6144" y="0"/>
                    <a:pt x="5766" y="0"/>
                  </a:cubicBezTo>
                  <a:cubicBezTo>
                    <a:pt x="5357" y="0"/>
                    <a:pt x="4979" y="189"/>
                    <a:pt x="4695" y="473"/>
                  </a:cubicBezTo>
                  <a:cubicBezTo>
                    <a:pt x="4412" y="158"/>
                    <a:pt x="4034" y="0"/>
                    <a:pt x="36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3"/>
            <p:cNvSpPr/>
            <p:nvPr/>
          </p:nvSpPr>
          <p:spPr>
            <a:xfrm>
              <a:off x="-16423275" y="29075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0" name="Google Shape;7460;p43"/>
          <p:cNvSpPr/>
          <p:nvPr/>
        </p:nvSpPr>
        <p:spPr>
          <a:xfrm>
            <a:off x="7738672" y="1677792"/>
            <a:ext cx="338306" cy="337441"/>
          </a:xfrm>
          <a:custGeom>
            <a:avLst/>
            <a:gdLst/>
            <a:ahLst/>
            <a:cxnLst/>
            <a:rect l="l" t="t" r="r" b="b"/>
            <a:pathLst>
              <a:path w="12130" h="12099" extrusionOk="0">
                <a:moveTo>
                  <a:pt x="6018" y="1072"/>
                </a:moveTo>
                <a:cubicBezTo>
                  <a:pt x="6396" y="1923"/>
                  <a:pt x="7089" y="3624"/>
                  <a:pt x="7089" y="5577"/>
                </a:cubicBezTo>
                <a:cubicBezTo>
                  <a:pt x="6869" y="6018"/>
                  <a:pt x="6680" y="6459"/>
                  <a:pt x="6522" y="6932"/>
                </a:cubicBezTo>
                <a:cubicBezTo>
                  <a:pt x="6333" y="7467"/>
                  <a:pt x="6176" y="8035"/>
                  <a:pt x="6018" y="8633"/>
                </a:cubicBezTo>
                <a:cubicBezTo>
                  <a:pt x="5892" y="8035"/>
                  <a:pt x="5703" y="7467"/>
                  <a:pt x="5514" y="6932"/>
                </a:cubicBezTo>
                <a:cubicBezTo>
                  <a:pt x="5356" y="6459"/>
                  <a:pt x="5136" y="6018"/>
                  <a:pt x="4947" y="5577"/>
                </a:cubicBezTo>
                <a:cubicBezTo>
                  <a:pt x="4978" y="3655"/>
                  <a:pt x="5608" y="1923"/>
                  <a:pt x="6018" y="1072"/>
                </a:cubicBezTo>
                <a:close/>
                <a:moveTo>
                  <a:pt x="2552" y="3183"/>
                </a:moveTo>
                <a:cubicBezTo>
                  <a:pt x="4285" y="5199"/>
                  <a:pt x="5356" y="7720"/>
                  <a:pt x="5608" y="10366"/>
                </a:cubicBezTo>
                <a:cubicBezTo>
                  <a:pt x="4947" y="9452"/>
                  <a:pt x="4411" y="9043"/>
                  <a:pt x="3529" y="8381"/>
                </a:cubicBezTo>
                <a:cubicBezTo>
                  <a:pt x="3529" y="7152"/>
                  <a:pt x="3340" y="5955"/>
                  <a:pt x="3025" y="4790"/>
                </a:cubicBezTo>
                <a:lnTo>
                  <a:pt x="2552" y="3183"/>
                </a:lnTo>
                <a:close/>
                <a:moveTo>
                  <a:pt x="9515" y="3183"/>
                </a:moveTo>
                <a:lnTo>
                  <a:pt x="9043" y="4790"/>
                </a:lnTo>
                <a:cubicBezTo>
                  <a:pt x="8727" y="5987"/>
                  <a:pt x="8538" y="7152"/>
                  <a:pt x="8538" y="8381"/>
                </a:cubicBezTo>
                <a:cubicBezTo>
                  <a:pt x="7719" y="9043"/>
                  <a:pt x="7152" y="9452"/>
                  <a:pt x="6459" y="10366"/>
                </a:cubicBezTo>
                <a:cubicBezTo>
                  <a:pt x="6711" y="7720"/>
                  <a:pt x="7782" y="5199"/>
                  <a:pt x="9515" y="3183"/>
                </a:cubicBezTo>
                <a:close/>
                <a:moveTo>
                  <a:pt x="662" y="5703"/>
                </a:moveTo>
                <a:cubicBezTo>
                  <a:pt x="1166" y="6995"/>
                  <a:pt x="2017" y="8066"/>
                  <a:pt x="3025" y="8885"/>
                </a:cubicBezTo>
                <a:cubicBezTo>
                  <a:pt x="3970" y="9641"/>
                  <a:pt x="4663" y="10145"/>
                  <a:pt x="5419" y="11374"/>
                </a:cubicBezTo>
                <a:cubicBezTo>
                  <a:pt x="2584" y="11374"/>
                  <a:pt x="662" y="9169"/>
                  <a:pt x="662" y="6680"/>
                </a:cubicBezTo>
                <a:lnTo>
                  <a:pt x="662" y="5703"/>
                </a:lnTo>
                <a:close/>
                <a:moveTo>
                  <a:pt x="11405" y="5703"/>
                </a:moveTo>
                <a:lnTo>
                  <a:pt x="11405" y="6680"/>
                </a:lnTo>
                <a:cubicBezTo>
                  <a:pt x="11405" y="9169"/>
                  <a:pt x="9484" y="11374"/>
                  <a:pt x="6648" y="11374"/>
                </a:cubicBezTo>
                <a:cubicBezTo>
                  <a:pt x="7436" y="10051"/>
                  <a:pt x="8192" y="9578"/>
                  <a:pt x="9137" y="8822"/>
                </a:cubicBezTo>
                <a:cubicBezTo>
                  <a:pt x="10145" y="8003"/>
                  <a:pt x="10901" y="6963"/>
                  <a:pt x="11405" y="5703"/>
                </a:cubicBezTo>
                <a:close/>
                <a:moveTo>
                  <a:pt x="6050" y="1"/>
                </a:moveTo>
                <a:cubicBezTo>
                  <a:pt x="5924" y="1"/>
                  <a:pt x="5829" y="64"/>
                  <a:pt x="5734" y="158"/>
                </a:cubicBezTo>
                <a:cubicBezTo>
                  <a:pt x="5734" y="190"/>
                  <a:pt x="5356" y="788"/>
                  <a:pt x="4978" y="1765"/>
                </a:cubicBezTo>
                <a:cubicBezTo>
                  <a:pt x="4758" y="2427"/>
                  <a:pt x="4474" y="3372"/>
                  <a:pt x="4317" y="4443"/>
                </a:cubicBezTo>
                <a:cubicBezTo>
                  <a:pt x="3939" y="3813"/>
                  <a:pt x="3529" y="3277"/>
                  <a:pt x="3057" y="2710"/>
                </a:cubicBezTo>
                <a:lnTo>
                  <a:pt x="2048" y="1482"/>
                </a:lnTo>
                <a:cubicBezTo>
                  <a:pt x="1966" y="1420"/>
                  <a:pt x="1871" y="1372"/>
                  <a:pt x="1771" y="1372"/>
                </a:cubicBezTo>
                <a:cubicBezTo>
                  <a:pt x="1717" y="1372"/>
                  <a:pt x="1662" y="1386"/>
                  <a:pt x="1607" y="1419"/>
                </a:cubicBezTo>
                <a:cubicBezTo>
                  <a:pt x="1450" y="1482"/>
                  <a:pt x="1355" y="1639"/>
                  <a:pt x="1450" y="1797"/>
                </a:cubicBezTo>
                <a:lnTo>
                  <a:pt x="2363" y="5010"/>
                </a:lnTo>
                <a:cubicBezTo>
                  <a:pt x="2584" y="5892"/>
                  <a:pt x="2773" y="6806"/>
                  <a:pt x="2836" y="7720"/>
                </a:cubicBezTo>
                <a:cubicBezTo>
                  <a:pt x="2206" y="7089"/>
                  <a:pt x="1733" y="6302"/>
                  <a:pt x="1355" y="5514"/>
                </a:cubicBezTo>
                <a:lnTo>
                  <a:pt x="662" y="3750"/>
                </a:lnTo>
                <a:cubicBezTo>
                  <a:pt x="568" y="3592"/>
                  <a:pt x="410" y="3498"/>
                  <a:pt x="253" y="3498"/>
                </a:cubicBezTo>
                <a:cubicBezTo>
                  <a:pt x="95" y="3529"/>
                  <a:pt x="1" y="3687"/>
                  <a:pt x="1" y="3844"/>
                </a:cubicBezTo>
                <a:lnTo>
                  <a:pt x="1" y="6680"/>
                </a:lnTo>
                <a:cubicBezTo>
                  <a:pt x="1" y="8098"/>
                  <a:pt x="536" y="9484"/>
                  <a:pt x="1576" y="10523"/>
                </a:cubicBezTo>
                <a:cubicBezTo>
                  <a:pt x="2584" y="11532"/>
                  <a:pt x="3939" y="12099"/>
                  <a:pt x="5356" y="12099"/>
                </a:cubicBezTo>
                <a:lnTo>
                  <a:pt x="6774" y="12099"/>
                </a:lnTo>
                <a:cubicBezTo>
                  <a:pt x="8192" y="12099"/>
                  <a:pt x="9547" y="11532"/>
                  <a:pt x="10555" y="10523"/>
                </a:cubicBezTo>
                <a:cubicBezTo>
                  <a:pt x="11563" y="9484"/>
                  <a:pt x="12130" y="8161"/>
                  <a:pt x="12130" y="6680"/>
                </a:cubicBezTo>
                <a:lnTo>
                  <a:pt x="12130" y="3844"/>
                </a:lnTo>
                <a:cubicBezTo>
                  <a:pt x="12130" y="3687"/>
                  <a:pt x="12004" y="3529"/>
                  <a:pt x="11846" y="3498"/>
                </a:cubicBezTo>
                <a:cubicBezTo>
                  <a:pt x="11821" y="3493"/>
                  <a:pt x="11794" y="3490"/>
                  <a:pt x="11768" y="3490"/>
                </a:cubicBezTo>
                <a:cubicBezTo>
                  <a:pt x="11631" y="3490"/>
                  <a:pt x="11490" y="3560"/>
                  <a:pt x="11437" y="3718"/>
                </a:cubicBezTo>
                <a:lnTo>
                  <a:pt x="10744" y="5514"/>
                </a:lnTo>
                <a:cubicBezTo>
                  <a:pt x="10429" y="6333"/>
                  <a:pt x="9925" y="7089"/>
                  <a:pt x="9295" y="7720"/>
                </a:cubicBezTo>
                <a:cubicBezTo>
                  <a:pt x="9358" y="6806"/>
                  <a:pt x="9515" y="5861"/>
                  <a:pt x="9767" y="4979"/>
                </a:cubicBezTo>
                <a:lnTo>
                  <a:pt x="10649" y="1797"/>
                </a:lnTo>
                <a:cubicBezTo>
                  <a:pt x="10712" y="1639"/>
                  <a:pt x="10618" y="1482"/>
                  <a:pt x="10492" y="1419"/>
                </a:cubicBezTo>
                <a:cubicBezTo>
                  <a:pt x="10454" y="1381"/>
                  <a:pt x="10398" y="1364"/>
                  <a:pt x="10337" y="1364"/>
                </a:cubicBezTo>
                <a:cubicBezTo>
                  <a:pt x="10243" y="1364"/>
                  <a:pt x="10139" y="1405"/>
                  <a:pt x="10082" y="1482"/>
                </a:cubicBezTo>
                <a:lnTo>
                  <a:pt x="9043" y="2710"/>
                </a:lnTo>
                <a:cubicBezTo>
                  <a:pt x="8570" y="3277"/>
                  <a:pt x="8129" y="3844"/>
                  <a:pt x="7782" y="4443"/>
                </a:cubicBezTo>
                <a:cubicBezTo>
                  <a:pt x="7656" y="3372"/>
                  <a:pt x="7404" y="2427"/>
                  <a:pt x="7121" y="1765"/>
                </a:cubicBezTo>
                <a:cubicBezTo>
                  <a:pt x="6774" y="788"/>
                  <a:pt x="6396" y="158"/>
                  <a:pt x="6365" y="158"/>
                </a:cubicBezTo>
                <a:cubicBezTo>
                  <a:pt x="6302" y="32"/>
                  <a:pt x="6176" y="1"/>
                  <a:pt x="605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1" name="Google Shape;7461;p43"/>
          <p:cNvSpPr/>
          <p:nvPr/>
        </p:nvSpPr>
        <p:spPr>
          <a:xfrm>
            <a:off x="2703720" y="1689325"/>
            <a:ext cx="340955" cy="314376"/>
          </a:xfrm>
          <a:custGeom>
            <a:avLst/>
            <a:gdLst/>
            <a:ahLst/>
            <a:cxnLst/>
            <a:rect l="l" t="t" r="r" b="b"/>
            <a:pathLst>
              <a:path w="12225" h="11272" extrusionOk="0">
                <a:moveTo>
                  <a:pt x="2490" y="1190"/>
                </a:moveTo>
                <a:lnTo>
                  <a:pt x="4065" y="4372"/>
                </a:lnTo>
                <a:lnTo>
                  <a:pt x="4159" y="4624"/>
                </a:lnTo>
                <a:lnTo>
                  <a:pt x="3183" y="6577"/>
                </a:lnTo>
                <a:cubicBezTo>
                  <a:pt x="3151" y="6671"/>
                  <a:pt x="3120" y="6766"/>
                  <a:pt x="3057" y="6892"/>
                </a:cubicBezTo>
                <a:cubicBezTo>
                  <a:pt x="2868" y="6923"/>
                  <a:pt x="2679" y="6986"/>
                  <a:pt x="2490" y="6986"/>
                </a:cubicBezTo>
                <a:cubicBezTo>
                  <a:pt x="1482" y="6986"/>
                  <a:pt x="662" y="6199"/>
                  <a:pt x="662" y="5191"/>
                </a:cubicBezTo>
                <a:cubicBezTo>
                  <a:pt x="662" y="4939"/>
                  <a:pt x="757" y="4655"/>
                  <a:pt x="851" y="4372"/>
                </a:cubicBezTo>
                <a:cubicBezTo>
                  <a:pt x="851" y="4372"/>
                  <a:pt x="2269" y="1568"/>
                  <a:pt x="2490" y="1190"/>
                </a:cubicBezTo>
                <a:close/>
                <a:moveTo>
                  <a:pt x="9610" y="1190"/>
                </a:moveTo>
                <a:lnTo>
                  <a:pt x="11217" y="4372"/>
                </a:lnTo>
                <a:cubicBezTo>
                  <a:pt x="11343" y="4655"/>
                  <a:pt x="11406" y="4876"/>
                  <a:pt x="11406" y="5191"/>
                </a:cubicBezTo>
                <a:cubicBezTo>
                  <a:pt x="11406" y="6136"/>
                  <a:pt x="10618" y="6986"/>
                  <a:pt x="9610" y="6986"/>
                </a:cubicBezTo>
                <a:cubicBezTo>
                  <a:pt x="9421" y="6986"/>
                  <a:pt x="9200" y="6923"/>
                  <a:pt x="9011" y="6892"/>
                </a:cubicBezTo>
                <a:cubicBezTo>
                  <a:pt x="8980" y="6766"/>
                  <a:pt x="8948" y="6703"/>
                  <a:pt x="8885" y="6577"/>
                </a:cubicBezTo>
                <a:lnTo>
                  <a:pt x="7909" y="4624"/>
                </a:lnTo>
                <a:lnTo>
                  <a:pt x="8035" y="4372"/>
                </a:lnTo>
                <a:cubicBezTo>
                  <a:pt x="8035" y="4372"/>
                  <a:pt x="9452" y="1536"/>
                  <a:pt x="9610" y="1190"/>
                </a:cubicBezTo>
                <a:close/>
                <a:moveTo>
                  <a:pt x="6050" y="2387"/>
                </a:moveTo>
                <a:lnTo>
                  <a:pt x="8255" y="6892"/>
                </a:lnTo>
                <a:cubicBezTo>
                  <a:pt x="8476" y="7238"/>
                  <a:pt x="8539" y="7648"/>
                  <a:pt x="8539" y="8026"/>
                </a:cubicBezTo>
                <a:cubicBezTo>
                  <a:pt x="8539" y="9412"/>
                  <a:pt x="7436" y="10515"/>
                  <a:pt x="6050" y="10515"/>
                </a:cubicBezTo>
                <a:cubicBezTo>
                  <a:pt x="4695" y="10515"/>
                  <a:pt x="3592" y="9412"/>
                  <a:pt x="3592" y="8026"/>
                </a:cubicBezTo>
                <a:cubicBezTo>
                  <a:pt x="3592" y="7648"/>
                  <a:pt x="3655" y="7238"/>
                  <a:pt x="3844" y="6892"/>
                </a:cubicBezTo>
                <a:lnTo>
                  <a:pt x="6050" y="2387"/>
                </a:lnTo>
                <a:close/>
                <a:moveTo>
                  <a:pt x="2521" y="0"/>
                </a:moveTo>
                <a:cubicBezTo>
                  <a:pt x="2395" y="0"/>
                  <a:pt x="2269" y="71"/>
                  <a:pt x="2206" y="213"/>
                </a:cubicBezTo>
                <a:cubicBezTo>
                  <a:pt x="2112" y="307"/>
                  <a:pt x="284" y="4025"/>
                  <a:pt x="284" y="4025"/>
                </a:cubicBezTo>
                <a:cubicBezTo>
                  <a:pt x="64" y="4372"/>
                  <a:pt x="1" y="4781"/>
                  <a:pt x="1" y="5159"/>
                </a:cubicBezTo>
                <a:cubicBezTo>
                  <a:pt x="1" y="5821"/>
                  <a:pt x="284" y="6451"/>
                  <a:pt x="757" y="6923"/>
                </a:cubicBezTo>
                <a:cubicBezTo>
                  <a:pt x="1230" y="7396"/>
                  <a:pt x="1860" y="7680"/>
                  <a:pt x="2521" y="7680"/>
                </a:cubicBezTo>
                <a:cubicBezTo>
                  <a:pt x="2647" y="7680"/>
                  <a:pt x="2742" y="7680"/>
                  <a:pt x="2899" y="7648"/>
                </a:cubicBezTo>
                <a:lnTo>
                  <a:pt x="2899" y="7648"/>
                </a:lnTo>
                <a:cubicBezTo>
                  <a:pt x="2899" y="7774"/>
                  <a:pt x="2868" y="7932"/>
                  <a:pt x="2868" y="8026"/>
                </a:cubicBezTo>
                <a:cubicBezTo>
                  <a:pt x="2868" y="9822"/>
                  <a:pt x="4348" y="11271"/>
                  <a:pt x="6113" y="11271"/>
                </a:cubicBezTo>
                <a:cubicBezTo>
                  <a:pt x="7877" y="11271"/>
                  <a:pt x="9326" y="9822"/>
                  <a:pt x="9326" y="8026"/>
                </a:cubicBezTo>
                <a:cubicBezTo>
                  <a:pt x="9326" y="7932"/>
                  <a:pt x="9326" y="7774"/>
                  <a:pt x="9295" y="7648"/>
                </a:cubicBezTo>
                <a:cubicBezTo>
                  <a:pt x="9421" y="7648"/>
                  <a:pt x="9547" y="7680"/>
                  <a:pt x="9704" y="7680"/>
                </a:cubicBezTo>
                <a:cubicBezTo>
                  <a:pt x="11059" y="7680"/>
                  <a:pt x="12225" y="6577"/>
                  <a:pt x="12225" y="5191"/>
                </a:cubicBezTo>
                <a:cubicBezTo>
                  <a:pt x="12130" y="4750"/>
                  <a:pt x="12036" y="4372"/>
                  <a:pt x="11847" y="4025"/>
                </a:cubicBezTo>
                <a:lnTo>
                  <a:pt x="9925" y="213"/>
                </a:lnTo>
                <a:cubicBezTo>
                  <a:pt x="9862" y="71"/>
                  <a:pt x="9736" y="0"/>
                  <a:pt x="9610" y="0"/>
                </a:cubicBezTo>
                <a:cubicBezTo>
                  <a:pt x="9484" y="0"/>
                  <a:pt x="9358" y="71"/>
                  <a:pt x="9295" y="213"/>
                </a:cubicBezTo>
                <a:cubicBezTo>
                  <a:pt x="8948" y="906"/>
                  <a:pt x="7530" y="3773"/>
                  <a:pt x="7530" y="3773"/>
                </a:cubicBezTo>
                <a:lnTo>
                  <a:pt x="6365" y="1473"/>
                </a:lnTo>
                <a:cubicBezTo>
                  <a:pt x="6318" y="1331"/>
                  <a:pt x="6192" y="1260"/>
                  <a:pt x="6062" y="1260"/>
                </a:cubicBezTo>
                <a:cubicBezTo>
                  <a:pt x="5932" y="1260"/>
                  <a:pt x="5798" y="1331"/>
                  <a:pt x="5735" y="1473"/>
                </a:cubicBezTo>
                <a:lnTo>
                  <a:pt x="4601" y="3773"/>
                </a:lnTo>
                <a:lnTo>
                  <a:pt x="2836" y="213"/>
                </a:lnTo>
                <a:cubicBezTo>
                  <a:pt x="2773" y="71"/>
                  <a:pt x="2647" y="0"/>
                  <a:pt x="25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62" name="Google Shape;7462;p43"/>
          <p:cNvGrpSpPr/>
          <p:nvPr/>
        </p:nvGrpSpPr>
        <p:grpSpPr>
          <a:xfrm>
            <a:off x="2702117" y="2098371"/>
            <a:ext cx="345362" cy="337218"/>
            <a:chOff x="-19802200" y="2416025"/>
            <a:chExt cx="309575" cy="302275"/>
          </a:xfrm>
        </p:grpSpPr>
        <p:sp>
          <p:nvSpPr>
            <p:cNvPr id="7463" name="Google Shape;7463;p43"/>
            <p:cNvSpPr/>
            <p:nvPr/>
          </p:nvSpPr>
          <p:spPr>
            <a:xfrm>
              <a:off x="-19602925" y="25751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3"/>
            <p:cNvSpPr/>
            <p:nvPr/>
          </p:nvSpPr>
          <p:spPr>
            <a:xfrm>
              <a:off x="-19710825" y="25759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56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3"/>
            <p:cNvSpPr/>
            <p:nvPr/>
          </p:nvSpPr>
          <p:spPr>
            <a:xfrm>
              <a:off x="-19602925" y="261135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3"/>
            <p:cNvSpPr/>
            <p:nvPr/>
          </p:nvSpPr>
          <p:spPr>
            <a:xfrm>
              <a:off x="-19728150" y="261135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72"/>
                    <a:pt x="315" y="1418"/>
                    <a:pt x="725" y="1418"/>
                  </a:cubicBezTo>
                  <a:cubicBezTo>
                    <a:pt x="1103" y="1418"/>
                    <a:pt x="1418" y="1072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3"/>
            <p:cNvSpPr/>
            <p:nvPr/>
          </p:nvSpPr>
          <p:spPr>
            <a:xfrm>
              <a:off x="-19802200" y="2416025"/>
              <a:ext cx="309575" cy="302275"/>
            </a:xfrm>
            <a:custGeom>
              <a:avLst/>
              <a:gdLst/>
              <a:ahLst/>
              <a:cxnLst/>
              <a:rect l="l" t="t" r="r" b="b"/>
              <a:pathLst>
                <a:path w="12383" h="12091" extrusionOk="0">
                  <a:moveTo>
                    <a:pt x="6176" y="2080"/>
                  </a:moveTo>
                  <a:cubicBezTo>
                    <a:pt x="6711" y="2080"/>
                    <a:pt x="7121" y="2458"/>
                    <a:pt x="7215" y="2931"/>
                  </a:cubicBezTo>
                  <a:cubicBezTo>
                    <a:pt x="6869" y="2836"/>
                    <a:pt x="6554" y="2804"/>
                    <a:pt x="6176" y="2804"/>
                  </a:cubicBezTo>
                  <a:cubicBezTo>
                    <a:pt x="5829" y="2804"/>
                    <a:pt x="5483" y="2836"/>
                    <a:pt x="5168" y="2931"/>
                  </a:cubicBezTo>
                  <a:cubicBezTo>
                    <a:pt x="5231" y="2458"/>
                    <a:pt x="5672" y="2080"/>
                    <a:pt x="6176" y="2080"/>
                  </a:cubicBezTo>
                  <a:close/>
                  <a:moveTo>
                    <a:pt x="6176" y="3561"/>
                  </a:moveTo>
                  <a:cubicBezTo>
                    <a:pt x="6900" y="3561"/>
                    <a:pt x="7562" y="3750"/>
                    <a:pt x="8129" y="4065"/>
                  </a:cubicBezTo>
                  <a:cubicBezTo>
                    <a:pt x="7656" y="4600"/>
                    <a:pt x="6932" y="4978"/>
                    <a:pt x="6176" y="4978"/>
                  </a:cubicBezTo>
                  <a:cubicBezTo>
                    <a:pt x="5451" y="4978"/>
                    <a:pt x="4727" y="4600"/>
                    <a:pt x="4254" y="4065"/>
                  </a:cubicBezTo>
                  <a:cubicBezTo>
                    <a:pt x="4853" y="3750"/>
                    <a:pt x="5483" y="3561"/>
                    <a:pt x="6176" y="3561"/>
                  </a:cubicBezTo>
                  <a:close/>
                  <a:moveTo>
                    <a:pt x="6176" y="6932"/>
                  </a:moveTo>
                  <a:lnTo>
                    <a:pt x="7026" y="10555"/>
                  </a:lnTo>
                  <a:cubicBezTo>
                    <a:pt x="6743" y="10649"/>
                    <a:pt x="6459" y="10681"/>
                    <a:pt x="6176" y="10681"/>
                  </a:cubicBezTo>
                  <a:cubicBezTo>
                    <a:pt x="5924" y="10681"/>
                    <a:pt x="5640" y="10649"/>
                    <a:pt x="5357" y="10555"/>
                  </a:cubicBezTo>
                  <a:lnTo>
                    <a:pt x="6176" y="6932"/>
                  </a:lnTo>
                  <a:close/>
                  <a:moveTo>
                    <a:pt x="3655" y="4443"/>
                  </a:moveTo>
                  <a:cubicBezTo>
                    <a:pt x="4191" y="5073"/>
                    <a:pt x="4884" y="5514"/>
                    <a:pt x="5766" y="5640"/>
                  </a:cubicBezTo>
                  <a:lnTo>
                    <a:pt x="4538" y="11027"/>
                  </a:lnTo>
                  <a:cubicBezTo>
                    <a:pt x="3151" y="10366"/>
                    <a:pt x="2238" y="8979"/>
                    <a:pt x="2238" y="7436"/>
                  </a:cubicBezTo>
                  <a:cubicBezTo>
                    <a:pt x="2238" y="6239"/>
                    <a:pt x="2805" y="5167"/>
                    <a:pt x="3655" y="4443"/>
                  </a:cubicBezTo>
                  <a:close/>
                  <a:moveTo>
                    <a:pt x="8696" y="4443"/>
                  </a:moveTo>
                  <a:cubicBezTo>
                    <a:pt x="9578" y="5167"/>
                    <a:pt x="10114" y="6270"/>
                    <a:pt x="10114" y="7436"/>
                  </a:cubicBezTo>
                  <a:cubicBezTo>
                    <a:pt x="10082" y="8979"/>
                    <a:pt x="9232" y="10366"/>
                    <a:pt x="7846" y="11027"/>
                  </a:cubicBezTo>
                  <a:lnTo>
                    <a:pt x="6617" y="5640"/>
                  </a:lnTo>
                  <a:cubicBezTo>
                    <a:pt x="7499" y="5514"/>
                    <a:pt x="8192" y="5073"/>
                    <a:pt x="8696" y="4443"/>
                  </a:cubicBezTo>
                  <a:close/>
                  <a:moveTo>
                    <a:pt x="4727" y="1"/>
                  </a:moveTo>
                  <a:cubicBezTo>
                    <a:pt x="4538" y="1"/>
                    <a:pt x="4380" y="158"/>
                    <a:pt x="4380" y="347"/>
                  </a:cubicBezTo>
                  <a:cubicBezTo>
                    <a:pt x="4380" y="946"/>
                    <a:pt x="4664" y="1513"/>
                    <a:pt x="5073" y="1828"/>
                  </a:cubicBezTo>
                  <a:cubicBezTo>
                    <a:pt x="4664" y="2143"/>
                    <a:pt x="4380" y="2678"/>
                    <a:pt x="4380" y="3246"/>
                  </a:cubicBezTo>
                  <a:cubicBezTo>
                    <a:pt x="3592" y="3561"/>
                    <a:pt x="2931" y="4096"/>
                    <a:pt x="2395" y="4758"/>
                  </a:cubicBezTo>
                  <a:lnTo>
                    <a:pt x="1387" y="4380"/>
                  </a:lnTo>
                  <a:lnTo>
                    <a:pt x="725" y="3088"/>
                  </a:lnTo>
                  <a:cubicBezTo>
                    <a:pt x="657" y="2974"/>
                    <a:pt x="522" y="2893"/>
                    <a:pt x="393" y="2893"/>
                  </a:cubicBezTo>
                  <a:cubicBezTo>
                    <a:pt x="344" y="2893"/>
                    <a:pt x="296" y="2904"/>
                    <a:pt x="253" y="2931"/>
                  </a:cubicBezTo>
                  <a:cubicBezTo>
                    <a:pt x="95" y="2994"/>
                    <a:pt x="1" y="3246"/>
                    <a:pt x="95" y="3403"/>
                  </a:cubicBezTo>
                  <a:lnTo>
                    <a:pt x="788" y="4789"/>
                  </a:lnTo>
                  <a:cubicBezTo>
                    <a:pt x="820" y="4884"/>
                    <a:pt x="914" y="4978"/>
                    <a:pt x="977" y="4978"/>
                  </a:cubicBezTo>
                  <a:lnTo>
                    <a:pt x="2017" y="5356"/>
                  </a:lnTo>
                  <a:cubicBezTo>
                    <a:pt x="1734" y="5923"/>
                    <a:pt x="1545" y="6491"/>
                    <a:pt x="1513" y="7121"/>
                  </a:cubicBezTo>
                  <a:lnTo>
                    <a:pt x="410" y="7121"/>
                  </a:lnTo>
                  <a:cubicBezTo>
                    <a:pt x="190" y="7121"/>
                    <a:pt x="32" y="7278"/>
                    <a:pt x="32" y="7499"/>
                  </a:cubicBezTo>
                  <a:cubicBezTo>
                    <a:pt x="32" y="7688"/>
                    <a:pt x="190" y="7845"/>
                    <a:pt x="410" y="7845"/>
                  </a:cubicBezTo>
                  <a:lnTo>
                    <a:pt x="1513" y="7845"/>
                  </a:lnTo>
                  <a:cubicBezTo>
                    <a:pt x="1545" y="8475"/>
                    <a:pt x="1734" y="9074"/>
                    <a:pt x="2017" y="9610"/>
                  </a:cubicBezTo>
                  <a:lnTo>
                    <a:pt x="977" y="10019"/>
                  </a:lnTo>
                  <a:cubicBezTo>
                    <a:pt x="914" y="10051"/>
                    <a:pt x="820" y="10082"/>
                    <a:pt x="788" y="10177"/>
                  </a:cubicBezTo>
                  <a:lnTo>
                    <a:pt x="95" y="11594"/>
                  </a:lnTo>
                  <a:cubicBezTo>
                    <a:pt x="1" y="11752"/>
                    <a:pt x="95" y="11972"/>
                    <a:pt x="253" y="12067"/>
                  </a:cubicBezTo>
                  <a:cubicBezTo>
                    <a:pt x="292" y="12083"/>
                    <a:pt x="336" y="12091"/>
                    <a:pt x="380" y="12091"/>
                  </a:cubicBezTo>
                  <a:cubicBezTo>
                    <a:pt x="513" y="12091"/>
                    <a:pt x="655" y="12020"/>
                    <a:pt x="725" y="11878"/>
                  </a:cubicBezTo>
                  <a:lnTo>
                    <a:pt x="1387" y="10586"/>
                  </a:lnTo>
                  <a:lnTo>
                    <a:pt x="2395" y="10208"/>
                  </a:lnTo>
                  <a:cubicBezTo>
                    <a:pt x="2962" y="10933"/>
                    <a:pt x="3718" y="11531"/>
                    <a:pt x="4664" y="11846"/>
                  </a:cubicBezTo>
                  <a:cubicBezTo>
                    <a:pt x="4706" y="11868"/>
                    <a:pt x="4750" y="11878"/>
                    <a:pt x="4794" y="11878"/>
                  </a:cubicBezTo>
                  <a:cubicBezTo>
                    <a:pt x="4944" y="11878"/>
                    <a:pt x="5087" y="11758"/>
                    <a:pt x="5136" y="11563"/>
                  </a:cubicBezTo>
                  <a:lnTo>
                    <a:pt x="5199" y="11248"/>
                  </a:lnTo>
                  <a:cubicBezTo>
                    <a:pt x="5514" y="11342"/>
                    <a:pt x="5829" y="11374"/>
                    <a:pt x="6176" y="11374"/>
                  </a:cubicBezTo>
                  <a:cubicBezTo>
                    <a:pt x="6491" y="11374"/>
                    <a:pt x="6869" y="11342"/>
                    <a:pt x="7184" y="11248"/>
                  </a:cubicBezTo>
                  <a:lnTo>
                    <a:pt x="7247" y="11563"/>
                  </a:lnTo>
                  <a:cubicBezTo>
                    <a:pt x="7275" y="11756"/>
                    <a:pt x="7471" y="11852"/>
                    <a:pt x="7646" y="11852"/>
                  </a:cubicBezTo>
                  <a:cubicBezTo>
                    <a:pt x="7671" y="11852"/>
                    <a:pt x="7696" y="11850"/>
                    <a:pt x="7720" y="11846"/>
                  </a:cubicBezTo>
                  <a:cubicBezTo>
                    <a:pt x="8633" y="11531"/>
                    <a:pt x="9421" y="10933"/>
                    <a:pt x="9956" y="10208"/>
                  </a:cubicBezTo>
                  <a:lnTo>
                    <a:pt x="10996" y="10586"/>
                  </a:lnTo>
                  <a:lnTo>
                    <a:pt x="11658" y="11878"/>
                  </a:lnTo>
                  <a:cubicBezTo>
                    <a:pt x="11729" y="12020"/>
                    <a:pt x="11870" y="12091"/>
                    <a:pt x="12003" y="12091"/>
                  </a:cubicBezTo>
                  <a:cubicBezTo>
                    <a:pt x="12048" y="12091"/>
                    <a:pt x="12091" y="12083"/>
                    <a:pt x="12130" y="12067"/>
                  </a:cubicBezTo>
                  <a:cubicBezTo>
                    <a:pt x="12288" y="11972"/>
                    <a:pt x="12382" y="11720"/>
                    <a:pt x="12288" y="11594"/>
                  </a:cubicBezTo>
                  <a:lnTo>
                    <a:pt x="11500" y="10177"/>
                  </a:lnTo>
                  <a:cubicBezTo>
                    <a:pt x="11469" y="10082"/>
                    <a:pt x="11374" y="10019"/>
                    <a:pt x="11311" y="10019"/>
                  </a:cubicBezTo>
                  <a:lnTo>
                    <a:pt x="10271" y="9610"/>
                  </a:lnTo>
                  <a:cubicBezTo>
                    <a:pt x="10555" y="9074"/>
                    <a:pt x="10712" y="8475"/>
                    <a:pt x="10807" y="7845"/>
                  </a:cubicBezTo>
                  <a:lnTo>
                    <a:pt x="11910" y="7845"/>
                  </a:lnTo>
                  <a:cubicBezTo>
                    <a:pt x="12099" y="7845"/>
                    <a:pt x="12256" y="7688"/>
                    <a:pt x="12256" y="7499"/>
                  </a:cubicBezTo>
                  <a:cubicBezTo>
                    <a:pt x="12256" y="7278"/>
                    <a:pt x="12099" y="7121"/>
                    <a:pt x="11910" y="7121"/>
                  </a:cubicBezTo>
                  <a:lnTo>
                    <a:pt x="10807" y="7121"/>
                  </a:lnTo>
                  <a:cubicBezTo>
                    <a:pt x="10775" y="6491"/>
                    <a:pt x="10555" y="5923"/>
                    <a:pt x="10271" y="5356"/>
                  </a:cubicBezTo>
                  <a:lnTo>
                    <a:pt x="11311" y="4978"/>
                  </a:lnTo>
                  <a:cubicBezTo>
                    <a:pt x="11374" y="4915"/>
                    <a:pt x="11469" y="4884"/>
                    <a:pt x="11500" y="4789"/>
                  </a:cubicBezTo>
                  <a:lnTo>
                    <a:pt x="12225" y="3403"/>
                  </a:lnTo>
                  <a:cubicBezTo>
                    <a:pt x="12288" y="3214"/>
                    <a:pt x="12225" y="2994"/>
                    <a:pt x="12067" y="2931"/>
                  </a:cubicBezTo>
                  <a:cubicBezTo>
                    <a:pt x="12024" y="2904"/>
                    <a:pt x="11973" y="2893"/>
                    <a:pt x="11922" y="2893"/>
                  </a:cubicBezTo>
                  <a:cubicBezTo>
                    <a:pt x="11785" y="2893"/>
                    <a:pt x="11640" y="2974"/>
                    <a:pt x="11595" y="3088"/>
                  </a:cubicBezTo>
                  <a:lnTo>
                    <a:pt x="10902" y="4380"/>
                  </a:lnTo>
                  <a:lnTo>
                    <a:pt x="9893" y="4758"/>
                  </a:lnTo>
                  <a:cubicBezTo>
                    <a:pt x="9389" y="4096"/>
                    <a:pt x="8696" y="3561"/>
                    <a:pt x="7909" y="3246"/>
                  </a:cubicBezTo>
                  <a:cubicBezTo>
                    <a:pt x="7909" y="2647"/>
                    <a:pt x="7656" y="2143"/>
                    <a:pt x="7215" y="1828"/>
                  </a:cubicBezTo>
                  <a:cubicBezTo>
                    <a:pt x="7656" y="1450"/>
                    <a:pt x="7909" y="946"/>
                    <a:pt x="7909" y="347"/>
                  </a:cubicBezTo>
                  <a:cubicBezTo>
                    <a:pt x="7909" y="158"/>
                    <a:pt x="7751" y="1"/>
                    <a:pt x="7562" y="1"/>
                  </a:cubicBezTo>
                  <a:cubicBezTo>
                    <a:pt x="7373" y="1"/>
                    <a:pt x="7215" y="158"/>
                    <a:pt x="7215" y="347"/>
                  </a:cubicBezTo>
                  <a:cubicBezTo>
                    <a:pt x="7215" y="946"/>
                    <a:pt x="6743" y="1450"/>
                    <a:pt x="6144" y="1450"/>
                  </a:cubicBezTo>
                  <a:cubicBezTo>
                    <a:pt x="5546" y="1450"/>
                    <a:pt x="5073" y="946"/>
                    <a:pt x="5073" y="347"/>
                  </a:cubicBezTo>
                  <a:cubicBezTo>
                    <a:pt x="5073" y="158"/>
                    <a:pt x="4916" y="1"/>
                    <a:pt x="4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8" name="Google Shape;7468;p43"/>
          <p:cNvGrpSpPr/>
          <p:nvPr/>
        </p:nvGrpSpPr>
        <p:grpSpPr>
          <a:xfrm>
            <a:off x="2704320" y="2511115"/>
            <a:ext cx="340955" cy="339198"/>
            <a:chOff x="-19801400" y="2788575"/>
            <a:chExt cx="305625" cy="304050"/>
          </a:xfrm>
        </p:grpSpPr>
        <p:sp>
          <p:nvSpPr>
            <p:cNvPr id="7469" name="Google Shape;7469;p43"/>
            <p:cNvSpPr/>
            <p:nvPr/>
          </p:nvSpPr>
          <p:spPr>
            <a:xfrm>
              <a:off x="-19744700" y="2931925"/>
              <a:ext cx="52800" cy="18125"/>
            </a:xfrm>
            <a:custGeom>
              <a:avLst/>
              <a:gdLst/>
              <a:ahLst/>
              <a:cxnLst/>
              <a:rect l="l" t="t" r="r" b="b"/>
              <a:pathLst>
                <a:path w="2112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22" y="725"/>
                    <a:pt x="2111" y="567"/>
                    <a:pt x="2111" y="347"/>
                  </a:cubicBez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3"/>
            <p:cNvSpPr/>
            <p:nvPr/>
          </p:nvSpPr>
          <p:spPr>
            <a:xfrm>
              <a:off x="-19709250" y="296735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54" y="726"/>
                    <a:pt x="2111" y="568"/>
                    <a:pt x="2111" y="347"/>
                  </a:cubicBezTo>
                  <a:cubicBezTo>
                    <a:pt x="2111" y="190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3"/>
            <p:cNvSpPr/>
            <p:nvPr/>
          </p:nvSpPr>
          <p:spPr>
            <a:xfrm>
              <a:off x="-19638375" y="296815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2" y="568"/>
                    <a:pt x="2112" y="378"/>
                  </a:cubicBezTo>
                  <a:cubicBezTo>
                    <a:pt x="2112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3"/>
            <p:cNvSpPr/>
            <p:nvPr/>
          </p:nvSpPr>
          <p:spPr>
            <a:xfrm>
              <a:off x="-19673800" y="2931925"/>
              <a:ext cx="52775" cy="18125"/>
            </a:xfrm>
            <a:custGeom>
              <a:avLst/>
              <a:gdLst/>
              <a:ahLst/>
              <a:cxnLst/>
              <a:rect l="l" t="t" r="r" b="b"/>
              <a:pathLst>
                <a:path w="211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764" y="725"/>
                  </a:lnTo>
                  <a:cubicBezTo>
                    <a:pt x="1953" y="725"/>
                    <a:pt x="2111" y="567"/>
                    <a:pt x="2111" y="347"/>
                  </a:cubicBezTo>
                  <a:cubicBezTo>
                    <a:pt x="2111" y="158"/>
                    <a:pt x="1953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3"/>
            <p:cNvSpPr/>
            <p:nvPr/>
          </p:nvSpPr>
          <p:spPr>
            <a:xfrm>
              <a:off x="-19602925" y="2931925"/>
              <a:ext cx="52800" cy="18125"/>
            </a:xfrm>
            <a:custGeom>
              <a:avLst/>
              <a:gdLst/>
              <a:ahLst/>
              <a:cxnLst/>
              <a:rect l="l" t="t" r="r" b="b"/>
              <a:pathLst>
                <a:path w="2112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1" y="567"/>
                    <a:pt x="2111" y="347"/>
                  </a:cubicBez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3"/>
            <p:cNvSpPr/>
            <p:nvPr/>
          </p:nvSpPr>
          <p:spPr>
            <a:xfrm>
              <a:off x="-19801400" y="2788575"/>
              <a:ext cx="305625" cy="304050"/>
            </a:xfrm>
            <a:custGeom>
              <a:avLst/>
              <a:gdLst/>
              <a:ahLst/>
              <a:cxnLst/>
              <a:rect l="l" t="t" r="r" b="b"/>
              <a:pathLst>
                <a:path w="12225" h="12162" extrusionOk="0">
                  <a:moveTo>
                    <a:pt x="6144" y="693"/>
                  </a:moveTo>
                  <a:cubicBezTo>
                    <a:pt x="7026" y="693"/>
                    <a:pt x="7940" y="2584"/>
                    <a:pt x="7940" y="4316"/>
                  </a:cubicBezTo>
                  <a:lnTo>
                    <a:pt x="4348" y="4316"/>
                  </a:lnTo>
                  <a:cubicBezTo>
                    <a:pt x="4348" y="2584"/>
                    <a:pt x="5293" y="693"/>
                    <a:pt x="6144" y="693"/>
                  </a:cubicBezTo>
                  <a:close/>
                  <a:moveTo>
                    <a:pt x="9677" y="1496"/>
                  </a:moveTo>
                  <a:cubicBezTo>
                    <a:pt x="9731" y="1496"/>
                    <a:pt x="9781" y="1501"/>
                    <a:pt x="9830" y="1513"/>
                  </a:cubicBezTo>
                  <a:cubicBezTo>
                    <a:pt x="10145" y="1607"/>
                    <a:pt x="10397" y="1985"/>
                    <a:pt x="10617" y="2552"/>
                  </a:cubicBezTo>
                  <a:cubicBezTo>
                    <a:pt x="10775" y="3056"/>
                    <a:pt x="10838" y="3686"/>
                    <a:pt x="10806" y="4316"/>
                  </a:cubicBezTo>
                  <a:lnTo>
                    <a:pt x="8633" y="4316"/>
                  </a:lnTo>
                  <a:cubicBezTo>
                    <a:pt x="8633" y="3686"/>
                    <a:pt x="8507" y="2993"/>
                    <a:pt x="8318" y="2300"/>
                  </a:cubicBezTo>
                  <a:cubicBezTo>
                    <a:pt x="8762" y="1800"/>
                    <a:pt x="9280" y="1496"/>
                    <a:pt x="9677" y="1496"/>
                  </a:cubicBezTo>
                  <a:close/>
                  <a:moveTo>
                    <a:pt x="2638" y="1496"/>
                  </a:moveTo>
                  <a:cubicBezTo>
                    <a:pt x="3024" y="1496"/>
                    <a:pt x="3501" y="1807"/>
                    <a:pt x="4001" y="2363"/>
                  </a:cubicBezTo>
                  <a:cubicBezTo>
                    <a:pt x="3781" y="2993"/>
                    <a:pt x="3686" y="3686"/>
                    <a:pt x="3686" y="4348"/>
                  </a:cubicBezTo>
                  <a:lnTo>
                    <a:pt x="1513" y="4348"/>
                  </a:lnTo>
                  <a:cubicBezTo>
                    <a:pt x="1481" y="3686"/>
                    <a:pt x="1544" y="3056"/>
                    <a:pt x="1702" y="2552"/>
                  </a:cubicBezTo>
                  <a:cubicBezTo>
                    <a:pt x="1891" y="1954"/>
                    <a:pt x="2174" y="1607"/>
                    <a:pt x="2489" y="1513"/>
                  </a:cubicBezTo>
                  <a:cubicBezTo>
                    <a:pt x="2537" y="1502"/>
                    <a:pt x="2587" y="1496"/>
                    <a:pt x="2638" y="1496"/>
                  </a:cubicBezTo>
                  <a:close/>
                  <a:moveTo>
                    <a:pt x="11153" y="5041"/>
                  </a:moveTo>
                  <a:cubicBezTo>
                    <a:pt x="11342" y="5041"/>
                    <a:pt x="11500" y="5199"/>
                    <a:pt x="11500" y="5388"/>
                  </a:cubicBezTo>
                  <a:cubicBezTo>
                    <a:pt x="11500" y="7152"/>
                    <a:pt x="10050" y="8601"/>
                    <a:pt x="8286" y="8601"/>
                  </a:cubicBezTo>
                  <a:lnTo>
                    <a:pt x="4001" y="8601"/>
                  </a:lnTo>
                  <a:cubicBezTo>
                    <a:pt x="2206" y="8601"/>
                    <a:pt x="756" y="7152"/>
                    <a:pt x="756" y="5388"/>
                  </a:cubicBezTo>
                  <a:cubicBezTo>
                    <a:pt x="756" y="5199"/>
                    <a:pt x="914" y="5041"/>
                    <a:pt x="1103" y="5041"/>
                  </a:cubicBezTo>
                  <a:close/>
                  <a:moveTo>
                    <a:pt x="9357" y="9326"/>
                  </a:moveTo>
                  <a:lnTo>
                    <a:pt x="9357" y="9672"/>
                  </a:lnTo>
                  <a:cubicBezTo>
                    <a:pt x="9357" y="10271"/>
                    <a:pt x="8885" y="10743"/>
                    <a:pt x="8286" y="10743"/>
                  </a:cubicBezTo>
                  <a:lnTo>
                    <a:pt x="7940" y="10743"/>
                  </a:lnTo>
                  <a:lnTo>
                    <a:pt x="7940" y="10397"/>
                  </a:lnTo>
                  <a:cubicBezTo>
                    <a:pt x="7940" y="9798"/>
                    <a:pt x="8412" y="9326"/>
                    <a:pt x="8979" y="9326"/>
                  </a:cubicBezTo>
                  <a:close/>
                  <a:moveTo>
                    <a:pt x="10050" y="9357"/>
                  </a:moveTo>
                  <a:cubicBezTo>
                    <a:pt x="10870" y="9515"/>
                    <a:pt x="11500" y="10208"/>
                    <a:pt x="11500" y="11090"/>
                  </a:cubicBezTo>
                  <a:lnTo>
                    <a:pt x="11500" y="11437"/>
                  </a:lnTo>
                  <a:lnTo>
                    <a:pt x="11153" y="11437"/>
                  </a:lnTo>
                  <a:cubicBezTo>
                    <a:pt x="10617" y="11437"/>
                    <a:pt x="10050" y="11185"/>
                    <a:pt x="9704" y="10743"/>
                  </a:cubicBezTo>
                  <a:cubicBezTo>
                    <a:pt x="9924" y="10428"/>
                    <a:pt x="10050" y="10082"/>
                    <a:pt x="10050" y="9672"/>
                  </a:cubicBezTo>
                  <a:lnTo>
                    <a:pt x="10050" y="9357"/>
                  </a:lnTo>
                  <a:close/>
                  <a:moveTo>
                    <a:pt x="6112" y="0"/>
                  </a:moveTo>
                  <a:cubicBezTo>
                    <a:pt x="5419" y="0"/>
                    <a:pt x="4789" y="536"/>
                    <a:pt x="4253" y="1513"/>
                  </a:cubicBezTo>
                  <a:cubicBezTo>
                    <a:pt x="4253" y="1576"/>
                    <a:pt x="4222" y="1576"/>
                    <a:pt x="4222" y="1607"/>
                  </a:cubicBezTo>
                  <a:cubicBezTo>
                    <a:pt x="3680" y="1065"/>
                    <a:pt x="3096" y="777"/>
                    <a:pt x="2591" y="777"/>
                  </a:cubicBezTo>
                  <a:cubicBezTo>
                    <a:pt x="2479" y="777"/>
                    <a:pt x="2371" y="791"/>
                    <a:pt x="2269" y="819"/>
                  </a:cubicBezTo>
                  <a:cubicBezTo>
                    <a:pt x="1166" y="1135"/>
                    <a:pt x="630" y="2836"/>
                    <a:pt x="725" y="4348"/>
                  </a:cubicBezTo>
                  <a:cubicBezTo>
                    <a:pt x="284" y="4506"/>
                    <a:pt x="0" y="4915"/>
                    <a:pt x="0" y="5388"/>
                  </a:cubicBezTo>
                  <a:cubicBezTo>
                    <a:pt x="0" y="7561"/>
                    <a:pt x="1796" y="9326"/>
                    <a:pt x="3938" y="9326"/>
                  </a:cubicBezTo>
                  <a:lnTo>
                    <a:pt x="7530" y="9326"/>
                  </a:lnTo>
                  <a:cubicBezTo>
                    <a:pt x="7309" y="9641"/>
                    <a:pt x="7183" y="9987"/>
                    <a:pt x="7183" y="10365"/>
                  </a:cubicBezTo>
                  <a:lnTo>
                    <a:pt x="7183" y="11090"/>
                  </a:lnTo>
                  <a:cubicBezTo>
                    <a:pt x="7183" y="11279"/>
                    <a:pt x="7341" y="11437"/>
                    <a:pt x="7530" y="11437"/>
                  </a:cubicBezTo>
                  <a:lnTo>
                    <a:pt x="8255" y="11437"/>
                  </a:lnTo>
                  <a:cubicBezTo>
                    <a:pt x="8570" y="11437"/>
                    <a:pt x="8885" y="11374"/>
                    <a:pt x="9137" y="11216"/>
                  </a:cubicBezTo>
                  <a:cubicBezTo>
                    <a:pt x="9609" y="11815"/>
                    <a:pt x="10365" y="12161"/>
                    <a:pt x="11122" y="12161"/>
                  </a:cubicBezTo>
                  <a:lnTo>
                    <a:pt x="11815" y="12161"/>
                  </a:lnTo>
                  <a:cubicBezTo>
                    <a:pt x="12035" y="12161"/>
                    <a:pt x="12193" y="12004"/>
                    <a:pt x="12193" y="11815"/>
                  </a:cubicBezTo>
                  <a:lnTo>
                    <a:pt x="12193" y="11090"/>
                  </a:lnTo>
                  <a:cubicBezTo>
                    <a:pt x="12224" y="9956"/>
                    <a:pt x="11468" y="9011"/>
                    <a:pt x="10397" y="8696"/>
                  </a:cubicBezTo>
                  <a:cubicBezTo>
                    <a:pt x="11500" y="7971"/>
                    <a:pt x="12224" y="6774"/>
                    <a:pt x="12224" y="5388"/>
                  </a:cubicBezTo>
                  <a:cubicBezTo>
                    <a:pt x="12224" y="4915"/>
                    <a:pt x="11909" y="4506"/>
                    <a:pt x="11500" y="4348"/>
                  </a:cubicBezTo>
                  <a:cubicBezTo>
                    <a:pt x="11594" y="2773"/>
                    <a:pt x="11122" y="1103"/>
                    <a:pt x="9987" y="819"/>
                  </a:cubicBezTo>
                  <a:cubicBezTo>
                    <a:pt x="9879" y="791"/>
                    <a:pt x="9767" y="777"/>
                    <a:pt x="9651" y="777"/>
                  </a:cubicBezTo>
                  <a:cubicBezTo>
                    <a:pt x="9129" y="777"/>
                    <a:pt x="8544" y="1065"/>
                    <a:pt x="8003" y="1607"/>
                  </a:cubicBezTo>
                  <a:cubicBezTo>
                    <a:pt x="8003" y="1576"/>
                    <a:pt x="7971" y="1576"/>
                    <a:pt x="7971" y="1513"/>
                  </a:cubicBezTo>
                  <a:cubicBezTo>
                    <a:pt x="7498" y="536"/>
                    <a:pt x="6837" y="0"/>
                    <a:pt x="6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5" name="Google Shape;7475;p43"/>
          <p:cNvGrpSpPr/>
          <p:nvPr/>
        </p:nvGrpSpPr>
        <p:grpSpPr>
          <a:xfrm>
            <a:off x="4824919" y="1676827"/>
            <a:ext cx="303164" cy="339198"/>
            <a:chOff x="-17903225" y="2060800"/>
            <a:chExt cx="271750" cy="304050"/>
          </a:xfrm>
        </p:grpSpPr>
        <p:sp>
          <p:nvSpPr>
            <p:cNvPr id="7476" name="Google Shape;7476;p43"/>
            <p:cNvSpPr/>
            <p:nvPr/>
          </p:nvSpPr>
          <p:spPr>
            <a:xfrm>
              <a:off x="-17722875" y="22041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6" y="568"/>
                    <a:pt x="726" y="379"/>
                  </a:cubicBezTo>
                  <a:cubicBezTo>
                    <a:pt x="726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3"/>
            <p:cNvSpPr/>
            <p:nvPr/>
          </p:nvSpPr>
          <p:spPr>
            <a:xfrm>
              <a:off x="-17829200" y="22041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3"/>
            <p:cNvSpPr/>
            <p:nvPr/>
          </p:nvSpPr>
          <p:spPr>
            <a:xfrm>
              <a:off x="-17903225" y="2060800"/>
              <a:ext cx="271750" cy="304050"/>
            </a:xfrm>
            <a:custGeom>
              <a:avLst/>
              <a:gdLst/>
              <a:ahLst/>
              <a:cxnLst/>
              <a:rect l="l" t="t" r="r" b="b"/>
              <a:pathLst>
                <a:path w="10870" h="12162" extrusionOk="0">
                  <a:moveTo>
                    <a:pt x="1040" y="694"/>
                  </a:moveTo>
                  <a:cubicBezTo>
                    <a:pt x="1891" y="694"/>
                    <a:pt x="2615" y="1293"/>
                    <a:pt x="2773" y="2112"/>
                  </a:cubicBezTo>
                  <a:cubicBezTo>
                    <a:pt x="2552" y="2364"/>
                    <a:pt x="2332" y="2679"/>
                    <a:pt x="2143" y="2994"/>
                  </a:cubicBezTo>
                  <a:lnTo>
                    <a:pt x="1040" y="694"/>
                  </a:lnTo>
                  <a:close/>
                  <a:moveTo>
                    <a:pt x="9861" y="694"/>
                  </a:moveTo>
                  <a:lnTo>
                    <a:pt x="8727" y="2994"/>
                  </a:lnTo>
                  <a:cubicBezTo>
                    <a:pt x="8507" y="2679"/>
                    <a:pt x="8318" y="2395"/>
                    <a:pt x="8097" y="2112"/>
                  </a:cubicBezTo>
                  <a:cubicBezTo>
                    <a:pt x="8255" y="1293"/>
                    <a:pt x="8979" y="694"/>
                    <a:pt x="9830" y="694"/>
                  </a:cubicBezTo>
                  <a:close/>
                  <a:moveTo>
                    <a:pt x="5451" y="1419"/>
                  </a:moveTo>
                  <a:cubicBezTo>
                    <a:pt x="6144" y="1419"/>
                    <a:pt x="6900" y="1860"/>
                    <a:pt x="7561" y="2584"/>
                  </a:cubicBezTo>
                  <a:lnTo>
                    <a:pt x="6994" y="2994"/>
                  </a:lnTo>
                  <a:cubicBezTo>
                    <a:pt x="6270" y="3466"/>
                    <a:pt x="5829" y="4254"/>
                    <a:pt x="5829" y="5136"/>
                  </a:cubicBezTo>
                  <a:lnTo>
                    <a:pt x="5829" y="6522"/>
                  </a:lnTo>
                  <a:cubicBezTo>
                    <a:pt x="5734" y="6491"/>
                    <a:pt x="5608" y="6491"/>
                    <a:pt x="5482" y="6491"/>
                  </a:cubicBezTo>
                  <a:cubicBezTo>
                    <a:pt x="5356" y="6491"/>
                    <a:pt x="5199" y="6522"/>
                    <a:pt x="5104" y="6554"/>
                  </a:cubicBezTo>
                  <a:lnTo>
                    <a:pt x="5104" y="5199"/>
                  </a:lnTo>
                  <a:cubicBezTo>
                    <a:pt x="5104" y="4317"/>
                    <a:pt x="4663" y="3498"/>
                    <a:pt x="3938" y="3025"/>
                  </a:cubicBezTo>
                  <a:lnTo>
                    <a:pt x="3371" y="2616"/>
                  </a:lnTo>
                  <a:cubicBezTo>
                    <a:pt x="4001" y="1797"/>
                    <a:pt x="4726" y="1419"/>
                    <a:pt x="5451" y="1419"/>
                  </a:cubicBezTo>
                  <a:close/>
                  <a:moveTo>
                    <a:pt x="5451" y="7152"/>
                  </a:moveTo>
                  <a:cubicBezTo>
                    <a:pt x="5608" y="7152"/>
                    <a:pt x="5734" y="7279"/>
                    <a:pt x="5797" y="7405"/>
                  </a:cubicBezTo>
                  <a:lnTo>
                    <a:pt x="5797" y="7562"/>
                  </a:lnTo>
                  <a:cubicBezTo>
                    <a:pt x="5766" y="7625"/>
                    <a:pt x="5608" y="7751"/>
                    <a:pt x="5451" y="7846"/>
                  </a:cubicBezTo>
                  <a:cubicBezTo>
                    <a:pt x="5262" y="7720"/>
                    <a:pt x="5104" y="7594"/>
                    <a:pt x="5104" y="7499"/>
                  </a:cubicBezTo>
                  <a:cubicBezTo>
                    <a:pt x="5104" y="7310"/>
                    <a:pt x="5262" y="7152"/>
                    <a:pt x="5451" y="7152"/>
                  </a:cubicBezTo>
                  <a:close/>
                  <a:moveTo>
                    <a:pt x="2899" y="3151"/>
                  </a:moveTo>
                  <a:lnTo>
                    <a:pt x="3560" y="3561"/>
                  </a:lnTo>
                  <a:cubicBezTo>
                    <a:pt x="4064" y="3907"/>
                    <a:pt x="4379" y="4538"/>
                    <a:pt x="4379" y="5105"/>
                  </a:cubicBezTo>
                  <a:lnTo>
                    <a:pt x="4379" y="7499"/>
                  </a:lnTo>
                  <a:cubicBezTo>
                    <a:pt x="4379" y="7562"/>
                    <a:pt x="4379" y="7625"/>
                    <a:pt x="4411" y="7688"/>
                  </a:cubicBezTo>
                  <a:cubicBezTo>
                    <a:pt x="4505" y="8035"/>
                    <a:pt x="4852" y="8287"/>
                    <a:pt x="5104" y="8413"/>
                  </a:cubicBezTo>
                  <a:lnTo>
                    <a:pt x="5104" y="8948"/>
                  </a:lnTo>
                  <a:lnTo>
                    <a:pt x="5104" y="8980"/>
                  </a:lnTo>
                  <a:cubicBezTo>
                    <a:pt x="5059" y="9813"/>
                    <a:pt x="4353" y="10357"/>
                    <a:pt x="3575" y="10357"/>
                  </a:cubicBezTo>
                  <a:cubicBezTo>
                    <a:pt x="3264" y="10357"/>
                    <a:pt x="2943" y="10271"/>
                    <a:pt x="2647" y="10082"/>
                  </a:cubicBezTo>
                  <a:cubicBezTo>
                    <a:pt x="1859" y="9547"/>
                    <a:pt x="1512" y="8728"/>
                    <a:pt x="1512" y="7499"/>
                  </a:cubicBezTo>
                  <a:cubicBezTo>
                    <a:pt x="1512" y="6144"/>
                    <a:pt x="2017" y="4443"/>
                    <a:pt x="2899" y="3151"/>
                  </a:cubicBezTo>
                  <a:close/>
                  <a:moveTo>
                    <a:pt x="8066" y="3151"/>
                  </a:moveTo>
                  <a:cubicBezTo>
                    <a:pt x="8916" y="4412"/>
                    <a:pt x="9420" y="6144"/>
                    <a:pt x="9420" y="7499"/>
                  </a:cubicBezTo>
                  <a:cubicBezTo>
                    <a:pt x="9389" y="8696"/>
                    <a:pt x="8979" y="9578"/>
                    <a:pt x="8192" y="10082"/>
                  </a:cubicBezTo>
                  <a:cubicBezTo>
                    <a:pt x="7913" y="10271"/>
                    <a:pt x="7599" y="10357"/>
                    <a:pt x="7293" y="10357"/>
                  </a:cubicBezTo>
                  <a:cubicBezTo>
                    <a:pt x="6522" y="10357"/>
                    <a:pt x="5797" y="9813"/>
                    <a:pt x="5797" y="8980"/>
                  </a:cubicBezTo>
                  <a:lnTo>
                    <a:pt x="5797" y="8917"/>
                  </a:lnTo>
                  <a:lnTo>
                    <a:pt x="5797" y="8476"/>
                  </a:lnTo>
                  <a:cubicBezTo>
                    <a:pt x="6175" y="8255"/>
                    <a:pt x="6553" y="7940"/>
                    <a:pt x="6553" y="7499"/>
                  </a:cubicBezTo>
                  <a:lnTo>
                    <a:pt x="6553" y="7310"/>
                  </a:lnTo>
                  <a:lnTo>
                    <a:pt x="6553" y="5105"/>
                  </a:lnTo>
                  <a:cubicBezTo>
                    <a:pt x="6553" y="4475"/>
                    <a:pt x="6868" y="3907"/>
                    <a:pt x="7372" y="3561"/>
                  </a:cubicBezTo>
                  <a:lnTo>
                    <a:pt x="8066" y="3151"/>
                  </a:lnTo>
                  <a:close/>
                  <a:moveTo>
                    <a:pt x="5451" y="10145"/>
                  </a:moveTo>
                  <a:cubicBezTo>
                    <a:pt x="5577" y="10303"/>
                    <a:pt x="5671" y="10429"/>
                    <a:pt x="5797" y="10555"/>
                  </a:cubicBezTo>
                  <a:lnTo>
                    <a:pt x="5797" y="11437"/>
                  </a:lnTo>
                  <a:lnTo>
                    <a:pt x="5104" y="11437"/>
                  </a:lnTo>
                  <a:lnTo>
                    <a:pt x="5104" y="10555"/>
                  </a:lnTo>
                  <a:cubicBezTo>
                    <a:pt x="5199" y="10429"/>
                    <a:pt x="5356" y="10303"/>
                    <a:pt x="5451" y="10145"/>
                  </a:cubicBezTo>
                  <a:close/>
                  <a:moveTo>
                    <a:pt x="441" y="1"/>
                  </a:moveTo>
                  <a:cubicBezTo>
                    <a:pt x="158" y="1"/>
                    <a:pt x="0" y="284"/>
                    <a:pt x="126" y="505"/>
                  </a:cubicBezTo>
                  <a:lnTo>
                    <a:pt x="1733" y="3750"/>
                  </a:lnTo>
                  <a:cubicBezTo>
                    <a:pt x="1166" y="4947"/>
                    <a:pt x="788" y="6302"/>
                    <a:pt x="788" y="7499"/>
                  </a:cubicBezTo>
                  <a:cubicBezTo>
                    <a:pt x="788" y="8917"/>
                    <a:pt x="1260" y="9988"/>
                    <a:pt x="2269" y="10650"/>
                  </a:cubicBezTo>
                  <a:cubicBezTo>
                    <a:pt x="2670" y="10930"/>
                    <a:pt x="3134" y="11071"/>
                    <a:pt x="3598" y="11071"/>
                  </a:cubicBezTo>
                  <a:cubicBezTo>
                    <a:pt x="3863" y="11071"/>
                    <a:pt x="4127" y="11025"/>
                    <a:pt x="4379" y="10933"/>
                  </a:cubicBezTo>
                  <a:lnTo>
                    <a:pt x="4379" y="11815"/>
                  </a:lnTo>
                  <a:cubicBezTo>
                    <a:pt x="4379" y="12004"/>
                    <a:pt x="4537" y="12162"/>
                    <a:pt x="4726" y="12162"/>
                  </a:cubicBezTo>
                  <a:lnTo>
                    <a:pt x="6144" y="12162"/>
                  </a:lnTo>
                  <a:cubicBezTo>
                    <a:pt x="6364" y="12162"/>
                    <a:pt x="6522" y="12004"/>
                    <a:pt x="6522" y="11815"/>
                  </a:cubicBezTo>
                  <a:lnTo>
                    <a:pt x="6522" y="10933"/>
                  </a:lnTo>
                  <a:cubicBezTo>
                    <a:pt x="6774" y="11025"/>
                    <a:pt x="7038" y="11071"/>
                    <a:pt x="7303" y="11071"/>
                  </a:cubicBezTo>
                  <a:cubicBezTo>
                    <a:pt x="7767" y="11071"/>
                    <a:pt x="8232" y="10930"/>
                    <a:pt x="8633" y="10650"/>
                  </a:cubicBezTo>
                  <a:cubicBezTo>
                    <a:pt x="9641" y="9988"/>
                    <a:pt x="10113" y="8917"/>
                    <a:pt x="10113" y="7499"/>
                  </a:cubicBezTo>
                  <a:cubicBezTo>
                    <a:pt x="10113" y="6302"/>
                    <a:pt x="9735" y="4916"/>
                    <a:pt x="9137" y="3750"/>
                  </a:cubicBezTo>
                  <a:lnTo>
                    <a:pt x="10775" y="505"/>
                  </a:lnTo>
                  <a:cubicBezTo>
                    <a:pt x="10869" y="284"/>
                    <a:pt x="10680" y="1"/>
                    <a:pt x="10460" y="1"/>
                  </a:cubicBezTo>
                  <a:lnTo>
                    <a:pt x="9861" y="1"/>
                  </a:lnTo>
                  <a:cubicBezTo>
                    <a:pt x="8853" y="1"/>
                    <a:pt x="7940" y="631"/>
                    <a:pt x="7530" y="1576"/>
                  </a:cubicBezTo>
                  <a:cubicBezTo>
                    <a:pt x="7467" y="1545"/>
                    <a:pt x="7404" y="1450"/>
                    <a:pt x="7341" y="1419"/>
                  </a:cubicBezTo>
                  <a:cubicBezTo>
                    <a:pt x="6742" y="946"/>
                    <a:pt x="6112" y="694"/>
                    <a:pt x="5451" y="694"/>
                  </a:cubicBezTo>
                  <a:cubicBezTo>
                    <a:pt x="4663" y="694"/>
                    <a:pt x="3938" y="1072"/>
                    <a:pt x="3371" y="1576"/>
                  </a:cubicBezTo>
                  <a:cubicBezTo>
                    <a:pt x="2993" y="631"/>
                    <a:pt x="2111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9" name="Google Shape;7479;p43"/>
          <p:cNvGrpSpPr/>
          <p:nvPr/>
        </p:nvGrpSpPr>
        <p:grpSpPr>
          <a:xfrm>
            <a:off x="4806470" y="2097380"/>
            <a:ext cx="340063" cy="339198"/>
            <a:chOff x="-17918975" y="2435725"/>
            <a:chExt cx="304825" cy="304050"/>
          </a:xfrm>
        </p:grpSpPr>
        <p:sp>
          <p:nvSpPr>
            <p:cNvPr id="7480" name="Google Shape;7480;p43"/>
            <p:cNvSpPr/>
            <p:nvPr/>
          </p:nvSpPr>
          <p:spPr>
            <a:xfrm>
              <a:off x="-17918975" y="2435725"/>
              <a:ext cx="304825" cy="304050"/>
            </a:xfrm>
            <a:custGeom>
              <a:avLst/>
              <a:gdLst/>
              <a:ahLst/>
              <a:cxnLst/>
              <a:rect l="l" t="t" r="r" b="b"/>
              <a:pathLst>
                <a:path w="12193" h="12162" extrusionOk="0">
                  <a:moveTo>
                    <a:pt x="1040" y="662"/>
                  </a:moveTo>
                  <a:cubicBezTo>
                    <a:pt x="1229" y="662"/>
                    <a:pt x="1386" y="819"/>
                    <a:pt x="1386" y="1040"/>
                  </a:cubicBezTo>
                  <a:cubicBezTo>
                    <a:pt x="1386" y="1229"/>
                    <a:pt x="1229" y="1386"/>
                    <a:pt x="1040" y="1386"/>
                  </a:cubicBezTo>
                  <a:cubicBezTo>
                    <a:pt x="851" y="1386"/>
                    <a:pt x="693" y="1229"/>
                    <a:pt x="693" y="1040"/>
                  </a:cubicBezTo>
                  <a:cubicBezTo>
                    <a:pt x="693" y="819"/>
                    <a:pt x="851" y="662"/>
                    <a:pt x="1040" y="662"/>
                  </a:cubicBezTo>
                  <a:close/>
                  <a:moveTo>
                    <a:pt x="3907" y="662"/>
                  </a:moveTo>
                  <a:cubicBezTo>
                    <a:pt x="4096" y="662"/>
                    <a:pt x="4253" y="819"/>
                    <a:pt x="4253" y="1040"/>
                  </a:cubicBezTo>
                  <a:cubicBezTo>
                    <a:pt x="4253" y="1229"/>
                    <a:pt x="4096" y="1386"/>
                    <a:pt x="3907" y="1386"/>
                  </a:cubicBezTo>
                  <a:cubicBezTo>
                    <a:pt x="3718" y="1386"/>
                    <a:pt x="3560" y="1229"/>
                    <a:pt x="3560" y="1040"/>
                  </a:cubicBezTo>
                  <a:cubicBezTo>
                    <a:pt x="3560" y="819"/>
                    <a:pt x="3718" y="662"/>
                    <a:pt x="3907" y="662"/>
                  </a:cubicBezTo>
                  <a:close/>
                  <a:moveTo>
                    <a:pt x="7828" y="2853"/>
                  </a:moveTo>
                  <a:cubicBezTo>
                    <a:pt x="9848" y="2853"/>
                    <a:pt x="11436" y="4484"/>
                    <a:pt x="11436" y="6427"/>
                  </a:cubicBezTo>
                  <a:lnTo>
                    <a:pt x="11436" y="6774"/>
                  </a:lnTo>
                  <a:cubicBezTo>
                    <a:pt x="11436" y="8538"/>
                    <a:pt x="9987" y="10019"/>
                    <a:pt x="8191" y="10019"/>
                  </a:cubicBezTo>
                  <a:cubicBezTo>
                    <a:pt x="6837" y="10019"/>
                    <a:pt x="5671" y="8916"/>
                    <a:pt x="5671" y="7530"/>
                  </a:cubicBezTo>
                  <a:lnTo>
                    <a:pt x="5671" y="6931"/>
                  </a:lnTo>
                  <a:cubicBezTo>
                    <a:pt x="5671" y="5955"/>
                    <a:pt x="6427" y="5072"/>
                    <a:pt x="7372" y="5041"/>
                  </a:cubicBezTo>
                  <a:cubicBezTo>
                    <a:pt x="7392" y="5040"/>
                    <a:pt x="7413" y="5040"/>
                    <a:pt x="7433" y="5040"/>
                  </a:cubicBezTo>
                  <a:cubicBezTo>
                    <a:pt x="8445" y="5040"/>
                    <a:pt x="9263" y="5817"/>
                    <a:pt x="9263" y="6805"/>
                  </a:cubicBezTo>
                  <a:lnTo>
                    <a:pt x="9263" y="7152"/>
                  </a:lnTo>
                  <a:cubicBezTo>
                    <a:pt x="9263" y="7561"/>
                    <a:pt x="8948" y="7876"/>
                    <a:pt x="8570" y="7876"/>
                  </a:cubicBezTo>
                  <a:cubicBezTo>
                    <a:pt x="8160" y="7876"/>
                    <a:pt x="7845" y="7561"/>
                    <a:pt x="7845" y="7152"/>
                  </a:cubicBezTo>
                  <a:lnTo>
                    <a:pt x="7845" y="6805"/>
                  </a:lnTo>
                  <a:cubicBezTo>
                    <a:pt x="7845" y="6616"/>
                    <a:pt x="7687" y="6459"/>
                    <a:pt x="7498" y="6459"/>
                  </a:cubicBezTo>
                  <a:cubicBezTo>
                    <a:pt x="7309" y="6459"/>
                    <a:pt x="7152" y="6616"/>
                    <a:pt x="7152" y="6805"/>
                  </a:cubicBezTo>
                  <a:lnTo>
                    <a:pt x="7152" y="7152"/>
                  </a:lnTo>
                  <a:cubicBezTo>
                    <a:pt x="7152" y="7939"/>
                    <a:pt x="7782" y="8569"/>
                    <a:pt x="8570" y="8569"/>
                  </a:cubicBezTo>
                  <a:cubicBezTo>
                    <a:pt x="9357" y="8569"/>
                    <a:pt x="9987" y="7939"/>
                    <a:pt x="9987" y="7152"/>
                  </a:cubicBezTo>
                  <a:lnTo>
                    <a:pt x="9987" y="6805"/>
                  </a:lnTo>
                  <a:cubicBezTo>
                    <a:pt x="9987" y="5425"/>
                    <a:pt x="8853" y="4314"/>
                    <a:pt x="7456" y="4314"/>
                  </a:cubicBezTo>
                  <a:cubicBezTo>
                    <a:pt x="7418" y="4314"/>
                    <a:pt x="7379" y="4315"/>
                    <a:pt x="7341" y="4316"/>
                  </a:cubicBezTo>
                  <a:cubicBezTo>
                    <a:pt x="5986" y="4411"/>
                    <a:pt x="4946" y="5577"/>
                    <a:pt x="4946" y="6931"/>
                  </a:cubicBezTo>
                  <a:lnTo>
                    <a:pt x="4946" y="7530"/>
                  </a:lnTo>
                  <a:cubicBezTo>
                    <a:pt x="4946" y="8191"/>
                    <a:pt x="5135" y="8790"/>
                    <a:pt x="5482" y="9294"/>
                  </a:cubicBezTo>
                  <a:lnTo>
                    <a:pt x="5293" y="9294"/>
                  </a:lnTo>
                  <a:cubicBezTo>
                    <a:pt x="4694" y="9294"/>
                    <a:pt x="4222" y="8822"/>
                    <a:pt x="4222" y="8223"/>
                  </a:cubicBezTo>
                  <a:lnTo>
                    <a:pt x="4222" y="6616"/>
                  </a:lnTo>
                  <a:cubicBezTo>
                    <a:pt x="4253" y="4663"/>
                    <a:pt x="5671" y="3025"/>
                    <a:pt x="7498" y="2867"/>
                  </a:cubicBezTo>
                  <a:cubicBezTo>
                    <a:pt x="7609" y="2857"/>
                    <a:pt x="7719" y="2853"/>
                    <a:pt x="7828" y="2853"/>
                  </a:cubicBezTo>
                  <a:close/>
                  <a:moveTo>
                    <a:pt x="2518" y="4236"/>
                  </a:moveTo>
                  <a:cubicBezTo>
                    <a:pt x="3101" y="4236"/>
                    <a:pt x="3592" y="4754"/>
                    <a:pt x="3592" y="5324"/>
                  </a:cubicBezTo>
                  <a:lnTo>
                    <a:pt x="3592" y="8160"/>
                  </a:lnTo>
                  <a:cubicBezTo>
                    <a:pt x="3592" y="9137"/>
                    <a:pt x="4379" y="9924"/>
                    <a:pt x="5356" y="9924"/>
                  </a:cubicBezTo>
                  <a:lnTo>
                    <a:pt x="6207" y="9924"/>
                  </a:lnTo>
                  <a:cubicBezTo>
                    <a:pt x="6742" y="10365"/>
                    <a:pt x="7467" y="10617"/>
                    <a:pt x="8254" y="10617"/>
                  </a:cubicBezTo>
                  <a:cubicBezTo>
                    <a:pt x="9011" y="10617"/>
                    <a:pt x="9704" y="10428"/>
                    <a:pt x="10334" y="10050"/>
                  </a:cubicBezTo>
                  <a:cubicBezTo>
                    <a:pt x="10838" y="10334"/>
                    <a:pt x="11279" y="10838"/>
                    <a:pt x="11405" y="11436"/>
                  </a:cubicBezTo>
                  <a:lnTo>
                    <a:pt x="3907" y="11436"/>
                  </a:lnTo>
                  <a:cubicBezTo>
                    <a:pt x="2521" y="11436"/>
                    <a:pt x="1418" y="10271"/>
                    <a:pt x="1418" y="8916"/>
                  </a:cubicBezTo>
                  <a:lnTo>
                    <a:pt x="1418" y="5388"/>
                  </a:lnTo>
                  <a:cubicBezTo>
                    <a:pt x="1418" y="4852"/>
                    <a:pt x="1827" y="4348"/>
                    <a:pt x="2332" y="4253"/>
                  </a:cubicBezTo>
                  <a:cubicBezTo>
                    <a:pt x="2394" y="4241"/>
                    <a:pt x="2457" y="4236"/>
                    <a:pt x="2518" y="4236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52"/>
                    <a:pt x="504" y="2144"/>
                    <a:pt x="1052" y="2144"/>
                  </a:cubicBezTo>
                  <a:cubicBezTo>
                    <a:pt x="1069" y="2144"/>
                    <a:pt x="1086" y="2143"/>
                    <a:pt x="1103" y="2143"/>
                  </a:cubicBezTo>
                  <a:lnTo>
                    <a:pt x="1733" y="3749"/>
                  </a:lnTo>
                  <a:cubicBezTo>
                    <a:pt x="1103" y="4001"/>
                    <a:pt x="725" y="4694"/>
                    <a:pt x="725" y="5451"/>
                  </a:cubicBezTo>
                  <a:lnTo>
                    <a:pt x="725" y="8948"/>
                  </a:lnTo>
                  <a:cubicBezTo>
                    <a:pt x="725" y="10712"/>
                    <a:pt x="2174" y="12161"/>
                    <a:pt x="3938" y="12161"/>
                  </a:cubicBezTo>
                  <a:lnTo>
                    <a:pt x="11815" y="12161"/>
                  </a:lnTo>
                  <a:cubicBezTo>
                    <a:pt x="12035" y="12161"/>
                    <a:pt x="12193" y="12004"/>
                    <a:pt x="12193" y="11814"/>
                  </a:cubicBezTo>
                  <a:cubicBezTo>
                    <a:pt x="12193" y="11279"/>
                    <a:pt x="11972" y="10712"/>
                    <a:pt x="11657" y="10271"/>
                  </a:cubicBezTo>
                  <a:cubicBezTo>
                    <a:pt x="11468" y="10019"/>
                    <a:pt x="11247" y="9798"/>
                    <a:pt x="10964" y="9641"/>
                  </a:cubicBezTo>
                  <a:cubicBezTo>
                    <a:pt x="11657" y="8916"/>
                    <a:pt x="12193" y="7876"/>
                    <a:pt x="12193" y="6774"/>
                  </a:cubicBezTo>
                  <a:lnTo>
                    <a:pt x="12193" y="6427"/>
                  </a:lnTo>
                  <a:cubicBezTo>
                    <a:pt x="12193" y="4080"/>
                    <a:pt x="10259" y="2153"/>
                    <a:pt x="7898" y="2153"/>
                  </a:cubicBezTo>
                  <a:cubicBezTo>
                    <a:pt x="7756" y="2153"/>
                    <a:pt x="7612" y="2160"/>
                    <a:pt x="7467" y="2174"/>
                  </a:cubicBezTo>
                  <a:cubicBezTo>
                    <a:pt x="5986" y="2332"/>
                    <a:pt x="4726" y="3214"/>
                    <a:pt x="4064" y="4537"/>
                  </a:cubicBezTo>
                  <a:cubicBezTo>
                    <a:pt x="3875" y="4190"/>
                    <a:pt x="3592" y="3907"/>
                    <a:pt x="3245" y="3749"/>
                  </a:cubicBezTo>
                  <a:lnTo>
                    <a:pt x="3875" y="2143"/>
                  </a:lnTo>
                  <a:lnTo>
                    <a:pt x="3907" y="2143"/>
                  </a:lnTo>
                  <a:cubicBezTo>
                    <a:pt x="4505" y="2143"/>
                    <a:pt x="4978" y="1670"/>
                    <a:pt x="4978" y="1071"/>
                  </a:cubicBezTo>
                  <a:cubicBezTo>
                    <a:pt x="4978" y="473"/>
                    <a:pt x="4505" y="0"/>
                    <a:pt x="3907" y="0"/>
                  </a:cubicBezTo>
                  <a:cubicBezTo>
                    <a:pt x="3308" y="0"/>
                    <a:pt x="2836" y="473"/>
                    <a:pt x="2836" y="1071"/>
                  </a:cubicBezTo>
                  <a:cubicBezTo>
                    <a:pt x="2836" y="1386"/>
                    <a:pt x="2993" y="1670"/>
                    <a:pt x="3214" y="1859"/>
                  </a:cubicBezTo>
                  <a:lnTo>
                    <a:pt x="2521" y="3592"/>
                  </a:lnTo>
                  <a:lnTo>
                    <a:pt x="2458" y="3592"/>
                  </a:lnTo>
                  <a:lnTo>
                    <a:pt x="1796" y="1859"/>
                  </a:lnTo>
                  <a:cubicBezTo>
                    <a:pt x="2016" y="1670"/>
                    <a:pt x="2142" y="1386"/>
                    <a:pt x="2142" y="1071"/>
                  </a:cubicBezTo>
                  <a:cubicBezTo>
                    <a:pt x="2142" y="473"/>
                    <a:pt x="167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3"/>
            <p:cNvSpPr/>
            <p:nvPr/>
          </p:nvSpPr>
          <p:spPr>
            <a:xfrm>
              <a:off x="-17865425" y="256015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2" name="Google Shape;7482;p43"/>
          <p:cNvGrpSpPr/>
          <p:nvPr/>
        </p:nvGrpSpPr>
        <p:grpSpPr>
          <a:xfrm>
            <a:off x="4827109" y="2511993"/>
            <a:ext cx="298786" cy="337441"/>
            <a:chOff x="-17899300" y="2810625"/>
            <a:chExt cx="267825" cy="302475"/>
          </a:xfrm>
        </p:grpSpPr>
        <p:sp>
          <p:nvSpPr>
            <p:cNvPr id="7483" name="Google Shape;7483;p43"/>
            <p:cNvSpPr/>
            <p:nvPr/>
          </p:nvSpPr>
          <p:spPr>
            <a:xfrm>
              <a:off x="-17899300" y="2810625"/>
              <a:ext cx="267825" cy="302475"/>
            </a:xfrm>
            <a:custGeom>
              <a:avLst/>
              <a:gdLst/>
              <a:ahLst/>
              <a:cxnLst/>
              <a:rect l="l" t="t" r="r" b="b"/>
              <a:pathLst>
                <a:path w="10713" h="12099" extrusionOk="0">
                  <a:moveTo>
                    <a:pt x="1009" y="4978"/>
                  </a:moveTo>
                  <a:cubicBezTo>
                    <a:pt x="1482" y="4978"/>
                    <a:pt x="1860" y="5293"/>
                    <a:pt x="2017" y="5671"/>
                  </a:cubicBezTo>
                  <a:lnTo>
                    <a:pt x="1702" y="5671"/>
                  </a:lnTo>
                  <a:cubicBezTo>
                    <a:pt x="1229" y="5671"/>
                    <a:pt x="851" y="5356"/>
                    <a:pt x="694" y="4978"/>
                  </a:cubicBezTo>
                  <a:close/>
                  <a:moveTo>
                    <a:pt x="9862" y="4978"/>
                  </a:moveTo>
                  <a:cubicBezTo>
                    <a:pt x="9704" y="5356"/>
                    <a:pt x="9295" y="5671"/>
                    <a:pt x="8822" y="5671"/>
                  </a:cubicBezTo>
                  <a:lnTo>
                    <a:pt x="8507" y="5671"/>
                  </a:lnTo>
                  <a:cubicBezTo>
                    <a:pt x="8696" y="5262"/>
                    <a:pt x="9074" y="4978"/>
                    <a:pt x="9547" y="4978"/>
                  </a:cubicBezTo>
                  <a:close/>
                  <a:moveTo>
                    <a:pt x="5294" y="7845"/>
                  </a:moveTo>
                  <a:cubicBezTo>
                    <a:pt x="5451" y="7845"/>
                    <a:pt x="5609" y="7971"/>
                    <a:pt x="5640" y="8097"/>
                  </a:cubicBezTo>
                  <a:lnTo>
                    <a:pt x="5294" y="8507"/>
                  </a:lnTo>
                  <a:lnTo>
                    <a:pt x="4947" y="8097"/>
                  </a:lnTo>
                  <a:cubicBezTo>
                    <a:pt x="4979" y="7971"/>
                    <a:pt x="5136" y="7845"/>
                    <a:pt x="5294" y="7845"/>
                  </a:cubicBezTo>
                  <a:close/>
                  <a:moveTo>
                    <a:pt x="5294" y="4254"/>
                  </a:moveTo>
                  <a:cubicBezTo>
                    <a:pt x="6774" y="4254"/>
                    <a:pt x="7783" y="5104"/>
                    <a:pt x="7783" y="6742"/>
                  </a:cubicBezTo>
                  <a:cubicBezTo>
                    <a:pt x="7783" y="7467"/>
                    <a:pt x="7625" y="8192"/>
                    <a:pt x="7310" y="8885"/>
                  </a:cubicBezTo>
                  <a:lnTo>
                    <a:pt x="7310" y="8822"/>
                  </a:lnTo>
                  <a:cubicBezTo>
                    <a:pt x="7152" y="7845"/>
                    <a:pt x="6270" y="7152"/>
                    <a:pt x="5294" y="7152"/>
                  </a:cubicBezTo>
                  <a:cubicBezTo>
                    <a:pt x="4317" y="7152"/>
                    <a:pt x="3435" y="7845"/>
                    <a:pt x="3277" y="8822"/>
                  </a:cubicBezTo>
                  <a:lnTo>
                    <a:pt x="3277" y="8885"/>
                  </a:lnTo>
                  <a:cubicBezTo>
                    <a:pt x="2962" y="8192"/>
                    <a:pt x="2805" y="7467"/>
                    <a:pt x="2805" y="6742"/>
                  </a:cubicBezTo>
                  <a:cubicBezTo>
                    <a:pt x="2805" y="5104"/>
                    <a:pt x="3844" y="4254"/>
                    <a:pt x="5294" y="4254"/>
                  </a:cubicBezTo>
                  <a:close/>
                  <a:moveTo>
                    <a:pt x="4254" y="8412"/>
                  </a:moveTo>
                  <a:cubicBezTo>
                    <a:pt x="4317" y="8444"/>
                    <a:pt x="4254" y="8412"/>
                    <a:pt x="4947" y="9263"/>
                  </a:cubicBezTo>
                  <a:lnTo>
                    <a:pt x="4947" y="9546"/>
                  </a:lnTo>
                  <a:lnTo>
                    <a:pt x="4348" y="10114"/>
                  </a:lnTo>
                  <a:cubicBezTo>
                    <a:pt x="4191" y="10271"/>
                    <a:pt x="4191" y="10492"/>
                    <a:pt x="4348" y="10649"/>
                  </a:cubicBezTo>
                  <a:cubicBezTo>
                    <a:pt x="4427" y="10728"/>
                    <a:pt x="4514" y="10767"/>
                    <a:pt x="4601" y="10767"/>
                  </a:cubicBezTo>
                  <a:cubicBezTo>
                    <a:pt x="4687" y="10767"/>
                    <a:pt x="4774" y="10728"/>
                    <a:pt x="4853" y="10649"/>
                  </a:cubicBezTo>
                  <a:lnTo>
                    <a:pt x="5325" y="10177"/>
                  </a:lnTo>
                  <a:lnTo>
                    <a:pt x="5798" y="10649"/>
                  </a:lnTo>
                  <a:cubicBezTo>
                    <a:pt x="5876" y="10728"/>
                    <a:pt x="5971" y="10767"/>
                    <a:pt x="6065" y="10767"/>
                  </a:cubicBezTo>
                  <a:cubicBezTo>
                    <a:pt x="6160" y="10767"/>
                    <a:pt x="6255" y="10728"/>
                    <a:pt x="6333" y="10649"/>
                  </a:cubicBezTo>
                  <a:cubicBezTo>
                    <a:pt x="6491" y="10492"/>
                    <a:pt x="6491" y="10271"/>
                    <a:pt x="6333" y="10114"/>
                  </a:cubicBezTo>
                  <a:lnTo>
                    <a:pt x="5735" y="9546"/>
                  </a:lnTo>
                  <a:lnTo>
                    <a:pt x="5735" y="9263"/>
                  </a:lnTo>
                  <a:cubicBezTo>
                    <a:pt x="6428" y="8412"/>
                    <a:pt x="6396" y="8444"/>
                    <a:pt x="6396" y="8412"/>
                  </a:cubicBezTo>
                  <a:lnTo>
                    <a:pt x="6396" y="8412"/>
                  </a:lnTo>
                  <a:cubicBezTo>
                    <a:pt x="6522" y="8570"/>
                    <a:pt x="6617" y="8790"/>
                    <a:pt x="6680" y="8979"/>
                  </a:cubicBezTo>
                  <a:lnTo>
                    <a:pt x="6837" y="9893"/>
                  </a:lnTo>
                  <a:cubicBezTo>
                    <a:pt x="6869" y="10681"/>
                    <a:pt x="6270" y="11437"/>
                    <a:pt x="5451" y="11437"/>
                  </a:cubicBezTo>
                  <a:lnTo>
                    <a:pt x="5136" y="11437"/>
                  </a:lnTo>
                  <a:cubicBezTo>
                    <a:pt x="4317" y="11437"/>
                    <a:pt x="3687" y="10681"/>
                    <a:pt x="3844" y="9893"/>
                  </a:cubicBezTo>
                  <a:lnTo>
                    <a:pt x="4002" y="8979"/>
                  </a:lnTo>
                  <a:cubicBezTo>
                    <a:pt x="4033" y="8759"/>
                    <a:pt x="4096" y="8570"/>
                    <a:pt x="4254" y="8412"/>
                  </a:cubicBezTo>
                  <a:close/>
                  <a:moveTo>
                    <a:pt x="1040" y="0"/>
                  </a:moveTo>
                  <a:cubicBezTo>
                    <a:pt x="851" y="0"/>
                    <a:pt x="694" y="158"/>
                    <a:pt x="694" y="379"/>
                  </a:cubicBezTo>
                  <a:lnTo>
                    <a:pt x="694" y="1072"/>
                  </a:lnTo>
                  <a:cubicBezTo>
                    <a:pt x="694" y="1670"/>
                    <a:pt x="1166" y="2143"/>
                    <a:pt x="1734" y="2143"/>
                  </a:cubicBezTo>
                  <a:lnTo>
                    <a:pt x="2112" y="2143"/>
                  </a:lnTo>
                  <a:lnTo>
                    <a:pt x="2112" y="3529"/>
                  </a:lnTo>
                  <a:cubicBezTo>
                    <a:pt x="2112" y="3907"/>
                    <a:pt x="2332" y="4317"/>
                    <a:pt x="2679" y="4474"/>
                  </a:cubicBezTo>
                  <a:lnTo>
                    <a:pt x="2899" y="4537"/>
                  </a:lnTo>
                  <a:cubicBezTo>
                    <a:pt x="2742" y="4695"/>
                    <a:pt x="2616" y="4852"/>
                    <a:pt x="2521" y="5041"/>
                  </a:cubicBezTo>
                  <a:cubicBezTo>
                    <a:pt x="2206" y="4569"/>
                    <a:pt x="1671" y="4254"/>
                    <a:pt x="1072" y="4254"/>
                  </a:cubicBezTo>
                  <a:lnTo>
                    <a:pt x="379" y="4254"/>
                  </a:lnTo>
                  <a:cubicBezTo>
                    <a:pt x="158" y="4254"/>
                    <a:pt x="1" y="4411"/>
                    <a:pt x="1" y="4632"/>
                  </a:cubicBezTo>
                  <a:cubicBezTo>
                    <a:pt x="1" y="5608"/>
                    <a:pt x="788" y="6396"/>
                    <a:pt x="1797" y="6396"/>
                  </a:cubicBezTo>
                  <a:lnTo>
                    <a:pt x="2143" y="6396"/>
                  </a:lnTo>
                  <a:lnTo>
                    <a:pt x="2143" y="6742"/>
                  </a:lnTo>
                  <a:cubicBezTo>
                    <a:pt x="2143" y="7877"/>
                    <a:pt x="2521" y="9105"/>
                    <a:pt x="3151" y="10019"/>
                  </a:cubicBezTo>
                  <a:cubicBezTo>
                    <a:pt x="3120" y="11153"/>
                    <a:pt x="4065" y="12098"/>
                    <a:pt x="5199" y="12098"/>
                  </a:cubicBezTo>
                  <a:lnTo>
                    <a:pt x="5514" y="12098"/>
                  </a:lnTo>
                  <a:cubicBezTo>
                    <a:pt x="6680" y="12098"/>
                    <a:pt x="7625" y="11153"/>
                    <a:pt x="7562" y="10019"/>
                  </a:cubicBezTo>
                  <a:cubicBezTo>
                    <a:pt x="8192" y="9105"/>
                    <a:pt x="8602" y="7845"/>
                    <a:pt x="8602" y="6742"/>
                  </a:cubicBezTo>
                  <a:lnTo>
                    <a:pt x="8602" y="6396"/>
                  </a:lnTo>
                  <a:lnTo>
                    <a:pt x="8948" y="6396"/>
                  </a:lnTo>
                  <a:cubicBezTo>
                    <a:pt x="9925" y="6396"/>
                    <a:pt x="10712" y="5608"/>
                    <a:pt x="10712" y="4632"/>
                  </a:cubicBezTo>
                  <a:cubicBezTo>
                    <a:pt x="10649" y="4411"/>
                    <a:pt x="10492" y="4254"/>
                    <a:pt x="10303" y="4254"/>
                  </a:cubicBezTo>
                  <a:lnTo>
                    <a:pt x="9578" y="4254"/>
                  </a:lnTo>
                  <a:cubicBezTo>
                    <a:pt x="8980" y="4254"/>
                    <a:pt x="8444" y="4569"/>
                    <a:pt x="8129" y="5041"/>
                  </a:cubicBezTo>
                  <a:cubicBezTo>
                    <a:pt x="8003" y="4852"/>
                    <a:pt x="7909" y="4695"/>
                    <a:pt x="7783" y="4537"/>
                  </a:cubicBezTo>
                  <a:lnTo>
                    <a:pt x="7972" y="4474"/>
                  </a:lnTo>
                  <a:cubicBezTo>
                    <a:pt x="8318" y="4254"/>
                    <a:pt x="8570" y="3907"/>
                    <a:pt x="8570" y="3529"/>
                  </a:cubicBezTo>
                  <a:lnTo>
                    <a:pt x="8570" y="2143"/>
                  </a:lnTo>
                  <a:lnTo>
                    <a:pt x="8917" y="2143"/>
                  </a:lnTo>
                  <a:cubicBezTo>
                    <a:pt x="9515" y="2143"/>
                    <a:pt x="9988" y="1670"/>
                    <a:pt x="9988" y="1072"/>
                  </a:cubicBezTo>
                  <a:lnTo>
                    <a:pt x="9988" y="379"/>
                  </a:lnTo>
                  <a:cubicBezTo>
                    <a:pt x="9988" y="158"/>
                    <a:pt x="9830" y="0"/>
                    <a:pt x="9610" y="0"/>
                  </a:cubicBezTo>
                  <a:cubicBezTo>
                    <a:pt x="9421" y="0"/>
                    <a:pt x="9263" y="158"/>
                    <a:pt x="9263" y="379"/>
                  </a:cubicBezTo>
                  <a:lnTo>
                    <a:pt x="9263" y="1072"/>
                  </a:lnTo>
                  <a:cubicBezTo>
                    <a:pt x="9263" y="1261"/>
                    <a:pt x="9106" y="1418"/>
                    <a:pt x="8917" y="1418"/>
                  </a:cubicBezTo>
                  <a:lnTo>
                    <a:pt x="8570" y="1418"/>
                  </a:lnTo>
                  <a:lnTo>
                    <a:pt x="8570" y="1072"/>
                  </a:lnTo>
                  <a:cubicBezTo>
                    <a:pt x="8570" y="883"/>
                    <a:pt x="8413" y="725"/>
                    <a:pt x="8192" y="725"/>
                  </a:cubicBezTo>
                  <a:cubicBezTo>
                    <a:pt x="8003" y="725"/>
                    <a:pt x="7846" y="883"/>
                    <a:pt x="7846" y="1072"/>
                  </a:cubicBezTo>
                  <a:lnTo>
                    <a:pt x="7846" y="2143"/>
                  </a:lnTo>
                  <a:lnTo>
                    <a:pt x="7499" y="2143"/>
                  </a:lnTo>
                  <a:cubicBezTo>
                    <a:pt x="7310" y="2143"/>
                    <a:pt x="7152" y="1985"/>
                    <a:pt x="7152" y="1796"/>
                  </a:cubicBezTo>
                  <a:lnTo>
                    <a:pt x="7152" y="1072"/>
                  </a:lnTo>
                  <a:cubicBezTo>
                    <a:pt x="7152" y="883"/>
                    <a:pt x="6995" y="725"/>
                    <a:pt x="6774" y="725"/>
                  </a:cubicBezTo>
                  <a:cubicBezTo>
                    <a:pt x="6585" y="725"/>
                    <a:pt x="6428" y="883"/>
                    <a:pt x="6428" y="1072"/>
                  </a:cubicBezTo>
                  <a:lnTo>
                    <a:pt x="6428" y="1796"/>
                  </a:lnTo>
                  <a:cubicBezTo>
                    <a:pt x="6428" y="2363"/>
                    <a:pt x="6900" y="2836"/>
                    <a:pt x="7499" y="2836"/>
                  </a:cubicBezTo>
                  <a:lnTo>
                    <a:pt x="7846" y="2836"/>
                  </a:lnTo>
                  <a:lnTo>
                    <a:pt x="7846" y="3498"/>
                  </a:lnTo>
                  <a:cubicBezTo>
                    <a:pt x="7846" y="3624"/>
                    <a:pt x="7783" y="3781"/>
                    <a:pt x="7656" y="3813"/>
                  </a:cubicBezTo>
                  <a:lnTo>
                    <a:pt x="7184" y="4065"/>
                  </a:lnTo>
                  <a:cubicBezTo>
                    <a:pt x="6680" y="3750"/>
                    <a:pt x="6050" y="3592"/>
                    <a:pt x="5325" y="3592"/>
                  </a:cubicBezTo>
                  <a:cubicBezTo>
                    <a:pt x="4632" y="3592"/>
                    <a:pt x="4002" y="3750"/>
                    <a:pt x="3466" y="4065"/>
                  </a:cubicBezTo>
                  <a:lnTo>
                    <a:pt x="2994" y="3813"/>
                  </a:lnTo>
                  <a:cubicBezTo>
                    <a:pt x="2899" y="3750"/>
                    <a:pt x="2805" y="3624"/>
                    <a:pt x="2805" y="3498"/>
                  </a:cubicBezTo>
                  <a:lnTo>
                    <a:pt x="2805" y="2836"/>
                  </a:lnTo>
                  <a:lnTo>
                    <a:pt x="3151" y="2836"/>
                  </a:lnTo>
                  <a:cubicBezTo>
                    <a:pt x="3750" y="2836"/>
                    <a:pt x="4222" y="2363"/>
                    <a:pt x="4222" y="1796"/>
                  </a:cubicBezTo>
                  <a:lnTo>
                    <a:pt x="4222" y="1072"/>
                  </a:lnTo>
                  <a:cubicBezTo>
                    <a:pt x="4222" y="883"/>
                    <a:pt x="4065" y="725"/>
                    <a:pt x="3876" y="725"/>
                  </a:cubicBezTo>
                  <a:cubicBezTo>
                    <a:pt x="3687" y="725"/>
                    <a:pt x="3529" y="883"/>
                    <a:pt x="3529" y="1072"/>
                  </a:cubicBezTo>
                  <a:lnTo>
                    <a:pt x="3529" y="1796"/>
                  </a:lnTo>
                  <a:cubicBezTo>
                    <a:pt x="3529" y="1985"/>
                    <a:pt x="3372" y="2143"/>
                    <a:pt x="3151" y="2143"/>
                  </a:cubicBezTo>
                  <a:lnTo>
                    <a:pt x="2805" y="2143"/>
                  </a:lnTo>
                  <a:lnTo>
                    <a:pt x="2805" y="1072"/>
                  </a:lnTo>
                  <a:cubicBezTo>
                    <a:pt x="2805" y="883"/>
                    <a:pt x="2647" y="725"/>
                    <a:pt x="2458" y="725"/>
                  </a:cubicBezTo>
                  <a:cubicBezTo>
                    <a:pt x="2269" y="725"/>
                    <a:pt x="2112" y="883"/>
                    <a:pt x="2112" y="1072"/>
                  </a:cubicBezTo>
                  <a:lnTo>
                    <a:pt x="2112" y="1418"/>
                  </a:lnTo>
                  <a:lnTo>
                    <a:pt x="1734" y="1418"/>
                  </a:lnTo>
                  <a:cubicBezTo>
                    <a:pt x="1545" y="1418"/>
                    <a:pt x="1387" y="1261"/>
                    <a:pt x="1387" y="1072"/>
                  </a:cubicBezTo>
                  <a:lnTo>
                    <a:pt x="1387" y="379"/>
                  </a:lnTo>
                  <a:cubicBezTo>
                    <a:pt x="1387" y="158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3"/>
            <p:cNvSpPr/>
            <p:nvPr/>
          </p:nvSpPr>
          <p:spPr>
            <a:xfrm>
              <a:off x="-17740200" y="2952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3"/>
            <p:cNvSpPr/>
            <p:nvPr/>
          </p:nvSpPr>
          <p:spPr>
            <a:xfrm>
              <a:off x="-17811075" y="2952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6" name="Google Shape;7486;p43"/>
          <p:cNvGrpSpPr/>
          <p:nvPr/>
        </p:nvGrpSpPr>
        <p:grpSpPr>
          <a:xfrm>
            <a:off x="6899981" y="1687802"/>
            <a:ext cx="339198" cy="317249"/>
            <a:chOff x="-16066500" y="2060800"/>
            <a:chExt cx="304050" cy="284375"/>
          </a:xfrm>
        </p:grpSpPr>
        <p:sp>
          <p:nvSpPr>
            <p:cNvPr id="7487" name="Google Shape;7487;p43"/>
            <p:cNvSpPr/>
            <p:nvPr/>
          </p:nvSpPr>
          <p:spPr>
            <a:xfrm>
              <a:off x="-15978275" y="22033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43"/>
            <p:cNvSpPr/>
            <p:nvPr/>
          </p:nvSpPr>
          <p:spPr>
            <a:xfrm>
              <a:off x="-15869575" y="2203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43"/>
            <p:cNvSpPr/>
            <p:nvPr/>
          </p:nvSpPr>
          <p:spPr>
            <a:xfrm>
              <a:off x="-15954650" y="2186825"/>
              <a:ext cx="78775" cy="88250"/>
            </a:xfrm>
            <a:custGeom>
              <a:avLst/>
              <a:gdLst/>
              <a:ahLst/>
              <a:cxnLst/>
              <a:rect l="l" t="t" r="r" b="b"/>
              <a:pathLst>
                <a:path w="3151" h="3530" extrusionOk="0">
                  <a:moveTo>
                    <a:pt x="1607" y="662"/>
                  </a:moveTo>
                  <a:cubicBezTo>
                    <a:pt x="1891" y="662"/>
                    <a:pt x="2080" y="820"/>
                    <a:pt x="2174" y="1103"/>
                  </a:cubicBezTo>
                  <a:lnTo>
                    <a:pt x="2458" y="2111"/>
                  </a:lnTo>
                  <a:cubicBezTo>
                    <a:pt x="2489" y="2269"/>
                    <a:pt x="2458" y="2490"/>
                    <a:pt x="2332" y="2584"/>
                  </a:cubicBezTo>
                  <a:cubicBezTo>
                    <a:pt x="2206" y="2710"/>
                    <a:pt x="2048" y="2805"/>
                    <a:pt x="1891" y="2805"/>
                  </a:cubicBezTo>
                  <a:lnTo>
                    <a:pt x="1387" y="2805"/>
                  </a:lnTo>
                  <a:cubicBezTo>
                    <a:pt x="1229" y="2805"/>
                    <a:pt x="1072" y="2710"/>
                    <a:pt x="946" y="2584"/>
                  </a:cubicBezTo>
                  <a:cubicBezTo>
                    <a:pt x="788" y="2458"/>
                    <a:pt x="757" y="2269"/>
                    <a:pt x="788" y="2111"/>
                  </a:cubicBezTo>
                  <a:lnTo>
                    <a:pt x="1072" y="1103"/>
                  </a:lnTo>
                  <a:cubicBezTo>
                    <a:pt x="1135" y="851"/>
                    <a:pt x="1355" y="662"/>
                    <a:pt x="1607" y="662"/>
                  </a:cubicBezTo>
                  <a:close/>
                  <a:moveTo>
                    <a:pt x="1576" y="1"/>
                  </a:moveTo>
                  <a:cubicBezTo>
                    <a:pt x="977" y="1"/>
                    <a:pt x="473" y="379"/>
                    <a:pt x="347" y="946"/>
                  </a:cubicBezTo>
                  <a:lnTo>
                    <a:pt x="95" y="1954"/>
                  </a:lnTo>
                  <a:cubicBezTo>
                    <a:pt x="1" y="2364"/>
                    <a:pt x="95" y="2742"/>
                    <a:pt x="316" y="3057"/>
                  </a:cubicBezTo>
                  <a:cubicBezTo>
                    <a:pt x="599" y="3340"/>
                    <a:pt x="946" y="3529"/>
                    <a:pt x="1355" y="3529"/>
                  </a:cubicBezTo>
                  <a:lnTo>
                    <a:pt x="1859" y="3529"/>
                  </a:lnTo>
                  <a:cubicBezTo>
                    <a:pt x="2237" y="3529"/>
                    <a:pt x="2615" y="3340"/>
                    <a:pt x="2836" y="3057"/>
                  </a:cubicBezTo>
                  <a:cubicBezTo>
                    <a:pt x="3088" y="2742"/>
                    <a:pt x="3151" y="2364"/>
                    <a:pt x="3088" y="1954"/>
                  </a:cubicBezTo>
                  <a:lnTo>
                    <a:pt x="2804" y="946"/>
                  </a:lnTo>
                  <a:cubicBezTo>
                    <a:pt x="2647" y="379"/>
                    <a:pt x="2174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43"/>
            <p:cNvSpPr/>
            <p:nvPr/>
          </p:nvSpPr>
          <p:spPr>
            <a:xfrm>
              <a:off x="-16066500" y="2060800"/>
              <a:ext cx="304050" cy="284375"/>
            </a:xfrm>
            <a:custGeom>
              <a:avLst/>
              <a:gdLst/>
              <a:ahLst/>
              <a:cxnLst/>
              <a:rect l="l" t="t" r="r" b="b"/>
              <a:pathLst>
                <a:path w="12162" h="11375" extrusionOk="0">
                  <a:moveTo>
                    <a:pt x="9326" y="694"/>
                  </a:moveTo>
                  <a:cubicBezTo>
                    <a:pt x="10492" y="694"/>
                    <a:pt x="11437" y="1639"/>
                    <a:pt x="11437" y="2836"/>
                  </a:cubicBezTo>
                  <a:cubicBezTo>
                    <a:pt x="11437" y="2962"/>
                    <a:pt x="11437" y="3025"/>
                    <a:pt x="11406" y="3120"/>
                  </a:cubicBezTo>
                  <a:cubicBezTo>
                    <a:pt x="10996" y="2584"/>
                    <a:pt x="10334" y="2269"/>
                    <a:pt x="9673" y="2175"/>
                  </a:cubicBezTo>
                  <a:cubicBezTo>
                    <a:pt x="9649" y="2170"/>
                    <a:pt x="9625" y="2168"/>
                    <a:pt x="9602" y="2168"/>
                  </a:cubicBezTo>
                  <a:cubicBezTo>
                    <a:pt x="9302" y="2168"/>
                    <a:pt x="9153" y="2537"/>
                    <a:pt x="9358" y="2742"/>
                  </a:cubicBezTo>
                  <a:cubicBezTo>
                    <a:pt x="9767" y="3151"/>
                    <a:pt x="9988" y="3687"/>
                    <a:pt x="9988" y="4254"/>
                  </a:cubicBezTo>
                  <a:cubicBezTo>
                    <a:pt x="9988" y="4412"/>
                    <a:pt x="9988" y="4569"/>
                    <a:pt x="9956" y="4727"/>
                  </a:cubicBezTo>
                  <a:cubicBezTo>
                    <a:pt x="9484" y="3844"/>
                    <a:pt x="8759" y="3120"/>
                    <a:pt x="7909" y="2616"/>
                  </a:cubicBezTo>
                  <a:cubicBezTo>
                    <a:pt x="7657" y="2521"/>
                    <a:pt x="7468" y="2395"/>
                    <a:pt x="7247" y="2301"/>
                  </a:cubicBezTo>
                  <a:cubicBezTo>
                    <a:pt x="7468" y="1356"/>
                    <a:pt x="8287" y="694"/>
                    <a:pt x="9326" y="694"/>
                  </a:cubicBezTo>
                  <a:close/>
                  <a:moveTo>
                    <a:pt x="2836" y="757"/>
                  </a:moveTo>
                  <a:cubicBezTo>
                    <a:pt x="3813" y="757"/>
                    <a:pt x="4664" y="1419"/>
                    <a:pt x="4916" y="2364"/>
                  </a:cubicBezTo>
                  <a:cubicBezTo>
                    <a:pt x="3718" y="2742"/>
                    <a:pt x="2773" y="3687"/>
                    <a:pt x="2206" y="4758"/>
                  </a:cubicBezTo>
                  <a:cubicBezTo>
                    <a:pt x="2143" y="4601"/>
                    <a:pt x="2112" y="4443"/>
                    <a:pt x="2112" y="4286"/>
                  </a:cubicBezTo>
                  <a:cubicBezTo>
                    <a:pt x="2112" y="3750"/>
                    <a:pt x="2364" y="3183"/>
                    <a:pt x="2742" y="2773"/>
                  </a:cubicBezTo>
                  <a:cubicBezTo>
                    <a:pt x="2970" y="2574"/>
                    <a:pt x="2811" y="2193"/>
                    <a:pt x="2521" y="2193"/>
                  </a:cubicBezTo>
                  <a:cubicBezTo>
                    <a:pt x="2491" y="2193"/>
                    <a:pt x="2459" y="2197"/>
                    <a:pt x="2427" y="2206"/>
                  </a:cubicBezTo>
                  <a:cubicBezTo>
                    <a:pt x="1765" y="2269"/>
                    <a:pt x="1135" y="2616"/>
                    <a:pt x="694" y="3151"/>
                  </a:cubicBezTo>
                  <a:cubicBezTo>
                    <a:pt x="536" y="1891"/>
                    <a:pt x="1513" y="757"/>
                    <a:pt x="2836" y="757"/>
                  </a:cubicBezTo>
                  <a:close/>
                  <a:moveTo>
                    <a:pt x="6050" y="2836"/>
                  </a:moveTo>
                  <a:cubicBezTo>
                    <a:pt x="8224" y="2836"/>
                    <a:pt x="9988" y="5325"/>
                    <a:pt x="9988" y="7468"/>
                  </a:cubicBezTo>
                  <a:cubicBezTo>
                    <a:pt x="10019" y="9862"/>
                    <a:pt x="7909" y="10713"/>
                    <a:pt x="6050" y="10713"/>
                  </a:cubicBezTo>
                  <a:cubicBezTo>
                    <a:pt x="4254" y="10713"/>
                    <a:pt x="2112" y="9893"/>
                    <a:pt x="2112" y="7468"/>
                  </a:cubicBezTo>
                  <a:cubicBezTo>
                    <a:pt x="2112" y="5325"/>
                    <a:pt x="3876" y="2836"/>
                    <a:pt x="6050" y="2836"/>
                  </a:cubicBezTo>
                  <a:close/>
                  <a:moveTo>
                    <a:pt x="2836" y="1"/>
                  </a:moveTo>
                  <a:cubicBezTo>
                    <a:pt x="1261" y="1"/>
                    <a:pt x="1" y="1293"/>
                    <a:pt x="1" y="2836"/>
                  </a:cubicBezTo>
                  <a:cubicBezTo>
                    <a:pt x="1" y="3246"/>
                    <a:pt x="64" y="3655"/>
                    <a:pt x="253" y="4034"/>
                  </a:cubicBezTo>
                  <a:cubicBezTo>
                    <a:pt x="316" y="4175"/>
                    <a:pt x="450" y="4246"/>
                    <a:pt x="580" y="4246"/>
                  </a:cubicBezTo>
                  <a:cubicBezTo>
                    <a:pt x="710" y="4246"/>
                    <a:pt x="836" y="4175"/>
                    <a:pt x="883" y="4034"/>
                  </a:cubicBezTo>
                  <a:cubicBezTo>
                    <a:pt x="1040" y="3687"/>
                    <a:pt x="1293" y="3403"/>
                    <a:pt x="1608" y="3214"/>
                  </a:cubicBezTo>
                  <a:lnTo>
                    <a:pt x="1608" y="3214"/>
                  </a:lnTo>
                  <a:cubicBezTo>
                    <a:pt x="1482" y="3529"/>
                    <a:pt x="1419" y="3876"/>
                    <a:pt x="1419" y="4254"/>
                  </a:cubicBezTo>
                  <a:cubicBezTo>
                    <a:pt x="1419" y="4727"/>
                    <a:pt x="1513" y="5199"/>
                    <a:pt x="1765" y="5577"/>
                  </a:cubicBezTo>
                  <a:cubicBezTo>
                    <a:pt x="1513" y="6176"/>
                    <a:pt x="1419" y="6806"/>
                    <a:pt x="1419" y="7436"/>
                  </a:cubicBezTo>
                  <a:cubicBezTo>
                    <a:pt x="1419" y="9988"/>
                    <a:pt x="3498" y="11374"/>
                    <a:pt x="6050" y="11374"/>
                  </a:cubicBezTo>
                  <a:cubicBezTo>
                    <a:pt x="8665" y="11374"/>
                    <a:pt x="10713" y="9988"/>
                    <a:pt x="10713" y="7436"/>
                  </a:cubicBezTo>
                  <a:cubicBezTo>
                    <a:pt x="10713" y="6806"/>
                    <a:pt x="10586" y="6176"/>
                    <a:pt x="10334" y="5577"/>
                  </a:cubicBezTo>
                  <a:cubicBezTo>
                    <a:pt x="10586" y="5136"/>
                    <a:pt x="10713" y="4727"/>
                    <a:pt x="10713" y="4254"/>
                  </a:cubicBezTo>
                  <a:cubicBezTo>
                    <a:pt x="10713" y="3876"/>
                    <a:pt x="10618" y="3529"/>
                    <a:pt x="10492" y="3214"/>
                  </a:cubicBezTo>
                  <a:lnTo>
                    <a:pt x="10492" y="3214"/>
                  </a:lnTo>
                  <a:cubicBezTo>
                    <a:pt x="10776" y="3403"/>
                    <a:pt x="11028" y="3687"/>
                    <a:pt x="11217" y="4034"/>
                  </a:cubicBezTo>
                  <a:cubicBezTo>
                    <a:pt x="11280" y="4175"/>
                    <a:pt x="11406" y="4246"/>
                    <a:pt x="11532" y="4246"/>
                  </a:cubicBezTo>
                  <a:cubicBezTo>
                    <a:pt x="11658" y="4246"/>
                    <a:pt x="11784" y="4175"/>
                    <a:pt x="11847" y="4034"/>
                  </a:cubicBezTo>
                  <a:cubicBezTo>
                    <a:pt x="12036" y="3655"/>
                    <a:pt x="12130" y="3246"/>
                    <a:pt x="12130" y="2836"/>
                  </a:cubicBezTo>
                  <a:cubicBezTo>
                    <a:pt x="12162" y="1293"/>
                    <a:pt x="10870" y="1"/>
                    <a:pt x="9295" y="1"/>
                  </a:cubicBezTo>
                  <a:cubicBezTo>
                    <a:pt x="7940" y="1"/>
                    <a:pt x="6837" y="915"/>
                    <a:pt x="6522" y="2175"/>
                  </a:cubicBezTo>
                  <a:cubicBezTo>
                    <a:pt x="6365" y="2112"/>
                    <a:pt x="6207" y="2112"/>
                    <a:pt x="6050" y="2112"/>
                  </a:cubicBezTo>
                  <a:cubicBezTo>
                    <a:pt x="5892" y="2112"/>
                    <a:pt x="5735" y="2112"/>
                    <a:pt x="5577" y="2175"/>
                  </a:cubicBezTo>
                  <a:cubicBezTo>
                    <a:pt x="5262" y="915"/>
                    <a:pt x="4128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43"/>
            <p:cNvSpPr/>
            <p:nvPr/>
          </p:nvSpPr>
          <p:spPr>
            <a:xfrm>
              <a:off x="-15960175" y="2287225"/>
              <a:ext cx="91400" cy="24075"/>
            </a:xfrm>
            <a:custGeom>
              <a:avLst/>
              <a:gdLst/>
              <a:ahLst/>
              <a:cxnLst/>
              <a:rect l="l" t="t" r="r" b="b"/>
              <a:pathLst>
                <a:path w="3656" h="963" extrusionOk="0">
                  <a:moveTo>
                    <a:pt x="437" y="1"/>
                  </a:moveTo>
                  <a:cubicBezTo>
                    <a:pt x="284" y="1"/>
                    <a:pt x="142" y="114"/>
                    <a:pt x="64" y="269"/>
                  </a:cubicBezTo>
                  <a:cubicBezTo>
                    <a:pt x="1" y="458"/>
                    <a:pt x="96" y="647"/>
                    <a:pt x="316" y="742"/>
                  </a:cubicBezTo>
                  <a:cubicBezTo>
                    <a:pt x="852" y="931"/>
                    <a:pt x="1450" y="962"/>
                    <a:pt x="1828" y="962"/>
                  </a:cubicBezTo>
                  <a:cubicBezTo>
                    <a:pt x="2238" y="962"/>
                    <a:pt x="2836" y="931"/>
                    <a:pt x="3372" y="742"/>
                  </a:cubicBezTo>
                  <a:cubicBezTo>
                    <a:pt x="3593" y="647"/>
                    <a:pt x="3656" y="458"/>
                    <a:pt x="3624" y="269"/>
                  </a:cubicBezTo>
                  <a:cubicBezTo>
                    <a:pt x="3546" y="114"/>
                    <a:pt x="3383" y="1"/>
                    <a:pt x="3240" y="1"/>
                  </a:cubicBezTo>
                  <a:cubicBezTo>
                    <a:pt x="3209" y="1"/>
                    <a:pt x="3179" y="6"/>
                    <a:pt x="3151" y="17"/>
                  </a:cubicBezTo>
                  <a:cubicBezTo>
                    <a:pt x="2679" y="206"/>
                    <a:pt x="2143" y="238"/>
                    <a:pt x="1828" y="238"/>
                  </a:cubicBezTo>
                  <a:cubicBezTo>
                    <a:pt x="1482" y="238"/>
                    <a:pt x="1009" y="206"/>
                    <a:pt x="537" y="17"/>
                  </a:cubicBezTo>
                  <a:cubicBezTo>
                    <a:pt x="503" y="6"/>
                    <a:pt x="470" y="1"/>
                    <a:pt x="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2" name="Google Shape;7492;p43"/>
          <p:cNvSpPr/>
          <p:nvPr/>
        </p:nvSpPr>
        <p:spPr>
          <a:xfrm>
            <a:off x="6898616" y="2096618"/>
            <a:ext cx="340955" cy="340927"/>
          </a:xfrm>
          <a:custGeom>
            <a:avLst/>
            <a:gdLst/>
            <a:ahLst/>
            <a:cxnLst/>
            <a:rect l="l" t="t" r="r" b="b"/>
            <a:pathLst>
              <a:path w="12225" h="12224" extrusionOk="0">
                <a:moveTo>
                  <a:pt x="6522" y="1638"/>
                </a:moveTo>
                <a:lnTo>
                  <a:pt x="9074" y="2678"/>
                </a:lnTo>
                <a:lnTo>
                  <a:pt x="8507" y="3245"/>
                </a:lnTo>
                <a:lnTo>
                  <a:pt x="6522" y="2426"/>
                </a:lnTo>
                <a:lnTo>
                  <a:pt x="6522" y="1638"/>
                </a:lnTo>
                <a:close/>
                <a:moveTo>
                  <a:pt x="5766" y="1670"/>
                </a:moveTo>
                <a:lnTo>
                  <a:pt x="5766" y="2457"/>
                </a:lnTo>
                <a:lnTo>
                  <a:pt x="3750" y="3277"/>
                </a:lnTo>
                <a:lnTo>
                  <a:pt x="3214" y="2741"/>
                </a:lnTo>
                <a:lnTo>
                  <a:pt x="5766" y="1670"/>
                </a:lnTo>
                <a:close/>
                <a:moveTo>
                  <a:pt x="5766" y="3214"/>
                </a:moveTo>
                <a:lnTo>
                  <a:pt x="5766" y="4001"/>
                </a:lnTo>
                <a:lnTo>
                  <a:pt x="4821" y="4348"/>
                </a:lnTo>
                <a:lnTo>
                  <a:pt x="4254" y="3781"/>
                </a:lnTo>
                <a:lnTo>
                  <a:pt x="5766" y="3214"/>
                </a:lnTo>
                <a:close/>
                <a:moveTo>
                  <a:pt x="6459" y="3214"/>
                </a:moveTo>
                <a:lnTo>
                  <a:pt x="7972" y="3781"/>
                </a:lnTo>
                <a:lnTo>
                  <a:pt x="7404" y="4348"/>
                </a:lnTo>
                <a:lnTo>
                  <a:pt x="6459" y="4001"/>
                </a:lnTo>
                <a:lnTo>
                  <a:pt x="6459" y="3214"/>
                </a:lnTo>
                <a:close/>
                <a:moveTo>
                  <a:pt x="5766" y="4726"/>
                </a:moveTo>
                <a:lnTo>
                  <a:pt x="5766" y="5293"/>
                </a:lnTo>
                <a:lnTo>
                  <a:pt x="5357" y="4883"/>
                </a:lnTo>
                <a:lnTo>
                  <a:pt x="5766" y="4726"/>
                </a:lnTo>
                <a:close/>
                <a:moveTo>
                  <a:pt x="6459" y="4726"/>
                </a:moveTo>
                <a:lnTo>
                  <a:pt x="6869" y="4883"/>
                </a:lnTo>
                <a:lnTo>
                  <a:pt x="6459" y="5293"/>
                </a:lnTo>
                <a:lnTo>
                  <a:pt x="6459" y="4726"/>
                </a:lnTo>
                <a:close/>
                <a:moveTo>
                  <a:pt x="2679" y="3214"/>
                </a:moveTo>
                <a:lnTo>
                  <a:pt x="3246" y="3749"/>
                </a:lnTo>
                <a:lnTo>
                  <a:pt x="2427" y="5765"/>
                </a:lnTo>
                <a:lnTo>
                  <a:pt x="1639" y="5765"/>
                </a:lnTo>
                <a:lnTo>
                  <a:pt x="2679" y="3214"/>
                </a:lnTo>
                <a:close/>
                <a:moveTo>
                  <a:pt x="4853" y="5356"/>
                </a:moveTo>
                <a:lnTo>
                  <a:pt x="5262" y="5765"/>
                </a:lnTo>
                <a:lnTo>
                  <a:pt x="4695" y="5765"/>
                </a:lnTo>
                <a:lnTo>
                  <a:pt x="4853" y="5356"/>
                </a:lnTo>
                <a:close/>
                <a:moveTo>
                  <a:pt x="7373" y="5356"/>
                </a:moveTo>
                <a:lnTo>
                  <a:pt x="7531" y="5765"/>
                </a:lnTo>
                <a:lnTo>
                  <a:pt x="6995" y="5765"/>
                </a:lnTo>
                <a:lnTo>
                  <a:pt x="7373" y="5356"/>
                </a:lnTo>
                <a:close/>
                <a:moveTo>
                  <a:pt x="8476" y="4253"/>
                </a:moveTo>
                <a:lnTo>
                  <a:pt x="9074" y="5765"/>
                </a:lnTo>
                <a:lnTo>
                  <a:pt x="8287" y="5765"/>
                </a:lnTo>
                <a:lnTo>
                  <a:pt x="7940" y="4820"/>
                </a:lnTo>
                <a:lnTo>
                  <a:pt x="8476" y="4253"/>
                </a:lnTo>
                <a:close/>
                <a:moveTo>
                  <a:pt x="9547" y="3214"/>
                </a:moveTo>
                <a:lnTo>
                  <a:pt x="10618" y="5765"/>
                </a:lnTo>
                <a:lnTo>
                  <a:pt x="9830" y="5765"/>
                </a:lnTo>
                <a:lnTo>
                  <a:pt x="8980" y="3749"/>
                </a:lnTo>
                <a:lnTo>
                  <a:pt x="9547" y="3214"/>
                </a:lnTo>
                <a:close/>
                <a:moveTo>
                  <a:pt x="3781" y="4316"/>
                </a:moveTo>
                <a:lnTo>
                  <a:pt x="4348" y="4852"/>
                </a:lnTo>
                <a:lnTo>
                  <a:pt x="4002" y="5797"/>
                </a:lnTo>
                <a:lnTo>
                  <a:pt x="3214" y="5797"/>
                </a:lnTo>
                <a:lnTo>
                  <a:pt x="3781" y="4316"/>
                </a:lnTo>
                <a:close/>
                <a:moveTo>
                  <a:pt x="5262" y="6522"/>
                </a:moveTo>
                <a:lnTo>
                  <a:pt x="4853" y="6900"/>
                </a:lnTo>
                <a:lnTo>
                  <a:pt x="4695" y="6522"/>
                </a:lnTo>
                <a:close/>
                <a:moveTo>
                  <a:pt x="7531" y="6522"/>
                </a:moveTo>
                <a:lnTo>
                  <a:pt x="7373" y="6900"/>
                </a:lnTo>
                <a:lnTo>
                  <a:pt x="6995" y="6522"/>
                </a:lnTo>
                <a:close/>
                <a:moveTo>
                  <a:pt x="5766" y="6994"/>
                </a:moveTo>
                <a:lnTo>
                  <a:pt x="5766" y="7530"/>
                </a:lnTo>
                <a:lnTo>
                  <a:pt x="5357" y="7372"/>
                </a:lnTo>
                <a:lnTo>
                  <a:pt x="5766" y="6994"/>
                </a:lnTo>
                <a:close/>
                <a:moveTo>
                  <a:pt x="6459" y="6994"/>
                </a:moveTo>
                <a:lnTo>
                  <a:pt x="6869" y="7372"/>
                </a:lnTo>
                <a:lnTo>
                  <a:pt x="6459" y="7530"/>
                </a:lnTo>
                <a:lnTo>
                  <a:pt x="6459" y="6994"/>
                </a:lnTo>
                <a:close/>
                <a:moveTo>
                  <a:pt x="9074" y="6459"/>
                </a:moveTo>
                <a:lnTo>
                  <a:pt x="8476" y="7971"/>
                </a:lnTo>
                <a:lnTo>
                  <a:pt x="7940" y="7404"/>
                </a:lnTo>
                <a:lnTo>
                  <a:pt x="8287" y="6459"/>
                </a:lnTo>
                <a:close/>
                <a:moveTo>
                  <a:pt x="3939" y="6522"/>
                </a:moveTo>
                <a:lnTo>
                  <a:pt x="4317" y="7467"/>
                </a:lnTo>
                <a:lnTo>
                  <a:pt x="3750" y="8002"/>
                </a:lnTo>
                <a:lnTo>
                  <a:pt x="3151" y="6522"/>
                </a:lnTo>
                <a:close/>
                <a:moveTo>
                  <a:pt x="2458" y="6522"/>
                </a:moveTo>
                <a:lnTo>
                  <a:pt x="3277" y="8506"/>
                </a:lnTo>
                <a:lnTo>
                  <a:pt x="2742" y="9073"/>
                </a:lnTo>
                <a:lnTo>
                  <a:pt x="1671" y="6522"/>
                </a:lnTo>
                <a:close/>
                <a:moveTo>
                  <a:pt x="4853" y="7939"/>
                </a:moveTo>
                <a:lnTo>
                  <a:pt x="5798" y="8286"/>
                </a:lnTo>
                <a:lnTo>
                  <a:pt x="5798" y="9073"/>
                </a:lnTo>
                <a:lnTo>
                  <a:pt x="4317" y="8475"/>
                </a:lnTo>
                <a:lnTo>
                  <a:pt x="4853" y="7939"/>
                </a:lnTo>
                <a:close/>
                <a:moveTo>
                  <a:pt x="7404" y="7939"/>
                </a:moveTo>
                <a:lnTo>
                  <a:pt x="7972" y="8475"/>
                </a:lnTo>
                <a:lnTo>
                  <a:pt x="6491" y="9073"/>
                </a:lnTo>
                <a:lnTo>
                  <a:pt x="6491" y="8286"/>
                </a:lnTo>
                <a:lnTo>
                  <a:pt x="6459" y="8286"/>
                </a:lnTo>
                <a:lnTo>
                  <a:pt x="7404" y="7939"/>
                </a:lnTo>
                <a:close/>
                <a:moveTo>
                  <a:pt x="10649" y="6522"/>
                </a:moveTo>
                <a:lnTo>
                  <a:pt x="9578" y="9073"/>
                </a:lnTo>
                <a:lnTo>
                  <a:pt x="9043" y="8506"/>
                </a:lnTo>
                <a:lnTo>
                  <a:pt x="9862" y="6522"/>
                </a:lnTo>
                <a:close/>
                <a:moveTo>
                  <a:pt x="8476" y="8979"/>
                </a:moveTo>
                <a:lnTo>
                  <a:pt x="9043" y="9546"/>
                </a:lnTo>
                <a:lnTo>
                  <a:pt x="6459" y="10617"/>
                </a:lnTo>
                <a:lnTo>
                  <a:pt x="6459" y="9830"/>
                </a:lnTo>
                <a:lnTo>
                  <a:pt x="8476" y="8979"/>
                </a:lnTo>
                <a:close/>
                <a:moveTo>
                  <a:pt x="3750" y="9042"/>
                </a:moveTo>
                <a:lnTo>
                  <a:pt x="5766" y="9861"/>
                </a:lnTo>
                <a:lnTo>
                  <a:pt x="5766" y="10649"/>
                </a:lnTo>
                <a:lnTo>
                  <a:pt x="3214" y="9578"/>
                </a:lnTo>
                <a:lnTo>
                  <a:pt x="3750" y="9042"/>
                </a:lnTo>
                <a:close/>
                <a:moveTo>
                  <a:pt x="6113" y="0"/>
                </a:moveTo>
                <a:cubicBezTo>
                  <a:pt x="5924" y="0"/>
                  <a:pt x="5766" y="158"/>
                  <a:pt x="5766" y="347"/>
                </a:cubicBezTo>
                <a:lnTo>
                  <a:pt x="5766" y="882"/>
                </a:lnTo>
                <a:lnTo>
                  <a:pt x="2647" y="2142"/>
                </a:lnTo>
                <a:lnTo>
                  <a:pt x="2332" y="1827"/>
                </a:lnTo>
                <a:cubicBezTo>
                  <a:pt x="2253" y="1749"/>
                  <a:pt x="2167" y="1709"/>
                  <a:pt x="2080" y="1709"/>
                </a:cubicBezTo>
                <a:cubicBezTo>
                  <a:pt x="1994" y="1709"/>
                  <a:pt x="1907" y="1749"/>
                  <a:pt x="1828" y="1827"/>
                </a:cubicBezTo>
                <a:cubicBezTo>
                  <a:pt x="1671" y="1985"/>
                  <a:pt x="1671" y="2174"/>
                  <a:pt x="1828" y="2331"/>
                </a:cubicBezTo>
                <a:lnTo>
                  <a:pt x="2143" y="2647"/>
                </a:lnTo>
                <a:lnTo>
                  <a:pt x="883" y="5765"/>
                </a:lnTo>
                <a:lnTo>
                  <a:pt x="379" y="5765"/>
                </a:lnTo>
                <a:cubicBezTo>
                  <a:pt x="158" y="5765"/>
                  <a:pt x="1" y="5923"/>
                  <a:pt x="1" y="6112"/>
                </a:cubicBezTo>
                <a:cubicBezTo>
                  <a:pt x="1" y="6301"/>
                  <a:pt x="158" y="6459"/>
                  <a:pt x="379" y="6459"/>
                </a:cubicBezTo>
                <a:lnTo>
                  <a:pt x="883" y="6459"/>
                </a:lnTo>
                <a:lnTo>
                  <a:pt x="2143" y="9578"/>
                </a:lnTo>
                <a:lnTo>
                  <a:pt x="1828" y="9893"/>
                </a:lnTo>
                <a:cubicBezTo>
                  <a:pt x="1671" y="10050"/>
                  <a:pt x="1671" y="10239"/>
                  <a:pt x="1828" y="10397"/>
                </a:cubicBezTo>
                <a:cubicBezTo>
                  <a:pt x="1907" y="10475"/>
                  <a:pt x="1994" y="10515"/>
                  <a:pt x="2080" y="10515"/>
                </a:cubicBezTo>
                <a:cubicBezTo>
                  <a:pt x="2167" y="10515"/>
                  <a:pt x="2253" y="10475"/>
                  <a:pt x="2332" y="10397"/>
                </a:cubicBezTo>
                <a:lnTo>
                  <a:pt x="2647" y="10082"/>
                </a:lnTo>
                <a:lnTo>
                  <a:pt x="5766" y="11342"/>
                </a:lnTo>
                <a:lnTo>
                  <a:pt x="5766" y="11877"/>
                </a:lnTo>
                <a:cubicBezTo>
                  <a:pt x="5766" y="12066"/>
                  <a:pt x="5924" y="12224"/>
                  <a:pt x="6113" y="12224"/>
                </a:cubicBezTo>
                <a:cubicBezTo>
                  <a:pt x="6302" y="12224"/>
                  <a:pt x="6459" y="12066"/>
                  <a:pt x="6459" y="11877"/>
                </a:cubicBezTo>
                <a:lnTo>
                  <a:pt x="6459" y="11405"/>
                </a:lnTo>
                <a:lnTo>
                  <a:pt x="9578" y="10145"/>
                </a:lnTo>
                <a:lnTo>
                  <a:pt x="9893" y="10460"/>
                </a:lnTo>
                <a:cubicBezTo>
                  <a:pt x="9972" y="10538"/>
                  <a:pt x="10067" y="10578"/>
                  <a:pt x="10157" y="10578"/>
                </a:cubicBezTo>
                <a:cubicBezTo>
                  <a:pt x="10248" y="10578"/>
                  <a:pt x="10334" y="10538"/>
                  <a:pt x="10397" y="10460"/>
                </a:cubicBezTo>
                <a:cubicBezTo>
                  <a:pt x="10555" y="10302"/>
                  <a:pt x="10555" y="10082"/>
                  <a:pt x="10397" y="9924"/>
                </a:cubicBezTo>
                <a:lnTo>
                  <a:pt x="10082" y="9609"/>
                </a:lnTo>
                <a:lnTo>
                  <a:pt x="11343" y="6522"/>
                </a:lnTo>
                <a:lnTo>
                  <a:pt x="11878" y="6522"/>
                </a:lnTo>
                <a:cubicBezTo>
                  <a:pt x="12067" y="6522"/>
                  <a:pt x="12225" y="6364"/>
                  <a:pt x="12225" y="6144"/>
                </a:cubicBezTo>
                <a:cubicBezTo>
                  <a:pt x="12225" y="5955"/>
                  <a:pt x="12067" y="5765"/>
                  <a:pt x="11878" y="5765"/>
                </a:cubicBezTo>
                <a:lnTo>
                  <a:pt x="11343" y="5765"/>
                </a:lnTo>
                <a:lnTo>
                  <a:pt x="10082" y="2647"/>
                </a:lnTo>
                <a:lnTo>
                  <a:pt x="10397" y="2331"/>
                </a:lnTo>
                <a:cubicBezTo>
                  <a:pt x="10555" y="2174"/>
                  <a:pt x="10555" y="1985"/>
                  <a:pt x="10397" y="1827"/>
                </a:cubicBezTo>
                <a:cubicBezTo>
                  <a:pt x="10319" y="1749"/>
                  <a:pt x="10232" y="1709"/>
                  <a:pt x="10145" y="1709"/>
                </a:cubicBezTo>
                <a:cubicBezTo>
                  <a:pt x="10059" y="1709"/>
                  <a:pt x="9972" y="1749"/>
                  <a:pt x="9893" y="1827"/>
                </a:cubicBezTo>
                <a:lnTo>
                  <a:pt x="9578" y="2142"/>
                </a:lnTo>
                <a:lnTo>
                  <a:pt x="6459" y="882"/>
                </a:lnTo>
                <a:lnTo>
                  <a:pt x="6459" y="347"/>
                </a:lnTo>
                <a:cubicBezTo>
                  <a:pt x="6459" y="158"/>
                  <a:pt x="6302" y="0"/>
                  <a:pt x="611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3" name="Google Shape;7493;p43"/>
          <p:cNvSpPr/>
          <p:nvPr/>
        </p:nvSpPr>
        <p:spPr>
          <a:xfrm>
            <a:off x="6928487" y="2510465"/>
            <a:ext cx="281215" cy="340732"/>
          </a:xfrm>
          <a:custGeom>
            <a:avLst/>
            <a:gdLst/>
            <a:ahLst/>
            <a:cxnLst/>
            <a:rect l="l" t="t" r="r" b="b"/>
            <a:pathLst>
              <a:path w="10083" h="12217" extrusionOk="0">
                <a:moveTo>
                  <a:pt x="5356" y="1001"/>
                </a:moveTo>
                <a:cubicBezTo>
                  <a:pt x="5577" y="1316"/>
                  <a:pt x="5734" y="1694"/>
                  <a:pt x="5734" y="2104"/>
                </a:cubicBezTo>
                <a:cubicBezTo>
                  <a:pt x="5734" y="2135"/>
                  <a:pt x="5734" y="2198"/>
                  <a:pt x="5766" y="2261"/>
                </a:cubicBezTo>
                <a:cubicBezTo>
                  <a:pt x="5624" y="2230"/>
                  <a:pt x="5498" y="2214"/>
                  <a:pt x="5372" y="2214"/>
                </a:cubicBezTo>
                <a:cubicBezTo>
                  <a:pt x="5246" y="2214"/>
                  <a:pt x="5120" y="2230"/>
                  <a:pt x="4978" y="2261"/>
                </a:cubicBezTo>
                <a:cubicBezTo>
                  <a:pt x="5010" y="2198"/>
                  <a:pt x="5010" y="2135"/>
                  <a:pt x="5010" y="2104"/>
                </a:cubicBezTo>
                <a:cubicBezTo>
                  <a:pt x="5041" y="1663"/>
                  <a:pt x="5167" y="1316"/>
                  <a:pt x="5356" y="1001"/>
                </a:cubicBezTo>
                <a:close/>
                <a:moveTo>
                  <a:pt x="3529" y="1474"/>
                </a:moveTo>
                <a:cubicBezTo>
                  <a:pt x="3876" y="1631"/>
                  <a:pt x="4159" y="1883"/>
                  <a:pt x="4380" y="2261"/>
                </a:cubicBezTo>
                <a:lnTo>
                  <a:pt x="4506" y="2356"/>
                </a:lnTo>
                <a:cubicBezTo>
                  <a:pt x="4254" y="2450"/>
                  <a:pt x="4033" y="2608"/>
                  <a:pt x="3844" y="2765"/>
                </a:cubicBezTo>
                <a:cubicBezTo>
                  <a:pt x="3844" y="2734"/>
                  <a:pt x="3844" y="2639"/>
                  <a:pt x="3781" y="2608"/>
                </a:cubicBezTo>
                <a:cubicBezTo>
                  <a:pt x="3592" y="2261"/>
                  <a:pt x="3529" y="1852"/>
                  <a:pt x="3529" y="1474"/>
                </a:cubicBezTo>
                <a:close/>
                <a:moveTo>
                  <a:pt x="7247" y="1474"/>
                </a:moveTo>
                <a:lnTo>
                  <a:pt x="7247" y="1474"/>
                </a:lnTo>
                <a:cubicBezTo>
                  <a:pt x="7310" y="1852"/>
                  <a:pt x="7215" y="2261"/>
                  <a:pt x="7026" y="2608"/>
                </a:cubicBezTo>
                <a:cubicBezTo>
                  <a:pt x="6995" y="2639"/>
                  <a:pt x="6995" y="2734"/>
                  <a:pt x="6995" y="2765"/>
                </a:cubicBezTo>
                <a:cubicBezTo>
                  <a:pt x="6806" y="2608"/>
                  <a:pt x="6554" y="2450"/>
                  <a:pt x="6301" y="2356"/>
                </a:cubicBezTo>
                <a:cubicBezTo>
                  <a:pt x="6301" y="2324"/>
                  <a:pt x="6364" y="2293"/>
                  <a:pt x="6396" y="2261"/>
                </a:cubicBezTo>
                <a:cubicBezTo>
                  <a:pt x="6585" y="1883"/>
                  <a:pt x="6900" y="1663"/>
                  <a:pt x="7247" y="1474"/>
                </a:cubicBezTo>
                <a:close/>
                <a:moveTo>
                  <a:pt x="2143" y="2797"/>
                </a:moveTo>
                <a:cubicBezTo>
                  <a:pt x="2521" y="2797"/>
                  <a:pt x="2930" y="2891"/>
                  <a:pt x="3277" y="3080"/>
                </a:cubicBezTo>
                <a:cubicBezTo>
                  <a:pt x="3309" y="3112"/>
                  <a:pt x="3403" y="3112"/>
                  <a:pt x="3435" y="3112"/>
                </a:cubicBezTo>
                <a:cubicBezTo>
                  <a:pt x="3277" y="3301"/>
                  <a:pt x="3119" y="3553"/>
                  <a:pt x="3056" y="3773"/>
                </a:cubicBezTo>
                <a:lnTo>
                  <a:pt x="2930" y="3647"/>
                </a:lnTo>
                <a:cubicBezTo>
                  <a:pt x="2584" y="3458"/>
                  <a:pt x="2332" y="3143"/>
                  <a:pt x="2143" y="2797"/>
                </a:cubicBezTo>
                <a:close/>
                <a:moveTo>
                  <a:pt x="8487" y="2822"/>
                </a:moveTo>
                <a:cubicBezTo>
                  <a:pt x="8536" y="2822"/>
                  <a:pt x="8585" y="2824"/>
                  <a:pt x="8633" y="2828"/>
                </a:cubicBezTo>
                <a:cubicBezTo>
                  <a:pt x="8475" y="3206"/>
                  <a:pt x="8192" y="3458"/>
                  <a:pt x="7845" y="3710"/>
                </a:cubicBezTo>
                <a:lnTo>
                  <a:pt x="7719" y="3836"/>
                </a:lnTo>
                <a:cubicBezTo>
                  <a:pt x="7656" y="3584"/>
                  <a:pt x="7499" y="3364"/>
                  <a:pt x="7341" y="3143"/>
                </a:cubicBezTo>
                <a:cubicBezTo>
                  <a:pt x="7373" y="3112"/>
                  <a:pt x="7404" y="3112"/>
                  <a:pt x="7499" y="3080"/>
                </a:cubicBezTo>
                <a:cubicBezTo>
                  <a:pt x="7801" y="2915"/>
                  <a:pt x="8152" y="2822"/>
                  <a:pt x="8487" y="2822"/>
                </a:cubicBezTo>
                <a:close/>
                <a:moveTo>
                  <a:pt x="2930" y="4309"/>
                </a:moveTo>
                <a:lnTo>
                  <a:pt x="2930" y="4309"/>
                </a:lnTo>
                <a:cubicBezTo>
                  <a:pt x="2899" y="4561"/>
                  <a:pt x="2899" y="4813"/>
                  <a:pt x="2930" y="5097"/>
                </a:cubicBezTo>
                <a:cubicBezTo>
                  <a:pt x="2899" y="5034"/>
                  <a:pt x="2804" y="5034"/>
                  <a:pt x="2773" y="5034"/>
                </a:cubicBezTo>
                <a:cubicBezTo>
                  <a:pt x="2363" y="5034"/>
                  <a:pt x="1985" y="4939"/>
                  <a:pt x="1670" y="4687"/>
                </a:cubicBezTo>
                <a:cubicBezTo>
                  <a:pt x="1985" y="4498"/>
                  <a:pt x="2363" y="4341"/>
                  <a:pt x="2773" y="4341"/>
                </a:cubicBezTo>
                <a:cubicBezTo>
                  <a:pt x="2804" y="4341"/>
                  <a:pt x="2899" y="4341"/>
                  <a:pt x="2930" y="4309"/>
                </a:cubicBezTo>
                <a:close/>
                <a:moveTo>
                  <a:pt x="7845" y="4309"/>
                </a:moveTo>
                <a:cubicBezTo>
                  <a:pt x="7877" y="4341"/>
                  <a:pt x="7971" y="4341"/>
                  <a:pt x="8003" y="4341"/>
                </a:cubicBezTo>
                <a:cubicBezTo>
                  <a:pt x="8412" y="4372"/>
                  <a:pt x="8790" y="4498"/>
                  <a:pt x="9105" y="4687"/>
                </a:cubicBezTo>
                <a:cubicBezTo>
                  <a:pt x="8790" y="4876"/>
                  <a:pt x="8412" y="5034"/>
                  <a:pt x="8003" y="5034"/>
                </a:cubicBezTo>
                <a:cubicBezTo>
                  <a:pt x="7971" y="5034"/>
                  <a:pt x="7877" y="5034"/>
                  <a:pt x="7845" y="5097"/>
                </a:cubicBezTo>
                <a:cubicBezTo>
                  <a:pt x="7877" y="4813"/>
                  <a:pt x="7877" y="4561"/>
                  <a:pt x="7845" y="4309"/>
                </a:cubicBezTo>
                <a:close/>
                <a:moveTo>
                  <a:pt x="5356" y="2923"/>
                </a:moveTo>
                <a:cubicBezTo>
                  <a:pt x="6364" y="2923"/>
                  <a:pt x="7152" y="3710"/>
                  <a:pt x="7152" y="4687"/>
                </a:cubicBezTo>
                <a:cubicBezTo>
                  <a:pt x="7152" y="5664"/>
                  <a:pt x="6364" y="6451"/>
                  <a:pt x="5356" y="6451"/>
                </a:cubicBezTo>
                <a:cubicBezTo>
                  <a:pt x="4380" y="6451"/>
                  <a:pt x="3592" y="5664"/>
                  <a:pt x="3592" y="4687"/>
                </a:cubicBezTo>
                <a:cubicBezTo>
                  <a:pt x="3592" y="3710"/>
                  <a:pt x="4380" y="2923"/>
                  <a:pt x="5356" y="2923"/>
                </a:cubicBezTo>
                <a:close/>
                <a:moveTo>
                  <a:pt x="3056" y="5601"/>
                </a:moveTo>
                <a:cubicBezTo>
                  <a:pt x="3119" y="5821"/>
                  <a:pt x="3277" y="6073"/>
                  <a:pt x="3435" y="6262"/>
                </a:cubicBezTo>
                <a:cubicBezTo>
                  <a:pt x="3403" y="6262"/>
                  <a:pt x="3309" y="6262"/>
                  <a:pt x="3277" y="6294"/>
                </a:cubicBezTo>
                <a:cubicBezTo>
                  <a:pt x="2985" y="6479"/>
                  <a:pt x="2649" y="6554"/>
                  <a:pt x="2324" y="6554"/>
                </a:cubicBezTo>
                <a:cubicBezTo>
                  <a:pt x="2263" y="6554"/>
                  <a:pt x="2203" y="6551"/>
                  <a:pt x="2143" y="6546"/>
                </a:cubicBezTo>
                <a:cubicBezTo>
                  <a:pt x="2300" y="6199"/>
                  <a:pt x="2584" y="5916"/>
                  <a:pt x="2930" y="5664"/>
                </a:cubicBezTo>
                <a:cubicBezTo>
                  <a:pt x="2962" y="5664"/>
                  <a:pt x="2993" y="5632"/>
                  <a:pt x="3056" y="5601"/>
                </a:cubicBezTo>
                <a:close/>
                <a:moveTo>
                  <a:pt x="7719" y="5601"/>
                </a:moveTo>
                <a:lnTo>
                  <a:pt x="7845" y="5727"/>
                </a:lnTo>
                <a:cubicBezTo>
                  <a:pt x="8192" y="5916"/>
                  <a:pt x="8444" y="6231"/>
                  <a:pt x="8633" y="6577"/>
                </a:cubicBezTo>
                <a:cubicBezTo>
                  <a:pt x="8571" y="6583"/>
                  <a:pt x="8509" y="6585"/>
                  <a:pt x="8447" y="6585"/>
                </a:cubicBezTo>
                <a:cubicBezTo>
                  <a:pt x="8124" y="6585"/>
                  <a:pt x="7789" y="6515"/>
                  <a:pt x="7499" y="6357"/>
                </a:cubicBezTo>
                <a:cubicBezTo>
                  <a:pt x="7467" y="6294"/>
                  <a:pt x="7373" y="6294"/>
                  <a:pt x="7341" y="6294"/>
                </a:cubicBezTo>
                <a:cubicBezTo>
                  <a:pt x="7499" y="6073"/>
                  <a:pt x="7625" y="5821"/>
                  <a:pt x="7719" y="5601"/>
                </a:cubicBezTo>
                <a:close/>
                <a:moveTo>
                  <a:pt x="3781" y="6609"/>
                </a:moveTo>
                <a:cubicBezTo>
                  <a:pt x="4002" y="6766"/>
                  <a:pt x="4222" y="6924"/>
                  <a:pt x="4474" y="7018"/>
                </a:cubicBezTo>
                <a:lnTo>
                  <a:pt x="4348" y="7144"/>
                </a:lnTo>
                <a:cubicBezTo>
                  <a:pt x="4159" y="7491"/>
                  <a:pt x="3844" y="7712"/>
                  <a:pt x="3466" y="7932"/>
                </a:cubicBezTo>
                <a:cubicBezTo>
                  <a:pt x="3529" y="7523"/>
                  <a:pt x="3592" y="7144"/>
                  <a:pt x="3750" y="6766"/>
                </a:cubicBezTo>
                <a:cubicBezTo>
                  <a:pt x="3781" y="6735"/>
                  <a:pt x="3781" y="6672"/>
                  <a:pt x="3781" y="6609"/>
                </a:cubicBezTo>
                <a:close/>
                <a:moveTo>
                  <a:pt x="6932" y="6609"/>
                </a:moveTo>
                <a:cubicBezTo>
                  <a:pt x="6932" y="6672"/>
                  <a:pt x="6932" y="6735"/>
                  <a:pt x="6995" y="6766"/>
                </a:cubicBezTo>
                <a:cubicBezTo>
                  <a:pt x="7184" y="7144"/>
                  <a:pt x="7247" y="7523"/>
                  <a:pt x="7215" y="7932"/>
                </a:cubicBezTo>
                <a:cubicBezTo>
                  <a:pt x="6869" y="7775"/>
                  <a:pt x="6585" y="7491"/>
                  <a:pt x="6364" y="7144"/>
                </a:cubicBezTo>
                <a:lnTo>
                  <a:pt x="6238" y="7018"/>
                </a:lnTo>
                <a:cubicBezTo>
                  <a:pt x="6522" y="6924"/>
                  <a:pt x="6743" y="6829"/>
                  <a:pt x="6932" y="6609"/>
                </a:cubicBezTo>
                <a:close/>
                <a:moveTo>
                  <a:pt x="5766" y="7176"/>
                </a:moveTo>
                <a:cubicBezTo>
                  <a:pt x="5766" y="7207"/>
                  <a:pt x="5734" y="7239"/>
                  <a:pt x="5734" y="7334"/>
                </a:cubicBezTo>
                <a:cubicBezTo>
                  <a:pt x="5734" y="7712"/>
                  <a:pt x="5608" y="8121"/>
                  <a:pt x="5356" y="8436"/>
                </a:cubicBezTo>
                <a:cubicBezTo>
                  <a:pt x="5167" y="8121"/>
                  <a:pt x="5010" y="7712"/>
                  <a:pt x="5010" y="7334"/>
                </a:cubicBezTo>
                <a:cubicBezTo>
                  <a:pt x="5010" y="7302"/>
                  <a:pt x="5010" y="7207"/>
                  <a:pt x="4978" y="7176"/>
                </a:cubicBezTo>
                <a:lnTo>
                  <a:pt x="4978" y="7176"/>
                </a:lnTo>
                <a:cubicBezTo>
                  <a:pt x="5120" y="7192"/>
                  <a:pt x="5246" y="7200"/>
                  <a:pt x="5372" y="7200"/>
                </a:cubicBezTo>
                <a:cubicBezTo>
                  <a:pt x="5498" y="7200"/>
                  <a:pt x="5624" y="7192"/>
                  <a:pt x="5766" y="7176"/>
                </a:cubicBezTo>
                <a:close/>
                <a:moveTo>
                  <a:pt x="7971" y="7460"/>
                </a:moveTo>
                <a:cubicBezTo>
                  <a:pt x="8790" y="7869"/>
                  <a:pt x="9357" y="8751"/>
                  <a:pt x="9357" y="9728"/>
                </a:cubicBezTo>
                <a:lnTo>
                  <a:pt x="9357" y="10295"/>
                </a:lnTo>
                <a:lnTo>
                  <a:pt x="8538" y="9444"/>
                </a:lnTo>
                <a:cubicBezTo>
                  <a:pt x="8460" y="9366"/>
                  <a:pt x="8365" y="9326"/>
                  <a:pt x="8271" y="9326"/>
                </a:cubicBezTo>
                <a:cubicBezTo>
                  <a:pt x="8176" y="9326"/>
                  <a:pt x="8082" y="9366"/>
                  <a:pt x="8003" y="9444"/>
                </a:cubicBezTo>
                <a:cubicBezTo>
                  <a:pt x="7845" y="9602"/>
                  <a:pt x="7845" y="9822"/>
                  <a:pt x="8003" y="9980"/>
                </a:cubicBezTo>
                <a:lnTo>
                  <a:pt x="8853" y="10799"/>
                </a:lnTo>
                <a:lnTo>
                  <a:pt x="8286" y="10799"/>
                </a:lnTo>
                <a:cubicBezTo>
                  <a:pt x="7152" y="10799"/>
                  <a:pt x="6144" y="10043"/>
                  <a:pt x="5829" y="8972"/>
                </a:cubicBezTo>
                <a:cubicBezTo>
                  <a:pt x="6049" y="8751"/>
                  <a:pt x="6207" y="8436"/>
                  <a:pt x="6301" y="8121"/>
                </a:cubicBezTo>
                <a:cubicBezTo>
                  <a:pt x="6617" y="8405"/>
                  <a:pt x="7026" y="8625"/>
                  <a:pt x="7467" y="8720"/>
                </a:cubicBezTo>
                <a:cubicBezTo>
                  <a:pt x="7487" y="8723"/>
                  <a:pt x="7507" y="8725"/>
                  <a:pt x="7526" y="8725"/>
                </a:cubicBezTo>
                <a:cubicBezTo>
                  <a:pt x="7694" y="8725"/>
                  <a:pt x="7849" y="8609"/>
                  <a:pt x="7877" y="8468"/>
                </a:cubicBezTo>
                <a:cubicBezTo>
                  <a:pt x="7971" y="8121"/>
                  <a:pt x="8003" y="7806"/>
                  <a:pt x="7971" y="7460"/>
                </a:cubicBezTo>
                <a:close/>
                <a:moveTo>
                  <a:pt x="2836" y="7365"/>
                </a:moveTo>
                <a:cubicBezTo>
                  <a:pt x="2804" y="7712"/>
                  <a:pt x="2804" y="8121"/>
                  <a:pt x="2930" y="8468"/>
                </a:cubicBezTo>
                <a:cubicBezTo>
                  <a:pt x="2956" y="8623"/>
                  <a:pt x="3089" y="8736"/>
                  <a:pt x="3258" y="8736"/>
                </a:cubicBezTo>
                <a:cubicBezTo>
                  <a:pt x="3294" y="8736"/>
                  <a:pt x="3332" y="8731"/>
                  <a:pt x="3372" y="8720"/>
                </a:cubicBezTo>
                <a:cubicBezTo>
                  <a:pt x="3781" y="8594"/>
                  <a:pt x="4159" y="8373"/>
                  <a:pt x="4506" y="8121"/>
                </a:cubicBezTo>
                <a:cubicBezTo>
                  <a:pt x="4632" y="8436"/>
                  <a:pt x="4789" y="8751"/>
                  <a:pt x="4978" y="8972"/>
                </a:cubicBezTo>
                <a:cubicBezTo>
                  <a:pt x="4569" y="10452"/>
                  <a:pt x="3277" y="11492"/>
                  <a:pt x="1828" y="11492"/>
                </a:cubicBezTo>
                <a:lnTo>
                  <a:pt x="1261" y="11492"/>
                </a:lnTo>
                <a:lnTo>
                  <a:pt x="2804" y="9980"/>
                </a:lnTo>
                <a:cubicBezTo>
                  <a:pt x="2962" y="9822"/>
                  <a:pt x="2962" y="9602"/>
                  <a:pt x="2804" y="9444"/>
                </a:cubicBezTo>
                <a:cubicBezTo>
                  <a:pt x="2726" y="9366"/>
                  <a:pt x="2639" y="9326"/>
                  <a:pt x="2552" y="9326"/>
                </a:cubicBezTo>
                <a:cubicBezTo>
                  <a:pt x="2466" y="9326"/>
                  <a:pt x="2379" y="9366"/>
                  <a:pt x="2300" y="9444"/>
                </a:cubicBezTo>
                <a:lnTo>
                  <a:pt x="757" y="10988"/>
                </a:lnTo>
                <a:lnTo>
                  <a:pt x="757" y="10452"/>
                </a:lnTo>
                <a:cubicBezTo>
                  <a:pt x="757" y="9066"/>
                  <a:pt x="1639" y="7838"/>
                  <a:pt x="2836" y="7365"/>
                </a:cubicBezTo>
                <a:close/>
                <a:moveTo>
                  <a:pt x="5388" y="1"/>
                </a:moveTo>
                <a:cubicBezTo>
                  <a:pt x="5301" y="1"/>
                  <a:pt x="5215" y="40"/>
                  <a:pt x="5136" y="119"/>
                </a:cubicBezTo>
                <a:cubicBezTo>
                  <a:pt x="4821" y="434"/>
                  <a:pt x="4569" y="781"/>
                  <a:pt x="4474" y="1222"/>
                </a:cubicBezTo>
                <a:cubicBezTo>
                  <a:pt x="4159" y="938"/>
                  <a:pt x="3750" y="718"/>
                  <a:pt x="3309" y="623"/>
                </a:cubicBezTo>
                <a:cubicBezTo>
                  <a:pt x="3289" y="620"/>
                  <a:pt x="3269" y="618"/>
                  <a:pt x="3250" y="618"/>
                </a:cubicBezTo>
                <a:cubicBezTo>
                  <a:pt x="3082" y="618"/>
                  <a:pt x="2927" y="734"/>
                  <a:pt x="2899" y="875"/>
                </a:cubicBezTo>
                <a:cubicBezTo>
                  <a:pt x="2773" y="1316"/>
                  <a:pt x="2773" y="1726"/>
                  <a:pt x="2836" y="2135"/>
                </a:cubicBezTo>
                <a:cubicBezTo>
                  <a:pt x="2646" y="2091"/>
                  <a:pt x="2449" y="2068"/>
                  <a:pt x="2252" y="2068"/>
                </a:cubicBezTo>
                <a:cubicBezTo>
                  <a:pt x="2024" y="2068"/>
                  <a:pt x="1795" y="2099"/>
                  <a:pt x="1576" y="2167"/>
                </a:cubicBezTo>
                <a:cubicBezTo>
                  <a:pt x="1513" y="2198"/>
                  <a:pt x="1418" y="2261"/>
                  <a:pt x="1387" y="2324"/>
                </a:cubicBezTo>
                <a:cubicBezTo>
                  <a:pt x="1355" y="2419"/>
                  <a:pt x="1324" y="2513"/>
                  <a:pt x="1355" y="2608"/>
                </a:cubicBezTo>
                <a:cubicBezTo>
                  <a:pt x="1481" y="3049"/>
                  <a:pt x="1670" y="3395"/>
                  <a:pt x="1954" y="3742"/>
                </a:cubicBezTo>
                <a:cubicBezTo>
                  <a:pt x="1544" y="3868"/>
                  <a:pt x="1166" y="4089"/>
                  <a:pt x="851" y="4404"/>
                </a:cubicBezTo>
                <a:cubicBezTo>
                  <a:pt x="694" y="4561"/>
                  <a:pt x="694" y="4782"/>
                  <a:pt x="851" y="4939"/>
                </a:cubicBezTo>
                <a:cubicBezTo>
                  <a:pt x="1166" y="5254"/>
                  <a:pt x="1513" y="5475"/>
                  <a:pt x="1954" y="5601"/>
                </a:cubicBezTo>
                <a:cubicBezTo>
                  <a:pt x="1670" y="5916"/>
                  <a:pt x="1418" y="6294"/>
                  <a:pt x="1355" y="6735"/>
                </a:cubicBezTo>
                <a:cubicBezTo>
                  <a:pt x="1324" y="6924"/>
                  <a:pt x="1418" y="7144"/>
                  <a:pt x="1576" y="7176"/>
                </a:cubicBezTo>
                <a:cubicBezTo>
                  <a:pt x="1639" y="7176"/>
                  <a:pt x="1670" y="7176"/>
                  <a:pt x="1702" y="7207"/>
                </a:cubicBezTo>
                <a:cubicBezTo>
                  <a:pt x="1418" y="7397"/>
                  <a:pt x="1198" y="7649"/>
                  <a:pt x="946" y="7869"/>
                </a:cubicBezTo>
                <a:cubicBezTo>
                  <a:pt x="379" y="8594"/>
                  <a:pt x="0" y="9507"/>
                  <a:pt x="0" y="10452"/>
                </a:cubicBezTo>
                <a:lnTo>
                  <a:pt x="0" y="11870"/>
                </a:lnTo>
                <a:cubicBezTo>
                  <a:pt x="0" y="12028"/>
                  <a:pt x="127" y="12185"/>
                  <a:pt x="284" y="12217"/>
                </a:cubicBezTo>
                <a:lnTo>
                  <a:pt x="1733" y="12217"/>
                </a:lnTo>
                <a:cubicBezTo>
                  <a:pt x="2647" y="12217"/>
                  <a:pt x="3561" y="11870"/>
                  <a:pt x="4254" y="11272"/>
                </a:cubicBezTo>
                <a:cubicBezTo>
                  <a:pt x="4726" y="10862"/>
                  <a:pt x="5104" y="10358"/>
                  <a:pt x="5325" y="9822"/>
                </a:cubicBezTo>
                <a:cubicBezTo>
                  <a:pt x="5892" y="10831"/>
                  <a:pt x="6995" y="11492"/>
                  <a:pt x="8129" y="11492"/>
                </a:cubicBezTo>
                <a:lnTo>
                  <a:pt x="9546" y="11492"/>
                </a:lnTo>
                <a:cubicBezTo>
                  <a:pt x="9862" y="11492"/>
                  <a:pt x="10019" y="11335"/>
                  <a:pt x="10019" y="11146"/>
                </a:cubicBezTo>
                <a:lnTo>
                  <a:pt x="10019" y="9728"/>
                </a:lnTo>
                <a:cubicBezTo>
                  <a:pt x="10019" y="8751"/>
                  <a:pt x="9578" y="7838"/>
                  <a:pt x="8885" y="7239"/>
                </a:cubicBezTo>
                <a:cubicBezTo>
                  <a:pt x="8979" y="7239"/>
                  <a:pt x="9074" y="7207"/>
                  <a:pt x="9200" y="7176"/>
                </a:cubicBezTo>
                <a:cubicBezTo>
                  <a:pt x="9389" y="7144"/>
                  <a:pt x="9515" y="6924"/>
                  <a:pt x="9420" y="6735"/>
                </a:cubicBezTo>
                <a:cubicBezTo>
                  <a:pt x="9294" y="6294"/>
                  <a:pt x="9105" y="5947"/>
                  <a:pt x="8822" y="5601"/>
                </a:cubicBezTo>
                <a:cubicBezTo>
                  <a:pt x="9231" y="5475"/>
                  <a:pt x="9610" y="5254"/>
                  <a:pt x="9925" y="4939"/>
                </a:cubicBezTo>
                <a:cubicBezTo>
                  <a:pt x="10082" y="4782"/>
                  <a:pt x="10082" y="4561"/>
                  <a:pt x="9925" y="4404"/>
                </a:cubicBezTo>
                <a:cubicBezTo>
                  <a:pt x="9610" y="4089"/>
                  <a:pt x="9263" y="3868"/>
                  <a:pt x="8822" y="3742"/>
                </a:cubicBezTo>
                <a:cubicBezTo>
                  <a:pt x="9105" y="3427"/>
                  <a:pt x="9357" y="3049"/>
                  <a:pt x="9420" y="2608"/>
                </a:cubicBezTo>
                <a:cubicBezTo>
                  <a:pt x="9452" y="2419"/>
                  <a:pt x="9357" y="2198"/>
                  <a:pt x="9200" y="2167"/>
                </a:cubicBezTo>
                <a:cubicBezTo>
                  <a:pt x="8964" y="2099"/>
                  <a:pt x="8727" y="2068"/>
                  <a:pt x="8501" y="2068"/>
                </a:cubicBezTo>
                <a:cubicBezTo>
                  <a:pt x="8304" y="2068"/>
                  <a:pt x="8115" y="2091"/>
                  <a:pt x="7940" y="2135"/>
                </a:cubicBezTo>
                <a:cubicBezTo>
                  <a:pt x="8003" y="1694"/>
                  <a:pt x="8003" y="1253"/>
                  <a:pt x="7877" y="875"/>
                </a:cubicBezTo>
                <a:cubicBezTo>
                  <a:pt x="7851" y="719"/>
                  <a:pt x="7718" y="607"/>
                  <a:pt x="7567" y="607"/>
                </a:cubicBezTo>
                <a:cubicBezTo>
                  <a:pt x="7534" y="607"/>
                  <a:pt x="7501" y="612"/>
                  <a:pt x="7467" y="623"/>
                </a:cubicBezTo>
                <a:cubicBezTo>
                  <a:pt x="7026" y="749"/>
                  <a:pt x="6680" y="938"/>
                  <a:pt x="6301" y="1222"/>
                </a:cubicBezTo>
                <a:cubicBezTo>
                  <a:pt x="6207" y="844"/>
                  <a:pt x="5955" y="434"/>
                  <a:pt x="5640" y="119"/>
                </a:cubicBezTo>
                <a:cubicBezTo>
                  <a:pt x="5561" y="40"/>
                  <a:pt x="5474" y="1"/>
                  <a:pt x="538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4" name="Google Shape;7494;p43"/>
          <p:cNvSpPr/>
          <p:nvPr/>
        </p:nvSpPr>
        <p:spPr>
          <a:xfrm>
            <a:off x="7737361" y="2098138"/>
            <a:ext cx="340927" cy="337887"/>
          </a:xfrm>
          <a:custGeom>
            <a:avLst/>
            <a:gdLst/>
            <a:ahLst/>
            <a:cxnLst/>
            <a:rect l="l" t="t" r="r" b="b"/>
            <a:pathLst>
              <a:path w="12224" h="12115" extrusionOk="0">
                <a:moveTo>
                  <a:pt x="3245" y="741"/>
                </a:moveTo>
                <a:cubicBezTo>
                  <a:pt x="3497" y="993"/>
                  <a:pt x="3938" y="1465"/>
                  <a:pt x="3938" y="2033"/>
                </a:cubicBezTo>
                <a:cubicBezTo>
                  <a:pt x="3938" y="2568"/>
                  <a:pt x="3497" y="3104"/>
                  <a:pt x="3245" y="3324"/>
                </a:cubicBezTo>
                <a:cubicBezTo>
                  <a:pt x="2962" y="3041"/>
                  <a:pt x="2520" y="2568"/>
                  <a:pt x="2520" y="2033"/>
                </a:cubicBezTo>
                <a:cubicBezTo>
                  <a:pt x="2520" y="1528"/>
                  <a:pt x="2962" y="993"/>
                  <a:pt x="3245" y="741"/>
                </a:cubicBezTo>
                <a:close/>
                <a:moveTo>
                  <a:pt x="8979" y="741"/>
                </a:moveTo>
                <a:cubicBezTo>
                  <a:pt x="9263" y="993"/>
                  <a:pt x="9704" y="1465"/>
                  <a:pt x="9704" y="2033"/>
                </a:cubicBezTo>
                <a:cubicBezTo>
                  <a:pt x="9704" y="2568"/>
                  <a:pt x="9263" y="3104"/>
                  <a:pt x="8979" y="3324"/>
                </a:cubicBezTo>
                <a:cubicBezTo>
                  <a:pt x="8695" y="3041"/>
                  <a:pt x="8286" y="2568"/>
                  <a:pt x="8286" y="2033"/>
                </a:cubicBezTo>
                <a:cubicBezTo>
                  <a:pt x="8286" y="1528"/>
                  <a:pt x="8758" y="993"/>
                  <a:pt x="8979" y="741"/>
                </a:cubicBezTo>
                <a:close/>
                <a:moveTo>
                  <a:pt x="1827" y="3482"/>
                </a:moveTo>
                <a:cubicBezTo>
                  <a:pt x="2394" y="3482"/>
                  <a:pt x="2899" y="3954"/>
                  <a:pt x="2899" y="4553"/>
                </a:cubicBezTo>
                <a:lnTo>
                  <a:pt x="2899" y="4899"/>
                </a:lnTo>
                <a:lnTo>
                  <a:pt x="2520" y="4899"/>
                </a:lnTo>
                <a:cubicBezTo>
                  <a:pt x="1922" y="4899"/>
                  <a:pt x="1449" y="4427"/>
                  <a:pt x="1449" y="3828"/>
                </a:cubicBezTo>
                <a:lnTo>
                  <a:pt x="1449" y="3482"/>
                </a:lnTo>
                <a:close/>
                <a:moveTo>
                  <a:pt x="5041" y="3482"/>
                </a:moveTo>
                <a:lnTo>
                  <a:pt x="5041" y="3828"/>
                </a:lnTo>
                <a:cubicBezTo>
                  <a:pt x="5041" y="4427"/>
                  <a:pt x="4568" y="4899"/>
                  <a:pt x="3970" y="4899"/>
                </a:cubicBezTo>
                <a:lnTo>
                  <a:pt x="3623" y="4899"/>
                </a:lnTo>
                <a:lnTo>
                  <a:pt x="3623" y="4553"/>
                </a:lnTo>
                <a:cubicBezTo>
                  <a:pt x="3623" y="3954"/>
                  <a:pt x="4096" y="3482"/>
                  <a:pt x="4694" y="3482"/>
                </a:cubicBezTo>
                <a:close/>
                <a:moveTo>
                  <a:pt x="7561" y="3482"/>
                </a:moveTo>
                <a:cubicBezTo>
                  <a:pt x="8160" y="3482"/>
                  <a:pt x="8632" y="3954"/>
                  <a:pt x="8632" y="4553"/>
                </a:cubicBezTo>
                <a:lnTo>
                  <a:pt x="8632" y="4899"/>
                </a:lnTo>
                <a:lnTo>
                  <a:pt x="8286" y="4899"/>
                </a:lnTo>
                <a:cubicBezTo>
                  <a:pt x="7687" y="4899"/>
                  <a:pt x="7215" y="4427"/>
                  <a:pt x="7215" y="3828"/>
                </a:cubicBezTo>
                <a:lnTo>
                  <a:pt x="7215" y="3482"/>
                </a:lnTo>
                <a:close/>
                <a:moveTo>
                  <a:pt x="10806" y="3482"/>
                </a:moveTo>
                <a:lnTo>
                  <a:pt x="10806" y="3828"/>
                </a:lnTo>
                <a:cubicBezTo>
                  <a:pt x="10806" y="4427"/>
                  <a:pt x="10334" y="4899"/>
                  <a:pt x="9735" y="4899"/>
                </a:cubicBezTo>
                <a:lnTo>
                  <a:pt x="9389" y="4899"/>
                </a:lnTo>
                <a:lnTo>
                  <a:pt x="9389" y="4553"/>
                </a:lnTo>
                <a:cubicBezTo>
                  <a:pt x="9389" y="3954"/>
                  <a:pt x="9861" y="3482"/>
                  <a:pt x="10428" y="3482"/>
                </a:cubicBezTo>
                <a:close/>
                <a:moveTo>
                  <a:pt x="1827" y="5624"/>
                </a:moveTo>
                <a:cubicBezTo>
                  <a:pt x="2394" y="5624"/>
                  <a:pt x="2899" y="6065"/>
                  <a:pt x="2899" y="6664"/>
                </a:cubicBezTo>
                <a:lnTo>
                  <a:pt x="2899" y="7042"/>
                </a:lnTo>
                <a:lnTo>
                  <a:pt x="2520" y="7042"/>
                </a:lnTo>
                <a:cubicBezTo>
                  <a:pt x="1922" y="7042"/>
                  <a:pt x="1449" y="6569"/>
                  <a:pt x="1449" y="5971"/>
                </a:cubicBezTo>
                <a:lnTo>
                  <a:pt x="1449" y="5624"/>
                </a:lnTo>
                <a:close/>
                <a:moveTo>
                  <a:pt x="7561" y="5624"/>
                </a:moveTo>
                <a:cubicBezTo>
                  <a:pt x="8160" y="5624"/>
                  <a:pt x="8632" y="6065"/>
                  <a:pt x="8632" y="6664"/>
                </a:cubicBezTo>
                <a:lnTo>
                  <a:pt x="8632" y="7042"/>
                </a:lnTo>
                <a:lnTo>
                  <a:pt x="8286" y="7042"/>
                </a:lnTo>
                <a:cubicBezTo>
                  <a:pt x="7687" y="7042"/>
                  <a:pt x="7215" y="6569"/>
                  <a:pt x="7215" y="5971"/>
                </a:cubicBezTo>
                <a:lnTo>
                  <a:pt x="7215" y="5624"/>
                </a:lnTo>
                <a:close/>
                <a:moveTo>
                  <a:pt x="5009" y="5656"/>
                </a:moveTo>
                <a:lnTo>
                  <a:pt x="5009" y="6002"/>
                </a:lnTo>
                <a:cubicBezTo>
                  <a:pt x="5009" y="6601"/>
                  <a:pt x="4537" y="7073"/>
                  <a:pt x="3938" y="7073"/>
                </a:cubicBezTo>
                <a:lnTo>
                  <a:pt x="3592" y="7073"/>
                </a:lnTo>
                <a:lnTo>
                  <a:pt x="3592" y="6727"/>
                </a:lnTo>
                <a:cubicBezTo>
                  <a:pt x="3592" y="6128"/>
                  <a:pt x="4064" y="5656"/>
                  <a:pt x="4663" y="5656"/>
                </a:cubicBezTo>
                <a:close/>
                <a:moveTo>
                  <a:pt x="10806" y="5656"/>
                </a:moveTo>
                <a:lnTo>
                  <a:pt x="10806" y="6002"/>
                </a:lnTo>
                <a:cubicBezTo>
                  <a:pt x="10806" y="6601"/>
                  <a:pt x="10334" y="7073"/>
                  <a:pt x="9735" y="7073"/>
                </a:cubicBezTo>
                <a:lnTo>
                  <a:pt x="9389" y="7073"/>
                </a:lnTo>
                <a:lnTo>
                  <a:pt x="9389" y="6727"/>
                </a:lnTo>
                <a:cubicBezTo>
                  <a:pt x="9389" y="6128"/>
                  <a:pt x="9861" y="5656"/>
                  <a:pt x="10428" y="5656"/>
                </a:cubicBezTo>
                <a:close/>
                <a:moveTo>
                  <a:pt x="1827" y="7766"/>
                </a:moveTo>
                <a:cubicBezTo>
                  <a:pt x="2394" y="7766"/>
                  <a:pt x="2899" y="8239"/>
                  <a:pt x="2899" y="8838"/>
                </a:cubicBezTo>
                <a:lnTo>
                  <a:pt x="2899" y="9184"/>
                </a:lnTo>
                <a:lnTo>
                  <a:pt x="2520" y="9184"/>
                </a:lnTo>
                <a:cubicBezTo>
                  <a:pt x="1922" y="9184"/>
                  <a:pt x="1449" y="8712"/>
                  <a:pt x="1449" y="8144"/>
                </a:cubicBezTo>
                <a:lnTo>
                  <a:pt x="1449" y="7766"/>
                </a:lnTo>
                <a:close/>
                <a:moveTo>
                  <a:pt x="5041" y="7766"/>
                </a:moveTo>
                <a:lnTo>
                  <a:pt x="5041" y="8144"/>
                </a:lnTo>
                <a:cubicBezTo>
                  <a:pt x="5041" y="8712"/>
                  <a:pt x="4568" y="9184"/>
                  <a:pt x="3970" y="9184"/>
                </a:cubicBezTo>
                <a:lnTo>
                  <a:pt x="3623" y="9184"/>
                </a:lnTo>
                <a:lnTo>
                  <a:pt x="3623" y="8838"/>
                </a:lnTo>
                <a:cubicBezTo>
                  <a:pt x="3623" y="8239"/>
                  <a:pt x="4096" y="7766"/>
                  <a:pt x="4694" y="7766"/>
                </a:cubicBezTo>
                <a:close/>
                <a:moveTo>
                  <a:pt x="7561" y="7766"/>
                </a:moveTo>
                <a:cubicBezTo>
                  <a:pt x="8160" y="7766"/>
                  <a:pt x="8632" y="8239"/>
                  <a:pt x="8632" y="8838"/>
                </a:cubicBezTo>
                <a:lnTo>
                  <a:pt x="8632" y="9184"/>
                </a:lnTo>
                <a:lnTo>
                  <a:pt x="8286" y="9184"/>
                </a:lnTo>
                <a:cubicBezTo>
                  <a:pt x="7687" y="9184"/>
                  <a:pt x="7215" y="8712"/>
                  <a:pt x="7215" y="8144"/>
                </a:cubicBezTo>
                <a:lnTo>
                  <a:pt x="7215" y="7766"/>
                </a:lnTo>
                <a:close/>
                <a:moveTo>
                  <a:pt x="10806" y="7766"/>
                </a:moveTo>
                <a:lnTo>
                  <a:pt x="10806" y="8144"/>
                </a:lnTo>
                <a:cubicBezTo>
                  <a:pt x="10806" y="8712"/>
                  <a:pt x="10334" y="9184"/>
                  <a:pt x="9735" y="9184"/>
                </a:cubicBezTo>
                <a:lnTo>
                  <a:pt x="9389" y="9184"/>
                </a:lnTo>
                <a:lnTo>
                  <a:pt x="9389" y="8838"/>
                </a:lnTo>
                <a:cubicBezTo>
                  <a:pt x="9389" y="8239"/>
                  <a:pt x="9861" y="7766"/>
                  <a:pt x="10428" y="7766"/>
                </a:cubicBezTo>
                <a:close/>
                <a:moveTo>
                  <a:pt x="3214" y="0"/>
                </a:moveTo>
                <a:cubicBezTo>
                  <a:pt x="3135" y="0"/>
                  <a:pt x="3056" y="16"/>
                  <a:pt x="2993" y="48"/>
                </a:cubicBezTo>
                <a:cubicBezTo>
                  <a:pt x="2962" y="79"/>
                  <a:pt x="1796" y="961"/>
                  <a:pt x="1796" y="2127"/>
                </a:cubicBezTo>
                <a:cubicBezTo>
                  <a:pt x="1796" y="2379"/>
                  <a:pt x="1827" y="2663"/>
                  <a:pt x="1953" y="2852"/>
                </a:cubicBezTo>
                <a:lnTo>
                  <a:pt x="1071" y="2852"/>
                </a:lnTo>
                <a:cubicBezTo>
                  <a:pt x="882" y="2852"/>
                  <a:pt x="725" y="3009"/>
                  <a:pt x="725" y="3198"/>
                </a:cubicBezTo>
                <a:lnTo>
                  <a:pt x="725" y="3923"/>
                </a:lnTo>
                <a:cubicBezTo>
                  <a:pt x="725" y="4301"/>
                  <a:pt x="851" y="4710"/>
                  <a:pt x="1071" y="4994"/>
                </a:cubicBezTo>
                <a:cubicBezTo>
                  <a:pt x="882" y="4994"/>
                  <a:pt x="725" y="5152"/>
                  <a:pt x="725" y="5341"/>
                </a:cubicBezTo>
                <a:lnTo>
                  <a:pt x="725" y="6034"/>
                </a:lnTo>
                <a:cubicBezTo>
                  <a:pt x="725" y="6443"/>
                  <a:pt x="851" y="6821"/>
                  <a:pt x="1071" y="7105"/>
                </a:cubicBezTo>
                <a:cubicBezTo>
                  <a:pt x="882" y="7105"/>
                  <a:pt x="725" y="7262"/>
                  <a:pt x="725" y="7451"/>
                </a:cubicBezTo>
                <a:lnTo>
                  <a:pt x="725" y="8176"/>
                </a:lnTo>
                <a:cubicBezTo>
                  <a:pt x="725" y="9153"/>
                  <a:pt x="1512" y="9940"/>
                  <a:pt x="2489" y="9940"/>
                </a:cubicBezTo>
                <a:lnTo>
                  <a:pt x="2836" y="9940"/>
                </a:lnTo>
                <a:lnTo>
                  <a:pt x="2836" y="11389"/>
                </a:lnTo>
                <a:lnTo>
                  <a:pt x="378" y="11389"/>
                </a:lnTo>
                <a:cubicBezTo>
                  <a:pt x="158" y="11389"/>
                  <a:pt x="0" y="11547"/>
                  <a:pt x="0" y="11768"/>
                </a:cubicBezTo>
                <a:cubicBezTo>
                  <a:pt x="0" y="11957"/>
                  <a:pt x="158" y="12114"/>
                  <a:pt x="378" y="12114"/>
                </a:cubicBezTo>
                <a:lnTo>
                  <a:pt x="11814" y="12114"/>
                </a:lnTo>
                <a:cubicBezTo>
                  <a:pt x="12035" y="12114"/>
                  <a:pt x="12192" y="11957"/>
                  <a:pt x="12192" y="11768"/>
                </a:cubicBezTo>
                <a:cubicBezTo>
                  <a:pt x="12224" y="11547"/>
                  <a:pt x="12066" y="11389"/>
                  <a:pt x="11846" y="11389"/>
                </a:cubicBezTo>
                <a:lnTo>
                  <a:pt x="9389" y="11389"/>
                </a:lnTo>
                <a:lnTo>
                  <a:pt x="9389" y="9940"/>
                </a:lnTo>
                <a:lnTo>
                  <a:pt x="9735" y="9940"/>
                </a:lnTo>
                <a:cubicBezTo>
                  <a:pt x="10712" y="9940"/>
                  <a:pt x="11499" y="9153"/>
                  <a:pt x="11499" y="8176"/>
                </a:cubicBezTo>
                <a:lnTo>
                  <a:pt x="11499" y="7451"/>
                </a:lnTo>
                <a:cubicBezTo>
                  <a:pt x="11499" y="7262"/>
                  <a:pt x="11342" y="7105"/>
                  <a:pt x="11153" y="7105"/>
                </a:cubicBezTo>
                <a:cubicBezTo>
                  <a:pt x="11373" y="6790"/>
                  <a:pt x="11499" y="6443"/>
                  <a:pt x="11499" y="6034"/>
                </a:cubicBezTo>
                <a:lnTo>
                  <a:pt x="11499" y="5341"/>
                </a:lnTo>
                <a:cubicBezTo>
                  <a:pt x="11499" y="5152"/>
                  <a:pt x="11342" y="4994"/>
                  <a:pt x="11153" y="4994"/>
                </a:cubicBezTo>
                <a:cubicBezTo>
                  <a:pt x="11373" y="4679"/>
                  <a:pt x="11499" y="4301"/>
                  <a:pt x="11499" y="3923"/>
                </a:cubicBezTo>
                <a:lnTo>
                  <a:pt x="11499" y="3198"/>
                </a:lnTo>
                <a:cubicBezTo>
                  <a:pt x="11499" y="3009"/>
                  <a:pt x="11342" y="2852"/>
                  <a:pt x="11153" y="2852"/>
                </a:cubicBezTo>
                <a:lnTo>
                  <a:pt x="10271" y="2852"/>
                </a:lnTo>
                <a:cubicBezTo>
                  <a:pt x="10365" y="2631"/>
                  <a:pt x="10428" y="2379"/>
                  <a:pt x="10428" y="2127"/>
                </a:cubicBezTo>
                <a:cubicBezTo>
                  <a:pt x="10428" y="993"/>
                  <a:pt x="9263" y="79"/>
                  <a:pt x="9231" y="48"/>
                </a:cubicBezTo>
                <a:cubicBezTo>
                  <a:pt x="9168" y="16"/>
                  <a:pt x="9089" y="0"/>
                  <a:pt x="9010" y="0"/>
                </a:cubicBezTo>
                <a:cubicBezTo>
                  <a:pt x="8932" y="0"/>
                  <a:pt x="8853" y="16"/>
                  <a:pt x="8790" y="48"/>
                </a:cubicBezTo>
                <a:cubicBezTo>
                  <a:pt x="8758" y="79"/>
                  <a:pt x="7561" y="961"/>
                  <a:pt x="7561" y="2127"/>
                </a:cubicBezTo>
                <a:cubicBezTo>
                  <a:pt x="7561" y="2379"/>
                  <a:pt x="7624" y="2663"/>
                  <a:pt x="7719" y="2852"/>
                </a:cubicBezTo>
                <a:lnTo>
                  <a:pt x="6868" y="2852"/>
                </a:lnTo>
                <a:cubicBezTo>
                  <a:pt x="6679" y="2852"/>
                  <a:pt x="6522" y="3009"/>
                  <a:pt x="6522" y="3198"/>
                </a:cubicBezTo>
                <a:lnTo>
                  <a:pt x="6522" y="3923"/>
                </a:lnTo>
                <a:cubicBezTo>
                  <a:pt x="6522" y="4301"/>
                  <a:pt x="6616" y="4710"/>
                  <a:pt x="6868" y="4994"/>
                </a:cubicBezTo>
                <a:cubicBezTo>
                  <a:pt x="6679" y="4994"/>
                  <a:pt x="6522" y="5152"/>
                  <a:pt x="6522" y="5341"/>
                </a:cubicBezTo>
                <a:lnTo>
                  <a:pt x="6522" y="6034"/>
                </a:lnTo>
                <a:cubicBezTo>
                  <a:pt x="6522" y="6443"/>
                  <a:pt x="6616" y="6821"/>
                  <a:pt x="6868" y="7105"/>
                </a:cubicBezTo>
                <a:cubicBezTo>
                  <a:pt x="6679" y="7105"/>
                  <a:pt x="6522" y="7262"/>
                  <a:pt x="6522" y="7451"/>
                </a:cubicBezTo>
                <a:lnTo>
                  <a:pt x="6522" y="8176"/>
                </a:lnTo>
                <a:cubicBezTo>
                  <a:pt x="6522" y="9153"/>
                  <a:pt x="7309" y="9940"/>
                  <a:pt x="8286" y="9940"/>
                </a:cubicBezTo>
                <a:lnTo>
                  <a:pt x="8632" y="9940"/>
                </a:lnTo>
                <a:lnTo>
                  <a:pt x="8632" y="11389"/>
                </a:lnTo>
                <a:lnTo>
                  <a:pt x="3592" y="11389"/>
                </a:lnTo>
                <a:lnTo>
                  <a:pt x="3592" y="9940"/>
                </a:lnTo>
                <a:lnTo>
                  <a:pt x="3938" y="9940"/>
                </a:lnTo>
                <a:cubicBezTo>
                  <a:pt x="4946" y="9940"/>
                  <a:pt x="5734" y="9153"/>
                  <a:pt x="5734" y="8176"/>
                </a:cubicBezTo>
                <a:lnTo>
                  <a:pt x="5734" y="7451"/>
                </a:lnTo>
                <a:cubicBezTo>
                  <a:pt x="5734" y="7262"/>
                  <a:pt x="5576" y="7105"/>
                  <a:pt x="5356" y="7105"/>
                </a:cubicBezTo>
                <a:cubicBezTo>
                  <a:pt x="5608" y="6790"/>
                  <a:pt x="5734" y="6443"/>
                  <a:pt x="5734" y="6034"/>
                </a:cubicBezTo>
                <a:lnTo>
                  <a:pt x="5734" y="5341"/>
                </a:lnTo>
                <a:cubicBezTo>
                  <a:pt x="5734" y="5152"/>
                  <a:pt x="5576" y="4994"/>
                  <a:pt x="5356" y="4994"/>
                </a:cubicBezTo>
                <a:cubicBezTo>
                  <a:pt x="5608" y="4679"/>
                  <a:pt x="5734" y="4301"/>
                  <a:pt x="5734" y="3923"/>
                </a:cubicBezTo>
                <a:lnTo>
                  <a:pt x="5734" y="3198"/>
                </a:lnTo>
                <a:cubicBezTo>
                  <a:pt x="5734" y="3009"/>
                  <a:pt x="5576" y="2852"/>
                  <a:pt x="5356" y="2852"/>
                </a:cubicBezTo>
                <a:lnTo>
                  <a:pt x="4505" y="2852"/>
                </a:lnTo>
                <a:cubicBezTo>
                  <a:pt x="4568" y="2631"/>
                  <a:pt x="4663" y="2379"/>
                  <a:pt x="4663" y="2127"/>
                </a:cubicBezTo>
                <a:cubicBezTo>
                  <a:pt x="4663" y="993"/>
                  <a:pt x="3466" y="79"/>
                  <a:pt x="3434" y="48"/>
                </a:cubicBezTo>
                <a:cubicBezTo>
                  <a:pt x="3371" y="16"/>
                  <a:pt x="3292" y="0"/>
                  <a:pt x="321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5" name="Google Shape;7495;p43"/>
          <p:cNvSpPr/>
          <p:nvPr/>
        </p:nvSpPr>
        <p:spPr>
          <a:xfrm>
            <a:off x="1072928" y="3036728"/>
            <a:ext cx="259238" cy="337441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96" name="Google Shape;7496;p43"/>
          <p:cNvGrpSpPr/>
          <p:nvPr/>
        </p:nvGrpSpPr>
        <p:grpSpPr>
          <a:xfrm>
            <a:off x="1032281" y="3453878"/>
            <a:ext cx="341820" cy="339310"/>
            <a:chOff x="-21322300" y="3693325"/>
            <a:chExt cx="306400" cy="304150"/>
          </a:xfrm>
        </p:grpSpPr>
        <p:sp>
          <p:nvSpPr>
            <p:cNvPr id="7497" name="Google Shape;7497;p43"/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43"/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43"/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43"/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1" name="Google Shape;7501;p43"/>
          <p:cNvGrpSpPr/>
          <p:nvPr/>
        </p:nvGrpSpPr>
        <p:grpSpPr>
          <a:xfrm>
            <a:off x="1031835" y="3881711"/>
            <a:ext cx="342712" cy="318978"/>
            <a:chOff x="-21322300" y="4077125"/>
            <a:chExt cx="307200" cy="285925"/>
          </a:xfrm>
        </p:grpSpPr>
        <p:sp>
          <p:nvSpPr>
            <p:cNvPr id="7502" name="Google Shape;7502;p43"/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43"/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43"/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43"/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43"/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43"/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43"/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43"/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43"/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43"/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43"/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43"/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4" name="Google Shape;7514;p43"/>
          <p:cNvGrpSpPr/>
          <p:nvPr/>
        </p:nvGrpSpPr>
        <p:grpSpPr>
          <a:xfrm>
            <a:off x="3128343" y="3035374"/>
            <a:ext cx="340955" cy="339868"/>
            <a:chOff x="-19394200" y="3333800"/>
            <a:chExt cx="305625" cy="304650"/>
          </a:xfrm>
        </p:grpSpPr>
        <p:sp>
          <p:nvSpPr>
            <p:cNvPr id="7515" name="Google Shape;7515;p43"/>
            <p:cNvSpPr/>
            <p:nvPr/>
          </p:nvSpPr>
          <p:spPr>
            <a:xfrm>
              <a:off x="-19206750" y="3495850"/>
              <a:ext cx="82725" cy="18150"/>
            </a:xfrm>
            <a:custGeom>
              <a:avLst/>
              <a:gdLst/>
              <a:ahLst/>
              <a:cxnLst/>
              <a:rect l="l" t="t" r="r" b="b"/>
              <a:pathLst>
                <a:path w="3309" h="726" extrusionOk="0">
                  <a:moveTo>
                    <a:pt x="1" y="1"/>
                  </a:moveTo>
                  <a:cubicBezTo>
                    <a:pt x="158" y="190"/>
                    <a:pt x="284" y="442"/>
                    <a:pt x="316" y="725"/>
                  </a:cubicBezTo>
                  <a:lnTo>
                    <a:pt x="2836" y="725"/>
                  </a:lnTo>
                  <a:cubicBezTo>
                    <a:pt x="3309" y="725"/>
                    <a:pt x="3309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43"/>
            <p:cNvSpPr/>
            <p:nvPr/>
          </p:nvSpPr>
          <p:spPr>
            <a:xfrm>
              <a:off x="-19205950" y="3532875"/>
              <a:ext cx="64600" cy="17350"/>
            </a:xfrm>
            <a:custGeom>
              <a:avLst/>
              <a:gdLst/>
              <a:ahLst/>
              <a:cxnLst/>
              <a:rect l="l" t="t" r="r" b="b"/>
              <a:pathLst>
                <a:path w="2584" h="694" extrusionOk="0">
                  <a:moveTo>
                    <a:pt x="315" y="0"/>
                  </a:moveTo>
                  <a:cubicBezTo>
                    <a:pt x="252" y="252"/>
                    <a:pt x="126" y="504"/>
                    <a:pt x="0" y="693"/>
                  </a:cubicBezTo>
                  <a:lnTo>
                    <a:pt x="2111" y="693"/>
                  </a:lnTo>
                  <a:cubicBezTo>
                    <a:pt x="2583" y="693"/>
                    <a:pt x="2583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43"/>
            <p:cNvSpPr/>
            <p:nvPr/>
          </p:nvSpPr>
          <p:spPr>
            <a:xfrm>
              <a:off x="-19323325" y="3568325"/>
              <a:ext cx="163850" cy="17350"/>
            </a:xfrm>
            <a:custGeom>
              <a:avLst/>
              <a:gdLst/>
              <a:ahLst/>
              <a:cxnLst/>
              <a:rect l="l" t="t" r="r" b="b"/>
              <a:pathLst>
                <a:path w="6554" h="694" extrusionOk="0">
                  <a:moveTo>
                    <a:pt x="379" y="0"/>
                  </a:moveTo>
                  <a:cubicBezTo>
                    <a:pt x="221" y="0"/>
                    <a:pt x="95" y="95"/>
                    <a:pt x="32" y="252"/>
                  </a:cubicBezTo>
                  <a:cubicBezTo>
                    <a:pt x="1" y="410"/>
                    <a:pt x="95" y="693"/>
                    <a:pt x="379" y="693"/>
                  </a:cubicBezTo>
                  <a:lnTo>
                    <a:pt x="6081" y="693"/>
                  </a:lnTo>
                  <a:cubicBezTo>
                    <a:pt x="6554" y="693"/>
                    <a:pt x="6554" y="0"/>
                    <a:pt x="6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43"/>
            <p:cNvSpPr/>
            <p:nvPr/>
          </p:nvSpPr>
          <p:spPr>
            <a:xfrm>
              <a:off x="-19343000" y="3460400"/>
              <a:ext cx="201650" cy="18150"/>
            </a:xfrm>
            <a:custGeom>
              <a:avLst/>
              <a:gdLst/>
              <a:ahLst/>
              <a:cxnLst/>
              <a:rect l="l" t="t" r="r" b="b"/>
              <a:pathLst>
                <a:path w="8066" h="726" extrusionOk="0">
                  <a:moveTo>
                    <a:pt x="473" y="1"/>
                  </a:moveTo>
                  <a:cubicBezTo>
                    <a:pt x="0" y="1"/>
                    <a:pt x="0" y="726"/>
                    <a:pt x="473" y="726"/>
                  </a:cubicBezTo>
                  <a:lnTo>
                    <a:pt x="7593" y="726"/>
                  </a:lnTo>
                  <a:cubicBezTo>
                    <a:pt x="8065" y="726"/>
                    <a:pt x="8065" y="1"/>
                    <a:pt x="75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43"/>
            <p:cNvSpPr/>
            <p:nvPr/>
          </p:nvSpPr>
          <p:spPr>
            <a:xfrm>
              <a:off x="-19361125" y="3495850"/>
              <a:ext cx="82725" cy="18150"/>
            </a:xfrm>
            <a:custGeom>
              <a:avLst/>
              <a:gdLst/>
              <a:ahLst/>
              <a:cxnLst/>
              <a:rect l="l" t="t" r="r" b="b"/>
              <a:pathLst>
                <a:path w="3309" h="726" extrusionOk="0">
                  <a:moveTo>
                    <a:pt x="473" y="1"/>
                  </a:moveTo>
                  <a:cubicBezTo>
                    <a:pt x="1" y="1"/>
                    <a:pt x="1" y="725"/>
                    <a:pt x="473" y="725"/>
                  </a:cubicBezTo>
                  <a:lnTo>
                    <a:pt x="2994" y="725"/>
                  </a:lnTo>
                  <a:cubicBezTo>
                    <a:pt x="3025" y="473"/>
                    <a:pt x="3151" y="253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43"/>
            <p:cNvSpPr/>
            <p:nvPr/>
          </p:nvSpPr>
          <p:spPr>
            <a:xfrm>
              <a:off x="-19305200" y="3603750"/>
              <a:ext cx="124475" cy="34700"/>
            </a:xfrm>
            <a:custGeom>
              <a:avLst/>
              <a:gdLst/>
              <a:ahLst/>
              <a:cxnLst/>
              <a:rect l="l" t="t" r="r" b="b"/>
              <a:pathLst>
                <a:path w="4979" h="1388" extrusionOk="0">
                  <a:moveTo>
                    <a:pt x="95" y="1"/>
                  </a:moveTo>
                  <a:cubicBezTo>
                    <a:pt x="63" y="95"/>
                    <a:pt x="0" y="221"/>
                    <a:pt x="0" y="347"/>
                  </a:cubicBezTo>
                  <a:cubicBezTo>
                    <a:pt x="0" y="946"/>
                    <a:pt x="473" y="1387"/>
                    <a:pt x="1072" y="1387"/>
                  </a:cubicBezTo>
                  <a:lnTo>
                    <a:pt x="3907" y="1387"/>
                  </a:lnTo>
                  <a:cubicBezTo>
                    <a:pt x="4506" y="1387"/>
                    <a:pt x="4978" y="946"/>
                    <a:pt x="4978" y="347"/>
                  </a:cubicBezTo>
                  <a:cubicBezTo>
                    <a:pt x="4978" y="221"/>
                    <a:pt x="4947" y="95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43"/>
            <p:cNvSpPr/>
            <p:nvPr/>
          </p:nvSpPr>
          <p:spPr>
            <a:xfrm>
              <a:off x="-19269750" y="3495850"/>
              <a:ext cx="54350" cy="53575"/>
            </a:xfrm>
            <a:custGeom>
              <a:avLst/>
              <a:gdLst/>
              <a:ahLst/>
              <a:cxnLst/>
              <a:rect l="l" t="t" r="r" b="b"/>
              <a:pathLst>
                <a:path w="2174" h="2143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1670" y="2143"/>
                    <a:pt x="2142" y="1670"/>
                    <a:pt x="2142" y="1072"/>
                  </a:cubicBezTo>
                  <a:cubicBezTo>
                    <a:pt x="2174" y="536"/>
                    <a:pt x="167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43"/>
            <p:cNvSpPr/>
            <p:nvPr/>
          </p:nvSpPr>
          <p:spPr>
            <a:xfrm>
              <a:off x="-19394200" y="3333800"/>
              <a:ext cx="305625" cy="107725"/>
            </a:xfrm>
            <a:custGeom>
              <a:avLst/>
              <a:gdLst/>
              <a:ahLst/>
              <a:cxnLst/>
              <a:rect l="l" t="t" r="r" b="b"/>
              <a:pathLst>
                <a:path w="12225" h="4309" extrusionOk="0">
                  <a:moveTo>
                    <a:pt x="8916" y="1"/>
                  </a:moveTo>
                  <a:cubicBezTo>
                    <a:pt x="8830" y="1"/>
                    <a:pt x="8743" y="40"/>
                    <a:pt x="8664" y="119"/>
                  </a:cubicBezTo>
                  <a:cubicBezTo>
                    <a:pt x="8507" y="276"/>
                    <a:pt x="8507" y="465"/>
                    <a:pt x="8664" y="623"/>
                  </a:cubicBezTo>
                  <a:lnTo>
                    <a:pt x="9483" y="1442"/>
                  </a:lnTo>
                  <a:lnTo>
                    <a:pt x="347" y="1442"/>
                  </a:lnTo>
                  <a:cubicBezTo>
                    <a:pt x="158" y="1442"/>
                    <a:pt x="0" y="1599"/>
                    <a:pt x="0" y="1820"/>
                  </a:cubicBezTo>
                  <a:cubicBezTo>
                    <a:pt x="0" y="2009"/>
                    <a:pt x="158" y="2166"/>
                    <a:pt x="347" y="2166"/>
                  </a:cubicBezTo>
                  <a:lnTo>
                    <a:pt x="1639" y="2166"/>
                  </a:lnTo>
                  <a:lnTo>
                    <a:pt x="819" y="2986"/>
                  </a:lnTo>
                  <a:cubicBezTo>
                    <a:pt x="662" y="3143"/>
                    <a:pt x="662" y="3332"/>
                    <a:pt x="819" y="3490"/>
                  </a:cubicBezTo>
                  <a:cubicBezTo>
                    <a:pt x="898" y="3568"/>
                    <a:pt x="985" y="3608"/>
                    <a:pt x="1072" y="3608"/>
                  </a:cubicBezTo>
                  <a:cubicBezTo>
                    <a:pt x="1158" y="3608"/>
                    <a:pt x="1245" y="3568"/>
                    <a:pt x="1324" y="3490"/>
                  </a:cubicBezTo>
                  <a:lnTo>
                    <a:pt x="2678" y="2166"/>
                  </a:lnTo>
                  <a:lnTo>
                    <a:pt x="5734" y="2166"/>
                  </a:lnTo>
                  <a:lnTo>
                    <a:pt x="5734" y="2923"/>
                  </a:lnTo>
                  <a:lnTo>
                    <a:pt x="3970" y="2923"/>
                  </a:lnTo>
                  <a:cubicBezTo>
                    <a:pt x="3371" y="2923"/>
                    <a:pt x="2899" y="3395"/>
                    <a:pt x="2899" y="3962"/>
                  </a:cubicBezTo>
                  <a:cubicBezTo>
                    <a:pt x="2899" y="4088"/>
                    <a:pt x="2930" y="4214"/>
                    <a:pt x="2993" y="4309"/>
                  </a:cubicBezTo>
                  <a:lnTo>
                    <a:pt x="9294" y="4309"/>
                  </a:lnTo>
                  <a:cubicBezTo>
                    <a:pt x="9326" y="4214"/>
                    <a:pt x="9357" y="4088"/>
                    <a:pt x="9357" y="3962"/>
                  </a:cubicBezTo>
                  <a:cubicBezTo>
                    <a:pt x="9357" y="3395"/>
                    <a:pt x="8885" y="2923"/>
                    <a:pt x="8286" y="2923"/>
                  </a:cubicBezTo>
                  <a:lnTo>
                    <a:pt x="6522" y="2923"/>
                  </a:lnTo>
                  <a:lnTo>
                    <a:pt x="6522" y="2166"/>
                  </a:lnTo>
                  <a:lnTo>
                    <a:pt x="11878" y="2166"/>
                  </a:lnTo>
                  <a:cubicBezTo>
                    <a:pt x="12067" y="2166"/>
                    <a:pt x="12224" y="2009"/>
                    <a:pt x="12224" y="1820"/>
                  </a:cubicBezTo>
                  <a:cubicBezTo>
                    <a:pt x="12224" y="1599"/>
                    <a:pt x="12004" y="1442"/>
                    <a:pt x="11815" y="1442"/>
                  </a:cubicBezTo>
                  <a:lnTo>
                    <a:pt x="10492" y="1442"/>
                  </a:lnTo>
                  <a:lnTo>
                    <a:pt x="9168" y="119"/>
                  </a:lnTo>
                  <a:cubicBezTo>
                    <a:pt x="9090" y="40"/>
                    <a:pt x="9003" y="1"/>
                    <a:pt x="89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43"/>
            <p:cNvSpPr/>
            <p:nvPr/>
          </p:nvSpPr>
          <p:spPr>
            <a:xfrm>
              <a:off x="-19341425" y="3532875"/>
              <a:ext cx="63025" cy="17350"/>
            </a:xfrm>
            <a:custGeom>
              <a:avLst/>
              <a:gdLst/>
              <a:ahLst/>
              <a:cxnLst/>
              <a:rect l="l" t="t" r="r" b="b"/>
              <a:pathLst>
                <a:path w="2521" h="694" extrusionOk="0">
                  <a:moveTo>
                    <a:pt x="410" y="0"/>
                  </a:moveTo>
                  <a:cubicBezTo>
                    <a:pt x="221" y="0"/>
                    <a:pt x="32" y="158"/>
                    <a:pt x="32" y="252"/>
                  </a:cubicBezTo>
                  <a:cubicBezTo>
                    <a:pt x="0" y="410"/>
                    <a:pt x="126" y="693"/>
                    <a:pt x="410" y="693"/>
                  </a:cubicBezTo>
                  <a:lnTo>
                    <a:pt x="2521" y="693"/>
                  </a:lnTo>
                  <a:cubicBezTo>
                    <a:pt x="2363" y="473"/>
                    <a:pt x="2237" y="221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4" name="Google Shape;7524;p43"/>
          <p:cNvGrpSpPr/>
          <p:nvPr/>
        </p:nvGrpSpPr>
        <p:grpSpPr>
          <a:xfrm>
            <a:off x="3127465" y="3453933"/>
            <a:ext cx="342712" cy="339198"/>
            <a:chOff x="-19396575" y="3708500"/>
            <a:chExt cx="307200" cy="304050"/>
          </a:xfrm>
        </p:grpSpPr>
        <p:sp>
          <p:nvSpPr>
            <p:cNvPr id="7525" name="Google Shape;7525;p43"/>
            <p:cNvSpPr/>
            <p:nvPr/>
          </p:nvSpPr>
          <p:spPr>
            <a:xfrm>
              <a:off x="-19215425" y="3708500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19" y="1"/>
                  </a:moveTo>
                  <a:cubicBezTo>
                    <a:pt x="631" y="1"/>
                    <a:pt x="1" y="631"/>
                    <a:pt x="1" y="1419"/>
                  </a:cubicBezTo>
                  <a:cubicBezTo>
                    <a:pt x="1" y="2206"/>
                    <a:pt x="631" y="2836"/>
                    <a:pt x="1419" y="2836"/>
                  </a:cubicBezTo>
                  <a:cubicBezTo>
                    <a:pt x="2206" y="2836"/>
                    <a:pt x="2836" y="2206"/>
                    <a:pt x="2836" y="1419"/>
                  </a:cubicBezTo>
                  <a:cubicBezTo>
                    <a:pt x="2836" y="631"/>
                    <a:pt x="2175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43"/>
            <p:cNvSpPr/>
            <p:nvPr/>
          </p:nvSpPr>
          <p:spPr>
            <a:xfrm>
              <a:off x="-19396575" y="3773100"/>
              <a:ext cx="277275" cy="239450"/>
            </a:xfrm>
            <a:custGeom>
              <a:avLst/>
              <a:gdLst/>
              <a:ahLst/>
              <a:cxnLst/>
              <a:rect l="l" t="t" r="r" b="b"/>
              <a:pathLst>
                <a:path w="11091" h="9578" extrusionOk="0">
                  <a:moveTo>
                    <a:pt x="5073" y="6207"/>
                  </a:moveTo>
                  <a:lnTo>
                    <a:pt x="5073" y="6774"/>
                  </a:lnTo>
                  <a:lnTo>
                    <a:pt x="4380" y="6774"/>
                  </a:lnTo>
                  <a:lnTo>
                    <a:pt x="5073" y="6207"/>
                  </a:lnTo>
                  <a:close/>
                  <a:moveTo>
                    <a:pt x="6806" y="0"/>
                  </a:moveTo>
                  <a:lnTo>
                    <a:pt x="6806" y="0"/>
                  </a:lnTo>
                  <a:cubicBezTo>
                    <a:pt x="6711" y="662"/>
                    <a:pt x="6900" y="1355"/>
                    <a:pt x="7373" y="1891"/>
                  </a:cubicBezTo>
                  <a:lnTo>
                    <a:pt x="8759" y="3371"/>
                  </a:lnTo>
                  <a:cubicBezTo>
                    <a:pt x="8917" y="3623"/>
                    <a:pt x="8759" y="3938"/>
                    <a:pt x="8444" y="3938"/>
                  </a:cubicBezTo>
                  <a:lnTo>
                    <a:pt x="7814" y="3938"/>
                  </a:lnTo>
                  <a:cubicBezTo>
                    <a:pt x="7499" y="2552"/>
                    <a:pt x="6459" y="1450"/>
                    <a:pt x="5136" y="1166"/>
                  </a:cubicBezTo>
                  <a:cubicBezTo>
                    <a:pt x="4862" y="1101"/>
                    <a:pt x="4592" y="1070"/>
                    <a:pt x="4326" y="1070"/>
                  </a:cubicBezTo>
                  <a:cubicBezTo>
                    <a:pt x="3557" y="1070"/>
                    <a:pt x="2831" y="1335"/>
                    <a:pt x="2175" y="1828"/>
                  </a:cubicBezTo>
                  <a:cubicBezTo>
                    <a:pt x="1419" y="2426"/>
                    <a:pt x="946" y="3245"/>
                    <a:pt x="851" y="4159"/>
                  </a:cubicBezTo>
                  <a:cubicBezTo>
                    <a:pt x="1135" y="4001"/>
                    <a:pt x="1513" y="3907"/>
                    <a:pt x="1860" y="3907"/>
                  </a:cubicBezTo>
                  <a:lnTo>
                    <a:pt x="2238" y="3907"/>
                  </a:lnTo>
                  <a:cubicBezTo>
                    <a:pt x="2427" y="3088"/>
                    <a:pt x="3120" y="2489"/>
                    <a:pt x="4002" y="2489"/>
                  </a:cubicBezTo>
                  <a:lnTo>
                    <a:pt x="4695" y="2489"/>
                  </a:lnTo>
                  <a:cubicBezTo>
                    <a:pt x="4884" y="2489"/>
                    <a:pt x="5042" y="2647"/>
                    <a:pt x="5042" y="2867"/>
                  </a:cubicBezTo>
                  <a:cubicBezTo>
                    <a:pt x="5042" y="3056"/>
                    <a:pt x="4884" y="3214"/>
                    <a:pt x="4695" y="3214"/>
                  </a:cubicBezTo>
                  <a:lnTo>
                    <a:pt x="4002" y="3214"/>
                  </a:lnTo>
                  <a:cubicBezTo>
                    <a:pt x="3498" y="3214"/>
                    <a:pt x="3120" y="3529"/>
                    <a:pt x="2962" y="3907"/>
                  </a:cubicBezTo>
                  <a:lnTo>
                    <a:pt x="5420" y="3907"/>
                  </a:lnTo>
                  <a:cubicBezTo>
                    <a:pt x="5609" y="3907"/>
                    <a:pt x="5766" y="4064"/>
                    <a:pt x="5766" y="4285"/>
                  </a:cubicBezTo>
                  <a:cubicBezTo>
                    <a:pt x="5766" y="4474"/>
                    <a:pt x="5609" y="4632"/>
                    <a:pt x="5420" y="4632"/>
                  </a:cubicBezTo>
                  <a:lnTo>
                    <a:pt x="1828" y="4632"/>
                  </a:lnTo>
                  <a:cubicBezTo>
                    <a:pt x="883" y="4632"/>
                    <a:pt x="1" y="5388"/>
                    <a:pt x="64" y="6427"/>
                  </a:cubicBezTo>
                  <a:cubicBezTo>
                    <a:pt x="84" y="6633"/>
                    <a:pt x="239" y="6745"/>
                    <a:pt x="397" y="6745"/>
                  </a:cubicBezTo>
                  <a:cubicBezTo>
                    <a:pt x="481" y="6745"/>
                    <a:pt x="565" y="6713"/>
                    <a:pt x="631" y="6648"/>
                  </a:cubicBezTo>
                  <a:cubicBezTo>
                    <a:pt x="1041" y="6238"/>
                    <a:pt x="1576" y="6049"/>
                    <a:pt x="2143" y="6049"/>
                  </a:cubicBezTo>
                  <a:lnTo>
                    <a:pt x="4096" y="6049"/>
                  </a:lnTo>
                  <a:lnTo>
                    <a:pt x="3025" y="6837"/>
                  </a:lnTo>
                  <a:cubicBezTo>
                    <a:pt x="2773" y="7026"/>
                    <a:pt x="2931" y="7467"/>
                    <a:pt x="3246" y="7467"/>
                  </a:cubicBezTo>
                  <a:lnTo>
                    <a:pt x="5010" y="7467"/>
                  </a:lnTo>
                  <a:lnTo>
                    <a:pt x="5010" y="9231"/>
                  </a:lnTo>
                  <a:cubicBezTo>
                    <a:pt x="5010" y="9420"/>
                    <a:pt x="5168" y="9578"/>
                    <a:pt x="5357" y="9578"/>
                  </a:cubicBezTo>
                  <a:cubicBezTo>
                    <a:pt x="5577" y="9578"/>
                    <a:pt x="5735" y="9420"/>
                    <a:pt x="5735" y="9231"/>
                  </a:cubicBezTo>
                  <a:lnTo>
                    <a:pt x="5735" y="7467"/>
                  </a:lnTo>
                  <a:lnTo>
                    <a:pt x="6428" y="7467"/>
                  </a:lnTo>
                  <a:lnTo>
                    <a:pt x="6428" y="7814"/>
                  </a:lnTo>
                  <a:cubicBezTo>
                    <a:pt x="6428" y="8003"/>
                    <a:pt x="6585" y="8160"/>
                    <a:pt x="6774" y="8160"/>
                  </a:cubicBezTo>
                  <a:cubicBezTo>
                    <a:pt x="6995" y="8160"/>
                    <a:pt x="7152" y="8003"/>
                    <a:pt x="7152" y="7814"/>
                  </a:cubicBezTo>
                  <a:lnTo>
                    <a:pt x="7152" y="7120"/>
                  </a:lnTo>
                  <a:cubicBezTo>
                    <a:pt x="7152" y="6900"/>
                    <a:pt x="6995" y="6774"/>
                    <a:pt x="6774" y="6774"/>
                  </a:cubicBezTo>
                  <a:lnTo>
                    <a:pt x="5735" y="6774"/>
                  </a:lnTo>
                  <a:lnTo>
                    <a:pt x="5735" y="6049"/>
                  </a:lnTo>
                  <a:lnTo>
                    <a:pt x="8413" y="6049"/>
                  </a:lnTo>
                  <a:cubicBezTo>
                    <a:pt x="9295" y="6049"/>
                    <a:pt x="10177" y="5545"/>
                    <a:pt x="10587" y="4726"/>
                  </a:cubicBezTo>
                  <a:cubicBezTo>
                    <a:pt x="11091" y="3781"/>
                    <a:pt x="10902" y="2584"/>
                    <a:pt x="10208" y="1828"/>
                  </a:cubicBezTo>
                  <a:lnTo>
                    <a:pt x="9389" y="882"/>
                  </a:lnTo>
                  <a:cubicBezTo>
                    <a:pt x="9137" y="977"/>
                    <a:pt x="8917" y="1008"/>
                    <a:pt x="8633" y="1008"/>
                  </a:cubicBezTo>
                  <a:cubicBezTo>
                    <a:pt x="7846" y="1008"/>
                    <a:pt x="7184" y="567"/>
                    <a:pt x="68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43"/>
            <p:cNvSpPr/>
            <p:nvPr/>
          </p:nvSpPr>
          <p:spPr>
            <a:xfrm>
              <a:off x="-19140600" y="3727425"/>
              <a:ext cx="51225" cy="70550"/>
            </a:xfrm>
            <a:custGeom>
              <a:avLst/>
              <a:gdLst/>
              <a:ahLst/>
              <a:cxnLst/>
              <a:rect l="l" t="t" r="r" b="b"/>
              <a:pathLst>
                <a:path w="2049" h="2822" extrusionOk="0">
                  <a:moveTo>
                    <a:pt x="442" y="0"/>
                  </a:moveTo>
                  <a:lnTo>
                    <a:pt x="442" y="0"/>
                  </a:lnTo>
                  <a:cubicBezTo>
                    <a:pt x="505" y="252"/>
                    <a:pt x="568" y="441"/>
                    <a:pt x="568" y="725"/>
                  </a:cubicBezTo>
                  <a:cubicBezTo>
                    <a:pt x="568" y="1260"/>
                    <a:pt x="316" y="1764"/>
                    <a:pt x="1" y="2142"/>
                  </a:cubicBezTo>
                  <a:cubicBezTo>
                    <a:pt x="505" y="2174"/>
                    <a:pt x="1041" y="2363"/>
                    <a:pt x="1419" y="2709"/>
                  </a:cubicBezTo>
                  <a:cubicBezTo>
                    <a:pt x="1503" y="2793"/>
                    <a:pt x="1601" y="2821"/>
                    <a:pt x="1694" y="2821"/>
                  </a:cubicBezTo>
                  <a:cubicBezTo>
                    <a:pt x="1741" y="2821"/>
                    <a:pt x="1786" y="2814"/>
                    <a:pt x="1828" y="2804"/>
                  </a:cubicBezTo>
                  <a:cubicBezTo>
                    <a:pt x="1923" y="2741"/>
                    <a:pt x="2049" y="2615"/>
                    <a:pt x="2049" y="2489"/>
                  </a:cubicBezTo>
                  <a:lnTo>
                    <a:pt x="2049" y="1764"/>
                  </a:lnTo>
                  <a:cubicBezTo>
                    <a:pt x="2017" y="882"/>
                    <a:pt x="1293" y="126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8" name="Google Shape;7528;p43"/>
          <p:cNvGrpSpPr/>
          <p:nvPr/>
        </p:nvGrpSpPr>
        <p:grpSpPr>
          <a:xfrm>
            <a:off x="3123072" y="3871307"/>
            <a:ext cx="351498" cy="339784"/>
            <a:chOff x="-19394200" y="4084200"/>
            <a:chExt cx="315075" cy="304575"/>
          </a:xfrm>
        </p:grpSpPr>
        <p:sp>
          <p:nvSpPr>
            <p:cNvPr id="7529" name="Google Shape;7529;p43"/>
            <p:cNvSpPr/>
            <p:nvPr/>
          </p:nvSpPr>
          <p:spPr>
            <a:xfrm>
              <a:off x="-19185475" y="4234650"/>
              <a:ext cx="40175" cy="28375"/>
            </a:xfrm>
            <a:custGeom>
              <a:avLst/>
              <a:gdLst/>
              <a:ahLst/>
              <a:cxnLst/>
              <a:rect l="l" t="t" r="r" b="b"/>
              <a:pathLst>
                <a:path w="1607" h="1135" extrusionOk="0">
                  <a:moveTo>
                    <a:pt x="1134" y="0"/>
                  </a:moveTo>
                  <a:lnTo>
                    <a:pt x="0" y="1134"/>
                  </a:lnTo>
                  <a:lnTo>
                    <a:pt x="1607" y="1134"/>
                  </a:lnTo>
                  <a:cubicBezTo>
                    <a:pt x="1575" y="756"/>
                    <a:pt x="1418" y="347"/>
                    <a:pt x="11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43"/>
            <p:cNvSpPr/>
            <p:nvPr/>
          </p:nvSpPr>
          <p:spPr>
            <a:xfrm>
              <a:off x="-1924455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134" y="0"/>
                  </a:moveTo>
                  <a:lnTo>
                    <a:pt x="0" y="1134"/>
                  </a:lnTo>
                  <a:cubicBezTo>
                    <a:pt x="315" y="1386"/>
                    <a:pt x="693" y="1512"/>
                    <a:pt x="1134" y="1575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43"/>
            <p:cNvSpPr/>
            <p:nvPr/>
          </p:nvSpPr>
          <p:spPr>
            <a:xfrm>
              <a:off x="-19280000" y="4201050"/>
              <a:ext cx="200875" cy="187725"/>
            </a:xfrm>
            <a:custGeom>
              <a:avLst/>
              <a:gdLst/>
              <a:ahLst/>
              <a:cxnLst/>
              <a:rect l="l" t="t" r="r" b="b"/>
              <a:pathLst>
                <a:path w="8035" h="7509" extrusionOk="0">
                  <a:moveTo>
                    <a:pt x="6410" y="1"/>
                  </a:moveTo>
                  <a:cubicBezTo>
                    <a:pt x="6316" y="1"/>
                    <a:pt x="6219" y="40"/>
                    <a:pt x="6144" y="115"/>
                  </a:cubicBezTo>
                  <a:lnTo>
                    <a:pt x="5388" y="872"/>
                  </a:lnTo>
                  <a:cubicBezTo>
                    <a:pt x="6459" y="2195"/>
                    <a:pt x="6302" y="4022"/>
                    <a:pt x="5136" y="5125"/>
                  </a:cubicBezTo>
                  <a:cubicBezTo>
                    <a:pt x="4533" y="5728"/>
                    <a:pt x="3723" y="6057"/>
                    <a:pt x="2891" y="6057"/>
                  </a:cubicBezTo>
                  <a:cubicBezTo>
                    <a:pt x="2201" y="6057"/>
                    <a:pt x="1497" y="5831"/>
                    <a:pt x="883" y="5345"/>
                  </a:cubicBezTo>
                  <a:lnTo>
                    <a:pt x="158" y="6101"/>
                  </a:lnTo>
                  <a:cubicBezTo>
                    <a:pt x="1" y="6259"/>
                    <a:pt x="1" y="6479"/>
                    <a:pt x="190" y="6637"/>
                  </a:cubicBezTo>
                  <a:cubicBezTo>
                    <a:pt x="991" y="7209"/>
                    <a:pt x="1954" y="7509"/>
                    <a:pt x="2924" y="7509"/>
                  </a:cubicBezTo>
                  <a:cubicBezTo>
                    <a:pt x="4090" y="7509"/>
                    <a:pt x="5264" y="7076"/>
                    <a:pt x="6176" y="6164"/>
                  </a:cubicBezTo>
                  <a:cubicBezTo>
                    <a:pt x="7877" y="4463"/>
                    <a:pt x="8034" y="2006"/>
                    <a:pt x="6680" y="147"/>
                  </a:cubicBezTo>
                  <a:cubicBezTo>
                    <a:pt x="6614" y="48"/>
                    <a:pt x="6513" y="1"/>
                    <a:pt x="6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43"/>
            <p:cNvSpPr/>
            <p:nvPr/>
          </p:nvSpPr>
          <p:spPr>
            <a:xfrm>
              <a:off x="-1919730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" y="0"/>
                  </a:moveTo>
                  <a:lnTo>
                    <a:pt x="1" y="1575"/>
                  </a:lnTo>
                  <a:cubicBezTo>
                    <a:pt x="379" y="1512"/>
                    <a:pt x="788" y="1386"/>
                    <a:pt x="1135" y="1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43"/>
            <p:cNvSpPr/>
            <p:nvPr/>
          </p:nvSpPr>
          <p:spPr>
            <a:xfrm>
              <a:off x="-19394200" y="4084200"/>
              <a:ext cx="252850" cy="303275"/>
            </a:xfrm>
            <a:custGeom>
              <a:avLst/>
              <a:gdLst/>
              <a:ahLst/>
              <a:cxnLst/>
              <a:rect l="l" t="t" r="r" b="b"/>
              <a:pathLst>
                <a:path w="10114" h="12131" extrusionOk="0">
                  <a:moveTo>
                    <a:pt x="3938" y="1"/>
                  </a:moveTo>
                  <a:cubicBezTo>
                    <a:pt x="3718" y="1"/>
                    <a:pt x="3560" y="158"/>
                    <a:pt x="3560" y="347"/>
                  </a:cubicBezTo>
                  <a:cubicBezTo>
                    <a:pt x="3560" y="536"/>
                    <a:pt x="3718" y="694"/>
                    <a:pt x="3938" y="694"/>
                  </a:cubicBezTo>
                  <a:cubicBezTo>
                    <a:pt x="4411" y="694"/>
                    <a:pt x="4789" y="1040"/>
                    <a:pt x="4947" y="1481"/>
                  </a:cubicBezTo>
                  <a:cubicBezTo>
                    <a:pt x="2206" y="1670"/>
                    <a:pt x="0" y="4002"/>
                    <a:pt x="0" y="6806"/>
                  </a:cubicBezTo>
                  <a:cubicBezTo>
                    <a:pt x="0" y="9389"/>
                    <a:pt x="1922" y="11815"/>
                    <a:pt x="4758" y="12130"/>
                  </a:cubicBezTo>
                  <a:cubicBezTo>
                    <a:pt x="4411" y="11910"/>
                    <a:pt x="4033" y="11658"/>
                    <a:pt x="3718" y="11342"/>
                  </a:cubicBezTo>
                  <a:cubicBezTo>
                    <a:pt x="3560" y="11185"/>
                    <a:pt x="3560" y="10964"/>
                    <a:pt x="3718" y="10807"/>
                  </a:cubicBezTo>
                  <a:lnTo>
                    <a:pt x="10113" y="4411"/>
                  </a:lnTo>
                  <a:cubicBezTo>
                    <a:pt x="9231" y="2710"/>
                    <a:pt x="7593" y="1607"/>
                    <a:pt x="5671" y="1481"/>
                  </a:cubicBezTo>
                  <a:cubicBezTo>
                    <a:pt x="5514" y="662"/>
                    <a:pt x="4789" y="1"/>
                    <a:pt x="3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43"/>
            <p:cNvSpPr/>
            <p:nvPr/>
          </p:nvSpPr>
          <p:spPr>
            <a:xfrm>
              <a:off x="-19185475" y="4281100"/>
              <a:ext cx="40175" cy="28400"/>
            </a:xfrm>
            <a:custGeom>
              <a:avLst/>
              <a:gdLst/>
              <a:ahLst/>
              <a:cxnLst/>
              <a:rect l="l" t="t" r="r" b="b"/>
              <a:pathLst>
                <a:path w="1607" h="1136" extrusionOk="0">
                  <a:moveTo>
                    <a:pt x="0" y="1"/>
                  </a:moveTo>
                  <a:lnTo>
                    <a:pt x="1134" y="1135"/>
                  </a:lnTo>
                  <a:cubicBezTo>
                    <a:pt x="1418" y="820"/>
                    <a:pt x="1575" y="41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5" name="Google Shape;7535;p43"/>
          <p:cNvGrpSpPr/>
          <p:nvPr/>
        </p:nvGrpSpPr>
        <p:grpSpPr>
          <a:xfrm>
            <a:off x="5241119" y="3035277"/>
            <a:ext cx="302300" cy="340063"/>
            <a:chOff x="-17526750" y="3309200"/>
            <a:chExt cx="270975" cy="304825"/>
          </a:xfrm>
        </p:grpSpPr>
        <p:sp>
          <p:nvSpPr>
            <p:cNvPr id="7536" name="Google Shape;7536;p43"/>
            <p:cNvSpPr/>
            <p:nvPr/>
          </p:nvSpPr>
          <p:spPr>
            <a:xfrm>
              <a:off x="-17507050" y="3452525"/>
              <a:ext cx="232375" cy="161500"/>
            </a:xfrm>
            <a:custGeom>
              <a:avLst/>
              <a:gdLst/>
              <a:ahLst/>
              <a:cxnLst/>
              <a:rect l="l" t="t" r="r" b="b"/>
              <a:pathLst>
                <a:path w="9295" h="6460" extrusionOk="0">
                  <a:moveTo>
                    <a:pt x="1765" y="725"/>
                  </a:moveTo>
                  <a:cubicBezTo>
                    <a:pt x="1954" y="725"/>
                    <a:pt x="2111" y="883"/>
                    <a:pt x="2111" y="1072"/>
                  </a:cubicBezTo>
                  <a:cubicBezTo>
                    <a:pt x="2111" y="1261"/>
                    <a:pt x="1954" y="1419"/>
                    <a:pt x="1765" y="1419"/>
                  </a:cubicBezTo>
                  <a:cubicBezTo>
                    <a:pt x="1575" y="1419"/>
                    <a:pt x="1418" y="1261"/>
                    <a:pt x="1418" y="1072"/>
                  </a:cubicBezTo>
                  <a:cubicBezTo>
                    <a:pt x="1418" y="883"/>
                    <a:pt x="1575" y="725"/>
                    <a:pt x="1765" y="725"/>
                  </a:cubicBezTo>
                  <a:close/>
                  <a:moveTo>
                    <a:pt x="3214" y="725"/>
                  </a:moveTo>
                  <a:cubicBezTo>
                    <a:pt x="3434" y="725"/>
                    <a:pt x="3592" y="883"/>
                    <a:pt x="3592" y="1072"/>
                  </a:cubicBezTo>
                  <a:cubicBezTo>
                    <a:pt x="3592" y="1261"/>
                    <a:pt x="3434" y="1419"/>
                    <a:pt x="3214" y="1419"/>
                  </a:cubicBezTo>
                  <a:cubicBezTo>
                    <a:pt x="3025" y="1419"/>
                    <a:pt x="2867" y="1261"/>
                    <a:pt x="2867" y="1072"/>
                  </a:cubicBezTo>
                  <a:cubicBezTo>
                    <a:pt x="2867" y="883"/>
                    <a:pt x="3025" y="725"/>
                    <a:pt x="3214" y="725"/>
                  </a:cubicBezTo>
                  <a:close/>
                  <a:moveTo>
                    <a:pt x="2521" y="1419"/>
                  </a:moveTo>
                  <a:cubicBezTo>
                    <a:pt x="2710" y="1419"/>
                    <a:pt x="2867" y="1576"/>
                    <a:pt x="2867" y="1797"/>
                  </a:cubicBezTo>
                  <a:cubicBezTo>
                    <a:pt x="2867" y="1986"/>
                    <a:pt x="2710" y="2143"/>
                    <a:pt x="2521" y="2143"/>
                  </a:cubicBezTo>
                  <a:cubicBezTo>
                    <a:pt x="2332" y="2143"/>
                    <a:pt x="2174" y="1986"/>
                    <a:pt x="2174" y="1797"/>
                  </a:cubicBezTo>
                  <a:cubicBezTo>
                    <a:pt x="2111" y="1576"/>
                    <a:pt x="2332" y="1419"/>
                    <a:pt x="2521" y="1419"/>
                  </a:cubicBezTo>
                  <a:close/>
                  <a:moveTo>
                    <a:pt x="32" y="1"/>
                  </a:moveTo>
                  <a:lnTo>
                    <a:pt x="32" y="127"/>
                  </a:lnTo>
                  <a:lnTo>
                    <a:pt x="0" y="127"/>
                  </a:lnTo>
                  <a:cubicBezTo>
                    <a:pt x="0" y="2962"/>
                    <a:pt x="1796" y="5514"/>
                    <a:pt x="4537" y="6428"/>
                  </a:cubicBezTo>
                  <a:cubicBezTo>
                    <a:pt x="4568" y="6428"/>
                    <a:pt x="4600" y="6459"/>
                    <a:pt x="4631" y="6459"/>
                  </a:cubicBezTo>
                  <a:cubicBezTo>
                    <a:pt x="4694" y="6459"/>
                    <a:pt x="4726" y="6459"/>
                    <a:pt x="4757" y="6428"/>
                  </a:cubicBezTo>
                  <a:cubicBezTo>
                    <a:pt x="7467" y="5514"/>
                    <a:pt x="9294" y="2962"/>
                    <a:pt x="9294" y="127"/>
                  </a:cubicBezTo>
                  <a:lnTo>
                    <a:pt x="9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43"/>
            <p:cNvSpPr/>
            <p:nvPr/>
          </p:nvSpPr>
          <p:spPr>
            <a:xfrm>
              <a:off x="-17417275" y="3309200"/>
              <a:ext cx="52800" cy="54350"/>
            </a:xfrm>
            <a:custGeom>
              <a:avLst/>
              <a:gdLst/>
              <a:ahLst/>
              <a:cxnLst/>
              <a:rect l="l" t="t" r="r" b="b"/>
              <a:pathLst>
                <a:path w="2112" h="217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103"/>
                  </a:lnTo>
                  <a:cubicBezTo>
                    <a:pt x="1" y="1701"/>
                    <a:pt x="473" y="2174"/>
                    <a:pt x="1040" y="2174"/>
                  </a:cubicBezTo>
                  <a:cubicBezTo>
                    <a:pt x="1639" y="2174"/>
                    <a:pt x="2112" y="1701"/>
                    <a:pt x="2112" y="1103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43"/>
            <p:cNvSpPr/>
            <p:nvPr/>
          </p:nvSpPr>
          <p:spPr>
            <a:xfrm>
              <a:off x="-17456650" y="3369825"/>
              <a:ext cx="130775" cy="64625"/>
            </a:xfrm>
            <a:custGeom>
              <a:avLst/>
              <a:gdLst/>
              <a:ahLst/>
              <a:cxnLst/>
              <a:rect l="l" t="t" r="r" b="b"/>
              <a:pathLst>
                <a:path w="5231" h="2585" extrusionOk="0">
                  <a:moveTo>
                    <a:pt x="1450" y="1"/>
                  </a:moveTo>
                  <a:cubicBezTo>
                    <a:pt x="631" y="442"/>
                    <a:pt x="1" y="1419"/>
                    <a:pt x="158" y="2584"/>
                  </a:cubicBezTo>
                  <a:lnTo>
                    <a:pt x="5073" y="2584"/>
                  </a:lnTo>
                  <a:cubicBezTo>
                    <a:pt x="5230" y="1513"/>
                    <a:pt x="4663" y="473"/>
                    <a:pt x="3718" y="1"/>
                  </a:cubicBezTo>
                  <a:cubicBezTo>
                    <a:pt x="3403" y="284"/>
                    <a:pt x="3025" y="442"/>
                    <a:pt x="2584" y="442"/>
                  </a:cubicBezTo>
                  <a:cubicBezTo>
                    <a:pt x="2143" y="442"/>
                    <a:pt x="1765" y="284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43"/>
            <p:cNvSpPr/>
            <p:nvPr/>
          </p:nvSpPr>
          <p:spPr>
            <a:xfrm>
              <a:off x="-17526750" y="3344625"/>
              <a:ext cx="95325" cy="89825"/>
            </a:xfrm>
            <a:custGeom>
              <a:avLst/>
              <a:gdLst/>
              <a:ahLst/>
              <a:cxnLst/>
              <a:rect l="l" t="t" r="r" b="b"/>
              <a:pathLst>
                <a:path w="3813" h="3593" extrusionOk="0">
                  <a:moveTo>
                    <a:pt x="3277" y="1"/>
                  </a:moveTo>
                  <a:cubicBezTo>
                    <a:pt x="1891" y="1"/>
                    <a:pt x="662" y="851"/>
                    <a:pt x="221" y="2175"/>
                  </a:cubicBezTo>
                  <a:cubicBezTo>
                    <a:pt x="1" y="2836"/>
                    <a:pt x="536" y="3529"/>
                    <a:pt x="1261" y="3529"/>
                  </a:cubicBezTo>
                  <a:lnTo>
                    <a:pt x="2231" y="3529"/>
                  </a:lnTo>
                  <a:cubicBezTo>
                    <a:pt x="2102" y="2170"/>
                    <a:pt x="2820" y="1000"/>
                    <a:pt x="3813" y="442"/>
                  </a:cubicBezTo>
                  <a:cubicBezTo>
                    <a:pt x="3750" y="316"/>
                    <a:pt x="3687" y="158"/>
                    <a:pt x="3655" y="1"/>
                  </a:cubicBezTo>
                  <a:close/>
                  <a:moveTo>
                    <a:pt x="2231" y="3529"/>
                  </a:moveTo>
                  <a:lnTo>
                    <a:pt x="2231" y="3529"/>
                  </a:lnTo>
                  <a:cubicBezTo>
                    <a:pt x="2233" y="3550"/>
                    <a:pt x="2235" y="3571"/>
                    <a:pt x="2237" y="3592"/>
                  </a:cubicBezTo>
                  <a:lnTo>
                    <a:pt x="2237" y="352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43"/>
            <p:cNvSpPr/>
            <p:nvPr/>
          </p:nvSpPr>
          <p:spPr>
            <a:xfrm>
              <a:off x="-17351900" y="3345425"/>
              <a:ext cx="96125" cy="89800"/>
            </a:xfrm>
            <a:custGeom>
              <a:avLst/>
              <a:gdLst/>
              <a:ahLst/>
              <a:cxnLst/>
              <a:rect l="l" t="t" r="r" b="b"/>
              <a:pathLst>
                <a:path w="3845" h="3592" extrusionOk="0">
                  <a:moveTo>
                    <a:pt x="158" y="0"/>
                  </a:moveTo>
                  <a:cubicBezTo>
                    <a:pt x="127" y="158"/>
                    <a:pt x="95" y="315"/>
                    <a:pt x="1" y="441"/>
                  </a:cubicBezTo>
                  <a:cubicBezTo>
                    <a:pt x="1103" y="1071"/>
                    <a:pt x="1734" y="2300"/>
                    <a:pt x="1576" y="3592"/>
                  </a:cubicBezTo>
                  <a:lnTo>
                    <a:pt x="2584" y="3592"/>
                  </a:lnTo>
                  <a:cubicBezTo>
                    <a:pt x="3309" y="3560"/>
                    <a:pt x="3844" y="2867"/>
                    <a:pt x="3592" y="2174"/>
                  </a:cubicBezTo>
                  <a:cubicBezTo>
                    <a:pt x="3151" y="882"/>
                    <a:pt x="1954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1" name="Google Shape;7541;p43"/>
          <p:cNvGrpSpPr/>
          <p:nvPr/>
        </p:nvGrpSpPr>
        <p:grpSpPr>
          <a:xfrm>
            <a:off x="5223116" y="3454380"/>
            <a:ext cx="338306" cy="338306"/>
            <a:chOff x="-17542500" y="3684100"/>
            <a:chExt cx="303250" cy="303250"/>
          </a:xfrm>
        </p:grpSpPr>
        <p:sp>
          <p:nvSpPr>
            <p:cNvPr id="7542" name="Google Shape;7542;p43"/>
            <p:cNvSpPr/>
            <p:nvPr/>
          </p:nvSpPr>
          <p:spPr>
            <a:xfrm>
              <a:off x="-1754250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cubicBezTo>
                    <a:pt x="1" y="1481"/>
                    <a:pt x="631" y="2111"/>
                    <a:pt x="1418" y="2111"/>
                  </a:cubicBezTo>
                  <a:cubicBezTo>
                    <a:pt x="2174" y="2111"/>
                    <a:pt x="2836" y="1481"/>
                    <a:pt x="2836" y="693"/>
                  </a:cubicBezTo>
                  <a:lnTo>
                    <a:pt x="2489" y="693"/>
                  </a:lnTo>
                  <a:cubicBezTo>
                    <a:pt x="2363" y="693"/>
                    <a:pt x="2237" y="693"/>
                    <a:pt x="2111" y="662"/>
                  </a:cubicBezTo>
                  <a:lnTo>
                    <a:pt x="2111" y="693"/>
                  </a:lnTo>
                  <a:cubicBezTo>
                    <a:pt x="2111" y="1103"/>
                    <a:pt x="1796" y="1418"/>
                    <a:pt x="1418" y="1418"/>
                  </a:cubicBezTo>
                  <a:cubicBezTo>
                    <a:pt x="1009" y="1418"/>
                    <a:pt x="694" y="1103"/>
                    <a:pt x="694" y="693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43"/>
            <p:cNvSpPr/>
            <p:nvPr/>
          </p:nvSpPr>
          <p:spPr>
            <a:xfrm>
              <a:off x="-17488150" y="3881000"/>
              <a:ext cx="70900" cy="106350"/>
            </a:xfrm>
            <a:custGeom>
              <a:avLst/>
              <a:gdLst/>
              <a:ahLst/>
              <a:cxnLst/>
              <a:rect l="l" t="t" r="r" b="b"/>
              <a:pathLst>
                <a:path w="2836" h="4254" extrusionOk="0">
                  <a:moveTo>
                    <a:pt x="2111" y="0"/>
                  </a:moveTo>
                  <a:lnTo>
                    <a:pt x="2111" y="2836"/>
                  </a:lnTo>
                  <a:cubicBezTo>
                    <a:pt x="2111" y="3245"/>
                    <a:pt x="1796" y="3561"/>
                    <a:pt x="1418" y="3561"/>
                  </a:cubicBezTo>
                  <a:cubicBezTo>
                    <a:pt x="1009" y="3561"/>
                    <a:pt x="693" y="3245"/>
                    <a:pt x="693" y="2836"/>
                  </a:cubicBezTo>
                  <a:lnTo>
                    <a:pt x="693" y="2489"/>
                  </a:lnTo>
                  <a:cubicBezTo>
                    <a:pt x="693" y="2300"/>
                    <a:pt x="536" y="2143"/>
                    <a:pt x="347" y="2143"/>
                  </a:cubicBezTo>
                  <a:cubicBezTo>
                    <a:pt x="158" y="2143"/>
                    <a:pt x="0" y="2300"/>
                    <a:pt x="0" y="2489"/>
                  </a:cubicBezTo>
                  <a:lnTo>
                    <a:pt x="0" y="2836"/>
                  </a:lnTo>
                  <a:cubicBezTo>
                    <a:pt x="0" y="3624"/>
                    <a:pt x="630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43"/>
            <p:cNvSpPr/>
            <p:nvPr/>
          </p:nvSpPr>
          <p:spPr>
            <a:xfrm>
              <a:off x="-1731015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2489" y="0"/>
                  </a:moveTo>
                  <a:cubicBezTo>
                    <a:pt x="2269" y="0"/>
                    <a:pt x="2111" y="126"/>
                    <a:pt x="2111" y="347"/>
                  </a:cubicBezTo>
                  <a:lnTo>
                    <a:pt x="2111" y="693"/>
                  </a:lnTo>
                  <a:cubicBezTo>
                    <a:pt x="2111" y="1072"/>
                    <a:pt x="1796" y="1387"/>
                    <a:pt x="1418" y="1387"/>
                  </a:cubicBezTo>
                  <a:cubicBezTo>
                    <a:pt x="1009" y="1387"/>
                    <a:pt x="694" y="1072"/>
                    <a:pt x="694" y="693"/>
                  </a:cubicBezTo>
                  <a:lnTo>
                    <a:pt x="694" y="662"/>
                  </a:lnTo>
                  <a:cubicBezTo>
                    <a:pt x="599" y="693"/>
                    <a:pt x="473" y="693"/>
                    <a:pt x="347" y="693"/>
                  </a:cubicBezTo>
                  <a:lnTo>
                    <a:pt x="0" y="693"/>
                  </a:lnTo>
                  <a:cubicBezTo>
                    <a:pt x="0" y="1481"/>
                    <a:pt x="631" y="2111"/>
                    <a:pt x="1418" y="2111"/>
                  </a:cubicBezTo>
                  <a:cubicBezTo>
                    <a:pt x="2206" y="2111"/>
                    <a:pt x="2836" y="1481"/>
                    <a:pt x="2836" y="693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43"/>
            <p:cNvSpPr/>
            <p:nvPr/>
          </p:nvSpPr>
          <p:spPr>
            <a:xfrm>
              <a:off x="-17364500" y="3881000"/>
              <a:ext cx="70925" cy="106350"/>
            </a:xfrm>
            <a:custGeom>
              <a:avLst/>
              <a:gdLst/>
              <a:ahLst/>
              <a:cxnLst/>
              <a:rect l="l" t="t" r="r" b="b"/>
              <a:pathLst>
                <a:path w="2837" h="4254" extrusionOk="0">
                  <a:moveTo>
                    <a:pt x="1" y="0"/>
                  </a:moveTo>
                  <a:lnTo>
                    <a:pt x="1" y="2836"/>
                  </a:lnTo>
                  <a:cubicBezTo>
                    <a:pt x="1" y="3624"/>
                    <a:pt x="631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2489"/>
                  </a:lnTo>
                  <a:cubicBezTo>
                    <a:pt x="2836" y="2300"/>
                    <a:pt x="2710" y="2111"/>
                    <a:pt x="2490" y="2111"/>
                  </a:cubicBezTo>
                  <a:cubicBezTo>
                    <a:pt x="2301" y="2111"/>
                    <a:pt x="2143" y="2269"/>
                    <a:pt x="2143" y="2489"/>
                  </a:cubicBezTo>
                  <a:lnTo>
                    <a:pt x="2143" y="2836"/>
                  </a:lnTo>
                  <a:cubicBezTo>
                    <a:pt x="2143" y="3214"/>
                    <a:pt x="1828" y="3529"/>
                    <a:pt x="1418" y="3529"/>
                  </a:cubicBezTo>
                  <a:cubicBezTo>
                    <a:pt x="1040" y="3529"/>
                    <a:pt x="725" y="3214"/>
                    <a:pt x="725" y="2836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43"/>
            <p:cNvSpPr/>
            <p:nvPr/>
          </p:nvSpPr>
          <p:spPr>
            <a:xfrm>
              <a:off x="-17505475" y="3845550"/>
              <a:ext cx="228425" cy="18150"/>
            </a:xfrm>
            <a:custGeom>
              <a:avLst/>
              <a:gdLst/>
              <a:ahLst/>
              <a:cxnLst/>
              <a:rect l="l" t="t" r="r" b="b"/>
              <a:pathLst>
                <a:path w="9137" h="726" extrusionOk="0">
                  <a:moveTo>
                    <a:pt x="0" y="1"/>
                  </a:moveTo>
                  <a:cubicBezTo>
                    <a:pt x="158" y="379"/>
                    <a:pt x="536" y="725"/>
                    <a:pt x="1008" y="725"/>
                  </a:cubicBezTo>
                  <a:lnTo>
                    <a:pt x="8129" y="725"/>
                  </a:lnTo>
                  <a:cubicBezTo>
                    <a:pt x="8601" y="725"/>
                    <a:pt x="8979" y="379"/>
                    <a:pt x="91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43"/>
            <p:cNvSpPr/>
            <p:nvPr/>
          </p:nvSpPr>
          <p:spPr>
            <a:xfrm>
              <a:off x="-17523600" y="3706925"/>
              <a:ext cx="265450" cy="121325"/>
            </a:xfrm>
            <a:custGeom>
              <a:avLst/>
              <a:gdLst/>
              <a:ahLst/>
              <a:cxnLst/>
              <a:rect l="l" t="t" r="r" b="b"/>
              <a:pathLst>
                <a:path w="10618" h="4853" extrusionOk="0">
                  <a:moveTo>
                    <a:pt x="2364" y="1"/>
                  </a:moveTo>
                  <a:cubicBezTo>
                    <a:pt x="1135" y="789"/>
                    <a:pt x="253" y="2080"/>
                    <a:pt x="32" y="3624"/>
                  </a:cubicBezTo>
                  <a:cubicBezTo>
                    <a:pt x="1" y="3939"/>
                    <a:pt x="64" y="4223"/>
                    <a:pt x="253" y="4443"/>
                  </a:cubicBezTo>
                  <a:cubicBezTo>
                    <a:pt x="473" y="4695"/>
                    <a:pt x="788" y="4853"/>
                    <a:pt x="1103" y="4853"/>
                  </a:cubicBezTo>
                  <a:lnTo>
                    <a:pt x="9515" y="4853"/>
                  </a:lnTo>
                  <a:cubicBezTo>
                    <a:pt x="9830" y="4853"/>
                    <a:pt x="10145" y="4695"/>
                    <a:pt x="10334" y="4443"/>
                  </a:cubicBezTo>
                  <a:cubicBezTo>
                    <a:pt x="10555" y="4223"/>
                    <a:pt x="10618" y="3908"/>
                    <a:pt x="10586" y="3624"/>
                  </a:cubicBezTo>
                  <a:cubicBezTo>
                    <a:pt x="10334" y="2080"/>
                    <a:pt x="9484" y="789"/>
                    <a:pt x="8255" y="1"/>
                  </a:cubicBezTo>
                  <a:cubicBezTo>
                    <a:pt x="7782" y="1135"/>
                    <a:pt x="6648" y="1954"/>
                    <a:pt x="5293" y="1954"/>
                  </a:cubicBezTo>
                  <a:cubicBezTo>
                    <a:pt x="4002" y="1954"/>
                    <a:pt x="2868" y="1167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43"/>
            <p:cNvSpPr/>
            <p:nvPr/>
          </p:nvSpPr>
          <p:spPr>
            <a:xfrm>
              <a:off x="-17448775" y="3684100"/>
              <a:ext cx="115800" cy="52800"/>
            </a:xfrm>
            <a:custGeom>
              <a:avLst/>
              <a:gdLst/>
              <a:ahLst/>
              <a:cxnLst/>
              <a:rect l="l" t="t" r="r" b="b"/>
              <a:pathLst>
                <a:path w="4632" h="2112" extrusionOk="0">
                  <a:moveTo>
                    <a:pt x="2300" y="0"/>
                  </a:moveTo>
                  <a:cubicBezTo>
                    <a:pt x="1481" y="0"/>
                    <a:pt x="694" y="189"/>
                    <a:pt x="1" y="504"/>
                  </a:cubicBezTo>
                  <a:cubicBezTo>
                    <a:pt x="347" y="1513"/>
                    <a:pt x="1261" y="2111"/>
                    <a:pt x="2300" y="2111"/>
                  </a:cubicBezTo>
                  <a:cubicBezTo>
                    <a:pt x="3372" y="2111"/>
                    <a:pt x="4285" y="1450"/>
                    <a:pt x="4632" y="504"/>
                  </a:cubicBezTo>
                  <a:cubicBezTo>
                    <a:pt x="3939" y="158"/>
                    <a:pt x="3151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9" name="Google Shape;7549;p43"/>
          <p:cNvGrpSpPr/>
          <p:nvPr/>
        </p:nvGrpSpPr>
        <p:grpSpPr>
          <a:xfrm>
            <a:off x="5222669" y="3882143"/>
            <a:ext cx="339198" cy="318113"/>
            <a:chOff x="-17542500" y="4068450"/>
            <a:chExt cx="304050" cy="285150"/>
          </a:xfrm>
        </p:grpSpPr>
        <p:sp>
          <p:nvSpPr>
            <p:cNvPr id="7550" name="Google Shape;7550;p43"/>
            <p:cNvSpPr/>
            <p:nvPr/>
          </p:nvSpPr>
          <p:spPr>
            <a:xfrm>
              <a:off x="-17519650" y="4281900"/>
              <a:ext cx="256000" cy="71700"/>
            </a:xfrm>
            <a:custGeom>
              <a:avLst/>
              <a:gdLst/>
              <a:ahLst/>
              <a:cxnLst/>
              <a:rect l="l" t="t" r="r" b="b"/>
              <a:pathLst>
                <a:path w="10240" h="2868" extrusionOk="0">
                  <a:moveTo>
                    <a:pt x="10239" y="0"/>
                  </a:moveTo>
                  <a:cubicBezTo>
                    <a:pt x="9546" y="32"/>
                    <a:pt x="9042" y="0"/>
                    <a:pt x="8223" y="536"/>
                  </a:cubicBezTo>
                  <a:cubicBezTo>
                    <a:pt x="7341" y="1135"/>
                    <a:pt x="6333" y="1450"/>
                    <a:pt x="5261" y="1450"/>
                  </a:cubicBezTo>
                  <a:lnTo>
                    <a:pt x="4978" y="1450"/>
                  </a:lnTo>
                  <a:cubicBezTo>
                    <a:pt x="3938" y="1450"/>
                    <a:pt x="2899" y="1135"/>
                    <a:pt x="2048" y="536"/>
                  </a:cubicBezTo>
                  <a:cubicBezTo>
                    <a:pt x="1197" y="0"/>
                    <a:pt x="693" y="63"/>
                    <a:pt x="0" y="0"/>
                  </a:cubicBezTo>
                  <a:lnTo>
                    <a:pt x="0" y="0"/>
                  </a:lnTo>
                  <a:cubicBezTo>
                    <a:pt x="1103" y="1733"/>
                    <a:pt x="3025" y="2867"/>
                    <a:pt x="5104" y="2867"/>
                  </a:cubicBezTo>
                  <a:cubicBezTo>
                    <a:pt x="7183" y="2867"/>
                    <a:pt x="9168" y="1765"/>
                    <a:pt x="10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43"/>
            <p:cNvSpPr/>
            <p:nvPr/>
          </p:nvSpPr>
          <p:spPr>
            <a:xfrm>
              <a:off x="-17542500" y="4166900"/>
              <a:ext cx="304050" cy="133925"/>
            </a:xfrm>
            <a:custGeom>
              <a:avLst/>
              <a:gdLst/>
              <a:ahLst/>
              <a:cxnLst/>
              <a:rect l="l" t="t" r="r" b="b"/>
              <a:pathLst>
                <a:path w="12162" h="5357" extrusionOk="0">
                  <a:moveTo>
                    <a:pt x="4632" y="2458"/>
                  </a:moveTo>
                  <a:cubicBezTo>
                    <a:pt x="4852" y="2458"/>
                    <a:pt x="5010" y="2616"/>
                    <a:pt x="5010" y="2836"/>
                  </a:cubicBezTo>
                  <a:cubicBezTo>
                    <a:pt x="5010" y="3025"/>
                    <a:pt x="4852" y="3183"/>
                    <a:pt x="4632" y="3183"/>
                  </a:cubicBezTo>
                  <a:cubicBezTo>
                    <a:pt x="4443" y="3183"/>
                    <a:pt x="4285" y="3025"/>
                    <a:pt x="4285" y="2836"/>
                  </a:cubicBezTo>
                  <a:cubicBezTo>
                    <a:pt x="4285" y="2616"/>
                    <a:pt x="4443" y="2458"/>
                    <a:pt x="4632" y="2458"/>
                  </a:cubicBezTo>
                  <a:close/>
                  <a:moveTo>
                    <a:pt x="7467" y="2458"/>
                  </a:moveTo>
                  <a:cubicBezTo>
                    <a:pt x="7688" y="2458"/>
                    <a:pt x="7845" y="2616"/>
                    <a:pt x="7845" y="2836"/>
                  </a:cubicBezTo>
                  <a:cubicBezTo>
                    <a:pt x="7845" y="3025"/>
                    <a:pt x="7688" y="3183"/>
                    <a:pt x="7467" y="3183"/>
                  </a:cubicBezTo>
                  <a:cubicBezTo>
                    <a:pt x="7278" y="3183"/>
                    <a:pt x="7121" y="3025"/>
                    <a:pt x="7121" y="2836"/>
                  </a:cubicBezTo>
                  <a:cubicBezTo>
                    <a:pt x="7121" y="2616"/>
                    <a:pt x="7278" y="2458"/>
                    <a:pt x="7467" y="2458"/>
                  </a:cubicBezTo>
                  <a:close/>
                  <a:moveTo>
                    <a:pt x="6049" y="1"/>
                  </a:moveTo>
                  <a:cubicBezTo>
                    <a:pt x="5545" y="1040"/>
                    <a:pt x="4443" y="1765"/>
                    <a:pt x="3214" y="1765"/>
                  </a:cubicBezTo>
                  <a:cubicBezTo>
                    <a:pt x="2174" y="1765"/>
                    <a:pt x="1261" y="1261"/>
                    <a:pt x="662" y="473"/>
                  </a:cubicBezTo>
                  <a:cubicBezTo>
                    <a:pt x="221" y="1166"/>
                    <a:pt x="1" y="1986"/>
                    <a:pt x="1" y="2836"/>
                  </a:cubicBezTo>
                  <a:cubicBezTo>
                    <a:pt x="1" y="3403"/>
                    <a:pt x="473" y="3876"/>
                    <a:pt x="1072" y="3876"/>
                  </a:cubicBezTo>
                  <a:cubicBezTo>
                    <a:pt x="1891" y="3876"/>
                    <a:pt x="2647" y="4033"/>
                    <a:pt x="3372" y="4569"/>
                  </a:cubicBezTo>
                  <a:cubicBezTo>
                    <a:pt x="4128" y="5073"/>
                    <a:pt x="5041" y="5357"/>
                    <a:pt x="5955" y="5357"/>
                  </a:cubicBezTo>
                  <a:lnTo>
                    <a:pt x="6207" y="5357"/>
                  </a:lnTo>
                  <a:cubicBezTo>
                    <a:pt x="7121" y="5357"/>
                    <a:pt x="8034" y="5073"/>
                    <a:pt x="8790" y="4569"/>
                  </a:cubicBezTo>
                  <a:cubicBezTo>
                    <a:pt x="9515" y="4033"/>
                    <a:pt x="10271" y="3876"/>
                    <a:pt x="11090" y="3876"/>
                  </a:cubicBezTo>
                  <a:cubicBezTo>
                    <a:pt x="11689" y="3876"/>
                    <a:pt x="12161" y="3403"/>
                    <a:pt x="12161" y="2836"/>
                  </a:cubicBezTo>
                  <a:cubicBezTo>
                    <a:pt x="12130" y="1954"/>
                    <a:pt x="11878" y="1166"/>
                    <a:pt x="11468" y="473"/>
                  </a:cubicBezTo>
                  <a:cubicBezTo>
                    <a:pt x="10870" y="1261"/>
                    <a:pt x="9956" y="1765"/>
                    <a:pt x="8885" y="1765"/>
                  </a:cubicBezTo>
                  <a:cubicBezTo>
                    <a:pt x="7625" y="1765"/>
                    <a:pt x="6585" y="1040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43"/>
            <p:cNvSpPr/>
            <p:nvPr/>
          </p:nvSpPr>
          <p:spPr>
            <a:xfrm>
              <a:off x="-17329050" y="41212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43"/>
            <p:cNvSpPr/>
            <p:nvPr/>
          </p:nvSpPr>
          <p:spPr>
            <a:xfrm>
              <a:off x="-17381825" y="4068450"/>
              <a:ext cx="123675" cy="123675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2458" y="1418"/>
                  </a:moveTo>
                  <a:cubicBezTo>
                    <a:pt x="3057" y="1418"/>
                    <a:pt x="3529" y="1891"/>
                    <a:pt x="3529" y="2458"/>
                  </a:cubicBezTo>
                  <a:cubicBezTo>
                    <a:pt x="3529" y="3057"/>
                    <a:pt x="3057" y="3529"/>
                    <a:pt x="2458" y="3529"/>
                  </a:cubicBezTo>
                  <a:cubicBezTo>
                    <a:pt x="1891" y="3529"/>
                    <a:pt x="1418" y="3057"/>
                    <a:pt x="1418" y="2458"/>
                  </a:cubicBezTo>
                  <a:cubicBezTo>
                    <a:pt x="1418" y="1891"/>
                    <a:pt x="1891" y="1418"/>
                    <a:pt x="2458" y="1418"/>
                  </a:cubicBezTo>
                  <a:close/>
                  <a:moveTo>
                    <a:pt x="2458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03" y="4947"/>
                    <a:pt x="2458" y="4947"/>
                  </a:cubicBezTo>
                  <a:cubicBezTo>
                    <a:pt x="3844" y="4947"/>
                    <a:pt x="4947" y="3844"/>
                    <a:pt x="4947" y="2458"/>
                  </a:cubicBezTo>
                  <a:cubicBezTo>
                    <a:pt x="4947" y="1103"/>
                    <a:pt x="3844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43"/>
            <p:cNvSpPr/>
            <p:nvPr/>
          </p:nvSpPr>
          <p:spPr>
            <a:xfrm>
              <a:off x="-17471625" y="4121225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8"/>
                    <a:pt x="158" y="725"/>
                    <a:pt x="348" y="725"/>
                  </a:cubicBezTo>
                  <a:cubicBezTo>
                    <a:pt x="537" y="725"/>
                    <a:pt x="694" y="568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43"/>
            <p:cNvSpPr/>
            <p:nvPr/>
          </p:nvSpPr>
          <p:spPr>
            <a:xfrm>
              <a:off x="-17525175" y="40684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490" y="1418"/>
                  </a:moveTo>
                  <a:cubicBezTo>
                    <a:pt x="3088" y="1418"/>
                    <a:pt x="3561" y="1891"/>
                    <a:pt x="3561" y="2458"/>
                  </a:cubicBezTo>
                  <a:cubicBezTo>
                    <a:pt x="3561" y="3057"/>
                    <a:pt x="3088" y="3529"/>
                    <a:pt x="2490" y="3529"/>
                  </a:cubicBezTo>
                  <a:cubicBezTo>
                    <a:pt x="1891" y="3529"/>
                    <a:pt x="1418" y="3057"/>
                    <a:pt x="1418" y="2458"/>
                  </a:cubicBezTo>
                  <a:cubicBezTo>
                    <a:pt x="1418" y="1891"/>
                    <a:pt x="1891" y="1418"/>
                    <a:pt x="2490" y="1418"/>
                  </a:cubicBezTo>
                  <a:close/>
                  <a:moveTo>
                    <a:pt x="2490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03" y="4947"/>
                    <a:pt x="2490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6" name="Google Shape;7556;p43"/>
          <p:cNvGrpSpPr/>
          <p:nvPr/>
        </p:nvGrpSpPr>
        <p:grpSpPr>
          <a:xfrm>
            <a:off x="7360417" y="3035709"/>
            <a:ext cx="259238" cy="339198"/>
            <a:chOff x="-15652200" y="3335975"/>
            <a:chExt cx="232375" cy="304050"/>
          </a:xfrm>
        </p:grpSpPr>
        <p:sp>
          <p:nvSpPr>
            <p:cNvPr id="7557" name="Google Shape;7557;p43"/>
            <p:cNvSpPr/>
            <p:nvPr/>
          </p:nvSpPr>
          <p:spPr>
            <a:xfrm>
              <a:off x="-15652200" y="3403700"/>
              <a:ext cx="36250" cy="168575"/>
            </a:xfrm>
            <a:custGeom>
              <a:avLst/>
              <a:gdLst/>
              <a:ahLst/>
              <a:cxnLst/>
              <a:rect l="l" t="t" r="r" b="b"/>
              <a:pathLst>
                <a:path w="1450" h="6743" extrusionOk="0">
                  <a:moveTo>
                    <a:pt x="0" y="1"/>
                  </a:moveTo>
                  <a:lnTo>
                    <a:pt x="0" y="6743"/>
                  </a:lnTo>
                  <a:lnTo>
                    <a:pt x="1450" y="6018"/>
                  </a:lnTo>
                  <a:lnTo>
                    <a:pt x="1450" y="6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43"/>
            <p:cNvSpPr/>
            <p:nvPr/>
          </p:nvSpPr>
          <p:spPr>
            <a:xfrm>
              <a:off x="-15455300" y="3403700"/>
              <a:ext cx="35475" cy="168575"/>
            </a:xfrm>
            <a:custGeom>
              <a:avLst/>
              <a:gdLst/>
              <a:ahLst/>
              <a:cxnLst/>
              <a:rect l="l" t="t" r="r" b="b"/>
              <a:pathLst>
                <a:path w="1419" h="6743" extrusionOk="0">
                  <a:moveTo>
                    <a:pt x="1418" y="1"/>
                  </a:moveTo>
                  <a:lnTo>
                    <a:pt x="1" y="694"/>
                  </a:lnTo>
                  <a:lnTo>
                    <a:pt x="1" y="6018"/>
                  </a:lnTo>
                  <a:lnTo>
                    <a:pt x="1418" y="6743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43"/>
            <p:cNvSpPr/>
            <p:nvPr/>
          </p:nvSpPr>
          <p:spPr>
            <a:xfrm>
              <a:off x="-15644325" y="3570675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418" y="1"/>
                  </a:moveTo>
                  <a:lnTo>
                    <a:pt x="0" y="725"/>
                  </a:lnTo>
                  <a:lnTo>
                    <a:pt x="1765" y="2489"/>
                  </a:lnTo>
                  <a:lnTo>
                    <a:pt x="2489" y="1072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43"/>
            <p:cNvSpPr/>
            <p:nvPr/>
          </p:nvSpPr>
          <p:spPr>
            <a:xfrm>
              <a:off x="-15489950" y="357067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072" y="1"/>
                  </a:moveTo>
                  <a:lnTo>
                    <a:pt x="0" y="1072"/>
                  </a:lnTo>
                  <a:lnTo>
                    <a:pt x="725" y="2489"/>
                  </a:lnTo>
                  <a:lnTo>
                    <a:pt x="2521" y="725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43"/>
            <p:cNvSpPr/>
            <p:nvPr/>
          </p:nvSpPr>
          <p:spPr>
            <a:xfrm>
              <a:off x="-15644325" y="3342275"/>
              <a:ext cx="62250" cy="63025"/>
            </a:xfrm>
            <a:custGeom>
              <a:avLst/>
              <a:gdLst/>
              <a:ahLst/>
              <a:cxnLst/>
              <a:rect l="l" t="t" r="r" b="b"/>
              <a:pathLst>
                <a:path w="2490" h="2521" extrusionOk="0">
                  <a:moveTo>
                    <a:pt x="1765" y="0"/>
                  </a:moveTo>
                  <a:lnTo>
                    <a:pt x="0" y="1827"/>
                  </a:lnTo>
                  <a:lnTo>
                    <a:pt x="1418" y="2521"/>
                  </a:lnTo>
                  <a:lnTo>
                    <a:pt x="2489" y="1481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43"/>
            <p:cNvSpPr/>
            <p:nvPr/>
          </p:nvSpPr>
          <p:spPr>
            <a:xfrm>
              <a:off x="-15489950" y="3342275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725" y="0"/>
                  </a:moveTo>
                  <a:lnTo>
                    <a:pt x="0" y="1481"/>
                  </a:lnTo>
                  <a:lnTo>
                    <a:pt x="1072" y="2521"/>
                  </a:lnTo>
                  <a:lnTo>
                    <a:pt x="2521" y="182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43"/>
            <p:cNvSpPr/>
            <p:nvPr/>
          </p:nvSpPr>
          <p:spPr>
            <a:xfrm>
              <a:off x="-15584475" y="3604550"/>
              <a:ext cx="96900" cy="35475"/>
            </a:xfrm>
            <a:custGeom>
              <a:avLst/>
              <a:gdLst/>
              <a:ahLst/>
              <a:cxnLst/>
              <a:rect l="l" t="t" r="r" b="b"/>
              <a:pathLst>
                <a:path w="3876" h="1419" extrusionOk="0">
                  <a:moveTo>
                    <a:pt x="725" y="0"/>
                  </a:moveTo>
                  <a:lnTo>
                    <a:pt x="1" y="1418"/>
                  </a:lnTo>
                  <a:lnTo>
                    <a:pt x="3876" y="141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43"/>
            <p:cNvSpPr/>
            <p:nvPr/>
          </p:nvSpPr>
          <p:spPr>
            <a:xfrm>
              <a:off x="-15584475" y="3335975"/>
              <a:ext cx="96900" cy="35450"/>
            </a:xfrm>
            <a:custGeom>
              <a:avLst/>
              <a:gdLst/>
              <a:ahLst/>
              <a:cxnLst/>
              <a:rect l="l" t="t" r="r" b="b"/>
              <a:pathLst>
                <a:path w="3876" h="1418" extrusionOk="0">
                  <a:moveTo>
                    <a:pt x="1" y="0"/>
                  </a:moveTo>
                  <a:lnTo>
                    <a:pt x="725" y="1418"/>
                  </a:lnTo>
                  <a:lnTo>
                    <a:pt x="3151" y="1418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43"/>
            <p:cNvSpPr/>
            <p:nvPr/>
          </p:nvSpPr>
          <p:spPr>
            <a:xfrm>
              <a:off x="-15597850" y="3388725"/>
              <a:ext cx="124450" cy="197725"/>
            </a:xfrm>
            <a:custGeom>
              <a:avLst/>
              <a:gdLst/>
              <a:ahLst/>
              <a:cxnLst/>
              <a:rect l="l" t="t" r="r" b="b"/>
              <a:pathLst>
                <a:path w="4978" h="7909" extrusionOk="0">
                  <a:moveTo>
                    <a:pt x="1197" y="1"/>
                  </a:moveTo>
                  <a:lnTo>
                    <a:pt x="1197" y="33"/>
                  </a:lnTo>
                  <a:lnTo>
                    <a:pt x="0" y="1261"/>
                  </a:lnTo>
                  <a:lnTo>
                    <a:pt x="0" y="6712"/>
                  </a:lnTo>
                  <a:lnTo>
                    <a:pt x="1197" y="7909"/>
                  </a:lnTo>
                  <a:lnTo>
                    <a:pt x="3781" y="7909"/>
                  </a:lnTo>
                  <a:lnTo>
                    <a:pt x="4978" y="6712"/>
                  </a:lnTo>
                  <a:lnTo>
                    <a:pt x="4978" y="1230"/>
                  </a:lnTo>
                  <a:lnTo>
                    <a:pt x="37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6" name="Google Shape;7566;p43"/>
          <p:cNvGrpSpPr/>
          <p:nvPr/>
        </p:nvGrpSpPr>
        <p:grpSpPr>
          <a:xfrm>
            <a:off x="1450980" y="3035709"/>
            <a:ext cx="340063" cy="339198"/>
            <a:chOff x="-20946600" y="3317850"/>
            <a:chExt cx="304825" cy="304050"/>
          </a:xfrm>
        </p:grpSpPr>
        <p:sp>
          <p:nvSpPr>
            <p:cNvPr id="7567" name="Google Shape;7567;p43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43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43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0" name="Google Shape;7570;p43"/>
          <p:cNvGrpSpPr/>
          <p:nvPr/>
        </p:nvGrpSpPr>
        <p:grpSpPr>
          <a:xfrm>
            <a:off x="1451412" y="3454045"/>
            <a:ext cx="339198" cy="338975"/>
            <a:chOff x="-20945825" y="3692175"/>
            <a:chExt cx="304050" cy="303850"/>
          </a:xfrm>
        </p:grpSpPr>
        <p:sp>
          <p:nvSpPr>
            <p:cNvPr id="7571" name="Google Shape;7571;p43"/>
            <p:cNvSpPr/>
            <p:nvPr/>
          </p:nvSpPr>
          <p:spPr>
            <a:xfrm>
              <a:off x="-20841850" y="3692175"/>
              <a:ext cx="92950" cy="89600"/>
            </a:xfrm>
            <a:custGeom>
              <a:avLst/>
              <a:gdLst/>
              <a:ahLst/>
              <a:cxnLst/>
              <a:rect l="l" t="t" r="r" b="b"/>
              <a:pathLst>
                <a:path w="3718" h="3584" extrusionOk="0">
                  <a:moveTo>
                    <a:pt x="410" y="0"/>
                  </a:moveTo>
                  <a:cubicBezTo>
                    <a:pt x="323" y="0"/>
                    <a:pt x="237" y="40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819" y="1221"/>
                  </a:lnTo>
                  <a:cubicBezTo>
                    <a:pt x="630" y="1442"/>
                    <a:pt x="473" y="1788"/>
                    <a:pt x="473" y="2166"/>
                  </a:cubicBezTo>
                  <a:cubicBezTo>
                    <a:pt x="473" y="2954"/>
                    <a:pt x="1103" y="3584"/>
                    <a:pt x="1891" y="3584"/>
                  </a:cubicBezTo>
                  <a:cubicBezTo>
                    <a:pt x="2678" y="3584"/>
                    <a:pt x="3308" y="2954"/>
                    <a:pt x="3308" y="2166"/>
                  </a:cubicBezTo>
                  <a:cubicBezTo>
                    <a:pt x="3308" y="1788"/>
                    <a:pt x="3182" y="1473"/>
                    <a:pt x="2962" y="1221"/>
                  </a:cubicBezTo>
                  <a:lnTo>
                    <a:pt x="3560" y="622"/>
                  </a:lnTo>
                  <a:cubicBezTo>
                    <a:pt x="3718" y="465"/>
                    <a:pt x="3718" y="276"/>
                    <a:pt x="3560" y="118"/>
                  </a:cubicBezTo>
                  <a:cubicBezTo>
                    <a:pt x="3482" y="40"/>
                    <a:pt x="3387" y="0"/>
                    <a:pt x="3293" y="0"/>
                  </a:cubicBezTo>
                  <a:cubicBezTo>
                    <a:pt x="3198" y="0"/>
                    <a:pt x="3103" y="40"/>
                    <a:pt x="3025" y="118"/>
                  </a:cubicBezTo>
                  <a:lnTo>
                    <a:pt x="2332" y="811"/>
                  </a:lnTo>
                  <a:cubicBezTo>
                    <a:pt x="2174" y="780"/>
                    <a:pt x="2017" y="748"/>
                    <a:pt x="1859" y="748"/>
                  </a:cubicBezTo>
                  <a:cubicBezTo>
                    <a:pt x="1702" y="748"/>
                    <a:pt x="1544" y="780"/>
                    <a:pt x="1386" y="811"/>
                  </a:cubicBezTo>
                  <a:lnTo>
                    <a:pt x="662" y="118"/>
                  </a:lnTo>
                  <a:cubicBezTo>
                    <a:pt x="583" y="40"/>
                    <a:pt x="496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43"/>
            <p:cNvSpPr/>
            <p:nvPr/>
          </p:nvSpPr>
          <p:spPr>
            <a:xfrm>
              <a:off x="-20945825" y="3746325"/>
              <a:ext cx="304050" cy="70900"/>
            </a:xfrm>
            <a:custGeom>
              <a:avLst/>
              <a:gdLst/>
              <a:ahLst/>
              <a:cxnLst/>
              <a:rect l="l" t="t" r="r" b="b"/>
              <a:pathLst>
                <a:path w="12162" h="2836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1953"/>
                  </a:lnTo>
                  <a:cubicBezTo>
                    <a:pt x="1" y="2426"/>
                    <a:pt x="379" y="2836"/>
                    <a:pt x="851" y="2836"/>
                  </a:cubicBezTo>
                  <a:lnTo>
                    <a:pt x="11311" y="2836"/>
                  </a:lnTo>
                  <a:cubicBezTo>
                    <a:pt x="11783" y="2836"/>
                    <a:pt x="12162" y="2426"/>
                    <a:pt x="12162" y="1953"/>
                  </a:cubicBezTo>
                  <a:lnTo>
                    <a:pt x="12162" y="1071"/>
                  </a:lnTo>
                  <a:cubicBezTo>
                    <a:pt x="12162" y="473"/>
                    <a:pt x="11657" y="0"/>
                    <a:pt x="11059" y="0"/>
                  </a:cubicBezTo>
                  <a:cubicBezTo>
                    <a:pt x="9988" y="0"/>
                    <a:pt x="8916" y="284"/>
                    <a:pt x="8034" y="819"/>
                  </a:cubicBezTo>
                  <a:cubicBezTo>
                    <a:pt x="7719" y="1607"/>
                    <a:pt x="6932" y="2174"/>
                    <a:pt x="6050" y="2174"/>
                  </a:cubicBezTo>
                  <a:cubicBezTo>
                    <a:pt x="5136" y="2174"/>
                    <a:pt x="4411" y="1607"/>
                    <a:pt x="4096" y="819"/>
                  </a:cubicBezTo>
                  <a:cubicBezTo>
                    <a:pt x="3183" y="315"/>
                    <a:pt x="211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43"/>
            <p:cNvSpPr/>
            <p:nvPr/>
          </p:nvSpPr>
          <p:spPr>
            <a:xfrm>
              <a:off x="-20814300" y="3864450"/>
              <a:ext cx="39425" cy="131575"/>
            </a:xfrm>
            <a:custGeom>
              <a:avLst/>
              <a:gdLst/>
              <a:ahLst/>
              <a:cxnLst/>
              <a:rect l="l" t="t" r="r" b="b"/>
              <a:pathLst>
                <a:path w="1577" h="5263" extrusionOk="0">
                  <a:moveTo>
                    <a:pt x="789" y="1"/>
                  </a:moveTo>
                  <a:cubicBezTo>
                    <a:pt x="568" y="221"/>
                    <a:pt x="284" y="410"/>
                    <a:pt x="1" y="631"/>
                  </a:cubicBezTo>
                  <a:cubicBezTo>
                    <a:pt x="127" y="757"/>
                    <a:pt x="284" y="852"/>
                    <a:pt x="442" y="883"/>
                  </a:cubicBezTo>
                  <a:lnTo>
                    <a:pt x="442" y="4916"/>
                  </a:lnTo>
                  <a:cubicBezTo>
                    <a:pt x="442" y="5105"/>
                    <a:pt x="600" y="5262"/>
                    <a:pt x="789" y="5262"/>
                  </a:cubicBezTo>
                  <a:cubicBezTo>
                    <a:pt x="978" y="5262"/>
                    <a:pt x="1135" y="5105"/>
                    <a:pt x="1135" y="4916"/>
                  </a:cubicBezTo>
                  <a:lnTo>
                    <a:pt x="1135" y="883"/>
                  </a:lnTo>
                  <a:cubicBezTo>
                    <a:pt x="1293" y="852"/>
                    <a:pt x="1450" y="757"/>
                    <a:pt x="1576" y="631"/>
                  </a:cubicBezTo>
                  <a:cubicBezTo>
                    <a:pt x="1293" y="410"/>
                    <a:pt x="1041" y="22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43"/>
            <p:cNvSpPr/>
            <p:nvPr/>
          </p:nvSpPr>
          <p:spPr>
            <a:xfrm>
              <a:off x="-20929275" y="3834525"/>
              <a:ext cx="268600" cy="53600"/>
            </a:xfrm>
            <a:custGeom>
              <a:avLst/>
              <a:gdLst/>
              <a:ahLst/>
              <a:cxnLst/>
              <a:rect l="l" t="t" r="r" b="b"/>
              <a:pathLst>
                <a:path w="10744" h="2144" extrusionOk="0">
                  <a:moveTo>
                    <a:pt x="788" y="1"/>
                  </a:moveTo>
                  <a:cubicBezTo>
                    <a:pt x="441" y="1"/>
                    <a:pt x="126" y="284"/>
                    <a:pt x="32" y="631"/>
                  </a:cubicBezTo>
                  <a:cubicBezTo>
                    <a:pt x="0" y="788"/>
                    <a:pt x="0" y="914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2111" y="2143"/>
                    <a:pt x="3308" y="1828"/>
                    <a:pt x="4253" y="1103"/>
                  </a:cubicBezTo>
                  <a:lnTo>
                    <a:pt x="4285" y="1072"/>
                  </a:lnTo>
                  <a:cubicBezTo>
                    <a:pt x="4537" y="914"/>
                    <a:pt x="4757" y="725"/>
                    <a:pt x="5009" y="473"/>
                  </a:cubicBezTo>
                  <a:lnTo>
                    <a:pt x="5104" y="379"/>
                  </a:lnTo>
                  <a:cubicBezTo>
                    <a:pt x="5167" y="316"/>
                    <a:pt x="5262" y="284"/>
                    <a:pt x="5360" y="284"/>
                  </a:cubicBezTo>
                  <a:cubicBezTo>
                    <a:pt x="5458" y="284"/>
                    <a:pt x="5561" y="316"/>
                    <a:pt x="5640" y="379"/>
                  </a:cubicBezTo>
                  <a:lnTo>
                    <a:pt x="5766" y="473"/>
                  </a:lnTo>
                  <a:cubicBezTo>
                    <a:pt x="5955" y="694"/>
                    <a:pt x="6175" y="914"/>
                    <a:pt x="6459" y="1072"/>
                  </a:cubicBezTo>
                  <a:lnTo>
                    <a:pt x="6490" y="1103"/>
                  </a:lnTo>
                  <a:cubicBezTo>
                    <a:pt x="7341" y="1702"/>
                    <a:pt x="8475" y="2143"/>
                    <a:pt x="9704" y="2143"/>
                  </a:cubicBezTo>
                  <a:cubicBezTo>
                    <a:pt x="10271" y="2143"/>
                    <a:pt x="10743" y="1670"/>
                    <a:pt x="10743" y="1072"/>
                  </a:cubicBezTo>
                  <a:cubicBezTo>
                    <a:pt x="10743" y="914"/>
                    <a:pt x="10743" y="788"/>
                    <a:pt x="10712" y="631"/>
                  </a:cubicBezTo>
                  <a:cubicBezTo>
                    <a:pt x="10712" y="284"/>
                    <a:pt x="10397" y="1"/>
                    <a:pt x="9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5" name="Google Shape;7575;p43"/>
          <p:cNvGrpSpPr/>
          <p:nvPr/>
        </p:nvGrpSpPr>
        <p:grpSpPr>
          <a:xfrm>
            <a:off x="1470740" y="3872047"/>
            <a:ext cx="300543" cy="338306"/>
            <a:chOff x="-20930075" y="4066100"/>
            <a:chExt cx="269400" cy="303250"/>
          </a:xfrm>
        </p:grpSpPr>
        <p:sp>
          <p:nvSpPr>
            <p:cNvPr id="7576" name="Google Shape;7576;p43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43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8" name="Google Shape;7578;p43"/>
          <p:cNvGrpSpPr/>
          <p:nvPr/>
        </p:nvGrpSpPr>
        <p:grpSpPr>
          <a:xfrm>
            <a:off x="3570302" y="3035918"/>
            <a:ext cx="281215" cy="338780"/>
            <a:chOff x="-18994100" y="3334775"/>
            <a:chExt cx="252075" cy="303675"/>
          </a:xfrm>
        </p:grpSpPr>
        <p:sp>
          <p:nvSpPr>
            <p:cNvPr id="7579" name="Google Shape;7579;p43"/>
            <p:cNvSpPr/>
            <p:nvPr/>
          </p:nvSpPr>
          <p:spPr>
            <a:xfrm>
              <a:off x="-18967300" y="3424975"/>
              <a:ext cx="198500" cy="207150"/>
            </a:xfrm>
            <a:custGeom>
              <a:avLst/>
              <a:gdLst/>
              <a:ahLst/>
              <a:cxnLst/>
              <a:rect l="l" t="t" r="r" b="b"/>
              <a:pathLst>
                <a:path w="7940" h="8286" extrusionOk="0">
                  <a:moveTo>
                    <a:pt x="2552" y="3592"/>
                  </a:moveTo>
                  <a:cubicBezTo>
                    <a:pt x="2772" y="3592"/>
                    <a:pt x="2930" y="3749"/>
                    <a:pt x="2930" y="3938"/>
                  </a:cubicBezTo>
                  <a:cubicBezTo>
                    <a:pt x="2930" y="4096"/>
                    <a:pt x="2772" y="4316"/>
                    <a:pt x="2552" y="4316"/>
                  </a:cubicBezTo>
                  <a:cubicBezTo>
                    <a:pt x="2363" y="4316"/>
                    <a:pt x="2205" y="4159"/>
                    <a:pt x="2205" y="3938"/>
                  </a:cubicBezTo>
                  <a:cubicBezTo>
                    <a:pt x="2205" y="3749"/>
                    <a:pt x="2363" y="3592"/>
                    <a:pt x="2552" y="3592"/>
                  </a:cubicBezTo>
                  <a:close/>
                  <a:moveTo>
                    <a:pt x="5387" y="3592"/>
                  </a:moveTo>
                  <a:cubicBezTo>
                    <a:pt x="5608" y="3592"/>
                    <a:pt x="5765" y="3749"/>
                    <a:pt x="5765" y="3938"/>
                  </a:cubicBezTo>
                  <a:cubicBezTo>
                    <a:pt x="5765" y="4096"/>
                    <a:pt x="5608" y="4316"/>
                    <a:pt x="5387" y="4316"/>
                  </a:cubicBezTo>
                  <a:cubicBezTo>
                    <a:pt x="5198" y="4316"/>
                    <a:pt x="5041" y="4159"/>
                    <a:pt x="5041" y="3938"/>
                  </a:cubicBezTo>
                  <a:cubicBezTo>
                    <a:pt x="5041" y="3749"/>
                    <a:pt x="5198" y="3592"/>
                    <a:pt x="5387" y="3592"/>
                  </a:cubicBezTo>
                  <a:close/>
                  <a:moveTo>
                    <a:pt x="3623" y="0"/>
                  </a:moveTo>
                  <a:cubicBezTo>
                    <a:pt x="3277" y="63"/>
                    <a:pt x="2930" y="126"/>
                    <a:pt x="2583" y="315"/>
                  </a:cubicBezTo>
                  <a:cubicBezTo>
                    <a:pt x="1733" y="725"/>
                    <a:pt x="1166" y="1418"/>
                    <a:pt x="882" y="2332"/>
                  </a:cubicBezTo>
                  <a:cubicBezTo>
                    <a:pt x="882" y="2363"/>
                    <a:pt x="851" y="2363"/>
                    <a:pt x="851" y="2426"/>
                  </a:cubicBezTo>
                  <a:cubicBezTo>
                    <a:pt x="756" y="2741"/>
                    <a:pt x="725" y="3056"/>
                    <a:pt x="725" y="3371"/>
                  </a:cubicBezTo>
                  <a:lnTo>
                    <a:pt x="725" y="3466"/>
                  </a:lnTo>
                  <a:cubicBezTo>
                    <a:pt x="725" y="3749"/>
                    <a:pt x="599" y="4001"/>
                    <a:pt x="410" y="4253"/>
                  </a:cubicBezTo>
                  <a:cubicBezTo>
                    <a:pt x="126" y="4600"/>
                    <a:pt x="0" y="4978"/>
                    <a:pt x="0" y="5356"/>
                  </a:cubicBezTo>
                  <a:cubicBezTo>
                    <a:pt x="0" y="6144"/>
                    <a:pt x="599" y="6900"/>
                    <a:pt x="1575" y="7372"/>
                  </a:cubicBezTo>
                  <a:cubicBezTo>
                    <a:pt x="1733" y="7782"/>
                    <a:pt x="2111" y="8034"/>
                    <a:pt x="2520" y="8286"/>
                  </a:cubicBezTo>
                  <a:lnTo>
                    <a:pt x="3592" y="6711"/>
                  </a:lnTo>
                  <a:lnTo>
                    <a:pt x="3592" y="6238"/>
                  </a:lnTo>
                  <a:lnTo>
                    <a:pt x="2993" y="5640"/>
                  </a:lnTo>
                  <a:cubicBezTo>
                    <a:pt x="2835" y="5482"/>
                    <a:pt x="2835" y="5293"/>
                    <a:pt x="2993" y="5136"/>
                  </a:cubicBezTo>
                  <a:cubicBezTo>
                    <a:pt x="3072" y="5057"/>
                    <a:pt x="3166" y="5017"/>
                    <a:pt x="3261" y="5017"/>
                  </a:cubicBezTo>
                  <a:cubicBezTo>
                    <a:pt x="3355" y="5017"/>
                    <a:pt x="3450" y="5057"/>
                    <a:pt x="3529" y="5136"/>
                  </a:cubicBezTo>
                  <a:lnTo>
                    <a:pt x="4001" y="5608"/>
                  </a:lnTo>
                  <a:lnTo>
                    <a:pt x="4474" y="5136"/>
                  </a:lnTo>
                  <a:cubicBezTo>
                    <a:pt x="4553" y="5057"/>
                    <a:pt x="4639" y="5017"/>
                    <a:pt x="4726" y="5017"/>
                  </a:cubicBezTo>
                  <a:cubicBezTo>
                    <a:pt x="4812" y="5017"/>
                    <a:pt x="4899" y="5057"/>
                    <a:pt x="4978" y="5136"/>
                  </a:cubicBezTo>
                  <a:cubicBezTo>
                    <a:pt x="5135" y="5293"/>
                    <a:pt x="5135" y="5482"/>
                    <a:pt x="4978" y="5640"/>
                  </a:cubicBezTo>
                  <a:lnTo>
                    <a:pt x="4379" y="6238"/>
                  </a:lnTo>
                  <a:lnTo>
                    <a:pt x="4379" y="6711"/>
                  </a:lnTo>
                  <a:lnTo>
                    <a:pt x="5450" y="8286"/>
                  </a:lnTo>
                  <a:cubicBezTo>
                    <a:pt x="5891" y="8097"/>
                    <a:pt x="6238" y="7782"/>
                    <a:pt x="6396" y="7372"/>
                  </a:cubicBezTo>
                  <a:cubicBezTo>
                    <a:pt x="7372" y="6900"/>
                    <a:pt x="7939" y="6144"/>
                    <a:pt x="7939" y="5356"/>
                  </a:cubicBezTo>
                  <a:cubicBezTo>
                    <a:pt x="7939" y="4978"/>
                    <a:pt x="7813" y="4631"/>
                    <a:pt x="7530" y="4253"/>
                  </a:cubicBezTo>
                  <a:cubicBezTo>
                    <a:pt x="7278" y="4001"/>
                    <a:pt x="7183" y="3718"/>
                    <a:pt x="7183" y="3466"/>
                  </a:cubicBezTo>
                  <a:lnTo>
                    <a:pt x="7183" y="3371"/>
                  </a:lnTo>
                  <a:cubicBezTo>
                    <a:pt x="7183" y="3025"/>
                    <a:pt x="7120" y="2710"/>
                    <a:pt x="7057" y="2426"/>
                  </a:cubicBezTo>
                  <a:cubicBezTo>
                    <a:pt x="7057" y="2363"/>
                    <a:pt x="7057" y="2363"/>
                    <a:pt x="7026" y="2332"/>
                  </a:cubicBezTo>
                  <a:cubicBezTo>
                    <a:pt x="6742" y="1418"/>
                    <a:pt x="6144" y="725"/>
                    <a:pt x="5324" y="315"/>
                  </a:cubicBezTo>
                  <a:cubicBezTo>
                    <a:pt x="5009" y="158"/>
                    <a:pt x="4631" y="63"/>
                    <a:pt x="42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43"/>
            <p:cNvSpPr/>
            <p:nvPr/>
          </p:nvSpPr>
          <p:spPr>
            <a:xfrm>
              <a:off x="-18885400" y="3610050"/>
              <a:ext cx="35475" cy="28400"/>
            </a:xfrm>
            <a:custGeom>
              <a:avLst/>
              <a:gdLst/>
              <a:ahLst/>
              <a:cxnLst/>
              <a:rect l="l" t="t" r="r" b="b"/>
              <a:pathLst>
                <a:path w="1419" h="1136" extrusionOk="0">
                  <a:moveTo>
                    <a:pt x="694" y="1"/>
                  </a:moveTo>
                  <a:lnTo>
                    <a:pt x="1" y="1072"/>
                  </a:lnTo>
                  <a:cubicBezTo>
                    <a:pt x="221" y="1104"/>
                    <a:pt x="473" y="1135"/>
                    <a:pt x="694" y="1135"/>
                  </a:cubicBezTo>
                  <a:cubicBezTo>
                    <a:pt x="946" y="1135"/>
                    <a:pt x="1166" y="1104"/>
                    <a:pt x="1418" y="1072"/>
                  </a:cubicBez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43"/>
            <p:cNvSpPr/>
            <p:nvPr/>
          </p:nvSpPr>
          <p:spPr>
            <a:xfrm>
              <a:off x="-18994100" y="3334775"/>
              <a:ext cx="96900" cy="140625"/>
            </a:xfrm>
            <a:custGeom>
              <a:avLst/>
              <a:gdLst/>
              <a:ahLst/>
              <a:cxnLst/>
              <a:rect l="l" t="t" r="r" b="b"/>
              <a:pathLst>
                <a:path w="3876" h="5625" extrusionOk="0">
                  <a:moveTo>
                    <a:pt x="855" y="1"/>
                  </a:moveTo>
                  <a:cubicBezTo>
                    <a:pt x="804" y="1"/>
                    <a:pt x="757" y="17"/>
                    <a:pt x="725" y="48"/>
                  </a:cubicBezTo>
                  <a:cubicBezTo>
                    <a:pt x="631" y="80"/>
                    <a:pt x="568" y="143"/>
                    <a:pt x="536" y="237"/>
                  </a:cubicBezTo>
                  <a:cubicBezTo>
                    <a:pt x="1" y="1529"/>
                    <a:pt x="1" y="2978"/>
                    <a:pt x="536" y="4301"/>
                  </a:cubicBezTo>
                  <a:cubicBezTo>
                    <a:pt x="725" y="4774"/>
                    <a:pt x="1009" y="5183"/>
                    <a:pt x="1324" y="5625"/>
                  </a:cubicBezTo>
                  <a:cubicBezTo>
                    <a:pt x="1702" y="4553"/>
                    <a:pt x="2427" y="3734"/>
                    <a:pt x="3372" y="3262"/>
                  </a:cubicBezTo>
                  <a:cubicBezTo>
                    <a:pt x="3529" y="3199"/>
                    <a:pt x="3718" y="3104"/>
                    <a:pt x="3876" y="3073"/>
                  </a:cubicBezTo>
                  <a:cubicBezTo>
                    <a:pt x="3876" y="3041"/>
                    <a:pt x="3844" y="2947"/>
                    <a:pt x="3844" y="2915"/>
                  </a:cubicBezTo>
                  <a:cubicBezTo>
                    <a:pt x="3277" y="1623"/>
                    <a:pt x="2301" y="584"/>
                    <a:pt x="1009" y="48"/>
                  </a:cubicBezTo>
                  <a:cubicBezTo>
                    <a:pt x="962" y="17"/>
                    <a:pt x="907" y="1"/>
                    <a:pt x="8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43"/>
            <p:cNvSpPr/>
            <p:nvPr/>
          </p:nvSpPr>
          <p:spPr>
            <a:xfrm>
              <a:off x="-18838150" y="3334775"/>
              <a:ext cx="96125" cy="139850"/>
            </a:xfrm>
            <a:custGeom>
              <a:avLst/>
              <a:gdLst/>
              <a:ahLst/>
              <a:cxnLst/>
              <a:rect l="l" t="t" r="r" b="b"/>
              <a:pathLst>
                <a:path w="3845" h="5594" extrusionOk="0">
                  <a:moveTo>
                    <a:pt x="3010" y="1"/>
                  </a:moveTo>
                  <a:cubicBezTo>
                    <a:pt x="2962" y="1"/>
                    <a:pt x="2915" y="17"/>
                    <a:pt x="2868" y="48"/>
                  </a:cubicBezTo>
                  <a:cubicBezTo>
                    <a:pt x="1576" y="584"/>
                    <a:pt x="536" y="1623"/>
                    <a:pt x="32" y="2915"/>
                  </a:cubicBezTo>
                  <a:cubicBezTo>
                    <a:pt x="1" y="2947"/>
                    <a:pt x="1" y="3041"/>
                    <a:pt x="1" y="3073"/>
                  </a:cubicBezTo>
                  <a:cubicBezTo>
                    <a:pt x="190" y="3104"/>
                    <a:pt x="347" y="3167"/>
                    <a:pt x="568" y="3262"/>
                  </a:cubicBezTo>
                  <a:cubicBezTo>
                    <a:pt x="1513" y="3703"/>
                    <a:pt x="2206" y="4553"/>
                    <a:pt x="2553" y="5593"/>
                  </a:cubicBezTo>
                  <a:cubicBezTo>
                    <a:pt x="2868" y="5183"/>
                    <a:pt x="3151" y="4742"/>
                    <a:pt x="3340" y="4238"/>
                  </a:cubicBezTo>
                  <a:cubicBezTo>
                    <a:pt x="3813" y="3041"/>
                    <a:pt x="3844" y="1497"/>
                    <a:pt x="3340" y="237"/>
                  </a:cubicBezTo>
                  <a:cubicBezTo>
                    <a:pt x="3309" y="143"/>
                    <a:pt x="3214" y="80"/>
                    <a:pt x="3151" y="48"/>
                  </a:cubicBezTo>
                  <a:cubicBezTo>
                    <a:pt x="3104" y="17"/>
                    <a:pt x="3057" y="1"/>
                    <a:pt x="3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3" name="Google Shape;7583;p43"/>
          <p:cNvGrpSpPr/>
          <p:nvPr/>
        </p:nvGrpSpPr>
        <p:grpSpPr>
          <a:xfrm>
            <a:off x="3581291" y="3454812"/>
            <a:ext cx="259238" cy="337441"/>
            <a:chOff x="-18983850" y="3710075"/>
            <a:chExt cx="232375" cy="302475"/>
          </a:xfrm>
        </p:grpSpPr>
        <p:sp>
          <p:nvSpPr>
            <p:cNvPr id="7584" name="Google Shape;7584;p43"/>
            <p:cNvSpPr/>
            <p:nvPr/>
          </p:nvSpPr>
          <p:spPr>
            <a:xfrm>
              <a:off x="-18840500" y="3874700"/>
              <a:ext cx="89025" cy="119750"/>
            </a:xfrm>
            <a:custGeom>
              <a:avLst/>
              <a:gdLst/>
              <a:ahLst/>
              <a:cxnLst/>
              <a:rect l="l" t="t" r="r" b="b"/>
              <a:pathLst>
                <a:path w="3561" h="4790" extrusionOk="0">
                  <a:moveTo>
                    <a:pt x="2300" y="0"/>
                  </a:moveTo>
                  <a:cubicBezTo>
                    <a:pt x="1796" y="883"/>
                    <a:pt x="945" y="1513"/>
                    <a:pt x="0" y="1796"/>
                  </a:cubicBezTo>
                  <a:lnTo>
                    <a:pt x="0" y="1954"/>
                  </a:lnTo>
                  <a:cubicBezTo>
                    <a:pt x="0" y="3529"/>
                    <a:pt x="1324" y="4789"/>
                    <a:pt x="2836" y="4789"/>
                  </a:cubicBezTo>
                  <a:lnTo>
                    <a:pt x="3560" y="4789"/>
                  </a:lnTo>
                  <a:lnTo>
                    <a:pt x="3560" y="4033"/>
                  </a:lnTo>
                  <a:cubicBezTo>
                    <a:pt x="3434" y="4065"/>
                    <a:pt x="3308" y="4065"/>
                    <a:pt x="3214" y="4065"/>
                  </a:cubicBezTo>
                  <a:cubicBezTo>
                    <a:pt x="2993" y="4065"/>
                    <a:pt x="2836" y="4033"/>
                    <a:pt x="2773" y="4033"/>
                  </a:cubicBezTo>
                  <a:cubicBezTo>
                    <a:pt x="1985" y="3844"/>
                    <a:pt x="1418" y="3119"/>
                    <a:pt x="1418" y="2300"/>
                  </a:cubicBezTo>
                  <a:cubicBezTo>
                    <a:pt x="1387" y="2143"/>
                    <a:pt x="1544" y="1985"/>
                    <a:pt x="1733" y="1985"/>
                  </a:cubicBezTo>
                  <a:cubicBezTo>
                    <a:pt x="1954" y="1985"/>
                    <a:pt x="2111" y="2143"/>
                    <a:pt x="2111" y="2332"/>
                  </a:cubicBezTo>
                  <a:cubicBezTo>
                    <a:pt x="2111" y="2804"/>
                    <a:pt x="2426" y="3245"/>
                    <a:pt x="2930" y="3371"/>
                  </a:cubicBezTo>
                  <a:cubicBezTo>
                    <a:pt x="3000" y="3383"/>
                    <a:pt x="3069" y="3390"/>
                    <a:pt x="3141" y="3390"/>
                  </a:cubicBezTo>
                  <a:cubicBezTo>
                    <a:pt x="3266" y="3390"/>
                    <a:pt x="3401" y="3368"/>
                    <a:pt x="3560" y="3308"/>
                  </a:cubicBezTo>
                  <a:lnTo>
                    <a:pt x="3560" y="1954"/>
                  </a:lnTo>
                  <a:cubicBezTo>
                    <a:pt x="3560" y="1072"/>
                    <a:pt x="3056" y="316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43"/>
            <p:cNvSpPr/>
            <p:nvPr/>
          </p:nvSpPr>
          <p:spPr>
            <a:xfrm>
              <a:off x="-18983850" y="3901475"/>
              <a:ext cx="208750" cy="111075"/>
            </a:xfrm>
            <a:custGeom>
              <a:avLst/>
              <a:gdLst/>
              <a:ahLst/>
              <a:cxnLst/>
              <a:rect l="l" t="t" r="r" b="b"/>
              <a:pathLst>
                <a:path w="8350" h="4443" extrusionOk="0">
                  <a:moveTo>
                    <a:pt x="2111" y="1"/>
                  </a:moveTo>
                  <a:lnTo>
                    <a:pt x="2111" y="1261"/>
                  </a:lnTo>
                  <a:cubicBezTo>
                    <a:pt x="2111" y="2300"/>
                    <a:pt x="2584" y="3151"/>
                    <a:pt x="3340" y="3750"/>
                  </a:cubicBezTo>
                  <a:lnTo>
                    <a:pt x="2017" y="3750"/>
                  </a:lnTo>
                  <a:lnTo>
                    <a:pt x="1387" y="2521"/>
                  </a:lnTo>
                  <a:cubicBezTo>
                    <a:pt x="1317" y="2404"/>
                    <a:pt x="1177" y="2339"/>
                    <a:pt x="1046" y="2339"/>
                  </a:cubicBezTo>
                  <a:cubicBezTo>
                    <a:pt x="1000" y="2339"/>
                    <a:pt x="955" y="2347"/>
                    <a:pt x="914" y="2363"/>
                  </a:cubicBezTo>
                  <a:cubicBezTo>
                    <a:pt x="757" y="2458"/>
                    <a:pt x="662" y="2679"/>
                    <a:pt x="757" y="2836"/>
                  </a:cubicBezTo>
                  <a:lnTo>
                    <a:pt x="1229" y="3750"/>
                  </a:lnTo>
                  <a:lnTo>
                    <a:pt x="347" y="3750"/>
                  </a:lnTo>
                  <a:cubicBezTo>
                    <a:pt x="158" y="3750"/>
                    <a:pt x="0" y="3907"/>
                    <a:pt x="0" y="4096"/>
                  </a:cubicBezTo>
                  <a:cubicBezTo>
                    <a:pt x="0" y="4285"/>
                    <a:pt x="158" y="4443"/>
                    <a:pt x="347" y="4443"/>
                  </a:cubicBezTo>
                  <a:lnTo>
                    <a:pt x="8223" y="4443"/>
                  </a:lnTo>
                  <a:cubicBezTo>
                    <a:pt x="8255" y="4443"/>
                    <a:pt x="8318" y="4443"/>
                    <a:pt x="8349" y="4411"/>
                  </a:cubicBezTo>
                  <a:cubicBezTo>
                    <a:pt x="6459" y="4348"/>
                    <a:pt x="5010" y="2805"/>
                    <a:pt x="5010" y="914"/>
                  </a:cubicBezTo>
                  <a:lnTo>
                    <a:pt x="4632" y="914"/>
                  </a:lnTo>
                  <a:cubicBezTo>
                    <a:pt x="3970" y="914"/>
                    <a:pt x="3340" y="757"/>
                    <a:pt x="2741" y="442"/>
                  </a:cubicBezTo>
                  <a:cubicBezTo>
                    <a:pt x="2521" y="316"/>
                    <a:pt x="2332" y="158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43"/>
            <p:cNvSpPr/>
            <p:nvPr/>
          </p:nvSpPr>
          <p:spPr>
            <a:xfrm>
              <a:off x="-18947625" y="3710075"/>
              <a:ext cx="159925" cy="67775"/>
            </a:xfrm>
            <a:custGeom>
              <a:avLst/>
              <a:gdLst/>
              <a:ahLst/>
              <a:cxnLst/>
              <a:rect l="l" t="t" r="r" b="b"/>
              <a:pathLst>
                <a:path w="6397" h="2711" extrusionOk="0">
                  <a:moveTo>
                    <a:pt x="1765" y="1"/>
                  </a:moveTo>
                  <a:cubicBezTo>
                    <a:pt x="788" y="1"/>
                    <a:pt x="1" y="789"/>
                    <a:pt x="1" y="1765"/>
                  </a:cubicBezTo>
                  <a:lnTo>
                    <a:pt x="1" y="2301"/>
                  </a:lnTo>
                  <a:cubicBezTo>
                    <a:pt x="410" y="1954"/>
                    <a:pt x="883" y="1765"/>
                    <a:pt x="1450" y="1765"/>
                  </a:cubicBezTo>
                  <a:cubicBezTo>
                    <a:pt x="2175" y="1765"/>
                    <a:pt x="2805" y="2143"/>
                    <a:pt x="3183" y="2710"/>
                  </a:cubicBezTo>
                  <a:cubicBezTo>
                    <a:pt x="3592" y="2112"/>
                    <a:pt x="4222" y="1765"/>
                    <a:pt x="4978" y="1765"/>
                  </a:cubicBezTo>
                  <a:cubicBezTo>
                    <a:pt x="5514" y="1765"/>
                    <a:pt x="5987" y="1954"/>
                    <a:pt x="6396" y="2301"/>
                  </a:cubicBezTo>
                  <a:lnTo>
                    <a:pt x="6396" y="1765"/>
                  </a:lnTo>
                  <a:cubicBezTo>
                    <a:pt x="6396" y="789"/>
                    <a:pt x="5609" y="1"/>
                    <a:pt x="4600" y="1"/>
                  </a:cubicBezTo>
                  <a:cubicBezTo>
                    <a:pt x="4411" y="1"/>
                    <a:pt x="4254" y="158"/>
                    <a:pt x="4254" y="348"/>
                  </a:cubicBezTo>
                  <a:cubicBezTo>
                    <a:pt x="4254" y="537"/>
                    <a:pt x="4096" y="694"/>
                    <a:pt x="3907" y="694"/>
                  </a:cubicBezTo>
                  <a:lnTo>
                    <a:pt x="2490" y="694"/>
                  </a:lnTo>
                  <a:cubicBezTo>
                    <a:pt x="2301" y="694"/>
                    <a:pt x="2143" y="537"/>
                    <a:pt x="2143" y="348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43"/>
            <p:cNvSpPr/>
            <p:nvPr/>
          </p:nvSpPr>
          <p:spPr>
            <a:xfrm>
              <a:off x="-18949200" y="3773100"/>
              <a:ext cx="159125" cy="133925"/>
            </a:xfrm>
            <a:custGeom>
              <a:avLst/>
              <a:gdLst/>
              <a:ahLst/>
              <a:cxnLst/>
              <a:rect l="l" t="t" r="r" b="b"/>
              <a:pathLst>
                <a:path w="6365" h="5357" extrusionOk="0">
                  <a:moveTo>
                    <a:pt x="1828" y="1040"/>
                  </a:moveTo>
                  <a:cubicBezTo>
                    <a:pt x="2048" y="1040"/>
                    <a:pt x="2206" y="1198"/>
                    <a:pt x="2206" y="1387"/>
                  </a:cubicBezTo>
                  <a:cubicBezTo>
                    <a:pt x="2206" y="1607"/>
                    <a:pt x="2048" y="1765"/>
                    <a:pt x="1828" y="1765"/>
                  </a:cubicBezTo>
                  <a:cubicBezTo>
                    <a:pt x="1639" y="1765"/>
                    <a:pt x="1481" y="1607"/>
                    <a:pt x="1481" y="1387"/>
                  </a:cubicBezTo>
                  <a:cubicBezTo>
                    <a:pt x="1481" y="1198"/>
                    <a:pt x="1639" y="1040"/>
                    <a:pt x="1828" y="1040"/>
                  </a:cubicBezTo>
                  <a:close/>
                  <a:moveTo>
                    <a:pt x="4663" y="1040"/>
                  </a:moveTo>
                  <a:cubicBezTo>
                    <a:pt x="4884" y="1040"/>
                    <a:pt x="5041" y="1198"/>
                    <a:pt x="5041" y="1387"/>
                  </a:cubicBezTo>
                  <a:cubicBezTo>
                    <a:pt x="5041" y="1607"/>
                    <a:pt x="4884" y="1765"/>
                    <a:pt x="4663" y="1765"/>
                  </a:cubicBezTo>
                  <a:cubicBezTo>
                    <a:pt x="4474" y="1765"/>
                    <a:pt x="4317" y="1607"/>
                    <a:pt x="4317" y="1387"/>
                  </a:cubicBezTo>
                  <a:cubicBezTo>
                    <a:pt x="4317" y="1198"/>
                    <a:pt x="4474" y="1040"/>
                    <a:pt x="4663" y="1040"/>
                  </a:cubicBezTo>
                  <a:close/>
                  <a:moveTo>
                    <a:pt x="2887" y="2126"/>
                  </a:moveTo>
                  <a:cubicBezTo>
                    <a:pt x="3056" y="2126"/>
                    <a:pt x="3188" y="2239"/>
                    <a:pt x="3214" y="2395"/>
                  </a:cubicBezTo>
                  <a:cubicBezTo>
                    <a:pt x="3297" y="2230"/>
                    <a:pt x="3451" y="2137"/>
                    <a:pt x="3594" y="2137"/>
                  </a:cubicBezTo>
                  <a:cubicBezTo>
                    <a:pt x="3615" y="2137"/>
                    <a:pt x="3635" y="2139"/>
                    <a:pt x="3655" y="2143"/>
                  </a:cubicBezTo>
                  <a:cubicBezTo>
                    <a:pt x="3844" y="2237"/>
                    <a:pt x="3939" y="2426"/>
                    <a:pt x="3876" y="2584"/>
                  </a:cubicBezTo>
                  <a:lnTo>
                    <a:pt x="3529" y="3655"/>
                  </a:lnTo>
                  <a:cubicBezTo>
                    <a:pt x="3498" y="3812"/>
                    <a:pt x="3340" y="3875"/>
                    <a:pt x="3183" y="3875"/>
                  </a:cubicBezTo>
                  <a:cubicBezTo>
                    <a:pt x="3025" y="3875"/>
                    <a:pt x="2899" y="3812"/>
                    <a:pt x="2836" y="3655"/>
                  </a:cubicBezTo>
                  <a:lnTo>
                    <a:pt x="2458" y="2584"/>
                  </a:lnTo>
                  <a:cubicBezTo>
                    <a:pt x="2521" y="2426"/>
                    <a:pt x="2584" y="2237"/>
                    <a:pt x="2773" y="2143"/>
                  </a:cubicBezTo>
                  <a:cubicBezTo>
                    <a:pt x="2812" y="2132"/>
                    <a:pt x="2850" y="2126"/>
                    <a:pt x="2887" y="2126"/>
                  </a:cubicBezTo>
                  <a:close/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481"/>
                  </a:lnTo>
                  <a:lnTo>
                    <a:pt x="1" y="2111"/>
                  </a:lnTo>
                  <a:cubicBezTo>
                    <a:pt x="1" y="2269"/>
                    <a:pt x="1" y="2458"/>
                    <a:pt x="32" y="2615"/>
                  </a:cubicBezTo>
                  <a:cubicBezTo>
                    <a:pt x="95" y="2678"/>
                    <a:pt x="95" y="2741"/>
                    <a:pt x="95" y="2773"/>
                  </a:cubicBezTo>
                  <a:cubicBezTo>
                    <a:pt x="158" y="2899"/>
                    <a:pt x="158" y="3025"/>
                    <a:pt x="190" y="3151"/>
                  </a:cubicBezTo>
                  <a:cubicBezTo>
                    <a:pt x="190" y="3182"/>
                    <a:pt x="221" y="3214"/>
                    <a:pt x="221" y="3245"/>
                  </a:cubicBezTo>
                  <a:cubicBezTo>
                    <a:pt x="253" y="3371"/>
                    <a:pt x="347" y="3529"/>
                    <a:pt x="379" y="3655"/>
                  </a:cubicBezTo>
                  <a:cubicBezTo>
                    <a:pt x="379" y="3686"/>
                    <a:pt x="410" y="3686"/>
                    <a:pt x="410" y="3718"/>
                  </a:cubicBezTo>
                  <a:cubicBezTo>
                    <a:pt x="505" y="3875"/>
                    <a:pt x="631" y="4033"/>
                    <a:pt x="694" y="4159"/>
                  </a:cubicBezTo>
                  <a:cubicBezTo>
                    <a:pt x="977" y="4474"/>
                    <a:pt x="1292" y="4758"/>
                    <a:pt x="1639" y="4947"/>
                  </a:cubicBezTo>
                  <a:cubicBezTo>
                    <a:pt x="2111" y="5230"/>
                    <a:pt x="2647" y="5356"/>
                    <a:pt x="3183" y="5356"/>
                  </a:cubicBezTo>
                  <a:cubicBezTo>
                    <a:pt x="4285" y="5356"/>
                    <a:pt x="5262" y="4789"/>
                    <a:pt x="5829" y="3938"/>
                  </a:cubicBezTo>
                  <a:cubicBezTo>
                    <a:pt x="5829" y="3938"/>
                    <a:pt x="5829" y="3875"/>
                    <a:pt x="5861" y="3875"/>
                  </a:cubicBezTo>
                  <a:cubicBezTo>
                    <a:pt x="5955" y="3718"/>
                    <a:pt x="6018" y="3623"/>
                    <a:pt x="6081" y="3434"/>
                  </a:cubicBezTo>
                  <a:cubicBezTo>
                    <a:pt x="6144" y="3403"/>
                    <a:pt x="6144" y="3340"/>
                    <a:pt x="6176" y="3277"/>
                  </a:cubicBezTo>
                  <a:cubicBezTo>
                    <a:pt x="6207" y="3182"/>
                    <a:pt x="6270" y="3025"/>
                    <a:pt x="6302" y="2899"/>
                  </a:cubicBezTo>
                  <a:cubicBezTo>
                    <a:pt x="6302" y="2867"/>
                    <a:pt x="6333" y="2773"/>
                    <a:pt x="6333" y="2741"/>
                  </a:cubicBezTo>
                  <a:cubicBezTo>
                    <a:pt x="6365" y="2552"/>
                    <a:pt x="6365" y="2363"/>
                    <a:pt x="6365" y="2143"/>
                  </a:cubicBezTo>
                  <a:lnTo>
                    <a:pt x="6365" y="1292"/>
                  </a:lnTo>
                  <a:cubicBezTo>
                    <a:pt x="6302" y="567"/>
                    <a:pt x="5703" y="0"/>
                    <a:pt x="4947" y="0"/>
                  </a:cubicBezTo>
                  <a:cubicBezTo>
                    <a:pt x="4159" y="0"/>
                    <a:pt x="3529" y="630"/>
                    <a:pt x="3529" y="1418"/>
                  </a:cubicBezTo>
                  <a:cubicBezTo>
                    <a:pt x="3529" y="1607"/>
                    <a:pt x="3372" y="1765"/>
                    <a:pt x="3183" y="1765"/>
                  </a:cubicBezTo>
                  <a:cubicBezTo>
                    <a:pt x="2994" y="1765"/>
                    <a:pt x="2836" y="1607"/>
                    <a:pt x="2836" y="1418"/>
                  </a:cubicBezTo>
                  <a:cubicBezTo>
                    <a:pt x="2836" y="630"/>
                    <a:pt x="220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8" name="Google Shape;7588;p43"/>
          <p:cNvGrpSpPr/>
          <p:nvPr/>
        </p:nvGrpSpPr>
        <p:grpSpPr>
          <a:xfrm>
            <a:off x="3540878" y="3872032"/>
            <a:ext cx="340063" cy="338334"/>
            <a:chOff x="-19020075" y="4084200"/>
            <a:chExt cx="304825" cy="303275"/>
          </a:xfrm>
        </p:grpSpPr>
        <p:sp>
          <p:nvSpPr>
            <p:cNvPr id="7589" name="Google Shape;7589;p43"/>
            <p:cNvSpPr/>
            <p:nvPr/>
          </p:nvSpPr>
          <p:spPr>
            <a:xfrm>
              <a:off x="-18962575" y="4274800"/>
              <a:ext cx="103975" cy="94550"/>
            </a:xfrm>
            <a:custGeom>
              <a:avLst/>
              <a:gdLst/>
              <a:ahLst/>
              <a:cxnLst/>
              <a:rect l="l" t="t" r="r" b="b"/>
              <a:pathLst>
                <a:path w="4159" h="3782" extrusionOk="0">
                  <a:moveTo>
                    <a:pt x="3403" y="1"/>
                  </a:moveTo>
                  <a:cubicBezTo>
                    <a:pt x="3151" y="1356"/>
                    <a:pt x="1985" y="2364"/>
                    <a:pt x="599" y="2364"/>
                  </a:cubicBezTo>
                  <a:cubicBezTo>
                    <a:pt x="410" y="2364"/>
                    <a:pt x="221" y="2332"/>
                    <a:pt x="0" y="2301"/>
                  </a:cubicBezTo>
                  <a:lnTo>
                    <a:pt x="0" y="2301"/>
                  </a:lnTo>
                  <a:cubicBezTo>
                    <a:pt x="284" y="3151"/>
                    <a:pt x="1071" y="3781"/>
                    <a:pt x="2048" y="3781"/>
                  </a:cubicBezTo>
                  <a:cubicBezTo>
                    <a:pt x="3214" y="3781"/>
                    <a:pt x="4159" y="2836"/>
                    <a:pt x="4159" y="1671"/>
                  </a:cubicBezTo>
                  <a:cubicBezTo>
                    <a:pt x="4159" y="978"/>
                    <a:pt x="3875" y="410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43"/>
            <p:cNvSpPr/>
            <p:nvPr/>
          </p:nvSpPr>
          <p:spPr>
            <a:xfrm>
              <a:off x="-18883025" y="4281900"/>
              <a:ext cx="78000" cy="105575"/>
            </a:xfrm>
            <a:custGeom>
              <a:avLst/>
              <a:gdLst/>
              <a:ahLst/>
              <a:cxnLst/>
              <a:rect l="l" t="t" r="r" b="b"/>
              <a:pathLst>
                <a:path w="3120" h="4223" extrusionOk="0">
                  <a:moveTo>
                    <a:pt x="1323" y="0"/>
                  </a:moveTo>
                  <a:lnTo>
                    <a:pt x="1323" y="0"/>
                  </a:lnTo>
                  <a:cubicBezTo>
                    <a:pt x="1544" y="442"/>
                    <a:pt x="1670" y="914"/>
                    <a:pt x="1670" y="1387"/>
                  </a:cubicBezTo>
                  <a:cubicBezTo>
                    <a:pt x="1670" y="2552"/>
                    <a:pt x="977" y="3529"/>
                    <a:pt x="0" y="3970"/>
                  </a:cubicBezTo>
                  <a:cubicBezTo>
                    <a:pt x="284" y="4128"/>
                    <a:pt x="599" y="4222"/>
                    <a:pt x="977" y="4222"/>
                  </a:cubicBezTo>
                  <a:cubicBezTo>
                    <a:pt x="2142" y="4222"/>
                    <a:pt x="3088" y="3277"/>
                    <a:pt x="3088" y="2080"/>
                  </a:cubicBezTo>
                  <a:cubicBezTo>
                    <a:pt x="3119" y="1072"/>
                    <a:pt x="2331" y="189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43"/>
            <p:cNvSpPr/>
            <p:nvPr/>
          </p:nvSpPr>
          <p:spPr>
            <a:xfrm>
              <a:off x="-18809000" y="4281100"/>
              <a:ext cx="57525" cy="88250"/>
            </a:xfrm>
            <a:custGeom>
              <a:avLst/>
              <a:gdLst/>
              <a:ahLst/>
              <a:cxnLst/>
              <a:rect l="l" t="t" r="r" b="b"/>
              <a:pathLst>
                <a:path w="2301" h="3530" extrusionOk="0">
                  <a:moveTo>
                    <a:pt x="536" y="1"/>
                  </a:moveTo>
                  <a:cubicBezTo>
                    <a:pt x="316" y="1"/>
                    <a:pt x="158" y="32"/>
                    <a:pt x="1" y="64"/>
                  </a:cubicBezTo>
                  <a:cubicBezTo>
                    <a:pt x="568" y="568"/>
                    <a:pt x="883" y="1324"/>
                    <a:pt x="883" y="2112"/>
                  </a:cubicBezTo>
                  <a:cubicBezTo>
                    <a:pt x="883" y="2616"/>
                    <a:pt x="725" y="3088"/>
                    <a:pt x="473" y="3529"/>
                  </a:cubicBezTo>
                  <a:lnTo>
                    <a:pt x="536" y="3529"/>
                  </a:lnTo>
                  <a:cubicBezTo>
                    <a:pt x="1513" y="3529"/>
                    <a:pt x="2300" y="2742"/>
                    <a:pt x="2300" y="1765"/>
                  </a:cubicBezTo>
                  <a:cubicBezTo>
                    <a:pt x="2300" y="820"/>
                    <a:pt x="1513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43"/>
            <p:cNvSpPr/>
            <p:nvPr/>
          </p:nvSpPr>
          <p:spPr>
            <a:xfrm>
              <a:off x="-18770400" y="4263000"/>
              <a:ext cx="55150" cy="66975"/>
            </a:xfrm>
            <a:custGeom>
              <a:avLst/>
              <a:gdLst/>
              <a:ahLst/>
              <a:cxnLst/>
              <a:rect l="l" t="t" r="r" b="b"/>
              <a:pathLst>
                <a:path w="2206" h="2679" extrusionOk="0">
                  <a:moveTo>
                    <a:pt x="756" y="0"/>
                  </a:moveTo>
                  <a:cubicBezTo>
                    <a:pt x="473" y="0"/>
                    <a:pt x="189" y="95"/>
                    <a:pt x="0" y="252"/>
                  </a:cubicBezTo>
                  <a:cubicBezTo>
                    <a:pt x="882" y="630"/>
                    <a:pt x="1450" y="1513"/>
                    <a:pt x="1450" y="2521"/>
                  </a:cubicBezTo>
                  <a:lnTo>
                    <a:pt x="1450" y="2678"/>
                  </a:lnTo>
                  <a:cubicBezTo>
                    <a:pt x="1891" y="2458"/>
                    <a:pt x="2206" y="1985"/>
                    <a:pt x="2206" y="1450"/>
                  </a:cubicBezTo>
                  <a:cubicBezTo>
                    <a:pt x="2174" y="662"/>
                    <a:pt x="1544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43"/>
            <p:cNvSpPr/>
            <p:nvPr/>
          </p:nvSpPr>
          <p:spPr>
            <a:xfrm>
              <a:off x="-18768050" y="4227550"/>
              <a:ext cx="52025" cy="31525"/>
            </a:xfrm>
            <a:custGeom>
              <a:avLst/>
              <a:gdLst/>
              <a:ahLst/>
              <a:cxnLst/>
              <a:rect l="l" t="t" r="r" b="b"/>
              <a:pathLst>
                <a:path w="2081" h="1261" extrusionOk="0">
                  <a:moveTo>
                    <a:pt x="1009" y="1"/>
                  </a:moveTo>
                  <a:cubicBezTo>
                    <a:pt x="505" y="1"/>
                    <a:pt x="64" y="347"/>
                    <a:pt x="1" y="820"/>
                  </a:cubicBezTo>
                  <a:cubicBezTo>
                    <a:pt x="221" y="757"/>
                    <a:pt x="410" y="725"/>
                    <a:pt x="662" y="725"/>
                  </a:cubicBezTo>
                  <a:cubicBezTo>
                    <a:pt x="1198" y="725"/>
                    <a:pt x="1671" y="946"/>
                    <a:pt x="2080" y="1261"/>
                  </a:cubicBezTo>
                  <a:lnTo>
                    <a:pt x="2080" y="1072"/>
                  </a:lnTo>
                  <a:cubicBezTo>
                    <a:pt x="2080" y="473"/>
                    <a:pt x="1608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43"/>
            <p:cNvSpPr/>
            <p:nvPr/>
          </p:nvSpPr>
          <p:spPr>
            <a:xfrm>
              <a:off x="-19000400" y="4262200"/>
              <a:ext cx="106350" cy="52800"/>
            </a:xfrm>
            <a:custGeom>
              <a:avLst/>
              <a:gdLst/>
              <a:ahLst/>
              <a:cxnLst/>
              <a:rect l="l" t="t" r="r" b="b"/>
              <a:pathLst>
                <a:path w="4254" h="2112" extrusionOk="0">
                  <a:moveTo>
                    <a:pt x="1" y="1"/>
                  </a:moveTo>
                  <a:cubicBezTo>
                    <a:pt x="1" y="1167"/>
                    <a:pt x="946" y="2112"/>
                    <a:pt x="2112" y="2112"/>
                  </a:cubicBezTo>
                  <a:cubicBezTo>
                    <a:pt x="3309" y="2112"/>
                    <a:pt x="4254" y="1230"/>
                    <a:pt x="4254" y="32"/>
                  </a:cubicBezTo>
                  <a:lnTo>
                    <a:pt x="4254" y="32"/>
                  </a:lnTo>
                  <a:cubicBezTo>
                    <a:pt x="3655" y="473"/>
                    <a:pt x="2899" y="757"/>
                    <a:pt x="2112" y="757"/>
                  </a:cubicBezTo>
                  <a:cubicBezTo>
                    <a:pt x="1324" y="757"/>
                    <a:pt x="568" y="47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43"/>
            <p:cNvSpPr/>
            <p:nvPr/>
          </p:nvSpPr>
          <p:spPr>
            <a:xfrm>
              <a:off x="-18912175" y="417320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78" y="1"/>
                  </a:moveTo>
                  <a:cubicBezTo>
                    <a:pt x="189" y="1"/>
                    <a:pt x="0" y="284"/>
                    <a:pt x="0" y="725"/>
                  </a:cubicBezTo>
                  <a:cubicBezTo>
                    <a:pt x="0" y="1166"/>
                    <a:pt x="189" y="1418"/>
                    <a:pt x="378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43"/>
            <p:cNvSpPr/>
            <p:nvPr/>
          </p:nvSpPr>
          <p:spPr>
            <a:xfrm>
              <a:off x="-19001975" y="4173200"/>
              <a:ext cx="18150" cy="35475"/>
            </a:xfrm>
            <a:custGeom>
              <a:avLst/>
              <a:gdLst/>
              <a:ahLst/>
              <a:cxnLst/>
              <a:rect l="l" t="t" r="r" b="b"/>
              <a:pathLst>
                <a:path w="726" h="1419" extrusionOk="0">
                  <a:moveTo>
                    <a:pt x="379" y="1"/>
                  </a:moveTo>
                  <a:cubicBezTo>
                    <a:pt x="221" y="1"/>
                    <a:pt x="1" y="284"/>
                    <a:pt x="1" y="725"/>
                  </a:cubicBezTo>
                  <a:cubicBezTo>
                    <a:pt x="1" y="1166"/>
                    <a:pt x="221" y="1418"/>
                    <a:pt x="379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43"/>
            <p:cNvSpPr/>
            <p:nvPr/>
          </p:nvSpPr>
          <p:spPr>
            <a:xfrm>
              <a:off x="-19020075" y="4084200"/>
              <a:ext cx="143375" cy="178025"/>
            </a:xfrm>
            <a:custGeom>
              <a:avLst/>
              <a:gdLst/>
              <a:ahLst/>
              <a:cxnLst/>
              <a:rect l="l" t="t" r="r" b="b"/>
              <a:pathLst>
                <a:path w="5735" h="7121" extrusionOk="0">
                  <a:moveTo>
                    <a:pt x="1418" y="1"/>
                  </a:moveTo>
                  <a:cubicBezTo>
                    <a:pt x="630" y="1"/>
                    <a:pt x="0" y="662"/>
                    <a:pt x="0" y="1450"/>
                  </a:cubicBezTo>
                  <a:cubicBezTo>
                    <a:pt x="0" y="1923"/>
                    <a:pt x="221" y="2301"/>
                    <a:pt x="567" y="2584"/>
                  </a:cubicBezTo>
                  <a:cubicBezTo>
                    <a:pt x="315" y="2962"/>
                    <a:pt x="95" y="3435"/>
                    <a:pt x="32" y="3907"/>
                  </a:cubicBezTo>
                  <a:cubicBezTo>
                    <a:pt x="158" y="3277"/>
                    <a:pt x="536" y="2868"/>
                    <a:pt x="1040" y="2868"/>
                  </a:cubicBezTo>
                  <a:cubicBezTo>
                    <a:pt x="1638" y="2868"/>
                    <a:pt x="2111" y="3498"/>
                    <a:pt x="2111" y="4285"/>
                  </a:cubicBezTo>
                  <a:cubicBezTo>
                    <a:pt x="2111" y="5073"/>
                    <a:pt x="1638" y="5703"/>
                    <a:pt x="1040" y="5703"/>
                  </a:cubicBezTo>
                  <a:cubicBezTo>
                    <a:pt x="567" y="5703"/>
                    <a:pt x="158" y="5262"/>
                    <a:pt x="32" y="4632"/>
                  </a:cubicBezTo>
                  <a:lnTo>
                    <a:pt x="32" y="4632"/>
                  </a:lnTo>
                  <a:cubicBezTo>
                    <a:pt x="189" y="6050"/>
                    <a:pt x="1418" y="7121"/>
                    <a:pt x="2867" y="7121"/>
                  </a:cubicBezTo>
                  <a:cubicBezTo>
                    <a:pt x="4316" y="7121"/>
                    <a:pt x="5514" y="6018"/>
                    <a:pt x="5703" y="4632"/>
                  </a:cubicBezTo>
                  <a:lnTo>
                    <a:pt x="5703" y="4632"/>
                  </a:lnTo>
                  <a:cubicBezTo>
                    <a:pt x="5577" y="5262"/>
                    <a:pt x="5199" y="5703"/>
                    <a:pt x="4694" y="5703"/>
                  </a:cubicBezTo>
                  <a:cubicBezTo>
                    <a:pt x="4096" y="5703"/>
                    <a:pt x="3623" y="5073"/>
                    <a:pt x="3623" y="4285"/>
                  </a:cubicBezTo>
                  <a:cubicBezTo>
                    <a:pt x="3623" y="3498"/>
                    <a:pt x="4096" y="2868"/>
                    <a:pt x="4694" y="2868"/>
                  </a:cubicBezTo>
                  <a:cubicBezTo>
                    <a:pt x="5199" y="2868"/>
                    <a:pt x="5577" y="3277"/>
                    <a:pt x="5703" y="3907"/>
                  </a:cubicBezTo>
                  <a:cubicBezTo>
                    <a:pt x="5608" y="3403"/>
                    <a:pt x="5419" y="2962"/>
                    <a:pt x="5136" y="2584"/>
                  </a:cubicBezTo>
                  <a:cubicBezTo>
                    <a:pt x="5514" y="2301"/>
                    <a:pt x="5734" y="1923"/>
                    <a:pt x="5734" y="1450"/>
                  </a:cubicBezTo>
                  <a:cubicBezTo>
                    <a:pt x="5734" y="662"/>
                    <a:pt x="5104" y="1"/>
                    <a:pt x="4316" y="1"/>
                  </a:cubicBezTo>
                  <a:cubicBezTo>
                    <a:pt x="4127" y="1"/>
                    <a:pt x="3970" y="127"/>
                    <a:pt x="3970" y="347"/>
                  </a:cubicBezTo>
                  <a:cubicBezTo>
                    <a:pt x="3970" y="536"/>
                    <a:pt x="4127" y="694"/>
                    <a:pt x="4316" y="694"/>
                  </a:cubicBezTo>
                  <a:cubicBezTo>
                    <a:pt x="4726" y="694"/>
                    <a:pt x="5041" y="1040"/>
                    <a:pt x="5041" y="1450"/>
                  </a:cubicBezTo>
                  <a:cubicBezTo>
                    <a:pt x="5041" y="1702"/>
                    <a:pt x="4883" y="1954"/>
                    <a:pt x="4631" y="2080"/>
                  </a:cubicBezTo>
                  <a:cubicBezTo>
                    <a:pt x="4159" y="1670"/>
                    <a:pt x="3529" y="1450"/>
                    <a:pt x="2867" y="1450"/>
                  </a:cubicBezTo>
                  <a:cubicBezTo>
                    <a:pt x="2206" y="1450"/>
                    <a:pt x="1607" y="1670"/>
                    <a:pt x="1103" y="2080"/>
                  </a:cubicBezTo>
                  <a:cubicBezTo>
                    <a:pt x="851" y="1954"/>
                    <a:pt x="693" y="1702"/>
                    <a:pt x="693" y="1450"/>
                  </a:cubicBezTo>
                  <a:cubicBezTo>
                    <a:pt x="693" y="1040"/>
                    <a:pt x="1008" y="694"/>
                    <a:pt x="1418" y="694"/>
                  </a:cubicBezTo>
                  <a:cubicBezTo>
                    <a:pt x="1607" y="694"/>
                    <a:pt x="1764" y="536"/>
                    <a:pt x="1764" y="347"/>
                  </a:cubicBezTo>
                  <a:cubicBezTo>
                    <a:pt x="1764" y="127"/>
                    <a:pt x="1607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8" name="Google Shape;7598;p43"/>
          <p:cNvGrpSpPr/>
          <p:nvPr/>
        </p:nvGrpSpPr>
        <p:grpSpPr>
          <a:xfrm>
            <a:off x="5667647" y="3035277"/>
            <a:ext cx="299650" cy="340063"/>
            <a:chOff x="-17149475" y="3309200"/>
            <a:chExt cx="268600" cy="304825"/>
          </a:xfrm>
        </p:grpSpPr>
        <p:sp>
          <p:nvSpPr>
            <p:cNvPr id="7599" name="Google Shape;7599;p43"/>
            <p:cNvSpPr/>
            <p:nvPr/>
          </p:nvSpPr>
          <p:spPr>
            <a:xfrm>
              <a:off x="-17021100" y="3309200"/>
              <a:ext cx="102425" cy="72475"/>
            </a:xfrm>
            <a:custGeom>
              <a:avLst/>
              <a:gdLst/>
              <a:ahLst/>
              <a:cxnLst/>
              <a:rect l="l" t="t" r="r" b="b"/>
              <a:pathLst>
                <a:path w="4097" h="2899" extrusionOk="0">
                  <a:moveTo>
                    <a:pt x="1639" y="0"/>
                  </a:moveTo>
                  <a:cubicBezTo>
                    <a:pt x="914" y="0"/>
                    <a:pt x="284" y="441"/>
                    <a:pt x="1" y="1071"/>
                  </a:cubicBezTo>
                  <a:cubicBezTo>
                    <a:pt x="631" y="1418"/>
                    <a:pt x="1103" y="2111"/>
                    <a:pt x="1230" y="2898"/>
                  </a:cubicBezTo>
                  <a:cubicBezTo>
                    <a:pt x="1356" y="2867"/>
                    <a:pt x="1482" y="2835"/>
                    <a:pt x="1639" y="2835"/>
                  </a:cubicBezTo>
                  <a:cubicBezTo>
                    <a:pt x="2994" y="2835"/>
                    <a:pt x="4096" y="1733"/>
                    <a:pt x="4096" y="347"/>
                  </a:cubicBezTo>
                  <a:cubicBezTo>
                    <a:pt x="4096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43"/>
            <p:cNvSpPr/>
            <p:nvPr/>
          </p:nvSpPr>
          <p:spPr>
            <a:xfrm>
              <a:off x="-17149475" y="3346200"/>
              <a:ext cx="268600" cy="267825"/>
            </a:xfrm>
            <a:custGeom>
              <a:avLst/>
              <a:gdLst/>
              <a:ahLst/>
              <a:cxnLst/>
              <a:rect l="l" t="t" r="r" b="b"/>
              <a:pathLst>
                <a:path w="10744" h="10713" extrusionOk="0">
                  <a:moveTo>
                    <a:pt x="3939" y="1"/>
                  </a:moveTo>
                  <a:cubicBezTo>
                    <a:pt x="3718" y="1"/>
                    <a:pt x="3561" y="158"/>
                    <a:pt x="3561" y="379"/>
                  </a:cubicBezTo>
                  <a:cubicBezTo>
                    <a:pt x="3561" y="568"/>
                    <a:pt x="3718" y="725"/>
                    <a:pt x="3939" y="725"/>
                  </a:cubicBezTo>
                  <a:cubicBezTo>
                    <a:pt x="4506" y="725"/>
                    <a:pt x="4978" y="1198"/>
                    <a:pt x="4978" y="1797"/>
                  </a:cubicBezTo>
                  <a:lnTo>
                    <a:pt x="4978" y="2364"/>
                  </a:lnTo>
                  <a:cubicBezTo>
                    <a:pt x="4569" y="2206"/>
                    <a:pt x="4096" y="2143"/>
                    <a:pt x="3592" y="2143"/>
                  </a:cubicBezTo>
                  <a:cubicBezTo>
                    <a:pt x="1418" y="2143"/>
                    <a:pt x="1" y="3561"/>
                    <a:pt x="1" y="5735"/>
                  </a:cubicBezTo>
                  <a:cubicBezTo>
                    <a:pt x="1" y="8034"/>
                    <a:pt x="1576" y="10712"/>
                    <a:pt x="3592" y="10712"/>
                  </a:cubicBezTo>
                  <a:cubicBezTo>
                    <a:pt x="3813" y="10712"/>
                    <a:pt x="4002" y="10681"/>
                    <a:pt x="4254" y="10649"/>
                  </a:cubicBezTo>
                  <a:cubicBezTo>
                    <a:pt x="4632" y="10523"/>
                    <a:pt x="5002" y="10460"/>
                    <a:pt x="5372" y="10460"/>
                  </a:cubicBezTo>
                  <a:cubicBezTo>
                    <a:pt x="5742" y="10460"/>
                    <a:pt x="6112" y="10523"/>
                    <a:pt x="6491" y="10649"/>
                  </a:cubicBezTo>
                  <a:cubicBezTo>
                    <a:pt x="6680" y="10712"/>
                    <a:pt x="6932" y="10712"/>
                    <a:pt x="7152" y="10712"/>
                  </a:cubicBezTo>
                  <a:cubicBezTo>
                    <a:pt x="9168" y="10712"/>
                    <a:pt x="10744" y="8034"/>
                    <a:pt x="10744" y="5735"/>
                  </a:cubicBezTo>
                  <a:cubicBezTo>
                    <a:pt x="10649" y="3529"/>
                    <a:pt x="9294" y="2143"/>
                    <a:pt x="7121" y="2143"/>
                  </a:cubicBezTo>
                  <a:cubicBezTo>
                    <a:pt x="6617" y="2143"/>
                    <a:pt x="6144" y="2206"/>
                    <a:pt x="5703" y="2364"/>
                  </a:cubicBezTo>
                  <a:lnTo>
                    <a:pt x="5703" y="1797"/>
                  </a:lnTo>
                  <a:cubicBezTo>
                    <a:pt x="5703" y="788"/>
                    <a:pt x="4915" y="1"/>
                    <a:pt x="39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1" name="Google Shape;7601;p43"/>
          <p:cNvGrpSpPr/>
          <p:nvPr/>
        </p:nvGrpSpPr>
        <p:grpSpPr>
          <a:xfrm>
            <a:off x="5647873" y="3464909"/>
            <a:ext cx="339198" cy="317249"/>
            <a:chOff x="-17168375" y="3692750"/>
            <a:chExt cx="304050" cy="284375"/>
          </a:xfrm>
        </p:grpSpPr>
        <p:sp>
          <p:nvSpPr>
            <p:cNvPr id="7602" name="Google Shape;7602;p43"/>
            <p:cNvSpPr/>
            <p:nvPr/>
          </p:nvSpPr>
          <p:spPr>
            <a:xfrm>
              <a:off x="-16963600" y="3694325"/>
              <a:ext cx="99275" cy="92175"/>
            </a:xfrm>
            <a:custGeom>
              <a:avLst/>
              <a:gdLst/>
              <a:ahLst/>
              <a:cxnLst/>
              <a:rect l="l" t="t" r="r" b="b"/>
              <a:pathLst>
                <a:path w="3971" h="3687" extrusionOk="0">
                  <a:moveTo>
                    <a:pt x="1859" y="1"/>
                  </a:moveTo>
                  <a:cubicBezTo>
                    <a:pt x="1072" y="1"/>
                    <a:pt x="379" y="410"/>
                    <a:pt x="1" y="1041"/>
                  </a:cubicBezTo>
                  <a:cubicBezTo>
                    <a:pt x="1387" y="1482"/>
                    <a:pt x="2553" y="2458"/>
                    <a:pt x="3277" y="3687"/>
                  </a:cubicBezTo>
                  <a:cubicBezTo>
                    <a:pt x="3687" y="3277"/>
                    <a:pt x="3970" y="2710"/>
                    <a:pt x="3970" y="2112"/>
                  </a:cubicBezTo>
                  <a:cubicBezTo>
                    <a:pt x="3970" y="915"/>
                    <a:pt x="3025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43"/>
            <p:cNvSpPr/>
            <p:nvPr/>
          </p:nvSpPr>
          <p:spPr>
            <a:xfrm>
              <a:off x="-17102225" y="3817525"/>
              <a:ext cx="61475" cy="69650"/>
            </a:xfrm>
            <a:custGeom>
              <a:avLst/>
              <a:gdLst/>
              <a:ahLst/>
              <a:cxnLst/>
              <a:rect l="l" t="t" r="r" b="b"/>
              <a:pathLst>
                <a:path w="2459" h="2786" extrusionOk="0">
                  <a:moveTo>
                    <a:pt x="1293" y="1437"/>
                  </a:moveTo>
                  <a:cubicBezTo>
                    <a:pt x="1482" y="1437"/>
                    <a:pt x="1639" y="1594"/>
                    <a:pt x="1639" y="1783"/>
                  </a:cubicBezTo>
                  <a:cubicBezTo>
                    <a:pt x="1639" y="2004"/>
                    <a:pt x="1482" y="2161"/>
                    <a:pt x="1293" y="2161"/>
                  </a:cubicBezTo>
                  <a:cubicBezTo>
                    <a:pt x="1103" y="2161"/>
                    <a:pt x="946" y="2004"/>
                    <a:pt x="946" y="1783"/>
                  </a:cubicBezTo>
                  <a:cubicBezTo>
                    <a:pt x="946" y="1594"/>
                    <a:pt x="1103" y="1437"/>
                    <a:pt x="1293" y="1437"/>
                  </a:cubicBezTo>
                  <a:close/>
                  <a:moveTo>
                    <a:pt x="1452" y="0"/>
                  </a:moveTo>
                  <a:cubicBezTo>
                    <a:pt x="939" y="0"/>
                    <a:pt x="434" y="473"/>
                    <a:pt x="221" y="1059"/>
                  </a:cubicBezTo>
                  <a:cubicBezTo>
                    <a:pt x="1" y="1720"/>
                    <a:pt x="158" y="2539"/>
                    <a:pt x="725" y="2729"/>
                  </a:cubicBezTo>
                  <a:cubicBezTo>
                    <a:pt x="818" y="2768"/>
                    <a:pt x="916" y="2786"/>
                    <a:pt x="1017" y="2786"/>
                  </a:cubicBezTo>
                  <a:cubicBezTo>
                    <a:pt x="1157" y="2786"/>
                    <a:pt x="1304" y="2752"/>
                    <a:pt x="1450" y="2697"/>
                  </a:cubicBezTo>
                  <a:cubicBezTo>
                    <a:pt x="1576" y="2508"/>
                    <a:pt x="1734" y="2287"/>
                    <a:pt x="1923" y="2098"/>
                  </a:cubicBezTo>
                  <a:cubicBezTo>
                    <a:pt x="1986" y="2004"/>
                    <a:pt x="2112" y="1909"/>
                    <a:pt x="2206" y="1846"/>
                  </a:cubicBezTo>
                  <a:cubicBezTo>
                    <a:pt x="2458" y="1153"/>
                    <a:pt x="2364" y="271"/>
                    <a:pt x="1734" y="51"/>
                  </a:cubicBezTo>
                  <a:cubicBezTo>
                    <a:pt x="1641" y="16"/>
                    <a:pt x="1546" y="0"/>
                    <a:pt x="1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43"/>
            <p:cNvSpPr/>
            <p:nvPr/>
          </p:nvSpPr>
          <p:spPr>
            <a:xfrm>
              <a:off x="-17064400" y="3870925"/>
              <a:ext cx="93750" cy="106200"/>
            </a:xfrm>
            <a:custGeom>
              <a:avLst/>
              <a:gdLst/>
              <a:ahLst/>
              <a:cxnLst/>
              <a:rect l="l" t="t" r="r" b="b"/>
              <a:pathLst>
                <a:path w="3750" h="4248" extrusionOk="0">
                  <a:moveTo>
                    <a:pt x="1992" y="0"/>
                  </a:moveTo>
                  <a:cubicBezTo>
                    <a:pt x="1596" y="0"/>
                    <a:pt x="1195" y="152"/>
                    <a:pt x="945" y="435"/>
                  </a:cubicBezTo>
                  <a:cubicBezTo>
                    <a:pt x="221" y="1286"/>
                    <a:pt x="0" y="1727"/>
                    <a:pt x="284" y="4090"/>
                  </a:cubicBezTo>
                  <a:cubicBezTo>
                    <a:pt x="567" y="4216"/>
                    <a:pt x="914" y="4247"/>
                    <a:pt x="1229" y="4247"/>
                  </a:cubicBezTo>
                  <a:lnTo>
                    <a:pt x="1575" y="4247"/>
                  </a:lnTo>
                  <a:lnTo>
                    <a:pt x="1575" y="2609"/>
                  </a:lnTo>
                  <a:lnTo>
                    <a:pt x="1008" y="2010"/>
                  </a:lnTo>
                  <a:cubicBezTo>
                    <a:pt x="914" y="1947"/>
                    <a:pt x="882" y="1853"/>
                    <a:pt x="882" y="1790"/>
                  </a:cubicBezTo>
                  <a:cubicBezTo>
                    <a:pt x="882" y="1191"/>
                    <a:pt x="1355" y="719"/>
                    <a:pt x="1953" y="719"/>
                  </a:cubicBezTo>
                  <a:cubicBezTo>
                    <a:pt x="2552" y="719"/>
                    <a:pt x="3025" y="1191"/>
                    <a:pt x="3025" y="1790"/>
                  </a:cubicBezTo>
                  <a:cubicBezTo>
                    <a:pt x="3025" y="1853"/>
                    <a:pt x="2962" y="1979"/>
                    <a:pt x="2898" y="2010"/>
                  </a:cubicBezTo>
                  <a:lnTo>
                    <a:pt x="2300" y="2609"/>
                  </a:lnTo>
                  <a:lnTo>
                    <a:pt x="2300" y="4247"/>
                  </a:lnTo>
                  <a:lnTo>
                    <a:pt x="2489" y="4247"/>
                  </a:lnTo>
                  <a:cubicBezTo>
                    <a:pt x="2930" y="4247"/>
                    <a:pt x="3277" y="4216"/>
                    <a:pt x="3655" y="4090"/>
                  </a:cubicBezTo>
                  <a:cubicBezTo>
                    <a:pt x="3749" y="2483"/>
                    <a:pt x="3749" y="1664"/>
                    <a:pt x="3434" y="1065"/>
                  </a:cubicBezTo>
                  <a:cubicBezTo>
                    <a:pt x="3308" y="845"/>
                    <a:pt x="3119" y="593"/>
                    <a:pt x="2930" y="372"/>
                  </a:cubicBezTo>
                  <a:cubicBezTo>
                    <a:pt x="2693" y="120"/>
                    <a:pt x="2344" y="0"/>
                    <a:pt x="19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43"/>
            <p:cNvSpPr/>
            <p:nvPr/>
          </p:nvSpPr>
          <p:spPr>
            <a:xfrm>
              <a:off x="-17025025" y="3907200"/>
              <a:ext cx="15775" cy="13200"/>
            </a:xfrm>
            <a:custGeom>
              <a:avLst/>
              <a:gdLst/>
              <a:ahLst/>
              <a:cxnLst/>
              <a:rect l="l" t="t" r="r" b="b"/>
              <a:pathLst>
                <a:path w="631" h="528" extrusionOk="0">
                  <a:moveTo>
                    <a:pt x="327" y="0"/>
                  </a:moveTo>
                  <a:cubicBezTo>
                    <a:pt x="189" y="0"/>
                    <a:pt x="48" y="71"/>
                    <a:pt x="0" y="213"/>
                  </a:cubicBezTo>
                  <a:lnTo>
                    <a:pt x="315" y="528"/>
                  </a:lnTo>
                  <a:lnTo>
                    <a:pt x="630" y="213"/>
                  </a:lnTo>
                  <a:cubicBezTo>
                    <a:pt x="599" y="71"/>
                    <a:pt x="465" y="0"/>
                    <a:pt x="3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43"/>
            <p:cNvSpPr/>
            <p:nvPr/>
          </p:nvSpPr>
          <p:spPr>
            <a:xfrm>
              <a:off x="-16995100" y="3817825"/>
              <a:ext cx="63025" cy="69900"/>
            </a:xfrm>
            <a:custGeom>
              <a:avLst/>
              <a:gdLst/>
              <a:ahLst/>
              <a:cxnLst/>
              <a:rect l="l" t="t" r="r" b="b"/>
              <a:pathLst>
                <a:path w="2521" h="2796" extrusionOk="0">
                  <a:moveTo>
                    <a:pt x="1292" y="1425"/>
                  </a:moveTo>
                  <a:cubicBezTo>
                    <a:pt x="1481" y="1425"/>
                    <a:pt x="1670" y="1582"/>
                    <a:pt x="1670" y="1771"/>
                  </a:cubicBezTo>
                  <a:cubicBezTo>
                    <a:pt x="1639" y="1992"/>
                    <a:pt x="1481" y="2149"/>
                    <a:pt x="1292" y="2149"/>
                  </a:cubicBezTo>
                  <a:cubicBezTo>
                    <a:pt x="1103" y="2149"/>
                    <a:pt x="946" y="1992"/>
                    <a:pt x="946" y="1771"/>
                  </a:cubicBezTo>
                  <a:cubicBezTo>
                    <a:pt x="946" y="1582"/>
                    <a:pt x="1103" y="1425"/>
                    <a:pt x="1292" y="1425"/>
                  </a:cubicBezTo>
                  <a:close/>
                  <a:moveTo>
                    <a:pt x="1017" y="0"/>
                  </a:moveTo>
                  <a:cubicBezTo>
                    <a:pt x="931" y="0"/>
                    <a:pt x="844" y="12"/>
                    <a:pt x="757" y="39"/>
                  </a:cubicBezTo>
                  <a:cubicBezTo>
                    <a:pt x="158" y="259"/>
                    <a:pt x="0" y="1047"/>
                    <a:pt x="190" y="1708"/>
                  </a:cubicBezTo>
                  <a:cubicBezTo>
                    <a:pt x="347" y="1771"/>
                    <a:pt x="505" y="1897"/>
                    <a:pt x="631" y="2023"/>
                  </a:cubicBezTo>
                  <a:cubicBezTo>
                    <a:pt x="851" y="2244"/>
                    <a:pt x="1072" y="2496"/>
                    <a:pt x="1229" y="2748"/>
                  </a:cubicBezTo>
                  <a:cubicBezTo>
                    <a:pt x="1308" y="2780"/>
                    <a:pt x="1395" y="2795"/>
                    <a:pt x="1481" y="2795"/>
                  </a:cubicBezTo>
                  <a:cubicBezTo>
                    <a:pt x="1568" y="2795"/>
                    <a:pt x="1654" y="2780"/>
                    <a:pt x="1733" y="2748"/>
                  </a:cubicBezTo>
                  <a:cubicBezTo>
                    <a:pt x="2269" y="2527"/>
                    <a:pt x="2521" y="1771"/>
                    <a:pt x="2237" y="1047"/>
                  </a:cubicBezTo>
                  <a:cubicBezTo>
                    <a:pt x="2047" y="477"/>
                    <a:pt x="1553" y="0"/>
                    <a:pt x="10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43"/>
            <p:cNvSpPr/>
            <p:nvPr/>
          </p:nvSpPr>
          <p:spPr>
            <a:xfrm>
              <a:off x="-17150275" y="3728200"/>
              <a:ext cx="267825" cy="236300"/>
            </a:xfrm>
            <a:custGeom>
              <a:avLst/>
              <a:gdLst/>
              <a:ahLst/>
              <a:cxnLst/>
              <a:rect l="l" t="t" r="r" b="b"/>
              <a:pathLst>
                <a:path w="10713" h="9452" extrusionOk="0">
                  <a:moveTo>
                    <a:pt x="5325" y="1"/>
                  </a:moveTo>
                  <a:cubicBezTo>
                    <a:pt x="2395" y="1"/>
                    <a:pt x="1" y="2269"/>
                    <a:pt x="1" y="5010"/>
                  </a:cubicBezTo>
                  <a:cubicBezTo>
                    <a:pt x="1" y="6900"/>
                    <a:pt x="1135" y="8601"/>
                    <a:pt x="2899" y="9452"/>
                  </a:cubicBezTo>
                  <a:cubicBezTo>
                    <a:pt x="2773" y="8412"/>
                    <a:pt x="2773" y="7688"/>
                    <a:pt x="2994" y="7089"/>
                  </a:cubicBezTo>
                  <a:lnTo>
                    <a:pt x="2931" y="7089"/>
                  </a:lnTo>
                  <a:cubicBezTo>
                    <a:pt x="2742" y="7089"/>
                    <a:pt x="2584" y="7058"/>
                    <a:pt x="2427" y="7026"/>
                  </a:cubicBezTo>
                  <a:cubicBezTo>
                    <a:pt x="1482" y="6680"/>
                    <a:pt x="1104" y="5482"/>
                    <a:pt x="1482" y="4380"/>
                  </a:cubicBezTo>
                  <a:cubicBezTo>
                    <a:pt x="1822" y="3490"/>
                    <a:pt x="2596" y="2883"/>
                    <a:pt x="3390" y="2883"/>
                  </a:cubicBezTo>
                  <a:cubicBezTo>
                    <a:pt x="3553" y="2883"/>
                    <a:pt x="3716" y="2909"/>
                    <a:pt x="3876" y="2962"/>
                  </a:cubicBezTo>
                  <a:cubicBezTo>
                    <a:pt x="4601" y="3214"/>
                    <a:pt x="5105" y="4002"/>
                    <a:pt x="4947" y="5041"/>
                  </a:cubicBezTo>
                  <a:cubicBezTo>
                    <a:pt x="5073" y="5010"/>
                    <a:pt x="5231" y="5010"/>
                    <a:pt x="5388" y="5010"/>
                  </a:cubicBezTo>
                  <a:cubicBezTo>
                    <a:pt x="5451" y="5010"/>
                    <a:pt x="5546" y="5010"/>
                    <a:pt x="5672" y="5041"/>
                  </a:cubicBezTo>
                  <a:cubicBezTo>
                    <a:pt x="5546" y="4002"/>
                    <a:pt x="6018" y="3246"/>
                    <a:pt x="6712" y="2962"/>
                  </a:cubicBezTo>
                  <a:cubicBezTo>
                    <a:pt x="6883" y="2899"/>
                    <a:pt x="7058" y="2870"/>
                    <a:pt x="7233" y="2870"/>
                  </a:cubicBezTo>
                  <a:cubicBezTo>
                    <a:pt x="8023" y="2870"/>
                    <a:pt x="8802" y="3477"/>
                    <a:pt x="9137" y="4380"/>
                  </a:cubicBezTo>
                  <a:cubicBezTo>
                    <a:pt x="9515" y="5482"/>
                    <a:pt x="9074" y="6680"/>
                    <a:pt x="8161" y="7026"/>
                  </a:cubicBezTo>
                  <a:cubicBezTo>
                    <a:pt x="8003" y="7058"/>
                    <a:pt x="7877" y="7089"/>
                    <a:pt x="7751" y="7089"/>
                  </a:cubicBezTo>
                  <a:cubicBezTo>
                    <a:pt x="7909" y="7688"/>
                    <a:pt x="7909" y="8444"/>
                    <a:pt x="7783" y="9452"/>
                  </a:cubicBezTo>
                  <a:cubicBezTo>
                    <a:pt x="9547" y="8633"/>
                    <a:pt x="10713" y="6900"/>
                    <a:pt x="10713" y="5010"/>
                  </a:cubicBezTo>
                  <a:cubicBezTo>
                    <a:pt x="10681" y="2269"/>
                    <a:pt x="8287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43"/>
            <p:cNvSpPr/>
            <p:nvPr/>
          </p:nvSpPr>
          <p:spPr>
            <a:xfrm>
              <a:off x="-17168375" y="3692750"/>
              <a:ext cx="99250" cy="92975"/>
            </a:xfrm>
            <a:custGeom>
              <a:avLst/>
              <a:gdLst/>
              <a:ahLst/>
              <a:cxnLst/>
              <a:rect l="l" t="t" r="r" b="b"/>
              <a:pathLst>
                <a:path w="3970" h="3719" extrusionOk="0">
                  <a:moveTo>
                    <a:pt x="2111" y="1"/>
                  </a:moveTo>
                  <a:cubicBezTo>
                    <a:pt x="946" y="1"/>
                    <a:pt x="0" y="946"/>
                    <a:pt x="0" y="2143"/>
                  </a:cubicBezTo>
                  <a:cubicBezTo>
                    <a:pt x="0" y="2773"/>
                    <a:pt x="284" y="3309"/>
                    <a:pt x="693" y="3718"/>
                  </a:cubicBezTo>
                  <a:cubicBezTo>
                    <a:pt x="1418" y="2521"/>
                    <a:pt x="2552" y="1545"/>
                    <a:pt x="3970" y="1072"/>
                  </a:cubicBezTo>
                  <a:cubicBezTo>
                    <a:pt x="3623" y="442"/>
                    <a:pt x="2899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9" name="Google Shape;7609;p43"/>
          <p:cNvGrpSpPr/>
          <p:nvPr/>
        </p:nvGrpSpPr>
        <p:grpSpPr>
          <a:xfrm>
            <a:off x="5645237" y="3871601"/>
            <a:ext cx="344469" cy="339198"/>
            <a:chOff x="-17170750" y="4058800"/>
            <a:chExt cx="308775" cy="304050"/>
          </a:xfrm>
        </p:grpSpPr>
        <p:sp>
          <p:nvSpPr>
            <p:cNvPr id="7610" name="Google Shape;7610;p43"/>
            <p:cNvSpPr/>
            <p:nvPr/>
          </p:nvSpPr>
          <p:spPr>
            <a:xfrm>
              <a:off x="-17041575" y="4058800"/>
              <a:ext cx="49650" cy="49850"/>
            </a:xfrm>
            <a:custGeom>
              <a:avLst/>
              <a:gdLst/>
              <a:ahLst/>
              <a:cxnLst/>
              <a:rect l="l" t="t" r="r" b="b"/>
              <a:pathLst>
                <a:path w="1986" h="1994" extrusionOk="0">
                  <a:moveTo>
                    <a:pt x="989" y="1"/>
                  </a:moveTo>
                  <a:cubicBezTo>
                    <a:pt x="859" y="1"/>
                    <a:pt x="725" y="56"/>
                    <a:pt x="662" y="166"/>
                  </a:cubicBezTo>
                  <a:lnTo>
                    <a:pt x="1" y="1521"/>
                  </a:lnTo>
                  <a:lnTo>
                    <a:pt x="32" y="1521"/>
                  </a:lnTo>
                  <a:lnTo>
                    <a:pt x="977" y="1993"/>
                  </a:lnTo>
                  <a:lnTo>
                    <a:pt x="1954" y="1521"/>
                  </a:lnTo>
                  <a:lnTo>
                    <a:pt x="1985" y="1521"/>
                  </a:lnTo>
                  <a:lnTo>
                    <a:pt x="1292" y="166"/>
                  </a:lnTo>
                  <a:cubicBezTo>
                    <a:pt x="1245" y="56"/>
                    <a:pt x="1119" y="1"/>
                    <a:pt x="9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43"/>
            <p:cNvSpPr/>
            <p:nvPr/>
          </p:nvSpPr>
          <p:spPr>
            <a:xfrm>
              <a:off x="-17041575" y="4312625"/>
              <a:ext cx="49650" cy="50225"/>
            </a:xfrm>
            <a:custGeom>
              <a:avLst/>
              <a:gdLst/>
              <a:ahLst/>
              <a:cxnLst/>
              <a:rect l="l" t="t" r="r" b="b"/>
              <a:pathLst>
                <a:path w="1986" h="2009" extrusionOk="0">
                  <a:moveTo>
                    <a:pt x="977" y="0"/>
                  </a:moveTo>
                  <a:lnTo>
                    <a:pt x="32" y="473"/>
                  </a:lnTo>
                  <a:lnTo>
                    <a:pt x="1" y="473"/>
                  </a:lnTo>
                  <a:lnTo>
                    <a:pt x="662" y="1796"/>
                  </a:lnTo>
                  <a:cubicBezTo>
                    <a:pt x="757" y="1938"/>
                    <a:pt x="891" y="2009"/>
                    <a:pt x="1013" y="2009"/>
                  </a:cubicBezTo>
                  <a:cubicBezTo>
                    <a:pt x="1135" y="2009"/>
                    <a:pt x="1245" y="1938"/>
                    <a:pt x="1292" y="1796"/>
                  </a:cubicBezTo>
                  <a:lnTo>
                    <a:pt x="1985" y="473"/>
                  </a:lnTo>
                  <a:lnTo>
                    <a:pt x="1954" y="47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43"/>
            <p:cNvSpPr/>
            <p:nvPr/>
          </p:nvSpPr>
          <p:spPr>
            <a:xfrm>
              <a:off x="-17170750" y="4186600"/>
              <a:ext cx="52800" cy="48075"/>
            </a:xfrm>
            <a:custGeom>
              <a:avLst/>
              <a:gdLst/>
              <a:ahLst/>
              <a:cxnLst/>
              <a:rect l="l" t="t" r="r" b="b"/>
              <a:pathLst>
                <a:path w="2112" h="1923" extrusionOk="0">
                  <a:moveTo>
                    <a:pt x="1639" y="0"/>
                  </a:moveTo>
                  <a:lnTo>
                    <a:pt x="284" y="630"/>
                  </a:lnTo>
                  <a:cubicBezTo>
                    <a:pt x="1" y="788"/>
                    <a:pt x="1" y="1135"/>
                    <a:pt x="284" y="1261"/>
                  </a:cubicBezTo>
                  <a:lnTo>
                    <a:pt x="1639" y="1922"/>
                  </a:lnTo>
                  <a:lnTo>
                    <a:pt x="1639" y="1891"/>
                  </a:lnTo>
                  <a:lnTo>
                    <a:pt x="2112" y="94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43"/>
            <p:cNvSpPr/>
            <p:nvPr/>
          </p:nvSpPr>
          <p:spPr>
            <a:xfrm>
              <a:off x="-16914775" y="4185025"/>
              <a:ext cx="52800" cy="49650"/>
            </a:xfrm>
            <a:custGeom>
              <a:avLst/>
              <a:gdLst/>
              <a:ahLst/>
              <a:cxnLst/>
              <a:rect l="l" t="t" r="r" b="b"/>
              <a:pathLst>
                <a:path w="2112" h="1986" extrusionOk="0">
                  <a:moveTo>
                    <a:pt x="474" y="0"/>
                  </a:moveTo>
                  <a:lnTo>
                    <a:pt x="474" y="63"/>
                  </a:lnTo>
                  <a:lnTo>
                    <a:pt x="1" y="1009"/>
                  </a:lnTo>
                  <a:lnTo>
                    <a:pt x="474" y="1954"/>
                  </a:lnTo>
                  <a:lnTo>
                    <a:pt x="474" y="1985"/>
                  </a:lnTo>
                  <a:lnTo>
                    <a:pt x="1828" y="1324"/>
                  </a:lnTo>
                  <a:cubicBezTo>
                    <a:pt x="2112" y="1198"/>
                    <a:pt x="2112" y="851"/>
                    <a:pt x="1828" y="693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43"/>
            <p:cNvSpPr/>
            <p:nvPr/>
          </p:nvSpPr>
          <p:spPr>
            <a:xfrm>
              <a:off x="-17127800" y="4273225"/>
              <a:ext cx="47650" cy="46500"/>
            </a:xfrm>
            <a:custGeom>
              <a:avLst/>
              <a:gdLst/>
              <a:ahLst/>
              <a:cxnLst/>
              <a:rect l="l" t="t" r="r" b="b"/>
              <a:pathLst>
                <a:path w="1906" h="1860" extrusionOk="0">
                  <a:moveTo>
                    <a:pt x="551" y="1"/>
                  </a:moveTo>
                  <a:lnTo>
                    <a:pt x="79" y="1419"/>
                  </a:lnTo>
                  <a:cubicBezTo>
                    <a:pt x="0" y="1628"/>
                    <a:pt x="183" y="1859"/>
                    <a:pt x="373" y="1859"/>
                  </a:cubicBezTo>
                  <a:cubicBezTo>
                    <a:pt x="412" y="1859"/>
                    <a:pt x="451" y="1850"/>
                    <a:pt x="488" y="1828"/>
                  </a:cubicBezTo>
                  <a:lnTo>
                    <a:pt x="1906" y="1356"/>
                  </a:lnTo>
                  <a:lnTo>
                    <a:pt x="1906" y="1324"/>
                  </a:lnTo>
                  <a:lnTo>
                    <a:pt x="1591" y="347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43"/>
            <p:cNvSpPr/>
            <p:nvPr/>
          </p:nvSpPr>
          <p:spPr>
            <a:xfrm>
              <a:off x="-16952575" y="4100775"/>
              <a:ext cx="47675" cy="47250"/>
            </a:xfrm>
            <a:custGeom>
              <a:avLst/>
              <a:gdLst/>
              <a:ahLst/>
              <a:cxnLst/>
              <a:rect l="l" t="t" r="r" b="b"/>
              <a:pathLst>
                <a:path w="1907" h="1890" extrusionOk="0">
                  <a:moveTo>
                    <a:pt x="1544" y="0"/>
                  </a:moveTo>
                  <a:cubicBezTo>
                    <a:pt x="1503" y="0"/>
                    <a:pt x="1461" y="10"/>
                    <a:pt x="1418" y="31"/>
                  </a:cubicBezTo>
                  <a:lnTo>
                    <a:pt x="1" y="503"/>
                  </a:lnTo>
                  <a:lnTo>
                    <a:pt x="1" y="535"/>
                  </a:lnTo>
                  <a:lnTo>
                    <a:pt x="316" y="1543"/>
                  </a:lnTo>
                  <a:lnTo>
                    <a:pt x="1324" y="1890"/>
                  </a:lnTo>
                  <a:lnTo>
                    <a:pt x="1355" y="1890"/>
                  </a:lnTo>
                  <a:lnTo>
                    <a:pt x="1828" y="472"/>
                  </a:lnTo>
                  <a:cubicBezTo>
                    <a:pt x="1907" y="236"/>
                    <a:pt x="1745" y="0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43"/>
            <p:cNvSpPr/>
            <p:nvPr/>
          </p:nvSpPr>
          <p:spPr>
            <a:xfrm>
              <a:off x="-16954150" y="4273225"/>
              <a:ext cx="49200" cy="47800"/>
            </a:xfrm>
            <a:custGeom>
              <a:avLst/>
              <a:gdLst/>
              <a:ahLst/>
              <a:cxnLst/>
              <a:rect l="l" t="t" r="r" b="b"/>
              <a:pathLst>
                <a:path w="1968" h="1912" extrusionOk="0">
                  <a:moveTo>
                    <a:pt x="1387" y="1"/>
                  </a:moveTo>
                  <a:lnTo>
                    <a:pt x="379" y="347"/>
                  </a:lnTo>
                  <a:lnTo>
                    <a:pt x="1" y="1356"/>
                  </a:lnTo>
                  <a:lnTo>
                    <a:pt x="1" y="1419"/>
                  </a:lnTo>
                  <a:lnTo>
                    <a:pt x="1418" y="1891"/>
                  </a:lnTo>
                  <a:cubicBezTo>
                    <a:pt x="1460" y="1905"/>
                    <a:pt x="1501" y="1911"/>
                    <a:pt x="1541" y="1911"/>
                  </a:cubicBezTo>
                  <a:cubicBezTo>
                    <a:pt x="1776" y="1911"/>
                    <a:pt x="1967" y="1692"/>
                    <a:pt x="1860" y="1450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43"/>
            <p:cNvSpPr/>
            <p:nvPr/>
          </p:nvSpPr>
          <p:spPr>
            <a:xfrm>
              <a:off x="-17128625" y="4101275"/>
              <a:ext cx="48475" cy="46750"/>
            </a:xfrm>
            <a:custGeom>
              <a:avLst/>
              <a:gdLst/>
              <a:ahLst/>
              <a:cxnLst/>
              <a:rect l="l" t="t" r="r" b="b"/>
              <a:pathLst>
                <a:path w="1939" h="1870" extrusionOk="0">
                  <a:moveTo>
                    <a:pt x="433" y="0"/>
                  </a:moveTo>
                  <a:cubicBezTo>
                    <a:pt x="209" y="0"/>
                    <a:pt x="0" y="201"/>
                    <a:pt x="112" y="452"/>
                  </a:cubicBezTo>
                  <a:lnTo>
                    <a:pt x="584" y="1870"/>
                  </a:lnTo>
                  <a:lnTo>
                    <a:pt x="1592" y="1523"/>
                  </a:lnTo>
                  <a:lnTo>
                    <a:pt x="1939" y="483"/>
                  </a:lnTo>
                  <a:lnTo>
                    <a:pt x="521" y="11"/>
                  </a:lnTo>
                  <a:cubicBezTo>
                    <a:pt x="492" y="4"/>
                    <a:pt x="462" y="0"/>
                    <a:pt x="4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43"/>
            <p:cNvSpPr/>
            <p:nvPr/>
          </p:nvSpPr>
          <p:spPr>
            <a:xfrm>
              <a:off x="-17043150" y="41834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39"/>
                    <a:pt x="473" y="2111"/>
                    <a:pt x="1040" y="2111"/>
                  </a:cubicBezTo>
                  <a:cubicBezTo>
                    <a:pt x="1639" y="2111"/>
                    <a:pt x="2112" y="1639"/>
                    <a:pt x="2112" y="1072"/>
                  </a:cubicBezTo>
                  <a:cubicBezTo>
                    <a:pt x="2112" y="504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43"/>
            <p:cNvSpPr/>
            <p:nvPr/>
          </p:nvSpPr>
          <p:spPr>
            <a:xfrm>
              <a:off x="-17070725" y="4111975"/>
              <a:ext cx="44925" cy="60475"/>
            </a:xfrm>
            <a:custGeom>
              <a:avLst/>
              <a:gdLst/>
              <a:ahLst/>
              <a:cxnLst/>
              <a:rect l="l" t="t" r="r" b="b"/>
              <a:pathLst>
                <a:path w="1797" h="2419" extrusionOk="0">
                  <a:moveTo>
                    <a:pt x="722" y="0"/>
                  </a:moveTo>
                  <a:cubicBezTo>
                    <a:pt x="663" y="0"/>
                    <a:pt x="600" y="8"/>
                    <a:pt x="537" y="24"/>
                  </a:cubicBezTo>
                  <a:cubicBezTo>
                    <a:pt x="411" y="55"/>
                    <a:pt x="348" y="150"/>
                    <a:pt x="316" y="244"/>
                  </a:cubicBezTo>
                  <a:lnTo>
                    <a:pt x="1" y="1253"/>
                  </a:lnTo>
                  <a:lnTo>
                    <a:pt x="1167" y="2418"/>
                  </a:lnTo>
                  <a:cubicBezTo>
                    <a:pt x="1356" y="2355"/>
                    <a:pt x="1576" y="2229"/>
                    <a:pt x="1797" y="2198"/>
                  </a:cubicBezTo>
                  <a:lnTo>
                    <a:pt x="1797" y="496"/>
                  </a:lnTo>
                  <a:lnTo>
                    <a:pt x="883" y="24"/>
                  </a:lnTo>
                  <a:cubicBezTo>
                    <a:pt x="836" y="8"/>
                    <a:pt x="781" y="0"/>
                    <a:pt x="7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43"/>
            <p:cNvSpPr/>
            <p:nvPr/>
          </p:nvSpPr>
          <p:spPr>
            <a:xfrm>
              <a:off x="-16979350" y="4156675"/>
              <a:ext cx="60675" cy="45700"/>
            </a:xfrm>
            <a:custGeom>
              <a:avLst/>
              <a:gdLst/>
              <a:ahLst/>
              <a:cxnLst/>
              <a:rect l="l" t="t" r="r" b="b"/>
              <a:pathLst>
                <a:path w="2427" h="1828" extrusionOk="0">
                  <a:moveTo>
                    <a:pt x="1166" y="0"/>
                  </a:moveTo>
                  <a:lnTo>
                    <a:pt x="1" y="1166"/>
                  </a:lnTo>
                  <a:cubicBezTo>
                    <a:pt x="127" y="1386"/>
                    <a:pt x="190" y="1575"/>
                    <a:pt x="284" y="1827"/>
                  </a:cubicBezTo>
                  <a:lnTo>
                    <a:pt x="1954" y="1827"/>
                  </a:lnTo>
                  <a:lnTo>
                    <a:pt x="2426" y="914"/>
                  </a:lnTo>
                  <a:cubicBezTo>
                    <a:pt x="2426" y="756"/>
                    <a:pt x="2426" y="630"/>
                    <a:pt x="2395" y="567"/>
                  </a:cubicBezTo>
                  <a:cubicBezTo>
                    <a:pt x="2363" y="441"/>
                    <a:pt x="2269" y="347"/>
                    <a:pt x="2174" y="315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43"/>
            <p:cNvSpPr/>
            <p:nvPr/>
          </p:nvSpPr>
          <p:spPr>
            <a:xfrm>
              <a:off x="-17116400" y="4155875"/>
              <a:ext cx="63050" cy="44125"/>
            </a:xfrm>
            <a:custGeom>
              <a:avLst/>
              <a:gdLst/>
              <a:ahLst/>
              <a:cxnLst/>
              <a:rect l="l" t="t" r="r" b="b"/>
              <a:pathLst>
                <a:path w="2522" h="1765" extrusionOk="0">
                  <a:moveTo>
                    <a:pt x="1292" y="1"/>
                  </a:moveTo>
                  <a:lnTo>
                    <a:pt x="316" y="316"/>
                  </a:lnTo>
                  <a:cubicBezTo>
                    <a:pt x="190" y="347"/>
                    <a:pt x="127" y="442"/>
                    <a:pt x="95" y="536"/>
                  </a:cubicBezTo>
                  <a:cubicBezTo>
                    <a:pt x="32" y="662"/>
                    <a:pt x="1" y="788"/>
                    <a:pt x="95" y="851"/>
                  </a:cubicBezTo>
                  <a:lnTo>
                    <a:pt x="568" y="1765"/>
                  </a:lnTo>
                  <a:lnTo>
                    <a:pt x="2238" y="1765"/>
                  </a:lnTo>
                  <a:cubicBezTo>
                    <a:pt x="2301" y="1544"/>
                    <a:pt x="2364" y="1324"/>
                    <a:pt x="2521" y="1135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43"/>
            <p:cNvSpPr/>
            <p:nvPr/>
          </p:nvSpPr>
          <p:spPr>
            <a:xfrm>
              <a:off x="-17007700" y="4112450"/>
              <a:ext cx="44925" cy="60775"/>
            </a:xfrm>
            <a:custGeom>
              <a:avLst/>
              <a:gdLst/>
              <a:ahLst/>
              <a:cxnLst/>
              <a:rect l="l" t="t" r="r" b="b"/>
              <a:pathLst>
                <a:path w="1797" h="2431" extrusionOk="0">
                  <a:moveTo>
                    <a:pt x="1042" y="0"/>
                  </a:moveTo>
                  <a:cubicBezTo>
                    <a:pt x="989" y="0"/>
                    <a:pt x="936" y="10"/>
                    <a:pt x="883" y="36"/>
                  </a:cubicBezTo>
                  <a:lnTo>
                    <a:pt x="0" y="509"/>
                  </a:lnTo>
                  <a:lnTo>
                    <a:pt x="0" y="2179"/>
                  </a:lnTo>
                  <a:cubicBezTo>
                    <a:pt x="221" y="2210"/>
                    <a:pt x="410" y="2273"/>
                    <a:pt x="630" y="2431"/>
                  </a:cubicBezTo>
                  <a:lnTo>
                    <a:pt x="1796" y="1265"/>
                  </a:lnTo>
                  <a:lnTo>
                    <a:pt x="1481" y="288"/>
                  </a:lnTo>
                  <a:cubicBezTo>
                    <a:pt x="1450" y="162"/>
                    <a:pt x="1355" y="68"/>
                    <a:pt x="1261" y="36"/>
                  </a:cubicBezTo>
                  <a:cubicBezTo>
                    <a:pt x="1188" y="18"/>
                    <a:pt x="1115" y="0"/>
                    <a:pt x="1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43"/>
            <p:cNvSpPr/>
            <p:nvPr/>
          </p:nvSpPr>
          <p:spPr>
            <a:xfrm>
              <a:off x="-17007700" y="4248025"/>
              <a:ext cx="44925" cy="61475"/>
            </a:xfrm>
            <a:custGeom>
              <a:avLst/>
              <a:gdLst/>
              <a:ahLst/>
              <a:cxnLst/>
              <a:rect l="l" t="t" r="r" b="b"/>
              <a:pathLst>
                <a:path w="1797" h="2459" extrusionOk="0">
                  <a:moveTo>
                    <a:pt x="630" y="1"/>
                  </a:moveTo>
                  <a:cubicBezTo>
                    <a:pt x="473" y="95"/>
                    <a:pt x="221" y="221"/>
                    <a:pt x="0" y="253"/>
                  </a:cubicBezTo>
                  <a:lnTo>
                    <a:pt x="0" y="1954"/>
                  </a:lnTo>
                  <a:lnTo>
                    <a:pt x="883" y="2427"/>
                  </a:lnTo>
                  <a:cubicBezTo>
                    <a:pt x="946" y="2458"/>
                    <a:pt x="1009" y="2458"/>
                    <a:pt x="1040" y="2458"/>
                  </a:cubicBezTo>
                  <a:cubicBezTo>
                    <a:pt x="1135" y="2458"/>
                    <a:pt x="1198" y="2427"/>
                    <a:pt x="1261" y="2364"/>
                  </a:cubicBezTo>
                  <a:cubicBezTo>
                    <a:pt x="1324" y="2332"/>
                    <a:pt x="1450" y="2269"/>
                    <a:pt x="1481" y="2175"/>
                  </a:cubicBezTo>
                  <a:lnTo>
                    <a:pt x="1796" y="1198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43"/>
            <p:cNvSpPr/>
            <p:nvPr/>
          </p:nvSpPr>
          <p:spPr>
            <a:xfrm>
              <a:off x="-16980125" y="4219675"/>
              <a:ext cx="61450" cy="45700"/>
            </a:xfrm>
            <a:custGeom>
              <a:avLst/>
              <a:gdLst/>
              <a:ahLst/>
              <a:cxnLst/>
              <a:rect l="l" t="t" r="r" b="b"/>
              <a:pathLst>
                <a:path w="2458" h="1828" extrusionOk="0">
                  <a:moveTo>
                    <a:pt x="252" y="1"/>
                  </a:moveTo>
                  <a:cubicBezTo>
                    <a:pt x="221" y="253"/>
                    <a:pt x="158" y="442"/>
                    <a:pt x="0" y="631"/>
                  </a:cubicBezTo>
                  <a:lnTo>
                    <a:pt x="1166" y="1828"/>
                  </a:lnTo>
                  <a:lnTo>
                    <a:pt x="2142" y="1513"/>
                  </a:lnTo>
                  <a:cubicBezTo>
                    <a:pt x="2268" y="1450"/>
                    <a:pt x="2363" y="1387"/>
                    <a:pt x="2394" y="1261"/>
                  </a:cubicBezTo>
                  <a:cubicBezTo>
                    <a:pt x="2426" y="1135"/>
                    <a:pt x="2457" y="1009"/>
                    <a:pt x="2394" y="946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43"/>
            <p:cNvSpPr/>
            <p:nvPr/>
          </p:nvSpPr>
          <p:spPr>
            <a:xfrm>
              <a:off x="-17070725" y="4247250"/>
              <a:ext cx="44925" cy="61300"/>
            </a:xfrm>
            <a:custGeom>
              <a:avLst/>
              <a:gdLst/>
              <a:ahLst/>
              <a:cxnLst/>
              <a:rect l="l" t="t" r="r" b="b"/>
              <a:pathLst>
                <a:path w="1797" h="2452" extrusionOk="0">
                  <a:moveTo>
                    <a:pt x="1167" y="0"/>
                  </a:moveTo>
                  <a:lnTo>
                    <a:pt x="1" y="1197"/>
                  </a:lnTo>
                  <a:lnTo>
                    <a:pt x="316" y="2174"/>
                  </a:lnTo>
                  <a:cubicBezTo>
                    <a:pt x="348" y="2300"/>
                    <a:pt x="411" y="2332"/>
                    <a:pt x="505" y="2363"/>
                  </a:cubicBezTo>
                  <a:cubicBezTo>
                    <a:pt x="578" y="2418"/>
                    <a:pt x="641" y="2452"/>
                    <a:pt x="711" y="2452"/>
                  </a:cubicBezTo>
                  <a:cubicBezTo>
                    <a:pt x="762" y="2452"/>
                    <a:pt x="817" y="2434"/>
                    <a:pt x="883" y="2395"/>
                  </a:cubicBezTo>
                  <a:lnTo>
                    <a:pt x="1797" y="1922"/>
                  </a:lnTo>
                  <a:lnTo>
                    <a:pt x="1797" y="284"/>
                  </a:lnTo>
                  <a:cubicBezTo>
                    <a:pt x="1576" y="221"/>
                    <a:pt x="1356" y="158"/>
                    <a:pt x="11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43"/>
            <p:cNvSpPr/>
            <p:nvPr/>
          </p:nvSpPr>
          <p:spPr>
            <a:xfrm>
              <a:off x="-17115600" y="4218900"/>
              <a:ext cx="61450" cy="44900"/>
            </a:xfrm>
            <a:custGeom>
              <a:avLst/>
              <a:gdLst/>
              <a:ahLst/>
              <a:cxnLst/>
              <a:rect l="l" t="t" r="r" b="b"/>
              <a:pathLst>
                <a:path w="2458" h="1796" extrusionOk="0">
                  <a:moveTo>
                    <a:pt x="536" y="0"/>
                  </a:moveTo>
                  <a:lnTo>
                    <a:pt x="536" y="32"/>
                  </a:lnTo>
                  <a:lnTo>
                    <a:pt x="63" y="945"/>
                  </a:lnTo>
                  <a:cubicBezTo>
                    <a:pt x="0" y="1071"/>
                    <a:pt x="0" y="1166"/>
                    <a:pt x="63" y="1260"/>
                  </a:cubicBezTo>
                  <a:cubicBezTo>
                    <a:pt x="95" y="1386"/>
                    <a:pt x="158" y="1449"/>
                    <a:pt x="284" y="1481"/>
                  </a:cubicBezTo>
                  <a:lnTo>
                    <a:pt x="1260" y="1796"/>
                  </a:lnTo>
                  <a:lnTo>
                    <a:pt x="2458" y="630"/>
                  </a:lnTo>
                  <a:cubicBezTo>
                    <a:pt x="2332" y="441"/>
                    <a:pt x="2269" y="221"/>
                    <a:pt x="21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7" name="Google Shape;7627;p43"/>
          <p:cNvGrpSpPr/>
          <p:nvPr/>
        </p:nvGrpSpPr>
        <p:grpSpPr>
          <a:xfrm>
            <a:off x="7320004" y="3454812"/>
            <a:ext cx="340063" cy="337441"/>
            <a:chOff x="-15688425" y="3707725"/>
            <a:chExt cx="304825" cy="302475"/>
          </a:xfrm>
        </p:grpSpPr>
        <p:sp>
          <p:nvSpPr>
            <p:cNvPr id="7628" name="Google Shape;7628;p43"/>
            <p:cNvSpPr/>
            <p:nvPr/>
          </p:nvSpPr>
          <p:spPr>
            <a:xfrm>
              <a:off x="-15687650" y="3884950"/>
              <a:ext cx="304050" cy="125250"/>
            </a:xfrm>
            <a:custGeom>
              <a:avLst/>
              <a:gdLst/>
              <a:ahLst/>
              <a:cxnLst/>
              <a:rect l="l" t="t" r="r" b="b"/>
              <a:pathLst>
                <a:path w="12162" h="5010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851" y="725"/>
                  </a:lnTo>
                  <a:lnTo>
                    <a:pt x="1481" y="1922"/>
                  </a:lnTo>
                  <a:cubicBezTo>
                    <a:pt x="1576" y="2048"/>
                    <a:pt x="1702" y="2142"/>
                    <a:pt x="1796" y="2142"/>
                  </a:cubicBezTo>
                  <a:lnTo>
                    <a:pt x="3057" y="2142"/>
                  </a:lnTo>
                  <a:lnTo>
                    <a:pt x="3624" y="2835"/>
                  </a:lnTo>
                  <a:lnTo>
                    <a:pt x="6113" y="2835"/>
                  </a:lnTo>
                  <a:cubicBezTo>
                    <a:pt x="6302" y="2835"/>
                    <a:pt x="6459" y="2993"/>
                    <a:pt x="6459" y="3182"/>
                  </a:cubicBezTo>
                  <a:cubicBezTo>
                    <a:pt x="6459" y="3403"/>
                    <a:pt x="6302" y="3560"/>
                    <a:pt x="6113" y="3560"/>
                  </a:cubicBezTo>
                  <a:lnTo>
                    <a:pt x="4128" y="3560"/>
                  </a:lnTo>
                  <a:lnTo>
                    <a:pt x="5073" y="4852"/>
                  </a:lnTo>
                  <a:cubicBezTo>
                    <a:pt x="5168" y="4915"/>
                    <a:pt x="5231" y="5009"/>
                    <a:pt x="5357" y="5009"/>
                  </a:cubicBezTo>
                  <a:lnTo>
                    <a:pt x="6774" y="5009"/>
                  </a:lnTo>
                  <a:cubicBezTo>
                    <a:pt x="6900" y="5009"/>
                    <a:pt x="7058" y="4915"/>
                    <a:pt x="7089" y="4820"/>
                  </a:cubicBezTo>
                  <a:lnTo>
                    <a:pt x="7719" y="3560"/>
                  </a:lnTo>
                  <a:lnTo>
                    <a:pt x="8948" y="3560"/>
                  </a:lnTo>
                  <a:cubicBezTo>
                    <a:pt x="9043" y="3560"/>
                    <a:pt x="9169" y="3497"/>
                    <a:pt x="9200" y="3403"/>
                  </a:cubicBezTo>
                  <a:lnTo>
                    <a:pt x="10145" y="2079"/>
                  </a:lnTo>
                  <a:lnTo>
                    <a:pt x="8948" y="2079"/>
                  </a:lnTo>
                  <a:lnTo>
                    <a:pt x="8948" y="2142"/>
                  </a:lnTo>
                  <a:cubicBezTo>
                    <a:pt x="8728" y="2142"/>
                    <a:pt x="8570" y="1985"/>
                    <a:pt x="8570" y="1764"/>
                  </a:cubicBezTo>
                  <a:cubicBezTo>
                    <a:pt x="8570" y="1575"/>
                    <a:pt x="8728" y="1418"/>
                    <a:pt x="8948" y="1418"/>
                  </a:cubicBezTo>
                  <a:lnTo>
                    <a:pt x="10712" y="1418"/>
                  </a:lnTo>
                  <a:lnTo>
                    <a:pt x="11248" y="725"/>
                  </a:lnTo>
                  <a:lnTo>
                    <a:pt x="11815" y="725"/>
                  </a:lnTo>
                  <a:cubicBezTo>
                    <a:pt x="12004" y="725"/>
                    <a:pt x="12162" y="567"/>
                    <a:pt x="12162" y="347"/>
                  </a:cubicBezTo>
                  <a:cubicBezTo>
                    <a:pt x="12162" y="158"/>
                    <a:pt x="12004" y="0"/>
                    <a:pt x="118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43"/>
            <p:cNvSpPr/>
            <p:nvPr/>
          </p:nvSpPr>
          <p:spPr>
            <a:xfrm>
              <a:off x="-15634875" y="3956600"/>
              <a:ext cx="49650" cy="18150"/>
            </a:xfrm>
            <a:custGeom>
              <a:avLst/>
              <a:gdLst/>
              <a:ahLst/>
              <a:cxnLst/>
              <a:rect l="l" t="t" r="r" b="b"/>
              <a:pathLst>
                <a:path w="198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68"/>
                    <a:pt x="158" y="726"/>
                    <a:pt x="379" y="726"/>
                  </a:cubicBezTo>
                  <a:lnTo>
                    <a:pt x="1985" y="726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43"/>
            <p:cNvSpPr/>
            <p:nvPr/>
          </p:nvSpPr>
          <p:spPr>
            <a:xfrm>
              <a:off x="-15434025" y="3920375"/>
              <a:ext cx="31525" cy="18150"/>
            </a:xfrm>
            <a:custGeom>
              <a:avLst/>
              <a:gdLst/>
              <a:ahLst/>
              <a:cxnLst/>
              <a:rect l="l" t="t" r="r" b="b"/>
              <a:pathLst>
                <a:path w="1261" h="726" extrusionOk="0">
                  <a:moveTo>
                    <a:pt x="567" y="1"/>
                  </a:moveTo>
                  <a:lnTo>
                    <a:pt x="0" y="725"/>
                  </a:lnTo>
                  <a:lnTo>
                    <a:pt x="914" y="725"/>
                  </a:lnTo>
                  <a:cubicBezTo>
                    <a:pt x="1103" y="725"/>
                    <a:pt x="1261" y="568"/>
                    <a:pt x="1261" y="347"/>
                  </a:cubicBezTo>
                  <a:cubicBezTo>
                    <a:pt x="1261" y="158"/>
                    <a:pt x="1103" y="1"/>
                    <a:pt x="9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43"/>
            <p:cNvSpPr/>
            <p:nvPr/>
          </p:nvSpPr>
          <p:spPr>
            <a:xfrm>
              <a:off x="-15436400" y="3974725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65" y="694"/>
                  </a:lnTo>
                  <a:cubicBezTo>
                    <a:pt x="1954" y="694"/>
                    <a:pt x="2112" y="536"/>
                    <a:pt x="2112" y="347"/>
                  </a:cubicBez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43"/>
            <p:cNvSpPr/>
            <p:nvPr/>
          </p:nvSpPr>
          <p:spPr>
            <a:xfrm>
              <a:off x="-15688425" y="399205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1985" y="725"/>
                    <a:pt x="2174" y="568"/>
                    <a:pt x="2174" y="379"/>
                  </a:cubicBezTo>
                  <a:cubicBezTo>
                    <a:pt x="2174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43"/>
            <p:cNvSpPr/>
            <p:nvPr/>
          </p:nvSpPr>
          <p:spPr>
            <a:xfrm>
              <a:off x="-15664800" y="3707725"/>
              <a:ext cx="252850" cy="161475"/>
            </a:xfrm>
            <a:custGeom>
              <a:avLst/>
              <a:gdLst/>
              <a:ahLst/>
              <a:cxnLst/>
              <a:rect l="l" t="t" r="r" b="b"/>
              <a:pathLst>
                <a:path w="10114" h="6459" extrusionOk="0">
                  <a:moveTo>
                    <a:pt x="4443" y="0"/>
                  </a:moveTo>
                  <a:cubicBezTo>
                    <a:pt x="4285" y="0"/>
                    <a:pt x="4159" y="95"/>
                    <a:pt x="4096" y="252"/>
                  </a:cubicBezTo>
                  <a:lnTo>
                    <a:pt x="3686" y="1450"/>
                  </a:lnTo>
                  <a:lnTo>
                    <a:pt x="5136" y="1450"/>
                  </a:lnTo>
                  <a:cubicBezTo>
                    <a:pt x="5356" y="1450"/>
                    <a:pt x="5514" y="1607"/>
                    <a:pt x="5514" y="1828"/>
                  </a:cubicBezTo>
                  <a:cubicBezTo>
                    <a:pt x="5514" y="2017"/>
                    <a:pt x="5356" y="2174"/>
                    <a:pt x="5136" y="2174"/>
                  </a:cubicBezTo>
                  <a:lnTo>
                    <a:pt x="2993" y="2174"/>
                  </a:lnTo>
                  <a:cubicBezTo>
                    <a:pt x="2867" y="2174"/>
                    <a:pt x="2710" y="2237"/>
                    <a:pt x="2678" y="2363"/>
                  </a:cubicBezTo>
                  <a:lnTo>
                    <a:pt x="1985" y="3718"/>
                  </a:lnTo>
                  <a:lnTo>
                    <a:pt x="662" y="4380"/>
                  </a:lnTo>
                  <a:cubicBezTo>
                    <a:pt x="567" y="4411"/>
                    <a:pt x="504" y="4506"/>
                    <a:pt x="473" y="4600"/>
                  </a:cubicBezTo>
                  <a:lnTo>
                    <a:pt x="0" y="6459"/>
                  </a:lnTo>
                  <a:lnTo>
                    <a:pt x="3497" y="6459"/>
                  </a:lnTo>
                  <a:lnTo>
                    <a:pt x="4096" y="3813"/>
                  </a:lnTo>
                  <a:cubicBezTo>
                    <a:pt x="4122" y="3657"/>
                    <a:pt x="4255" y="3544"/>
                    <a:pt x="4406" y="3544"/>
                  </a:cubicBezTo>
                  <a:cubicBezTo>
                    <a:pt x="4439" y="3544"/>
                    <a:pt x="4472" y="3549"/>
                    <a:pt x="4506" y="3560"/>
                  </a:cubicBezTo>
                  <a:cubicBezTo>
                    <a:pt x="4726" y="3592"/>
                    <a:pt x="4821" y="3781"/>
                    <a:pt x="4789" y="3970"/>
                  </a:cubicBezTo>
                  <a:lnTo>
                    <a:pt x="4317" y="6427"/>
                  </a:lnTo>
                  <a:lnTo>
                    <a:pt x="5860" y="6427"/>
                  </a:lnTo>
                  <a:lnTo>
                    <a:pt x="5545" y="5482"/>
                  </a:lnTo>
                  <a:cubicBezTo>
                    <a:pt x="5451" y="5293"/>
                    <a:pt x="5577" y="5073"/>
                    <a:pt x="5766" y="5041"/>
                  </a:cubicBezTo>
                  <a:cubicBezTo>
                    <a:pt x="5811" y="5028"/>
                    <a:pt x="5855" y="5022"/>
                    <a:pt x="5896" y="5022"/>
                  </a:cubicBezTo>
                  <a:cubicBezTo>
                    <a:pt x="6057" y="5022"/>
                    <a:pt x="6182" y="5118"/>
                    <a:pt x="6207" y="5293"/>
                  </a:cubicBezTo>
                  <a:lnTo>
                    <a:pt x="6616" y="6459"/>
                  </a:lnTo>
                  <a:lnTo>
                    <a:pt x="10113" y="6459"/>
                  </a:lnTo>
                  <a:lnTo>
                    <a:pt x="9042" y="3813"/>
                  </a:lnTo>
                  <a:cubicBezTo>
                    <a:pt x="9011" y="3750"/>
                    <a:pt x="8979" y="3655"/>
                    <a:pt x="8885" y="3623"/>
                  </a:cubicBezTo>
                  <a:lnTo>
                    <a:pt x="7562" y="2962"/>
                  </a:lnTo>
                  <a:lnTo>
                    <a:pt x="6175" y="189"/>
                  </a:lnTo>
                  <a:cubicBezTo>
                    <a:pt x="6081" y="95"/>
                    <a:pt x="5986" y="0"/>
                    <a:pt x="58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4" name="Google Shape;7634;p43"/>
          <p:cNvGrpSpPr/>
          <p:nvPr/>
        </p:nvGrpSpPr>
        <p:grpSpPr>
          <a:xfrm>
            <a:off x="1875277" y="3036365"/>
            <a:ext cx="340955" cy="337887"/>
            <a:chOff x="-20572500" y="3319025"/>
            <a:chExt cx="305625" cy="302875"/>
          </a:xfrm>
        </p:grpSpPr>
        <p:sp>
          <p:nvSpPr>
            <p:cNvPr id="7635" name="Google Shape;7635;p43"/>
            <p:cNvSpPr/>
            <p:nvPr/>
          </p:nvSpPr>
          <p:spPr>
            <a:xfrm>
              <a:off x="-20429150" y="356990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47" y="0"/>
                  </a:moveTo>
                  <a:lnTo>
                    <a:pt x="1" y="126"/>
                  </a:ln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68" y="2079"/>
                    <a:pt x="725" y="1922"/>
                    <a:pt x="725" y="1733"/>
                  </a:cubicBezTo>
                  <a:lnTo>
                    <a:pt x="725" y="12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43"/>
            <p:cNvSpPr/>
            <p:nvPr/>
          </p:nvSpPr>
          <p:spPr>
            <a:xfrm>
              <a:off x="-20572500" y="3319025"/>
              <a:ext cx="305625" cy="267350"/>
            </a:xfrm>
            <a:custGeom>
              <a:avLst/>
              <a:gdLst/>
              <a:ahLst/>
              <a:cxnLst/>
              <a:rect l="l" t="t" r="r" b="b"/>
              <a:pathLst>
                <a:path w="12225" h="10694" extrusionOk="0">
                  <a:moveTo>
                    <a:pt x="6097" y="1"/>
                  </a:moveTo>
                  <a:cubicBezTo>
                    <a:pt x="5979" y="1"/>
                    <a:pt x="5861" y="48"/>
                    <a:pt x="5798" y="143"/>
                  </a:cubicBezTo>
                  <a:lnTo>
                    <a:pt x="5168" y="1119"/>
                  </a:lnTo>
                  <a:cubicBezTo>
                    <a:pt x="4758" y="1749"/>
                    <a:pt x="4034" y="2159"/>
                    <a:pt x="3246" y="2159"/>
                  </a:cubicBezTo>
                  <a:cubicBezTo>
                    <a:pt x="2931" y="2159"/>
                    <a:pt x="2773" y="2537"/>
                    <a:pt x="3025" y="2757"/>
                  </a:cubicBezTo>
                  <a:cubicBezTo>
                    <a:pt x="3593" y="3388"/>
                    <a:pt x="3813" y="4900"/>
                    <a:pt x="3403" y="5813"/>
                  </a:cubicBezTo>
                  <a:cubicBezTo>
                    <a:pt x="2931" y="5656"/>
                    <a:pt x="2490" y="5372"/>
                    <a:pt x="2143" y="5057"/>
                  </a:cubicBezTo>
                  <a:cubicBezTo>
                    <a:pt x="2080" y="4994"/>
                    <a:pt x="2006" y="4966"/>
                    <a:pt x="1932" y="4966"/>
                  </a:cubicBezTo>
                  <a:cubicBezTo>
                    <a:pt x="1823" y="4966"/>
                    <a:pt x="1714" y="5026"/>
                    <a:pt x="1639" y="5120"/>
                  </a:cubicBezTo>
                  <a:cubicBezTo>
                    <a:pt x="1293" y="5624"/>
                    <a:pt x="789" y="6034"/>
                    <a:pt x="221" y="6286"/>
                  </a:cubicBezTo>
                  <a:cubicBezTo>
                    <a:pt x="64" y="6381"/>
                    <a:pt x="1" y="6570"/>
                    <a:pt x="64" y="6759"/>
                  </a:cubicBezTo>
                  <a:cubicBezTo>
                    <a:pt x="284" y="7326"/>
                    <a:pt x="411" y="7956"/>
                    <a:pt x="379" y="8523"/>
                  </a:cubicBezTo>
                  <a:cubicBezTo>
                    <a:pt x="379" y="8743"/>
                    <a:pt x="537" y="8932"/>
                    <a:pt x="726" y="8932"/>
                  </a:cubicBezTo>
                  <a:lnTo>
                    <a:pt x="883" y="8932"/>
                  </a:lnTo>
                  <a:cubicBezTo>
                    <a:pt x="1293" y="8932"/>
                    <a:pt x="1671" y="8964"/>
                    <a:pt x="2049" y="9121"/>
                  </a:cubicBezTo>
                  <a:lnTo>
                    <a:pt x="1482" y="10193"/>
                  </a:lnTo>
                  <a:cubicBezTo>
                    <a:pt x="1349" y="10432"/>
                    <a:pt x="1530" y="10694"/>
                    <a:pt x="1779" y="10694"/>
                  </a:cubicBezTo>
                  <a:cubicBezTo>
                    <a:pt x="1825" y="10694"/>
                    <a:pt x="1874" y="10685"/>
                    <a:pt x="1923" y="10665"/>
                  </a:cubicBezTo>
                  <a:lnTo>
                    <a:pt x="5735" y="9405"/>
                  </a:lnTo>
                  <a:lnTo>
                    <a:pt x="5735" y="9153"/>
                  </a:lnTo>
                  <a:lnTo>
                    <a:pt x="2395" y="7830"/>
                  </a:lnTo>
                  <a:cubicBezTo>
                    <a:pt x="2206" y="7735"/>
                    <a:pt x="2112" y="7546"/>
                    <a:pt x="2206" y="7357"/>
                  </a:cubicBezTo>
                  <a:cubicBezTo>
                    <a:pt x="2252" y="7219"/>
                    <a:pt x="2366" y="7131"/>
                    <a:pt x="2498" y="7131"/>
                  </a:cubicBezTo>
                  <a:cubicBezTo>
                    <a:pt x="2546" y="7131"/>
                    <a:pt x="2597" y="7143"/>
                    <a:pt x="2647" y="7168"/>
                  </a:cubicBezTo>
                  <a:lnTo>
                    <a:pt x="5735" y="8397"/>
                  </a:lnTo>
                  <a:lnTo>
                    <a:pt x="5735" y="3923"/>
                  </a:lnTo>
                  <a:cubicBezTo>
                    <a:pt x="5735" y="3734"/>
                    <a:pt x="5892" y="3577"/>
                    <a:pt x="6081" y="3577"/>
                  </a:cubicBezTo>
                  <a:cubicBezTo>
                    <a:pt x="6302" y="3577"/>
                    <a:pt x="6459" y="3734"/>
                    <a:pt x="6459" y="3923"/>
                  </a:cubicBezTo>
                  <a:lnTo>
                    <a:pt x="6459" y="8397"/>
                  </a:lnTo>
                  <a:lnTo>
                    <a:pt x="9515" y="7168"/>
                  </a:lnTo>
                  <a:cubicBezTo>
                    <a:pt x="9566" y="7143"/>
                    <a:pt x="9619" y="7131"/>
                    <a:pt x="9671" y="7131"/>
                  </a:cubicBezTo>
                  <a:cubicBezTo>
                    <a:pt x="9811" y="7131"/>
                    <a:pt x="9942" y="7219"/>
                    <a:pt x="9988" y="7357"/>
                  </a:cubicBezTo>
                  <a:cubicBezTo>
                    <a:pt x="10083" y="7546"/>
                    <a:pt x="9988" y="7735"/>
                    <a:pt x="9799" y="7830"/>
                  </a:cubicBezTo>
                  <a:lnTo>
                    <a:pt x="6459" y="9153"/>
                  </a:lnTo>
                  <a:lnTo>
                    <a:pt x="6459" y="9405"/>
                  </a:lnTo>
                  <a:lnTo>
                    <a:pt x="10272" y="10665"/>
                  </a:lnTo>
                  <a:cubicBezTo>
                    <a:pt x="10311" y="10685"/>
                    <a:pt x="10352" y="10694"/>
                    <a:pt x="10394" y="10694"/>
                  </a:cubicBezTo>
                  <a:cubicBezTo>
                    <a:pt x="10619" y="10694"/>
                    <a:pt x="10841" y="10432"/>
                    <a:pt x="10681" y="10193"/>
                  </a:cubicBezTo>
                  <a:lnTo>
                    <a:pt x="10146" y="9121"/>
                  </a:lnTo>
                  <a:cubicBezTo>
                    <a:pt x="10492" y="8995"/>
                    <a:pt x="10902" y="8932"/>
                    <a:pt x="11280" y="8932"/>
                  </a:cubicBezTo>
                  <a:lnTo>
                    <a:pt x="11437" y="8932"/>
                  </a:lnTo>
                  <a:cubicBezTo>
                    <a:pt x="11658" y="8932"/>
                    <a:pt x="11847" y="8806"/>
                    <a:pt x="11847" y="8523"/>
                  </a:cubicBezTo>
                  <a:cubicBezTo>
                    <a:pt x="11815" y="7956"/>
                    <a:pt x="11910" y="7326"/>
                    <a:pt x="12162" y="6759"/>
                  </a:cubicBezTo>
                  <a:cubicBezTo>
                    <a:pt x="12225" y="6570"/>
                    <a:pt x="12162" y="6381"/>
                    <a:pt x="12004" y="6286"/>
                  </a:cubicBezTo>
                  <a:cubicBezTo>
                    <a:pt x="11437" y="6034"/>
                    <a:pt x="10933" y="5624"/>
                    <a:pt x="10587" y="5120"/>
                  </a:cubicBezTo>
                  <a:cubicBezTo>
                    <a:pt x="10518" y="5001"/>
                    <a:pt x="10404" y="4946"/>
                    <a:pt x="10293" y="4946"/>
                  </a:cubicBezTo>
                  <a:cubicBezTo>
                    <a:pt x="10200" y="4946"/>
                    <a:pt x="10109" y="4985"/>
                    <a:pt x="10051" y="5057"/>
                  </a:cubicBezTo>
                  <a:cubicBezTo>
                    <a:pt x="9704" y="5372"/>
                    <a:pt x="9263" y="5656"/>
                    <a:pt x="8791" y="5813"/>
                  </a:cubicBezTo>
                  <a:cubicBezTo>
                    <a:pt x="8413" y="4900"/>
                    <a:pt x="8602" y="3325"/>
                    <a:pt x="9200" y="2757"/>
                  </a:cubicBezTo>
                  <a:cubicBezTo>
                    <a:pt x="9421" y="2537"/>
                    <a:pt x="9263" y="2159"/>
                    <a:pt x="8948" y="2159"/>
                  </a:cubicBezTo>
                  <a:cubicBezTo>
                    <a:pt x="8161" y="2159"/>
                    <a:pt x="7468" y="1749"/>
                    <a:pt x="7027" y="1119"/>
                  </a:cubicBezTo>
                  <a:lnTo>
                    <a:pt x="6396" y="143"/>
                  </a:lnTo>
                  <a:cubicBezTo>
                    <a:pt x="6333" y="48"/>
                    <a:pt x="6215" y="1"/>
                    <a:pt x="60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7" name="Google Shape;7637;p43"/>
          <p:cNvGrpSpPr/>
          <p:nvPr/>
        </p:nvGrpSpPr>
        <p:grpSpPr>
          <a:xfrm>
            <a:off x="1876155" y="3500608"/>
            <a:ext cx="339198" cy="245850"/>
            <a:chOff x="-20571700" y="3722875"/>
            <a:chExt cx="304050" cy="220375"/>
          </a:xfrm>
        </p:grpSpPr>
        <p:sp>
          <p:nvSpPr>
            <p:cNvPr id="7638" name="Google Shape;7638;p43"/>
            <p:cNvSpPr/>
            <p:nvPr/>
          </p:nvSpPr>
          <p:spPr>
            <a:xfrm>
              <a:off x="-20333850" y="3728200"/>
              <a:ext cx="66200" cy="35475"/>
            </a:xfrm>
            <a:custGeom>
              <a:avLst/>
              <a:gdLst/>
              <a:ahLst/>
              <a:cxnLst/>
              <a:rect l="l" t="t" r="r" b="b"/>
              <a:pathLst>
                <a:path w="2648" h="1419" extrusionOk="0">
                  <a:moveTo>
                    <a:pt x="2301" y="1"/>
                  </a:moveTo>
                  <a:cubicBezTo>
                    <a:pt x="1324" y="1"/>
                    <a:pt x="411" y="599"/>
                    <a:pt x="1" y="1418"/>
                  </a:cubicBezTo>
                  <a:lnTo>
                    <a:pt x="820" y="1418"/>
                  </a:lnTo>
                  <a:cubicBezTo>
                    <a:pt x="1135" y="1040"/>
                    <a:pt x="1702" y="725"/>
                    <a:pt x="2301" y="725"/>
                  </a:cubicBezTo>
                  <a:cubicBezTo>
                    <a:pt x="2490" y="725"/>
                    <a:pt x="2647" y="568"/>
                    <a:pt x="2647" y="379"/>
                  </a:cubicBezTo>
                  <a:cubicBezTo>
                    <a:pt x="2647" y="158"/>
                    <a:pt x="2490" y="1"/>
                    <a:pt x="23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43"/>
            <p:cNvSpPr/>
            <p:nvPr/>
          </p:nvSpPr>
          <p:spPr>
            <a:xfrm>
              <a:off x="-20571700" y="3782550"/>
              <a:ext cx="49650" cy="51225"/>
            </a:xfrm>
            <a:custGeom>
              <a:avLst/>
              <a:gdLst/>
              <a:ahLst/>
              <a:cxnLst/>
              <a:rect l="l" t="t" r="r" b="b"/>
              <a:pathLst>
                <a:path w="1986" h="2049" extrusionOk="0">
                  <a:moveTo>
                    <a:pt x="379" y="0"/>
                  </a:moveTo>
                  <a:cubicBezTo>
                    <a:pt x="189" y="0"/>
                    <a:pt x="32" y="158"/>
                    <a:pt x="32" y="347"/>
                  </a:cubicBezTo>
                  <a:cubicBezTo>
                    <a:pt x="0" y="473"/>
                    <a:pt x="0" y="599"/>
                    <a:pt x="32" y="725"/>
                  </a:cubicBezTo>
                  <a:cubicBezTo>
                    <a:pt x="158" y="1355"/>
                    <a:pt x="662" y="1891"/>
                    <a:pt x="1292" y="2048"/>
                  </a:cubicBez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43"/>
            <p:cNvSpPr/>
            <p:nvPr/>
          </p:nvSpPr>
          <p:spPr>
            <a:xfrm>
              <a:off x="-20320450" y="3782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42" y="0"/>
                    <a:pt x="1" y="473"/>
                    <a:pt x="1" y="1072"/>
                  </a:cubicBezTo>
                  <a:cubicBezTo>
                    <a:pt x="1" y="1670"/>
                    <a:pt x="442" y="2111"/>
                    <a:pt x="1040" y="2111"/>
                  </a:cubicBezTo>
                  <a:cubicBezTo>
                    <a:pt x="1639" y="2111"/>
                    <a:pt x="2111" y="1670"/>
                    <a:pt x="2111" y="1072"/>
                  </a:cubicBezTo>
                  <a:cubicBezTo>
                    <a:pt x="2111" y="473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43"/>
            <p:cNvSpPr/>
            <p:nvPr/>
          </p:nvSpPr>
          <p:spPr>
            <a:xfrm>
              <a:off x="-20571700" y="3722875"/>
              <a:ext cx="178025" cy="220375"/>
            </a:xfrm>
            <a:custGeom>
              <a:avLst/>
              <a:gdLst/>
              <a:ahLst/>
              <a:cxnLst/>
              <a:rect l="l" t="t" r="r" b="b"/>
              <a:pathLst>
                <a:path w="7121" h="8815" extrusionOk="0">
                  <a:moveTo>
                    <a:pt x="4017" y="1"/>
                  </a:moveTo>
                  <a:cubicBezTo>
                    <a:pt x="3729" y="1"/>
                    <a:pt x="3444" y="168"/>
                    <a:pt x="3340" y="497"/>
                  </a:cubicBezTo>
                  <a:lnTo>
                    <a:pt x="820" y="8090"/>
                  </a:lnTo>
                  <a:lnTo>
                    <a:pt x="347" y="8090"/>
                  </a:lnTo>
                  <a:cubicBezTo>
                    <a:pt x="158" y="8090"/>
                    <a:pt x="0" y="8247"/>
                    <a:pt x="0" y="8436"/>
                  </a:cubicBezTo>
                  <a:cubicBezTo>
                    <a:pt x="0" y="8657"/>
                    <a:pt x="158" y="8814"/>
                    <a:pt x="347" y="8814"/>
                  </a:cubicBezTo>
                  <a:lnTo>
                    <a:pt x="1040" y="8814"/>
                  </a:lnTo>
                  <a:cubicBezTo>
                    <a:pt x="1198" y="8814"/>
                    <a:pt x="1324" y="8720"/>
                    <a:pt x="1418" y="8562"/>
                  </a:cubicBezTo>
                  <a:lnTo>
                    <a:pt x="3781" y="1442"/>
                  </a:lnTo>
                  <a:lnTo>
                    <a:pt x="4285" y="5002"/>
                  </a:lnTo>
                  <a:cubicBezTo>
                    <a:pt x="4348" y="5664"/>
                    <a:pt x="4884" y="6199"/>
                    <a:pt x="5545" y="6294"/>
                  </a:cubicBezTo>
                  <a:cubicBezTo>
                    <a:pt x="5583" y="6297"/>
                    <a:pt x="5620" y="6298"/>
                    <a:pt x="5657" y="6298"/>
                  </a:cubicBezTo>
                  <a:cubicBezTo>
                    <a:pt x="6459" y="6298"/>
                    <a:pt x="7121" y="5659"/>
                    <a:pt x="7121" y="4876"/>
                  </a:cubicBezTo>
                  <a:cubicBezTo>
                    <a:pt x="7121" y="4593"/>
                    <a:pt x="7026" y="4372"/>
                    <a:pt x="6932" y="4120"/>
                  </a:cubicBezTo>
                  <a:lnTo>
                    <a:pt x="4632" y="340"/>
                  </a:lnTo>
                  <a:cubicBezTo>
                    <a:pt x="4490" y="113"/>
                    <a:pt x="4252" y="1"/>
                    <a:pt x="40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43"/>
            <p:cNvSpPr/>
            <p:nvPr/>
          </p:nvSpPr>
          <p:spPr>
            <a:xfrm>
              <a:off x="-20404725" y="3782550"/>
              <a:ext cx="28375" cy="41775"/>
            </a:xfrm>
            <a:custGeom>
              <a:avLst/>
              <a:gdLst/>
              <a:ahLst/>
              <a:cxnLst/>
              <a:rect l="l" t="t" r="r" b="b"/>
              <a:pathLst>
                <a:path w="1135" h="1671" extrusionOk="0">
                  <a:moveTo>
                    <a:pt x="0" y="0"/>
                  </a:moveTo>
                  <a:lnTo>
                    <a:pt x="820" y="1387"/>
                  </a:lnTo>
                  <a:cubicBezTo>
                    <a:pt x="914" y="1450"/>
                    <a:pt x="914" y="1576"/>
                    <a:pt x="946" y="1670"/>
                  </a:cubicBezTo>
                  <a:cubicBezTo>
                    <a:pt x="1072" y="1513"/>
                    <a:pt x="1135" y="1292"/>
                    <a:pt x="1135" y="1072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43"/>
            <p:cNvSpPr/>
            <p:nvPr/>
          </p:nvSpPr>
          <p:spPr>
            <a:xfrm>
              <a:off x="-20502400" y="3887300"/>
              <a:ext cx="1600" cy="25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64" y="1"/>
                  </a:moveTo>
                  <a:cubicBezTo>
                    <a:pt x="1" y="1"/>
                    <a:pt x="1" y="1"/>
                    <a:pt x="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43"/>
            <p:cNvSpPr/>
            <p:nvPr/>
          </p:nvSpPr>
          <p:spPr>
            <a:xfrm>
              <a:off x="-20500825" y="3782550"/>
              <a:ext cx="220575" cy="159125"/>
            </a:xfrm>
            <a:custGeom>
              <a:avLst/>
              <a:gdLst/>
              <a:ahLst/>
              <a:cxnLst/>
              <a:rect l="l" t="t" r="r" b="b"/>
              <a:pathLst>
                <a:path w="8823" h="6365" extrusionOk="0">
                  <a:moveTo>
                    <a:pt x="5703" y="0"/>
                  </a:moveTo>
                  <a:lnTo>
                    <a:pt x="5703" y="1072"/>
                  </a:lnTo>
                  <a:cubicBezTo>
                    <a:pt x="5703" y="1670"/>
                    <a:pt x="5420" y="2174"/>
                    <a:pt x="4979" y="2489"/>
                  </a:cubicBezTo>
                  <a:cubicBezTo>
                    <a:pt x="4979" y="3655"/>
                    <a:pt x="4034" y="4600"/>
                    <a:pt x="2868" y="4600"/>
                  </a:cubicBezTo>
                  <a:cubicBezTo>
                    <a:pt x="1828" y="4600"/>
                    <a:pt x="946" y="3875"/>
                    <a:pt x="789" y="2836"/>
                  </a:cubicBezTo>
                  <a:cubicBezTo>
                    <a:pt x="694" y="2489"/>
                    <a:pt x="694" y="2395"/>
                    <a:pt x="662" y="2111"/>
                  </a:cubicBezTo>
                  <a:cubicBezTo>
                    <a:pt x="631" y="2206"/>
                    <a:pt x="32" y="4065"/>
                    <a:pt x="1" y="4159"/>
                  </a:cubicBezTo>
                  <a:cubicBezTo>
                    <a:pt x="473" y="4632"/>
                    <a:pt x="1104" y="4947"/>
                    <a:pt x="1797" y="4947"/>
                  </a:cubicBezTo>
                  <a:lnTo>
                    <a:pt x="3971" y="4947"/>
                  </a:lnTo>
                  <a:lnTo>
                    <a:pt x="3687" y="5671"/>
                  </a:lnTo>
                  <a:lnTo>
                    <a:pt x="3214" y="5671"/>
                  </a:lnTo>
                  <a:cubicBezTo>
                    <a:pt x="3025" y="5671"/>
                    <a:pt x="2868" y="5829"/>
                    <a:pt x="2868" y="6018"/>
                  </a:cubicBezTo>
                  <a:cubicBezTo>
                    <a:pt x="2868" y="6207"/>
                    <a:pt x="3025" y="6364"/>
                    <a:pt x="3214" y="6364"/>
                  </a:cubicBezTo>
                  <a:lnTo>
                    <a:pt x="3939" y="6364"/>
                  </a:lnTo>
                  <a:cubicBezTo>
                    <a:pt x="4097" y="6364"/>
                    <a:pt x="4191" y="6301"/>
                    <a:pt x="4254" y="6144"/>
                  </a:cubicBezTo>
                  <a:lnTo>
                    <a:pt x="4727" y="4915"/>
                  </a:lnTo>
                  <a:lnTo>
                    <a:pt x="5924" y="4915"/>
                  </a:lnTo>
                  <a:lnTo>
                    <a:pt x="6396" y="6144"/>
                  </a:lnTo>
                  <a:cubicBezTo>
                    <a:pt x="6459" y="6270"/>
                    <a:pt x="6617" y="6364"/>
                    <a:pt x="6711" y="6364"/>
                  </a:cubicBezTo>
                  <a:lnTo>
                    <a:pt x="7436" y="6364"/>
                  </a:lnTo>
                  <a:cubicBezTo>
                    <a:pt x="7625" y="6364"/>
                    <a:pt x="7783" y="6207"/>
                    <a:pt x="7783" y="6018"/>
                  </a:cubicBezTo>
                  <a:cubicBezTo>
                    <a:pt x="7783" y="5829"/>
                    <a:pt x="7625" y="5671"/>
                    <a:pt x="7436" y="5671"/>
                  </a:cubicBezTo>
                  <a:lnTo>
                    <a:pt x="6963" y="5671"/>
                  </a:lnTo>
                  <a:lnTo>
                    <a:pt x="6680" y="4947"/>
                  </a:lnTo>
                  <a:lnTo>
                    <a:pt x="6743" y="4947"/>
                  </a:lnTo>
                  <a:cubicBezTo>
                    <a:pt x="7310" y="4947"/>
                    <a:pt x="7846" y="4632"/>
                    <a:pt x="8066" y="4128"/>
                  </a:cubicBezTo>
                  <a:lnTo>
                    <a:pt x="8822" y="2710"/>
                  </a:lnTo>
                  <a:lnTo>
                    <a:pt x="8822" y="2710"/>
                  </a:lnTo>
                  <a:cubicBezTo>
                    <a:pt x="8633" y="2804"/>
                    <a:pt x="8381" y="2836"/>
                    <a:pt x="8192" y="2836"/>
                  </a:cubicBezTo>
                  <a:cubicBezTo>
                    <a:pt x="7279" y="2836"/>
                    <a:pt x="6491" y="2048"/>
                    <a:pt x="6491" y="1072"/>
                  </a:cubicBezTo>
                  <a:cubicBezTo>
                    <a:pt x="6491" y="662"/>
                    <a:pt x="6648" y="284"/>
                    <a:pt x="68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5" name="Google Shape;7645;p43"/>
          <p:cNvGrpSpPr/>
          <p:nvPr/>
        </p:nvGrpSpPr>
        <p:grpSpPr>
          <a:xfrm>
            <a:off x="1875723" y="3871168"/>
            <a:ext cx="340063" cy="340063"/>
            <a:chOff x="-20571700" y="4066875"/>
            <a:chExt cx="304825" cy="304825"/>
          </a:xfrm>
        </p:grpSpPr>
        <p:sp>
          <p:nvSpPr>
            <p:cNvPr id="7646" name="Google Shape;7646;p43"/>
            <p:cNvSpPr/>
            <p:nvPr/>
          </p:nvSpPr>
          <p:spPr>
            <a:xfrm>
              <a:off x="-20385825" y="4211025"/>
              <a:ext cx="118950" cy="160675"/>
            </a:xfrm>
            <a:custGeom>
              <a:avLst/>
              <a:gdLst/>
              <a:ahLst/>
              <a:cxnLst/>
              <a:rect l="l" t="t" r="r" b="b"/>
              <a:pathLst>
                <a:path w="4758" h="6427" extrusionOk="0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43"/>
            <p:cNvSpPr/>
            <p:nvPr/>
          </p:nvSpPr>
          <p:spPr>
            <a:xfrm>
              <a:off x="-20412600" y="4084875"/>
              <a:ext cx="109500" cy="89925"/>
            </a:xfrm>
            <a:custGeom>
              <a:avLst/>
              <a:gdLst/>
              <a:ahLst/>
              <a:cxnLst/>
              <a:rect l="l" t="t" r="r" b="b"/>
              <a:pathLst>
                <a:path w="4380" h="3597" extrusionOk="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43"/>
            <p:cNvSpPr/>
            <p:nvPr/>
          </p:nvSpPr>
          <p:spPr>
            <a:xfrm>
              <a:off x="-20332275" y="4066875"/>
              <a:ext cx="64625" cy="80375"/>
            </a:xfrm>
            <a:custGeom>
              <a:avLst/>
              <a:gdLst/>
              <a:ahLst/>
              <a:cxnLst/>
              <a:rect l="l" t="t" r="r" b="b"/>
              <a:pathLst>
                <a:path w="2585" h="3215" extrusionOk="0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43"/>
            <p:cNvSpPr/>
            <p:nvPr/>
          </p:nvSpPr>
          <p:spPr>
            <a:xfrm>
              <a:off x="-20553575" y="4103900"/>
              <a:ext cx="107925" cy="89025"/>
            </a:xfrm>
            <a:custGeom>
              <a:avLst/>
              <a:gdLst/>
              <a:ahLst/>
              <a:cxnLst/>
              <a:rect l="l" t="t" r="r" b="b"/>
              <a:pathLst>
                <a:path w="4317" h="3561" extrusionOk="0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43"/>
            <p:cNvSpPr/>
            <p:nvPr/>
          </p:nvSpPr>
          <p:spPr>
            <a:xfrm>
              <a:off x="-20515000" y="4168475"/>
              <a:ext cx="119750" cy="91400"/>
            </a:xfrm>
            <a:custGeom>
              <a:avLst/>
              <a:gdLst/>
              <a:ahLst/>
              <a:cxnLst/>
              <a:rect l="l" t="t" r="r" b="b"/>
              <a:pathLst>
                <a:path w="4790" h="3656" extrusionOk="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43"/>
            <p:cNvSpPr/>
            <p:nvPr/>
          </p:nvSpPr>
          <p:spPr>
            <a:xfrm>
              <a:off x="-20571700" y="4250400"/>
              <a:ext cx="233950" cy="120525"/>
            </a:xfrm>
            <a:custGeom>
              <a:avLst/>
              <a:gdLst/>
              <a:ahLst/>
              <a:cxnLst/>
              <a:rect l="l" t="t" r="r" b="b"/>
              <a:pathLst>
                <a:path w="9358" h="4821" extrusionOk="0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2" name="Google Shape;7652;p43"/>
          <p:cNvGrpSpPr/>
          <p:nvPr/>
        </p:nvGrpSpPr>
        <p:grpSpPr>
          <a:xfrm>
            <a:off x="3964324" y="3034719"/>
            <a:ext cx="342712" cy="341178"/>
            <a:chOff x="-18645175" y="3334200"/>
            <a:chExt cx="307200" cy="305825"/>
          </a:xfrm>
        </p:grpSpPr>
        <p:sp>
          <p:nvSpPr>
            <p:cNvPr id="7653" name="Google Shape;7653;p43"/>
            <p:cNvSpPr/>
            <p:nvPr/>
          </p:nvSpPr>
          <p:spPr>
            <a:xfrm>
              <a:off x="-18627850" y="3424975"/>
              <a:ext cx="289875" cy="215050"/>
            </a:xfrm>
            <a:custGeom>
              <a:avLst/>
              <a:gdLst/>
              <a:ahLst/>
              <a:cxnLst/>
              <a:rect l="l" t="t" r="r" b="b"/>
              <a:pathLst>
                <a:path w="11595" h="8602" extrusionOk="0">
                  <a:moveTo>
                    <a:pt x="7530" y="2111"/>
                  </a:moveTo>
                  <a:cubicBezTo>
                    <a:pt x="7719" y="2111"/>
                    <a:pt x="7877" y="2269"/>
                    <a:pt x="7877" y="2458"/>
                  </a:cubicBezTo>
                  <a:lnTo>
                    <a:pt x="7877" y="4568"/>
                  </a:lnTo>
                  <a:cubicBezTo>
                    <a:pt x="7877" y="4789"/>
                    <a:pt x="7719" y="4946"/>
                    <a:pt x="7530" y="4946"/>
                  </a:cubicBezTo>
                  <a:cubicBezTo>
                    <a:pt x="7341" y="4946"/>
                    <a:pt x="7184" y="4789"/>
                    <a:pt x="7184" y="4568"/>
                  </a:cubicBezTo>
                  <a:lnTo>
                    <a:pt x="7184" y="2458"/>
                  </a:lnTo>
                  <a:cubicBezTo>
                    <a:pt x="7184" y="2269"/>
                    <a:pt x="7341" y="2111"/>
                    <a:pt x="7530" y="2111"/>
                  </a:cubicBezTo>
                  <a:close/>
                  <a:moveTo>
                    <a:pt x="2584" y="0"/>
                  </a:moveTo>
                  <a:cubicBezTo>
                    <a:pt x="2364" y="0"/>
                    <a:pt x="2206" y="158"/>
                    <a:pt x="2206" y="347"/>
                  </a:cubicBezTo>
                  <a:lnTo>
                    <a:pt x="2206" y="1764"/>
                  </a:lnTo>
                  <a:lnTo>
                    <a:pt x="2206" y="2489"/>
                  </a:lnTo>
                  <a:cubicBezTo>
                    <a:pt x="2206" y="2678"/>
                    <a:pt x="2364" y="2836"/>
                    <a:pt x="2584" y="2836"/>
                  </a:cubicBezTo>
                  <a:lnTo>
                    <a:pt x="3624" y="2836"/>
                  </a:lnTo>
                  <a:cubicBezTo>
                    <a:pt x="4821" y="2836"/>
                    <a:pt x="5766" y="3781"/>
                    <a:pt x="5766" y="4978"/>
                  </a:cubicBezTo>
                  <a:cubicBezTo>
                    <a:pt x="5766" y="6144"/>
                    <a:pt x="4821" y="7089"/>
                    <a:pt x="3624" y="7089"/>
                  </a:cubicBezTo>
                  <a:lnTo>
                    <a:pt x="3277" y="7089"/>
                  </a:lnTo>
                  <a:cubicBezTo>
                    <a:pt x="2616" y="7089"/>
                    <a:pt x="1986" y="6931"/>
                    <a:pt x="1387" y="6711"/>
                  </a:cubicBezTo>
                  <a:cubicBezTo>
                    <a:pt x="1072" y="7183"/>
                    <a:pt x="694" y="7593"/>
                    <a:pt x="221" y="7908"/>
                  </a:cubicBezTo>
                  <a:cubicBezTo>
                    <a:pt x="95" y="8002"/>
                    <a:pt x="1" y="8160"/>
                    <a:pt x="64" y="8317"/>
                  </a:cubicBezTo>
                  <a:cubicBezTo>
                    <a:pt x="95" y="8475"/>
                    <a:pt x="253" y="8538"/>
                    <a:pt x="410" y="8538"/>
                  </a:cubicBezTo>
                  <a:lnTo>
                    <a:pt x="3624" y="8538"/>
                  </a:lnTo>
                  <a:lnTo>
                    <a:pt x="3624" y="8191"/>
                  </a:lnTo>
                  <a:cubicBezTo>
                    <a:pt x="3624" y="8002"/>
                    <a:pt x="3781" y="7845"/>
                    <a:pt x="4002" y="7845"/>
                  </a:cubicBezTo>
                  <a:cubicBezTo>
                    <a:pt x="4191" y="7845"/>
                    <a:pt x="4348" y="8002"/>
                    <a:pt x="4348" y="8191"/>
                  </a:cubicBezTo>
                  <a:lnTo>
                    <a:pt x="4348" y="8538"/>
                  </a:lnTo>
                  <a:lnTo>
                    <a:pt x="6522" y="8538"/>
                  </a:lnTo>
                  <a:lnTo>
                    <a:pt x="6522" y="6049"/>
                  </a:lnTo>
                  <a:cubicBezTo>
                    <a:pt x="6522" y="5829"/>
                    <a:pt x="6680" y="5671"/>
                    <a:pt x="6869" y="5671"/>
                  </a:cubicBezTo>
                  <a:cubicBezTo>
                    <a:pt x="7058" y="5671"/>
                    <a:pt x="7215" y="5829"/>
                    <a:pt x="7215" y="6049"/>
                  </a:cubicBezTo>
                  <a:lnTo>
                    <a:pt x="7215" y="8601"/>
                  </a:lnTo>
                  <a:lnTo>
                    <a:pt x="11153" y="8601"/>
                  </a:lnTo>
                  <a:cubicBezTo>
                    <a:pt x="11468" y="8538"/>
                    <a:pt x="11595" y="8128"/>
                    <a:pt x="11311" y="7939"/>
                  </a:cubicBezTo>
                  <a:cubicBezTo>
                    <a:pt x="10208" y="7215"/>
                    <a:pt x="9547" y="5986"/>
                    <a:pt x="9389" y="4726"/>
                  </a:cubicBezTo>
                  <a:lnTo>
                    <a:pt x="10681" y="3434"/>
                  </a:lnTo>
                  <a:cubicBezTo>
                    <a:pt x="10775" y="3371"/>
                    <a:pt x="10807" y="3277"/>
                    <a:pt x="10807" y="3182"/>
                  </a:cubicBezTo>
                  <a:lnTo>
                    <a:pt x="10807" y="1764"/>
                  </a:lnTo>
                  <a:cubicBezTo>
                    <a:pt x="10807" y="1563"/>
                    <a:pt x="10625" y="1422"/>
                    <a:pt x="10440" y="1422"/>
                  </a:cubicBezTo>
                  <a:cubicBezTo>
                    <a:pt x="10394" y="1422"/>
                    <a:pt x="10347" y="1431"/>
                    <a:pt x="10303" y="1449"/>
                  </a:cubicBezTo>
                  <a:lnTo>
                    <a:pt x="9389" y="1922"/>
                  </a:lnTo>
                  <a:lnTo>
                    <a:pt x="9389" y="347"/>
                  </a:lnTo>
                  <a:cubicBezTo>
                    <a:pt x="9389" y="158"/>
                    <a:pt x="9232" y="0"/>
                    <a:pt x="9043" y="0"/>
                  </a:cubicBezTo>
                  <a:lnTo>
                    <a:pt x="6522" y="0"/>
                  </a:lnTo>
                  <a:lnTo>
                    <a:pt x="6522" y="3245"/>
                  </a:lnTo>
                  <a:cubicBezTo>
                    <a:pt x="6522" y="3434"/>
                    <a:pt x="6365" y="3592"/>
                    <a:pt x="6144" y="3592"/>
                  </a:cubicBezTo>
                  <a:cubicBezTo>
                    <a:pt x="5955" y="3592"/>
                    <a:pt x="5798" y="3434"/>
                    <a:pt x="5798" y="3245"/>
                  </a:cubicBezTo>
                  <a:lnTo>
                    <a:pt x="5798" y="0"/>
                  </a:lnTo>
                  <a:lnTo>
                    <a:pt x="4348" y="0"/>
                  </a:lnTo>
                  <a:lnTo>
                    <a:pt x="4348" y="1764"/>
                  </a:lnTo>
                  <a:cubicBezTo>
                    <a:pt x="4348" y="1985"/>
                    <a:pt x="4191" y="2143"/>
                    <a:pt x="4002" y="2143"/>
                  </a:cubicBezTo>
                  <a:cubicBezTo>
                    <a:pt x="3781" y="2143"/>
                    <a:pt x="3624" y="1985"/>
                    <a:pt x="3624" y="1764"/>
                  </a:cubicBezTo>
                  <a:lnTo>
                    <a:pt x="36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43"/>
            <p:cNvSpPr/>
            <p:nvPr/>
          </p:nvSpPr>
          <p:spPr>
            <a:xfrm>
              <a:off x="-18645175" y="3424975"/>
              <a:ext cx="141800" cy="159900"/>
            </a:xfrm>
            <a:custGeom>
              <a:avLst/>
              <a:gdLst/>
              <a:ahLst/>
              <a:cxnLst/>
              <a:rect l="l" t="t" r="r" b="b"/>
              <a:pathLst>
                <a:path w="5672" h="639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4600"/>
                    <a:pt x="1733" y="6396"/>
                    <a:pt x="3907" y="6396"/>
                  </a:cubicBezTo>
                  <a:lnTo>
                    <a:pt x="4254" y="6396"/>
                  </a:lnTo>
                  <a:cubicBezTo>
                    <a:pt x="5041" y="6396"/>
                    <a:pt x="5671" y="5766"/>
                    <a:pt x="5671" y="4978"/>
                  </a:cubicBezTo>
                  <a:cubicBezTo>
                    <a:pt x="5671" y="4190"/>
                    <a:pt x="5041" y="3560"/>
                    <a:pt x="4254" y="3560"/>
                  </a:cubicBezTo>
                  <a:lnTo>
                    <a:pt x="3183" y="3560"/>
                  </a:lnTo>
                  <a:cubicBezTo>
                    <a:pt x="2584" y="3560"/>
                    <a:pt x="2111" y="3088"/>
                    <a:pt x="2111" y="2489"/>
                  </a:cubicBezTo>
                  <a:lnTo>
                    <a:pt x="2111" y="1764"/>
                  </a:lnTo>
                  <a:cubicBezTo>
                    <a:pt x="2111" y="788"/>
                    <a:pt x="132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43"/>
            <p:cNvSpPr/>
            <p:nvPr/>
          </p:nvSpPr>
          <p:spPr>
            <a:xfrm>
              <a:off x="-18466375" y="3334200"/>
              <a:ext cx="54350" cy="71100"/>
            </a:xfrm>
            <a:custGeom>
              <a:avLst/>
              <a:gdLst/>
              <a:ahLst/>
              <a:cxnLst/>
              <a:rect l="l" t="t" r="r" b="b"/>
              <a:pathLst>
                <a:path w="2174" h="2844" extrusionOk="0">
                  <a:moveTo>
                    <a:pt x="1449" y="0"/>
                  </a:moveTo>
                  <a:cubicBezTo>
                    <a:pt x="1371" y="0"/>
                    <a:pt x="1292" y="24"/>
                    <a:pt x="1229" y="71"/>
                  </a:cubicBezTo>
                  <a:cubicBezTo>
                    <a:pt x="1197" y="103"/>
                    <a:pt x="0" y="953"/>
                    <a:pt x="0" y="2150"/>
                  </a:cubicBezTo>
                  <a:cubicBezTo>
                    <a:pt x="0" y="2403"/>
                    <a:pt x="95" y="2623"/>
                    <a:pt x="158" y="2844"/>
                  </a:cubicBezTo>
                  <a:lnTo>
                    <a:pt x="756" y="2844"/>
                  </a:lnTo>
                  <a:cubicBezTo>
                    <a:pt x="882" y="1898"/>
                    <a:pt x="1386" y="1048"/>
                    <a:pt x="2174" y="544"/>
                  </a:cubicBezTo>
                  <a:cubicBezTo>
                    <a:pt x="1954" y="260"/>
                    <a:pt x="1701" y="71"/>
                    <a:pt x="1670" y="71"/>
                  </a:cubicBezTo>
                  <a:cubicBezTo>
                    <a:pt x="1607" y="24"/>
                    <a:pt x="1528" y="0"/>
                    <a:pt x="14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43"/>
            <p:cNvSpPr/>
            <p:nvPr/>
          </p:nvSpPr>
          <p:spPr>
            <a:xfrm>
              <a:off x="-18428575" y="3352500"/>
              <a:ext cx="87450" cy="82725"/>
            </a:xfrm>
            <a:custGeom>
              <a:avLst/>
              <a:gdLst/>
              <a:ahLst/>
              <a:cxnLst/>
              <a:rect l="l" t="t" r="r" b="b"/>
              <a:pathLst>
                <a:path w="3498" h="3309" extrusionOk="0">
                  <a:moveTo>
                    <a:pt x="2426" y="1"/>
                  </a:moveTo>
                  <a:cubicBezTo>
                    <a:pt x="1166" y="1"/>
                    <a:pt x="158" y="946"/>
                    <a:pt x="0" y="2112"/>
                  </a:cubicBezTo>
                  <a:lnTo>
                    <a:pt x="1009" y="2112"/>
                  </a:lnTo>
                  <a:cubicBezTo>
                    <a:pt x="1607" y="2112"/>
                    <a:pt x="2080" y="2584"/>
                    <a:pt x="2080" y="3183"/>
                  </a:cubicBezTo>
                  <a:lnTo>
                    <a:pt x="2080" y="3309"/>
                  </a:lnTo>
                  <a:cubicBezTo>
                    <a:pt x="2899" y="2899"/>
                    <a:pt x="3497" y="2049"/>
                    <a:pt x="3497" y="1072"/>
                  </a:cubicBezTo>
                  <a:lnTo>
                    <a:pt x="3497" y="347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43"/>
            <p:cNvSpPr/>
            <p:nvPr/>
          </p:nvSpPr>
          <p:spPr>
            <a:xfrm>
              <a:off x="-18645175" y="3334400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47" y="2836"/>
                  </a:cubicBezTo>
                  <a:lnTo>
                    <a:pt x="1072" y="2836"/>
                  </a:lnTo>
                  <a:cubicBezTo>
                    <a:pt x="2048" y="2836"/>
                    <a:pt x="2836" y="204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9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8" name="Google Shape;7658;p43"/>
          <p:cNvGrpSpPr/>
          <p:nvPr/>
        </p:nvGrpSpPr>
        <p:grpSpPr>
          <a:xfrm>
            <a:off x="3964771" y="3453487"/>
            <a:ext cx="341820" cy="340091"/>
            <a:chOff x="-18645175" y="3708500"/>
            <a:chExt cx="306400" cy="304850"/>
          </a:xfrm>
        </p:grpSpPr>
        <p:sp>
          <p:nvSpPr>
            <p:cNvPr id="7659" name="Google Shape;7659;p43"/>
            <p:cNvSpPr/>
            <p:nvPr/>
          </p:nvSpPr>
          <p:spPr>
            <a:xfrm>
              <a:off x="-18555375" y="3817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43"/>
            <p:cNvSpPr/>
            <p:nvPr/>
          </p:nvSpPr>
          <p:spPr>
            <a:xfrm>
              <a:off x="-18501825" y="3894000"/>
              <a:ext cx="18150" cy="16950"/>
            </a:xfrm>
            <a:custGeom>
              <a:avLst/>
              <a:gdLst/>
              <a:ahLst/>
              <a:cxnLst/>
              <a:rect l="l" t="t" r="r" b="b"/>
              <a:pathLst>
                <a:path w="726" h="678" extrusionOk="0">
                  <a:moveTo>
                    <a:pt x="351" y="0"/>
                  </a:moveTo>
                  <a:cubicBezTo>
                    <a:pt x="197" y="0"/>
                    <a:pt x="48" y="79"/>
                    <a:pt x="0" y="237"/>
                  </a:cubicBezTo>
                  <a:lnTo>
                    <a:pt x="379" y="678"/>
                  </a:lnTo>
                  <a:lnTo>
                    <a:pt x="725" y="237"/>
                  </a:lnTo>
                  <a:cubicBezTo>
                    <a:pt x="662" y="79"/>
                    <a:pt x="505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43"/>
            <p:cNvSpPr/>
            <p:nvPr/>
          </p:nvSpPr>
          <p:spPr>
            <a:xfrm>
              <a:off x="-18546725" y="3835325"/>
              <a:ext cx="108725" cy="124450"/>
            </a:xfrm>
            <a:custGeom>
              <a:avLst/>
              <a:gdLst/>
              <a:ahLst/>
              <a:cxnLst/>
              <a:rect l="l" t="t" r="r" b="b"/>
              <a:pathLst>
                <a:path w="4349" h="4978" extrusionOk="0">
                  <a:moveTo>
                    <a:pt x="2175" y="0"/>
                  </a:moveTo>
                  <a:cubicBezTo>
                    <a:pt x="1481" y="0"/>
                    <a:pt x="914" y="473"/>
                    <a:pt x="757" y="1134"/>
                  </a:cubicBezTo>
                  <a:lnTo>
                    <a:pt x="221" y="3151"/>
                  </a:lnTo>
                  <a:cubicBezTo>
                    <a:pt x="1" y="4096"/>
                    <a:pt x="725" y="4978"/>
                    <a:pt x="1639" y="4978"/>
                  </a:cubicBezTo>
                  <a:lnTo>
                    <a:pt x="1796" y="4978"/>
                  </a:lnTo>
                  <a:lnTo>
                    <a:pt x="1796" y="3686"/>
                  </a:lnTo>
                  <a:lnTo>
                    <a:pt x="1198" y="2899"/>
                  </a:lnTo>
                  <a:cubicBezTo>
                    <a:pt x="1135" y="2804"/>
                    <a:pt x="1103" y="2741"/>
                    <a:pt x="1103" y="2647"/>
                  </a:cubicBezTo>
                  <a:cubicBezTo>
                    <a:pt x="1103" y="2048"/>
                    <a:pt x="1576" y="1575"/>
                    <a:pt x="2175" y="1575"/>
                  </a:cubicBezTo>
                  <a:cubicBezTo>
                    <a:pt x="2773" y="1575"/>
                    <a:pt x="3246" y="2048"/>
                    <a:pt x="3246" y="2647"/>
                  </a:cubicBezTo>
                  <a:cubicBezTo>
                    <a:pt x="3246" y="2741"/>
                    <a:pt x="3183" y="2804"/>
                    <a:pt x="3151" y="2899"/>
                  </a:cubicBezTo>
                  <a:lnTo>
                    <a:pt x="2521" y="3686"/>
                  </a:lnTo>
                  <a:lnTo>
                    <a:pt x="2521" y="4978"/>
                  </a:lnTo>
                  <a:lnTo>
                    <a:pt x="2679" y="4978"/>
                  </a:lnTo>
                  <a:cubicBezTo>
                    <a:pt x="3624" y="4978"/>
                    <a:pt x="4348" y="4064"/>
                    <a:pt x="4096" y="3151"/>
                  </a:cubicBezTo>
                  <a:lnTo>
                    <a:pt x="3592" y="1134"/>
                  </a:lnTo>
                  <a:cubicBezTo>
                    <a:pt x="3435" y="441"/>
                    <a:pt x="2836" y="0"/>
                    <a:pt x="21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43"/>
            <p:cNvSpPr/>
            <p:nvPr/>
          </p:nvSpPr>
          <p:spPr>
            <a:xfrm>
              <a:off x="-18644375" y="3728200"/>
              <a:ext cx="305600" cy="285150"/>
            </a:xfrm>
            <a:custGeom>
              <a:avLst/>
              <a:gdLst/>
              <a:ahLst/>
              <a:cxnLst/>
              <a:rect l="l" t="t" r="r" b="b"/>
              <a:pathLst>
                <a:path w="12224" h="11406" extrusionOk="0">
                  <a:moveTo>
                    <a:pt x="8128" y="2836"/>
                  </a:moveTo>
                  <a:cubicBezTo>
                    <a:pt x="8695" y="2836"/>
                    <a:pt x="9168" y="3309"/>
                    <a:pt x="9168" y="3907"/>
                  </a:cubicBezTo>
                  <a:cubicBezTo>
                    <a:pt x="9257" y="4501"/>
                    <a:pt x="8814" y="4984"/>
                    <a:pt x="8182" y="4984"/>
                  </a:cubicBezTo>
                  <a:cubicBezTo>
                    <a:pt x="8143" y="4984"/>
                    <a:pt x="8105" y="4982"/>
                    <a:pt x="8065" y="4978"/>
                  </a:cubicBezTo>
                  <a:lnTo>
                    <a:pt x="8065" y="4978"/>
                  </a:lnTo>
                  <a:cubicBezTo>
                    <a:pt x="8128" y="5041"/>
                    <a:pt x="8160" y="5136"/>
                    <a:pt x="8160" y="5199"/>
                  </a:cubicBezTo>
                  <a:lnTo>
                    <a:pt x="8664" y="7247"/>
                  </a:lnTo>
                  <a:cubicBezTo>
                    <a:pt x="9011" y="8633"/>
                    <a:pt x="7971" y="9988"/>
                    <a:pt x="6553" y="9988"/>
                  </a:cubicBezTo>
                  <a:lnTo>
                    <a:pt x="5513" y="9988"/>
                  </a:lnTo>
                  <a:cubicBezTo>
                    <a:pt x="4096" y="9988"/>
                    <a:pt x="3025" y="8633"/>
                    <a:pt x="3403" y="7247"/>
                  </a:cubicBezTo>
                  <a:lnTo>
                    <a:pt x="3907" y="5199"/>
                  </a:lnTo>
                  <a:cubicBezTo>
                    <a:pt x="3938" y="5136"/>
                    <a:pt x="3938" y="5041"/>
                    <a:pt x="3970" y="4978"/>
                  </a:cubicBezTo>
                  <a:lnTo>
                    <a:pt x="3970" y="4978"/>
                  </a:lnTo>
                  <a:cubicBezTo>
                    <a:pt x="3934" y="4982"/>
                    <a:pt x="3899" y="4983"/>
                    <a:pt x="3864" y="4983"/>
                  </a:cubicBezTo>
                  <a:cubicBezTo>
                    <a:pt x="3255" y="4983"/>
                    <a:pt x="2804" y="4473"/>
                    <a:pt x="2804" y="3907"/>
                  </a:cubicBezTo>
                  <a:cubicBezTo>
                    <a:pt x="2804" y="3309"/>
                    <a:pt x="3277" y="2836"/>
                    <a:pt x="3875" y="2836"/>
                  </a:cubicBezTo>
                  <a:cubicBezTo>
                    <a:pt x="4411" y="2836"/>
                    <a:pt x="4883" y="3277"/>
                    <a:pt x="4915" y="3844"/>
                  </a:cubicBezTo>
                  <a:cubicBezTo>
                    <a:pt x="5230" y="3624"/>
                    <a:pt x="5608" y="3561"/>
                    <a:pt x="5986" y="3561"/>
                  </a:cubicBezTo>
                  <a:cubicBezTo>
                    <a:pt x="6396" y="3561"/>
                    <a:pt x="6742" y="3687"/>
                    <a:pt x="7057" y="3844"/>
                  </a:cubicBezTo>
                  <a:cubicBezTo>
                    <a:pt x="7089" y="3277"/>
                    <a:pt x="7561" y="2836"/>
                    <a:pt x="8128" y="2836"/>
                  </a:cubicBezTo>
                  <a:close/>
                  <a:moveTo>
                    <a:pt x="4285" y="1"/>
                  </a:moveTo>
                  <a:cubicBezTo>
                    <a:pt x="2710" y="1"/>
                    <a:pt x="1449" y="946"/>
                    <a:pt x="1449" y="2143"/>
                  </a:cubicBezTo>
                  <a:lnTo>
                    <a:pt x="1449" y="2773"/>
                  </a:lnTo>
                  <a:cubicBezTo>
                    <a:pt x="1449" y="4380"/>
                    <a:pt x="945" y="5955"/>
                    <a:pt x="95" y="7310"/>
                  </a:cubicBezTo>
                  <a:cubicBezTo>
                    <a:pt x="0" y="7373"/>
                    <a:pt x="0" y="7530"/>
                    <a:pt x="32" y="7625"/>
                  </a:cubicBezTo>
                  <a:cubicBezTo>
                    <a:pt x="945" y="9893"/>
                    <a:pt x="3182" y="11405"/>
                    <a:pt x="5671" y="11405"/>
                  </a:cubicBezTo>
                  <a:lnTo>
                    <a:pt x="6553" y="11405"/>
                  </a:lnTo>
                  <a:cubicBezTo>
                    <a:pt x="9011" y="11405"/>
                    <a:pt x="11216" y="9893"/>
                    <a:pt x="12161" y="7625"/>
                  </a:cubicBezTo>
                  <a:cubicBezTo>
                    <a:pt x="12224" y="7499"/>
                    <a:pt x="12224" y="7373"/>
                    <a:pt x="12129" y="7310"/>
                  </a:cubicBezTo>
                  <a:cubicBezTo>
                    <a:pt x="11184" y="5955"/>
                    <a:pt x="10680" y="4380"/>
                    <a:pt x="10680" y="2773"/>
                  </a:cubicBezTo>
                  <a:lnTo>
                    <a:pt x="10680" y="2143"/>
                  </a:lnTo>
                  <a:cubicBezTo>
                    <a:pt x="10680" y="946"/>
                    <a:pt x="9420" y="1"/>
                    <a:pt x="7845" y="1"/>
                  </a:cubicBezTo>
                  <a:cubicBezTo>
                    <a:pt x="7183" y="1"/>
                    <a:pt x="6553" y="158"/>
                    <a:pt x="6081" y="473"/>
                  </a:cubicBezTo>
                  <a:cubicBezTo>
                    <a:pt x="5545" y="158"/>
                    <a:pt x="4915" y="1"/>
                    <a:pt x="4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43"/>
            <p:cNvSpPr/>
            <p:nvPr/>
          </p:nvSpPr>
          <p:spPr>
            <a:xfrm>
              <a:off x="-18448275" y="38172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43"/>
            <p:cNvSpPr/>
            <p:nvPr/>
          </p:nvSpPr>
          <p:spPr>
            <a:xfrm>
              <a:off x="-18645175" y="3708500"/>
              <a:ext cx="74050" cy="91400"/>
            </a:xfrm>
            <a:custGeom>
              <a:avLst/>
              <a:gdLst/>
              <a:ahLst/>
              <a:cxnLst/>
              <a:rect l="l" t="t" r="r" b="b"/>
              <a:pathLst>
                <a:path w="2962" h="3656" extrusionOk="0">
                  <a:moveTo>
                    <a:pt x="2111" y="1"/>
                  </a:moveTo>
                  <a:cubicBezTo>
                    <a:pt x="946" y="1"/>
                    <a:pt x="1" y="946"/>
                    <a:pt x="1" y="2143"/>
                  </a:cubicBezTo>
                  <a:cubicBezTo>
                    <a:pt x="1" y="2710"/>
                    <a:pt x="221" y="3277"/>
                    <a:pt x="631" y="3656"/>
                  </a:cubicBezTo>
                  <a:lnTo>
                    <a:pt x="631" y="3498"/>
                  </a:lnTo>
                  <a:lnTo>
                    <a:pt x="631" y="2868"/>
                  </a:lnTo>
                  <a:cubicBezTo>
                    <a:pt x="631" y="1608"/>
                    <a:pt x="1576" y="600"/>
                    <a:pt x="2962" y="190"/>
                  </a:cubicBezTo>
                  <a:cubicBezTo>
                    <a:pt x="2679" y="95"/>
                    <a:pt x="239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43"/>
            <p:cNvSpPr/>
            <p:nvPr/>
          </p:nvSpPr>
          <p:spPr>
            <a:xfrm>
              <a:off x="-18415975" y="3710075"/>
              <a:ext cx="74850" cy="92975"/>
            </a:xfrm>
            <a:custGeom>
              <a:avLst/>
              <a:gdLst/>
              <a:ahLst/>
              <a:cxnLst/>
              <a:rect l="l" t="t" r="r" b="b"/>
              <a:pathLst>
                <a:path w="2994" h="3719" extrusionOk="0">
                  <a:moveTo>
                    <a:pt x="883" y="1"/>
                  </a:moveTo>
                  <a:cubicBezTo>
                    <a:pt x="568" y="1"/>
                    <a:pt x="284" y="64"/>
                    <a:pt x="1" y="190"/>
                  </a:cubicBezTo>
                  <a:cubicBezTo>
                    <a:pt x="1292" y="568"/>
                    <a:pt x="2206" y="1608"/>
                    <a:pt x="2206" y="2836"/>
                  </a:cubicBezTo>
                  <a:lnTo>
                    <a:pt x="2206" y="3466"/>
                  </a:lnTo>
                  <a:cubicBezTo>
                    <a:pt x="2206" y="3529"/>
                    <a:pt x="2206" y="3656"/>
                    <a:pt x="2237" y="3719"/>
                  </a:cubicBezTo>
                  <a:cubicBezTo>
                    <a:pt x="2710" y="3340"/>
                    <a:pt x="2993" y="2742"/>
                    <a:pt x="2993" y="2112"/>
                  </a:cubicBezTo>
                  <a:cubicBezTo>
                    <a:pt x="2993" y="946"/>
                    <a:pt x="2048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6" name="Google Shape;7666;p43"/>
          <p:cNvGrpSpPr/>
          <p:nvPr/>
        </p:nvGrpSpPr>
        <p:grpSpPr>
          <a:xfrm>
            <a:off x="3963014" y="3870680"/>
            <a:ext cx="345334" cy="341039"/>
            <a:chOff x="-18647525" y="4082625"/>
            <a:chExt cx="309550" cy="305700"/>
          </a:xfrm>
        </p:grpSpPr>
        <p:sp>
          <p:nvSpPr>
            <p:cNvPr id="7667" name="Google Shape;7667;p43"/>
            <p:cNvSpPr/>
            <p:nvPr/>
          </p:nvSpPr>
          <p:spPr>
            <a:xfrm>
              <a:off x="-18609725" y="4082625"/>
              <a:ext cx="123675" cy="61475"/>
            </a:xfrm>
            <a:custGeom>
              <a:avLst/>
              <a:gdLst/>
              <a:ahLst/>
              <a:cxnLst/>
              <a:rect l="l" t="t" r="r" b="b"/>
              <a:pathLst>
                <a:path w="4947" h="2459" extrusionOk="0">
                  <a:moveTo>
                    <a:pt x="2473" y="1"/>
                  </a:moveTo>
                  <a:cubicBezTo>
                    <a:pt x="2387" y="1"/>
                    <a:pt x="2300" y="32"/>
                    <a:pt x="2237" y="95"/>
                  </a:cubicBezTo>
                  <a:cubicBezTo>
                    <a:pt x="2206" y="127"/>
                    <a:pt x="1576" y="694"/>
                    <a:pt x="1450" y="1481"/>
                  </a:cubicBezTo>
                  <a:cubicBezTo>
                    <a:pt x="1324" y="1418"/>
                    <a:pt x="1166" y="1418"/>
                    <a:pt x="1071" y="1418"/>
                  </a:cubicBezTo>
                  <a:lnTo>
                    <a:pt x="347" y="1418"/>
                  </a:lnTo>
                  <a:cubicBezTo>
                    <a:pt x="158" y="1418"/>
                    <a:pt x="0" y="1576"/>
                    <a:pt x="0" y="1797"/>
                  </a:cubicBezTo>
                  <a:cubicBezTo>
                    <a:pt x="0" y="2017"/>
                    <a:pt x="32" y="2206"/>
                    <a:pt x="126" y="2427"/>
                  </a:cubicBezTo>
                  <a:cubicBezTo>
                    <a:pt x="1008" y="2175"/>
                    <a:pt x="1922" y="2175"/>
                    <a:pt x="2489" y="2175"/>
                  </a:cubicBezTo>
                  <a:cubicBezTo>
                    <a:pt x="3277" y="2175"/>
                    <a:pt x="4096" y="2206"/>
                    <a:pt x="4852" y="2458"/>
                  </a:cubicBezTo>
                  <a:cubicBezTo>
                    <a:pt x="4915" y="2269"/>
                    <a:pt x="4947" y="2017"/>
                    <a:pt x="4947" y="1797"/>
                  </a:cubicBezTo>
                  <a:cubicBezTo>
                    <a:pt x="4947" y="1576"/>
                    <a:pt x="4789" y="1418"/>
                    <a:pt x="4600" y="1418"/>
                  </a:cubicBezTo>
                  <a:lnTo>
                    <a:pt x="3907" y="1418"/>
                  </a:lnTo>
                  <a:cubicBezTo>
                    <a:pt x="3781" y="1418"/>
                    <a:pt x="3623" y="1418"/>
                    <a:pt x="3497" y="1481"/>
                  </a:cubicBezTo>
                  <a:cubicBezTo>
                    <a:pt x="3340" y="694"/>
                    <a:pt x="2710" y="127"/>
                    <a:pt x="2710" y="95"/>
                  </a:cubicBezTo>
                  <a:cubicBezTo>
                    <a:pt x="2647" y="32"/>
                    <a:pt x="2560" y="1"/>
                    <a:pt x="24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43"/>
            <p:cNvSpPr/>
            <p:nvPr/>
          </p:nvSpPr>
          <p:spPr>
            <a:xfrm>
              <a:off x="-18647525" y="4155875"/>
              <a:ext cx="148075" cy="195350"/>
            </a:xfrm>
            <a:custGeom>
              <a:avLst/>
              <a:gdLst/>
              <a:ahLst/>
              <a:cxnLst/>
              <a:rect l="l" t="t" r="r" b="b"/>
              <a:pathLst>
                <a:path w="5923" h="7814" extrusionOk="0">
                  <a:moveTo>
                    <a:pt x="1859" y="2836"/>
                  </a:moveTo>
                  <a:cubicBezTo>
                    <a:pt x="2048" y="2836"/>
                    <a:pt x="2205" y="2994"/>
                    <a:pt x="2205" y="3183"/>
                  </a:cubicBezTo>
                  <a:lnTo>
                    <a:pt x="2205" y="3907"/>
                  </a:lnTo>
                  <a:cubicBezTo>
                    <a:pt x="2205" y="4096"/>
                    <a:pt x="2048" y="4254"/>
                    <a:pt x="1859" y="4254"/>
                  </a:cubicBezTo>
                  <a:cubicBezTo>
                    <a:pt x="1670" y="4254"/>
                    <a:pt x="1512" y="4096"/>
                    <a:pt x="1512" y="3907"/>
                  </a:cubicBezTo>
                  <a:lnTo>
                    <a:pt x="1512" y="3183"/>
                  </a:lnTo>
                  <a:cubicBezTo>
                    <a:pt x="1512" y="2994"/>
                    <a:pt x="1670" y="2836"/>
                    <a:pt x="1859" y="2836"/>
                  </a:cubicBezTo>
                  <a:close/>
                  <a:moveTo>
                    <a:pt x="3938" y="1"/>
                  </a:moveTo>
                  <a:cubicBezTo>
                    <a:pt x="2678" y="1"/>
                    <a:pt x="0" y="1"/>
                    <a:pt x="0" y="2836"/>
                  </a:cubicBezTo>
                  <a:cubicBezTo>
                    <a:pt x="0" y="4569"/>
                    <a:pt x="914" y="6774"/>
                    <a:pt x="2205" y="7814"/>
                  </a:cubicBezTo>
                  <a:cubicBezTo>
                    <a:pt x="2016" y="6995"/>
                    <a:pt x="1985" y="6018"/>
                    <a:pt x="2268" y="4915"/>
                  </a:cubicBezTo>
                  <a:cubicBezTo>
                    <a:pt x="2457" y="4222"/>
                    <a:pt x="2741" y="3466"/>
                    <a:pt x="3088" y="2805"/>
                  </a:cubicBezTo>
                  <a:cubicBezTo>
                    <a:pt x="2962" y="2710"/>
                    <a:pt x="2899" y="2647"/>
                    <a:pt x="2899" y="2490"/>
                  </a:cubicBezTo>
                  <a:lnTo>
                    <a:pt x="2899" y="1765"/>
                  </a:lnTo>
                  <a:cubicBezTo>
                    <a:pt x="2899" y="1576"/>
                    <a:pt x="3056" y="1418"/>
                    <a:pt x="3245" y="1418"/>
                  </a:cubicBezTo>
                  <a:cubicBezTo>
                    <a:pt x="3434" y="1418"/>
                    <a:pt x="3592" y="1576"/>
                    <a:pt x="3592" y="1765"/>
                  </a:cubicBezTo>
                  <a:lnTo>
                    <a:pt x="3592" y="1954"/>
                  </a:lnTo>
                  <a:cubicBezTo>
                    <a:pt x="3781" y="1702"/>
                    <a:pt x="4033" y="1450"/>
                    <a:pt x="4222" y="1229"/>
                  </a:cubicBezTo>
                  <a:cubicBezTo>
                    <a:pt x="4726" y="694"/>
                    <a:pt x="5324" y="347"/>
                    <a:pt x="5923" y="190"/>
                  </a:cubicBezTo>
                  <a:cubicBezTo>
                    <a:pt x="5293" y="32"/>
                    <a:pt x="4631" y="1"/>
                    <a:pt x="3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43"/>
            <p:cNvSpPr/>
            <p:nvPr/>
          </p:nvSpPr>
          <p:spPr>
            <a:xfrm>
              <a:off x="-18442750" y="4150575"/>
              <a:ext cx="102400" cy="100625"/>
            </a:xfrm>
            <a:custGeom>
              <a:avLst/>
              <a:gdLst/>
              <a:ahLst/>
              <a:cxnLst/>
              <a:rect l="l" t="t" r="r" b="b"/>
              <a:pathLst>
                <a:path w="4096" h="4025" extrusionOk="0">
                  <a:moveTo>
                    <a:pt x="630" y="0"/>
                  </a:moveTo>
                  <a:cubicBezTo>
                    <a:pt x="544" y="0"/>
                    <a:pt x="457" y="39"/>
                    <a:pt x="378" y="118"/>
                  </a:cubicBezTo>
                  <a:cubicBezTo>
                    <a:pt x="221" y="276"/>
                    <a:pt x="95" y="496"/>
                    <a:pt x="0" y="685"/>
                  </a:cubicBezTo>
                  <a:cubicBezTo>
                    <a:pt x="851" y="1063"/>
                    <a:pt x="1481" y="1725"/>
                    <a:pt x="1891" y="2134"/>
                  </a:cubicBezTo>
                  <a:cubicBezTo>
                    <a:pt x="2300" y="2513"/>
                    <a:pt x="2962" y="3206"/>
                    <a:pt x="3371" y="4025"/>
                  </a:cubicBezTo>
                  <a:cubicBezTo>
                    <a:pt x="3560" y="3962"/>
                    <a:pt x="3749" y="3836"/>
                    <a:pt x="3907" y="3647"/>
                  </a:cubicBezTo>
                  <a:cubicBezTo>
                    <a:pt x="4096" y="3552"/>
                    <a:pt x="4096" y="3332"/>
                    <a:pt x="3938" y="3206"/>
                  </a:cubicBezTo>
                  <a:lnTo>
                    <a:pt x="3434" y="2702"/>
                  </a:lnTo>
                  <a:cubicBezTo>
                    <a:pt x="3371" y="2607"/>
                    <a:pt x="3245" y="2544"/>
                    <a:pt x="3119" y="2450"/>
                  </a:cubicBezTo>
                  <a:cubicBezTo>
                    <a:pt x="3560" y="1788"/>
                    <a:pt x="3529" y="937"/>
                    <a:pt x="3529" y="906"/>
                  </a:cubicBezTo>
                  <a:cubicBezTo>
                    <a:pt x="3529" y="717"/>
                    <a:pt x="3371" y="591"/>
                    <a:pt x="3151" y="559"/>
                  </a:cubicBezTo>
                  <a:cubicBezTo>
                    <a:pt x="3147" y="559"/>
                    <a:pt x="3130" y="559"/>
                    <a:pt x="3103" y="559"/>
                  </a:cubicBezTo>
                  <a:cubicBezTo>
                    <a:pt x="2910" y="559"/>
                    <a:pt x="2190" y="583"/>
                    <a:pt x="1639" y="969"/>
                  </a:cubicBezTo>
                  <a:cubicBezTo>
                    <a:pt x="1544" y="843"/>
                    <a:pt x="1481" y="748"/>
                    <a:pt x="1387" y="654"/>
                  </a:cubicBezTo>
                  <a:lnTo>
                    <a:pt x="882" y="118"/>
                  </a:lnTo>
                  <a:cubicBezTo>
                    <a:pt x="804" y="39"/>
                    <a:pt x="717" y="0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43"/>
            <p:cNvSpPr/>
            <p:nvPr/>
          </p:nvSpPr>
          <p:spPr>
            <a:xfrm>
              <a:off x="-18581375" y="4176775"/>
              <a:ext cx="243400" cy="211550"/>
            </a:xfrm>
            <a:custGeom>
              <a:avLst/>
              <a:gdLst/>
              <a:ahLst/>
              <a:cxnLst/>
              <a:rect l="l" t="t" r="r" b="b"/>
              <a:pathLst>
                <a:path w="9736" h="8462" extrusionOk="0">
                  <a:moveTo>
                    <a:pt x="4191" y="1000"/>
                  </a:moveTo>
                  <a:cubicBezTo>
                    <a:pt x="4277" y="1000"/>
                    <a:pt x="4364" y="1039"/>
                    <a:pt x="4443" y="1118"/>
                  </a:cubicBezTo>
                  <a:cubicBezTo>
                    <a:pt x="4600" y="1275"/>
                    <a:pt x="4600" y="1465"/>
                    <a:pt x="4443" y="1654"/>
                  </a:cubicBezTo>
                  <a:lnTo>
                    <a:pt x="3939" y="2158"/>
                  </a:lnTo>
                  <a:cubicBezTo>
                    <a:pt x="3860" y="2236"/>
                    <a:pt x="3765" y="2276"/>
                    <a:pt x="3675" y="2276"/>
                  </a:cubicBezTo>
                  <a:cubicBezTo>
                    <a:pt x="3584" y="2276"/>
                    <a:pt x="3498" y="2236"/>
                    <a:pt x="3435" y="2158"/>
                  </a:cubicBezTo>
                  <a:cubicBezTo>
                    <a:pt x="3277" y="2000"/>
                    <a:pt x="3277" y="1811"/>
                    <a:pt x="3435" y="1654"/>
                  </a:cubicBezTo>
                  <a:lnTo>
                    <a:pt x="3939" y="1118"/>
                  </a:lnTo>
                  <a:cubicBezTo>
                    <a:pt x="4017" y="1039"/>
                    <a:pt x="4104" y="1000"/>
                    <a:pt x="4191" y="1000"/>
                  </a:cubicBezTo>
                  <a:close/>
                  <a:moveTo>
                    <a:pt x="5230" y="3048"/>
                  </a:moveTo>
                  <a:cubicBezTo>
                    <a:pt x="5317" y="3048"/>
                    <a:pt x="5404" y="3087"/>
                    <a:pt x="5482" y="3166"/>
                  </a:cubicBezTo>
                  <a:cubicBezTo>
                    <a:pt x="5640" y="3323"/>
                    <a:pt x="5640" y="3512"/>
                    <a:pt x="5482" y="3701"/>
                  </a:cubicBezTo>
                  <a:lnTo>
                    <a:pt x="4978" y="4205"/>
                  </a:lnTo>
                  <a:cubicBezTo>
                    <a:pt x="4900" y="4284"/>
                    <a:pt x="4805" y="4324"/>
                    <a:pt x="4710" y="4324"/>
                  </a:cubicBezTo>
                  <a:cubicBezTo>
                    <a:pt x="4616" y="4324"/>
                    <a:pt x="4521" y="4284"/>
                    <a:pt x="4443" y="4205"/>
                  </a:cubicBezTo>
                  <a:cubicBezTo>
                    <a:pt x="4285" y="4048"/>
                    <a:pt x="4285" y="3796"/>
                    <a:pt x="4443" y="3701"/>
                  </a:cubicBezTo>
                  <a:lnTo>
                    <a:pt x="4978" y="3166"/>
                  </a:lnTo>
                  <a:cubicBezTo>
                    <a:pt x="5057" y="3087"/>
                    <a:pt x="5144" y="3048"/>
                    <a:pt x="5230" y="3048"/>
                  </a:cubicBezTo>
                  <a:close/>
                  <a:moveTo>
                    <a:pt x="2674" y="3583"/>
                  </a:moveTo>
                  <a:cubicBezTo>
                    <a:pt x="2765" y="3583"/>
                    <a:pt x="2852" y="3623"/>
                    <a:pt x="2930" y="3701"/>
                  </a:cubicBezTo>
                  <a:cubicBezTo>
                    <a:pt x="3088" y="3796"/>
                    <a:pt x="3088" y="4048"/>
                    <a:pt x="2930" y="4205"/>
                  </a:cubicBezTo>
                  <a:lnTo>
                    <a:pt x="2395" y="4710"/>
                  </a:lnTo>
                  <a:cubicBezTo>
                    <a:pt x="2316" y="4788"/>
                    <a:pt x="2229" y="4828"/>
                    <a:pt x="2143" y="4828"/>
                  </a:cubicBezTo>
                  <a:cubicBezTo>
                    <a:pt x="2056" y="4828"/>
                    <a:pt x="1970" y="4788"/>
                    <a:pt x="1891" y="4710"/>
                  </a:cubicBezTo>
                  <a:cubicBezTo>
                    <a:pt x="1733" y="4552"/>
                    <a:pt x="1733" y="4363"/>
                    <a:pt x="1891" y="4205"/>
                  </a:cubicBezTo>
                  <a:lnTo>
                    <a:pt x="2395" y="3701"/>
                  </a:lnTo>
                  <a:cubicBezTo>
                    <a:pt x="2489" y="3623"/>
                    <a:pt x="2584" y="3583"/>
                    <a:pt x="2674" y="3583"/>
                  </a:cubicBezTo>
                  <a:close/>
                  <a:moveTo>
                    <a:pt x="7207" y="4087"/>
                  </a:moveTo>
                  <a:cubicBezTo>
                    <a:pt x="7302" y="4087"/>
                    <a:pt x="7388" y="4127"/>
                    <a:pt x="7436" y="4205"/>
                  </a:cubicBezTo>
                  <a:cubicBezTo>
                    <a:pt x="7625" y="4363"/>
                    <a:pt x="7625" y="4552"/>
                    <a:pt x="7436" y="4710"/>
                  </a:cubicBezTo>
                  <a:lnTo>
                    <a:pt x="6932" y="5214"/>
                  </a:lnTo>
                  <a:cubicBezTo>
                    <a:pt x="6853" y="5292"/>
                    <a:pt x="6766" y="5332"/>
                    <a:pt x="6680" y="5332"/>
                  </a:cubicBezTo>
                  <a:cubicBezTo>
                    <a:pt x="6593" y="5332"/>
                    <a:pt x="6506" y="5292"/>
                    <a:pt x="6427" y="5214"/>
                  </a:cubicBezTo>
                  <a:cubicBezTo>
                    <a:pt x="6270" y="5056"/>
                    <a:pt x="6270" y="4867"/>
                    <a:pt x="6427" y="4710"/>
                  </a:cubicBezTo>
                  <a:lnTo>
                    <a:pt x="6932" y="4205"/>
                  </a:lnTo>
                  <a:cubicBezTo>
                    <a:pt x="7010" y="4127"/>
                    <a:pt x="7113" y="4087"/>
                    <a:pt x="7207" y="4087"/>
                  </a:cubicBezTo>
                  <a:close/>
                  <a:moveTo>
                    <a:pt x="5388" y="4875"/>
                  </a:moveTo>
                  <a:cubicBezTo>
                    <a:pt x="5474" y="4875"/>
                    <a:pt x="5561" y="4914"/>
                    <a:pt x="5640" y="4993"/>
                  </a:cubicBezTo>
                  <a:cubicBezTo>
                    <a:pt x="5797" y="5151"/>
                    <a:pt x="5797" y="5340"/>
                    <a:pt x="5640" y="5497"/>
                  </a:cubicBezTo>
                  <a:lnTo>
                    <a:pt x="5136" y="6001"/>
                  </a:lnTo>
                  <a:cubicBezTo>
                    <a:pt x="5057" y="6080"/>
                    <a:pt x="4963" y="6119"/>
                    <a:pt x="4868" y="6119"/>
                  </a:cubicBezTo>
                  <a:cubicBezTo>
                    <a:pt x="4773" y="6119"/>
                    <a:pt x="4679" y="6080"/>
                    <a:pt x="4600" y="6001"/>
                  </a:cubicBezTo>
                  <a:cubicBezTo>
                    <a:pt x="4443" y="5844"/>
                    <a:pt x="4443" y="5655"/>
                    <a:pt x="4600" y="5497"/>
                  </a:cubicBezTo>
                  <a:lnTo>
                    <a:pt x="5136" y="4993"/>
                  </a:lnTo>
                  <a:cubicBezTo>
                    <a:pt x="5215" y="4914"/>
                    <a:pt x="5301" y="4875"/>
                    <a:pt x="5388" y="4875"/>
                  </a:cubicBezTo>
                  <a:close/>
                  <a:moveTo>
                    <a:pt x="2674" y="5568"/>
                  </a:moveTo>
                  <a:cubicBezTo>
                    <a:pt x="2765" y="5568"/>
                    <a:pt x="2852" y="5607"/>
                    <a:pt x="2930" y="5686"/>
                  </a:cubicBezTo>
                  <a:cubicBezTo>
                    <a:pt x="3088" y="5844"/>
                    <a:pt x="3088" y="6064"/>
                    <a:pt x="2930" y="6222"/>
                  </a:cubicBezTo>
                  <a:lnTo>
                    <a:pt x="2395" y="6726"/>
                  </a:lnTo>
                  <a:cubicBezTo>
                    <a:pt x="2316" y="6805"/>
                    <a:pt x="2229" y="6844"/>
                    <a:pt x="2143" y="6844"/>
                  </a:cubicBezTo>
                  <a:cubicBezTo>
                    <a:pt x="2056" y="6844"/>
                    <a:pt x="1970" y="6805"/>
                    <a:pt x="1891" y="6726"/>
                  </a:cubicBezTo>
                  <a:cubicBezTo>
                    <a:pt x="1733" y="6568"/>
                    <a:pt x="1733" y="6379"/>
                    <a:pt x="1891" y="6222"/>
                  </a:cubicBezTo>
                  <a:lnTo>
                    <a:pt x="2395" y="5686"/>
                  </a:lnTo>
                  <a:cubicBezTo>
                    <a:pt x="2489" y="5607"/>
                    <a:pt x="2584" y="5568"/>
                    <a:pt x="2674" y="5568"/>
                  </a:cubicBezTo>
                  <a:close/>
                  <a:moveTo>
                    <a:pt x="4065" y="1"/>
                  </a:moveTo>
                  <a:cubicBezTo>
                    <a:pt x="3468" y="1"/>
                    <a:pt x="2828" y="244"/>
                    <a:pt x="2174" y="897"/>
                  </a:cubicBezTo>
                  <a:cubicBezTo>
                    <a:pt x="1355" y="1717"/>
                    <a:pt x="662" y="2977"/>
                    <a:pt x="347" y="4268"/>
                  </a:cubicBezTo>
                  <a:cubicBezTo>
                    <a:pt x="0" y="5781"/>
                    <a:pt x="190" y="7009"/>
                    <a:pt x="914" y="7702"/>
                  </a:cubicBezTo>
                  <a:cubicBezTo>
                    <a:pt x="1466" y="8255"/>
                    <a:pt x="2204" y="8461"/>
                    <a:pt x="2972" y="8461"/>
                  </a:cubicBezTo>
                  <a:cubicBezTo>
                    <a:pt x="3430" y="8461"/>
                    <a:pt x="3900" y="8387"/>
                    <a:pt x="4348" y="8270"/>
                  </a:cubicBezTo>
                  <a:cubicBezTo>
                    <a:pt x="5608" y="7955"/>
                    <a:pt x="6900" y="7230"/>
                    <a:pt x="7719" y="6442"/>
                  </a:cubicBezTo>
                  <a:cubicBezTo>
                    <a:pt x="9736" y="4426"/>
                    <a:pt x="7845" y="2536"/>
                    <a:pt x="6963" y="1654"/>
                  </a:cubicBezTo>
                  <a:cubicBezTo>
                    <a:pt x="6367" y="1057"/>
                    <a:pt x="5310" y="1"/>
                    <a:pt x="40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1" name="Google Shape;7671;p43"/>
          <p:cNvGrpSpPr/>
          <p:nvPr/>
        </p:nvGrpSpPr>
        <p:grpSpPr>
          <a:xfrm>
            <a:off x="6084588" y="3035724"/>
            <a:ext cx="298758" cy="339170"/>
            <a:chOff x="-16775350" y="3309200"/>
            <a:chExt cx="267800" cy="304025"/>
          </a:xfrm>
        </p:grpSpPr>
        <p:sp>
          <p:nvSpPr>
            <p:cNvPr id="7672" name="Google Shape;7672;p43"/>
            <p:cNvSpPr/>
            <p:nvPr/>
          </p:nvSpPr>
          <p:spPr>
            <a:xfrm>
              <a:off x="-16775350" y="3309200"/>
              <a:ext cx="267800" cy="160675"/>
            </a:xfrm>
            <a:custGeom>
              <a:avLst/>
              <a:gdLst/>
              <a:ahLst/>
              <a:cxnLst/>
              <a:rect l="l" t="t" r="r" b="b"/>
              <a:pathLst>
                <a:path w="10712" h="6427" extrusionOk="0">
                  <a:moveTo>
                    <a:pt x="4978" y="1418"/>
                  </a:moveTo>
                  <a:cubicBezTo>
                    <a:pt x="5388" y="1418"/>
                    <a:pt x="5703" y="1733"/>
                    <a:pt x="5703" y="2111"/>
                  </a:cubicBezTo>
                  <a:cubicBezTo>
                    <a:pt x="5703" y="2520"/>
                    <a:pt x="5388" y="2835"/>
                    <a:pt x="4978" y="2835"/>
                  </a:cubicBezTo>
                  <a:cubicBezTo>
                    <a:pt x="4600" y="2835"/>
                    <a:pt x="4285" y="2520"/>
                    <a:pt x="4285" y="2111"/>
                  </a:cubicBezTo>
                  <a:cubicBezTo>
                    <a:pt x="4285" y="1733"/>
                    <a:pt x="4600" y="1418"/>
                    <a:pt x="4978" y="1418"/>
                  </a:cubicBezTo>
                  <a:close/>
                  <a:moveTo>
                    <a:pt x="3182" y="2867"/>
                  </a:moveTo>
                  <a:cubicBezTo>
                    <a:pt x="3781" y="2867"/>
                    <a:pt x="4254" y="3340"/>
                    <a:pt x="4254" y="3938"/>
                  </a:cubicBezTo>
                  <a:cubicBezTo>
                    <a:pt x="4285" y="4505"/>
                    <a:pt x="3781" y="5009"/>
                    <a:pt x="3182" y="5009"/>
                  </a:cubicBezTo>
                  <a:cubicBezTo>
                    <a:pt x="2584" y="5009"/>
                    <a:pt x="2111" y="4537"/>
                    <a:pt x="2111" y="3938"/>
                  </a:cubicBezTo>
                  <a:cubicBezTo>
                    <a:pt x="2111" y="3340"/>
                    <a:pt x="2584" y="2867"/>
                    <a:pt x="3182" y="2867"/>
                  </a:cubicBezTo>
                  <a:close/>
                  <a:moveTo>
                    <a:pt x="5356" y="0"/>
                  </a:moveTo>
                  <a:cubicBezTo>
                    <a:pt x="2395" y="0"/>
                    <a:pt x="0" y="2394"/>
                    <a:pt x="0" y="5356"/>
                  </a:cubicBezTo>
                  <a:cubicBezTo>
                    <a:pt x="0" y="5954"/>
                    <a:pt x="473" y="6427"/>
                    <a:pt x="1040" y="6427"/>
                  </a:cubicBezTo>
                  <a:lnTo>
                    <a:pt x="9609" y="6427"/>
                  </a:lnTo>
                  <a:cubicBezTo>
                    <a:pt x="10208" y="6427"/>
                    <a:pt x="10681" y="5954"/>
                    <a:pt x="10681" y="5356"/>
                  </a:cubicBezTo>
                  <a:cubicBezTo>
                    <a:pt x="10712" y="2394"/>
                    <a:pt x="8286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43"/>
            <p:cNvSpPr/>
            <p:nvPr/>
          </p:nvSpPr>
          <p:spPr>
            <a:xfrm>
              <a:off x="-16704475" y="33989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43"/>
            <p:cNvSpPr/>
            <p:nvPr/>
          </p:nvSpPr>
          <p:spPr>
            <a:xfrm>
              <a:off x="-16707625" y="3487200"/>
              <a:ext cx="129200" cy="126025"/>
            </a:xfrm>
            <a:custGeom>
              <a:avLst/>
              <a:gdLst/>
              <a:ahLst/>
              <a:cxnLst/>
              <a:rect l="l" t="t" r="r" b="b"/>
              <a:pathLst>
                <a:path w="5168" h="5041" extrusionOk="0">
                  <a:moveTo>
                    <a:pt x="1135" y="0"/>
                  </a:moveTo>
                  <a:cubicBezTo>
                    <a:pt x="1072" y="725"/>
                    <a:pt x="914" y="1449"/>
                    <a:pt x="631" y="2079"/>
                  </a:cubicBezTo>
                  <a:cubicBezTo>
                    <a:pt x="1" y="3592"/>
                    <a:pt x="1103" y="5041"/>
                    <a:pt x="2584" y="5041"/>
                  </a:cubicBezTo>
                  <a:cubicBezTo>
                    <a:pt x="3939" y="5041"/>
                    <a:pt x="5168" y="3875"/>
                    <a:pt x="4632" y="2237"/>
                  </a:cubicBezTo>
                  <a:cubicBezTo>
                    <a:pt x="4411" y="1449"/>
                    <a:pt x="4222" y="725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5" name="Google Shape;7675;p43"/>
          <p:cNvGrpSpPr/>
          <p:nvPr/>
        </p:nvGrpSpPr>
        <p:grpSpPr>
          <a:xfrm>
            <a:off x="6084588" y="3452609"/>
            <a:ext cx="298758" cy="341848"/>
            <a:chOff x="-16775350" y="3683300"/>
            <a:chExt cx="267800" cy="306425"/>
          </a:xfrm>
        </p:grpSpPr>
        <p:sp>
          <p:nvSpPr>
            <p:cNvPr id="7676" name="Google Shape;7676;p43"/>
            <p:cNvSpPr/>
            <p:nvPr/>
          </p:nvSpPr>
          <p:spPr>
            <a:xfrm>
              <a:off x="-16775350" y="3683300"/>
              <a:ext cx="267800" cy="306425"/>
            </a:xfrm>
            <a:custGeom>
              <a:avLst/>
              <a:gdLst/>
              <a:ahLst/>
              <a:cxnLst/>
              <a:rect l="l" t="t" r="r" b="b"/>
              <a:pathLst>
                <a:path w="10712" h="12257" extrusionOk="0">
                  <a:moveTo>
                    <a:pt x="5356" y="1"/>
                  </a:moveTo>
                  <a:cubicBezTo>
                    <a:pt x="2395" y="1"/>
                    <a:pt x="0" y="2395"/>
                    <a:pt x="0" y="5357"/>
                  </a:cubicBezTo>
                  <a:lnTo>
                    <a:pt x="0" y="11847"/>
                  </a:lnTo>
                  <a:cubicBezTo>
                    <a:pt x="0" y="12036"/>
                    <a:pt x="158" y="12193"/>
                    <a:pt x="347" y="12193"/>
                  </a:cubicBezTo>
                  <a:lnTo>
                    <a:pt x="1418" y="12193"/>
                  </a:lnTo>
                  <a:lnTo>
                    <a:pt x="1418" y="11153"/>
                  </a:lnTo>
                  <a:cubicBezTo>
                    <a:pt x="1418" y="10303"/>
                    <a:pt x="1702" y="9578"/>
                    <a:pt x="2206" y="8917"/>
                  </a:cubicBezTo>
                  <a:lnTo>
                    <a:pt x="2741" y="8224"/>
                  </a:lnTo>
                  <a:lnTo>
                    <a:pt x="2017" y="7121"/>
                  </a:lnTo>
                  <a:cubicBezTo>
                    <a:pt x="1607" y="6522"/>
                    <a:pt x="1418" y="5829"/>
                    <a:pt x="1418" y="5136"/>
                  </a:cubicBezTo>
                  <a:cubicBezTo>
                    <a:pt x="1418" y="4128"/>
                    <a:pt x="2080" y="3183"/>
                    <a:pt x="3025" y="2994"/>
                  </a:cubicBezTo>
                  <a:cubicBezTo>
                    <a:pt x="3197" y="2953"/>
                    <a:pt x="3371" y="2933"/>
                    <a:pt x="3544" y="2933"/>
                  </a:cubicBezTo>
                  <a:cubicBezTo>
                    <a:pt x="4034" y="2933"/>
                    <a:pt x="4511" y="3092"/>
                    <a:pt x="4884" y="3372"/>
                  </a:cubicBezTo>
                  <a:cubicBezTo>
                    <a:pt x="5041" y="3529"/>
                    <a:pt x="5199" y="3687"/>
                    <a:pt x="5293" y="3844"/>
                  </a:cubicBezTo>
                  <a:cubicBezTo>
                    <a:pt x="5388" y="3687"/>
                    <a:pt x="5514" y="3561"/>
                    <a:pt x="5671" y="3466"/>
                  </a:cubicBezTo>
                  <a:cubicBezTo>
                    <a:pt x="6052" y="3086"/>
                    <a:pt x="6649" y="2896"/>
                    <a:pt x="7187" y="2896"/>
                  </a:cubicBezTo>
                  <a:cubicBezTo>
                    <a:pt x="7228" y="2896"/>
                    <a:pt x="7269" y="2897"/>
                    <a:pt x="7310" y="2899"/>
                  </a:cubicBezTo>
                  <a:cubicBezTo>
                    <a:pt x="8412" y="3025"/>
                    <a:pt x="9263" y="4002"/>
                    <a:pt x="9263" y="5136"/>
                  </a:cubicBezTo>
                  <a:cubicBezTo>
                    <a:pt x="9263" y="5735"/>
                    <a:pt x="9137" y="6302"/>
                    <a:pt x="8885" y="6837"/>
                  </a:cubicBezTo>
                  <a:cubicBezTo>
                    <a:pt x="8664" y="7404"/>
                    <a:pt x="8349" y="7877"/>
                    <a:pt x="7940" y="8255"/>
                  </a:cubicBezTo>
                  <a:cubicBezTo>
                    <a:pt x="8349" y="8665"/>
                    <a:pt x="8664" y="9137"/>
                    <a:pt x="8885" y="9673"/>
                  </a:cubicBezTo>
                  <a:cubicBezTo>
                    <a:pt x="9137" y="10240"/>
                    <a:pt x="9263" y="10775"/>
                    <a:pt x="9263" y="11374"/>
                  </a:cubicBezTo>
                  <a:lnTo>
                    <a:pt x="9263" y="12256"/>
                  </a:lnTo>
                  <a:lnTo>
                    <a:pt x="10302" y="12256"/>
                  </a:lnTo>
                  <a:cubicBezTo>
                    <a:pt x="10523" y="12256"/>
                    <a:pt x="10681" y="12099"/>
                    <a:pt x="10681" y="11878"/>
                  </a:cubicBezTo>
                  <a:lnTo>
                    <a:pt x="10681" y="5420"/>
                  </a:lnTo>
                  <a:cubicBezTo>
                    <a:pt x="10712" y="2395"/>
                    <a:pt x="8286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43"/>
            <p:cNvSpPr/>
            <p:nvPr/>
          </p:nvSpPr>
          <p:spPr>
            <a:xfrm>
              <a:off x="-16648550" y="3847925"/>
              <a:ext cx="13425" cy="21275"/>
            </a:xfrm>
            <a:custGeom>
              <a:avLst/>
              <a:gdLst/>
              <a:ahLst/>
              <a:cxnLst/>
              <a:rect l="l" t="t" r="r" b="b"/>
              <a:pathLst>
                <a:path w="537" h="851" extrusionOk="0">
                  <a:moveTo>
                    <a:pt x="284" y="0"/>
                  </a:moveTo>
                  <a:lnTo>
                    <a:pt x="1" y="252"/>
                  </a:lnTo>
                  <a:lnTo>
                    <a:pt x="284" y="851"/>
                  </a:lnTo>
                  <a:lnTo>
                    <a:pt x="536" y="25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43"/>
            <p:cNvSpPr/>
            <p:nvPr/>
          </p:nvSpPr>
          <p:spPr>
            <a:xfrm>
              <a:off x="-16722575" y="3771400"/>
              <a:ext cx="161475" cy="215950"/>
            </a:xfrm>
            <a:custGeom>
              <a:avLst/>
              <a:gdLst/>
              <a:ahLst/>
              <a:cxnLst/>
              <a:rect l="l" t="t" r="r" b="b"/>
              <a:pathLst>
                <a:path w="6459" h="8638" extrusionOk="0">
                  <a:moveTo>
                    <a:pt x="1827" y="1486"/>
                  </a:moveTo>
                  <a:cubicBezTo>
                    <a:pt x="2017" y="1486"/>
                    <a:pt x="2174" y="1644"/>
                    <a:pt x="2174" y="1833"/>
                  </a:cubicBezTo>
                  <a:cubicBezTo>
                    <a:pt x="2174" y="2022"/>
                    <a:pt x="2017" y="2179"/>
                    <a:pt x="1827" y="2179"/>
                  </a:cubicBezTo>
                  <a:cubicBezTo>
                    <a:pt x="1607" y="2179"/>
                    <a:pt x="1449" y="2022"/>
                    <a:pt x="1449" y="1833"/>
                  </a:cubicBezTo>
                  <a:cubicBezTo>
                    <a:pt x="1449" y="1644"/>
                    <a:pt x="1607" y="1486"/>
                    <a:pt x="1827" y="1486"/>
                  </a:cubicBezTo>
                  <a:close/>
                  <a:moveTo>
                    <a:pt x="4663" y="1486"/>
                  </a:moveTo>
                  <a:cubicBezTo>
                    <a:pt x="4852" y="1486"/>
                    <a:pt x="5009" y="1644"/>
                    <a:pt x="5009" y="1833"/>
                  </a:cubicBezTo>
                  <a:cubicBezTo>
                    <a:pt x="5009" y="2022"/>
                    <a:pt x="4852" y="2179"/>
                    <a:pt x="4663" y="2179"/>
                  </a:cubicBezTo>
                  <a:cubicBezTo>
                    <a:pt x="4442" y="2179"/>
                    <a:pt x="4285" y="2022"/>
                    <a:pt x="4285" y="1833"/>
                  </a:cubicBezTo>
                  <a:cubicBezTo>
                    <a:pt x="4285" y="1644"/>
                    <a:pt x="4442" y="1486"/>
                    <a:pt x="4663" y="1486"/>
                  </a:cubicBezTo>
                  <a:close/>
                  <a:moveTo>
                    <a:pt x="3257" y="2219"/>
                  </a:moveTo>
                  <a:cubicBezTo>
                    <a:pt x="3348" y="2219"/>
                    <a:pt x="3434" y="2258"/>
                    <a:pt x="3497" y="2337"/>
                  </a:cubicBezTo>
                  <a:lnTo>
                    <a:pt x="4222" y="3061"/>
                  </a:lnTo>
                  <a:cubicBezTo>
                    <a:pt x="4285" y="3124"/>
                    <a:pt x="4348" y="3282"/>
                    <a:pt x="4253" y="3439"/>
                  </a:cubicBezTo>
                  <a:lnTo>
                    <a:pt x="3560" y="4857"/>
                  </a:lnTo>
                  <a:cubicBezTo>
                    <a:pt x="3466" y="4983"/>
                    <a:pt x="3340" y="5046"/>
                    <a:pt x="3245" y="5046"/>
                  </a:cubicBezTo>
                  <a:cubicBezTo>
                    <a:pt x="3119" y="5046"/>
                    <a:pt x="2962" y="4983"/>
                    <a:pt x="2930" y="4857"/>
                  </a:cubicBezTo>
                  <a:lnTo>
                    <a:pt x="2206" y="3439"/>
                  </a:lnTo>
                  <a:cubicBezTo>
                    <a:pt x="2143" y="3313"/>
                    <a:pt x="2174" y="3124"/>
                    <a:pt x="2300" y="3061"/>
                  </a:cubicBezTo>
                  <a:lnTo>
                    <a:pt x="2993" y="2337"/>
                  </a:lnTo>
                  <a:cubicBezTo>
                    <a:pt x="3072" y="2258"/>
                    <a:pt x="3166" y="2219"/>
                    <a:pt x="3257" y="2219"/>
                  </a:cubicBezTo>
                  <a:close/>
                  <a:moveTo>
                    <a:pt x="5044" y="1"/>
                  </a:moveTo>
                  <a:cubicBezTo>
                    <a:pt x="4682" y="1"/>
                    <a:pt x="4348" y="125"/>
                    <a:pt x="4064" y="352"/>
                  </a:cubicBezTo>
                  <a:cubicBezTo>
                    <a:pt x="3749" y="635"/>
                    <a:pt x="3592" y="1045"/>
                    <a:pt x="3592" y="1423"/>
                  </a:cubicBezTo>
                  <a:cubicBezTo>
                    <a:pt x="3592" y="1612"/>
                    <a:pt x="3434" y="1770"/>
                    <a:pt x="3245" y="1770"/>
                  </a:cubicBezTo>
                  <a:cubicBezTo>
                    <a:pt x="3025" y="1770"/>
                    <a:pt x="2867" y="1612"/>
                    <a:pt x="2867" y="1423"/>
                  </a:cubicBezTo>
                  <a:cubicBezTo>
                    <a:pt x="2867" y="982"/>
                    <a:pt x="2678" y="604"/>
                    <a:pt x="2332" y="320"/>
                  </a:cubicBezTo>
                  <a:cubicBezTo>
                    <a:pt x="2072" y="108"/>
                    <a:pt x="1759" y="1"/>
                    <a:pt x="1419" y="1"/>
                  </a:cubicBezTo>
                  <a:cubicBezTo>
                    <a:pt x="1306" y="1"/>
                    <a:pt x="1190" y="13"/>
                    <a:pt x="1071" y="37"/>
                  </a:cubicBezTo>
                  <a:cubicBezTo>
                    <a:pt x="410" y="194"/>
                    <a:pt x="0" y="887"/>
                    <a:pt x="0" y="1549"/>
                  </a:cubicBezTo>
                  <a:cubicBezTo>
                    <a:pt x="0" y="2085"/>
                    <a:pt x="158" y="2652"/>
                    <a:pt x="473" y="3124"/>
                  </a:cubicBezTo>
                  <a:lnTo>
                    <a:pt x="1386" y="4448"/>
                  </a:lnTo>
                  <a:cubicBezTo>
                    <a:pt x="1449" y="4574"/>
                    <a:pt x="1449" y="4763"/>
                    <a:pt x="1386" y="4889"/>
                  </a:cubicBezTo>
                  <a:lnTo>
                    <a:pt x="662" y="5802"/>
                  </a:lnTo>
                  <a:cubicBezTo>
                    <a:pt x="284" y="6275"/>
                    <a:pt x="32" y="6905"/>
                    <a:pt x="32" y="7566"/>
                  </a:cubicBezTo>
                  <a:lnTo>
                    <a:pt x="32" y="8638"/>
                  </a:lnTo>
                  <a:lnTo>
                    <a:pt x="6459" y="8638"/>
                  </a:lnTo>
                  <a:lnTo>
                    <a:pt x="6459" y="7756"/>
                  </a:lnTo>
                  <a:cubicBezTo>
                    <a:pt x="6459" y="7283"/>
                    <a:pt x="6396" y="6779"/>
                    <a:pt x="6175" y="6338"/>
                  </a:cubicBezTo>
                  <a:cubicBezTo>
                    <a:pt x="5860" y="5708"/>
                    <a:pt x="5545" y="5424"/>
                    <a:pt x="5136" y="4920"/>
                  </a:cubicBezTo>
                  <a:cubicBezTo>
                    <a:pt x="4978" y="4794"/>
                    <a:pt x="4978" y="4574"/>
                    <a:pt x="5136" y="4416"/>
                  </a:cubicBezTo>
                  <a:cubicBezTo>
                    <a:pt x="5608" y="3943"/>
                    <a:pt x="5860" y="3691"/>
                    <a:pt x="6144" y="2967"/>
                  </a:cubicBezTo>
                  <a:cubicBezTo>
                    <a:pt x="6333" y="2526"/>
                    <a:pt x="6427" y="2022"/>
                    <a:pt x="6427" y="1549"/>
                  </a:cubicBezTo>
                  <a:cubicBezTo>
                    <a:pt x="6427" y="793"/>
                    <a:pt x="5860" y="100"/>
                    <a:pt x="5167" y="5"/>
                  </a:cubicBezTo>
                  <a:cubicBezTo>
                    <a:pt x="5126" y="2"/>
                    <a:pt x="5085" y="1"/>
                    <a:pt x="50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9" name="Google Shape;7679;p43"/>
          <p:cNvGrpSpPr/>
          <p:nvPr/>
        </p:nvGrpSpPr>
        <p:grpSpPr>
          <a:xfrm>
            <a:off x="6063490" y="3871615"/>
            <a:ext cx="340955" cy="339170"/>
            <a:chOff x="-16794250" y="4058225"/>
            <a:chExt cx="305625" cy="304025"/>
          </a:xfrm>
        </p:grpSpPr>
        <p:sp>
          <p:nvSpPr>
            <p:cNvPr id="7680" name="Google Shape;7680;p43"/>
            <p:cNvSpPr/>
            <p:nvPr/>
          </p:nvSpPr>
          <p:spPr>
            <a:xfrm>
              <a:off x="-16793475" y="4309475"/>
              <a:ext cx="70925" cy="17350"/>
            </a:xfrm>
            <a:custGeom>
              <a:avLst/>
              <a:gdLst/>
              <a:ahLst/>
              <a:cxnLst/>
              <a:rect l="l" t="t" r="r" b="b"/>
              <a:pathLst>
                <a:path w="283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2490" y="693"/>
                  </a:lnTo>
                  <a:cubicBezTo>
                    <a:pt x="2679" y="693"/>
                    <a:pt x="2836" y="536"/>
                    <a:pt x="2836" y="347"/>
                  </a:cubicBezTo>
                  <a:cubicBezTo>
                    <a:pt x="2836" y="158"/>
                    <a:pt x="2679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43"/>
            <p:cNvSpPr/>
            <p:nvPr/>
          </p:nvSpPr>
          <p:spPr>
            <a:xfrm>
              <a:off x="-16758025" y="4344900"/>
              <a:ext cx="89800" cy="17350"/>
            </a:xfrm>
            <a:custGeom>
              <a:avLst/>
              <a:gdLst/>
              <a:ahLst/>
              <a:cxnLst/>
              <a:rect l="l" t="t" r="r" b="b"/>
              <a:pathLst>
                <a:path w="3592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3245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43"/>
            <p:cNvSpPr/>
            <p:nvPr/>
          </p:nvSpPr>
          <p:spPr>
            <a:xfrm>
              <a:off x="-16615475" y="4344900"/>
              <a:ext cx="89825" cy="17350"/>
            </a:xfrm>
            <a:custGeom>
              <a:avLst/>
              <a:gdLst/>
              <a:ahLst/>
              <a:cxnLst/>
              <a:rect l="l" t="t" r="r" b="b"/>
              <a:pathLst>
                <a:path w="359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3246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43"/>
            <p:cNvSpPr/>
            <p:nvPr/>
          </p:nvSpPr>
          <p:spPr>
            <a:xfrm>
              <a:off x="-16561900" y="4309475"/>
              <a:ext cx="71700" cy="17350"/>
            </a:xfrm>
            <a:custGeom>
              <a:avLst/>
              <a:gdLst/>
              <a:ahLst/>
              <a:cxnLst/>
              <a:rect l="l" t="t" r="r" b="b"/>
              <a:pathLst>
                <a:path w="286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2521" y="693"/>
                  </a:lnTo>
                  <a:cubicBezTo>
                    <a:pt x="2710" y="693"/>
                    <a:pt x="2867" y="536"/>
                    <a:pt x="2867" y="347"/>
                  </a:cubicBezTo>
                  <a:cubicBezTo>
                    <a:pt x="2867" y="158"/>
                    <a:pt x="2710" y="0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43"/>
            <p:cNvSpPr/>
            <p:nvPr/>
          </p:nvSpPr>
          <p:spPr>
            <a:xfrm>
              <a:off x="-16704475" y="4309475"/>
              <a:ext cx="125275" cy="17350"/>
            </a:xfrm>
            <a:custGeom>
              <a:avLst/>
              <a:gdLst/>
              <a:ahLst/>
              <a:cxnLst/>
              <a:rect l="l" t="t" r="r" b="b"/>
              <a:pathLst>
                <a:path w="501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632" y="693"/>
                  </a:lnTo>
                  <a:cubicBezTo>
                    <a:pt x="4821" y="693"/>
                    <a:pt x="5010" y="536"/>
                    <a:pt x="5010" y="347"/>
                  </a:cubicBezTo>
                  <a:cubicBezTo>
                    <a:pt x="5010" y="158"/>
                    <a:pt x="4821" y="0"/>
                    <a:pt x="4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43"/>
            <p:cNvSpPr/>
            <p:nvPr/>
          </p:nvSpPr>
          <p:spPr>
            <a:xfrm>
              <a:off x="-16704475" y="4074750"/>
              <a:ext cx="126050" cy="165425"/>
            </a:xfrm>
            <a:custGeom>
              <a:avLst/>
              <a:gdLst/>
              <a:ahLst/>
              <a:cxnLst/>
              <a:rect l="l" t="t" r="r" b="b"/>
              <a:pathLst>
                <a:path w="5042" h="6617" extrusionOk="0">
                  <a:moveTo>
                    <a:pt x="1072" y="2931"/>
                  </a:moveTo>
                  <a:cubicBezTo>
                    <a:pt x="1261" y="2931"/>
                    <a:pt x="1419" y="3088"/>
                    <a:pt x="1419" y="3277"/>
                  </a:cubicBezTo>
                  <a:lnTo>
                    <a:pt x="1419" y="5483"/>
                  </a:lnTo>
                  <a:cubicBezTo>
                    <a:pt x="1419" y="5672"/>
                    <a:pt x="1261" y="5829"/>
                    <a:pt x="1072" y="5829"/>
                  </a:cubicBezTo>
                  <a:cubicBezTo>
                    <a:pt x="851" y="5829"/>
                    <a:pt x="694" y="5672"/>
                    <a:pt x="694" y="5483"/>
                  </a:cubicBezTo>
                  <a:lnTo>
                    <a:pt x="694" y="3277"/>
                  </a:lnTo>
                  <a:cubicBezTo>
                    <a:pt x="694" y="3088"/>
                    <a:pt x="851" y="2931"/>
                    <a:pt x="1072" y="2931"/>
                  </a:cubicBezTo>
                  <a:close/>
                  <a:moveTo>
                    <a:pt x="3939" y="2931"/>
                  </a:moveTo>
                  <a:cubicBezTo>
                    <a:pt x="4128" y="2931"/>
                    <a:pt x="4285" y="3088"/>
                    <a:pt x="4285" y="3277"/>
                  </a:cubicBezTo>
                  <a:lnTo>
                    <a:pt x="4285" y="5483"/>
                  </a:lnTo>
                  <a:cubicBezTo>
                    <a:pt x="4285" y="5672"/>
                    <a:pt x="4128" y="5829"/>
                    <a:pt x="3939" y="5829"/>
                  </a:cubicBezTo>
                  <a:cubicBezTo>
                    <a:pt x="3718" y="5829"/>
                    <a:pt x="3561" y="5672"/>
                    <a:pt x="3561" y="5483"/>
                  </a:cubicBezTo>
                  <a:lnTo>
                    <a:pt x="3561" y="3277"/>
                  </a:lnTo>
                  <a:cubicBezTo>
                    <a:pt x="3561" y="3088"/>
                    <a:pt x="3718" y="2931"/>
                    <a:pt x="3939" y="2931"/>
                  </a:cubicBezTo>
                  <a:close/>
                  <a:moveTo>
                    <a:pt x="1" y="1"/>
                  </a:moveTo>
                  <a:lnTo>
                    <a:pt x="1" y="6554"/>
                  </a:lnTo>
                  <a:cubicBezTo>
                    <a:pt x="116" y="6542"/>
                    <a:pt x="240" y="6535"/>
                    <a:pt x="366" y="6535"/>
                  </a:cubicBezTo>
                  <a:cubicBezTo>
                    <a:pt x="584" y="6535"/>
                    <a:pt x="809" y="6557"/>
                    <a:pt x="1009" y="6617"/>
                  </a:cubicBezTo>
                  <a:cubicBezTo>
                    <a:pt x="1293" y="6207"/>
                    <a:pt x="1671" y="5924"/>
                    <a:pt x="2143" y="5829"/>
                  </a:cubicBezTo>
                  <a:lnTo>
                    <a:pt x="2143" y="3939"/>
                  </a:lnTo>
                  <a:cubicBezTo>
                    <a:pt x="2143" y="3750"/>
                    <a:pt x="2332" y="3592"/>
                    <a:pt x="2521" y="3592"/>
                  </a:cubicBezTo>
                  <a:cubicBezTo>
                    <a:pt x="2710" y="3592"/>
                    <a:pt x="2868" y="3750"/>
                    <a:pt x="2868" y="3939"/>
                  </a:cubicBezTo>
                  <a:lnTo>
                    <a:pt x="2868" y="5829"/>
                  </a:lnTo>
                  <a:cubicBezTo>
                    <a:pt x="3340" y="5955"/>
                    <a:pt x="3750" y="6239"/>
                    <a:pt x="4002" y="6617"/>
                  </a:cubicBezTo>
                  <a:cubicBezTo>
                    <a:pt x="4207" y="6555"/>
                    <a:pt x="4439" y="6507"/>
                    <a:pt x="4672" y="6507"/>
                  </a:cubicBezTo>
                  <a:cubicBezTo>
                    <a:pt x="4796" y="6507"/>
                    <a:pt x="4921" y="6521"/>
                    <a:pt x="5042" y="6554"/>
                  </a:cubicBezTo>
                  <a:lnTo>
                    <a:pt x="5042" y="1"/>
                  </a:lnTo>
                  <a:lnTo>
                    <a:pt x="4285" y="1"/>
                  </a:lnTo>
                  <a:lnTo>
                    <a:pt x="4285" y="1796"/>
                  </a:lnTo>
                  <a:cubicBezTo>
                    <a:pt x="4285" y="1985"/>
                    <a:pt x="4128" y="2143"/>
                    <a:pt x="3939" y="2143"/>
                  </a:cubicBezTo>
                  <a:cubicBezTo>
                    <a:pt x="3718" y="2143"/>
                    <a:pt x="3561" y="1985"/>
                    <a:pt x="3561" y="1796"/>
                  </a:cubicBezTo>
                  <a:lnTo>
                    <a:pt x="3561" y="1"/>
                  </a:lnTo>
                  <a:lnTo>
                    <a:pt x="2868" y="1"/>
                  </a:lnTo>
                  <a:lnTo>
                    <a:pt x="2868" y="2490"/>
                  </a:lnTo>
                  <a:cubicBezTo>
                    <a:pt x="2868" y="2679"/>
                    <a:pt x="2710" y="2836"/>
                    <a:pt x="2521" y="2836"/>
                  </a:cubicBezTo>
                  <a:cubicBezTo>
                    <a:pt x="2301" y="2836"/>
                    <a:pt x="2143" y="2679"/>
                    <a:pt x="2143" y="2490"/>
                  </a:cubicBezTo>
                  <a:lnTo>
                    <a:pt x="2143" y="1"/>
                  </a:lnTo>
                  <a:lnTo>
                    <a:pt x="1450" y="1"/>
                  </a:lnTo>
                  <a:lnTo>
                    <a:pt x="1450" y="1796"/>
                  </a:lnTo>
                  <a:cubicBezTo>
                    <a:pt x="1450" y="1985"/>
                    <a:pt x="1293" y="2143"/>
                    <a:pt x="1103" y="2143"/>
                  </a:cubicBezTo>
                  <a:cubicBezTo>
                    <a:pt x="883" y="2143"/>
                    <a:pt x="725" y="1985"/>
                    <a:pt x="725" y="179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43"/>
            <p:cNvSpPr/>
            <p:nvPr/>
          </p:nvSpPr>
          <p:spPr>
            <a:xfrm>
              <a:off x="-16725725" y="4237800"/>
              <a:ext cx="164625" cy="53575"/>
            </a:xfrm>
            <a:custGeom>
              <a:avLst/>
              <a:gdLst/>
              <a:ahLst/>
              <a:cxnLst/>
              <a:rect l="l" t="t" r="r" b="b"/>
              <a:pathLst>
                <a:path w="6585" h="2143" extrusionOk="0">
                  <a:moveTo>
                    <a:pt x="3308" y="0"/>
                  </a:moveTo>
                  <a:cubicBezTo>
                    <a:pt x="2867" y="0"/>
                    <a:pt x="2458" y="252"/>
                    <a:pt x="2300" y="693"/>
                  </a:cubicBezTo>
                  <a:cubicBezTo>
                    <a:pt x="2232" y="830"/>
                    <a:pt x="2082" y="933"/>
                    <a:pt x="1921" y="933"/>
                  </a:cubicBezTo>
                  <a:cubicBezTo>
                    <a:pt x="1859" y="933"/>
                    <a:pt x="1795" y="917"/>
                    <a:pt x="1733" y="882"/>
                  </a:cubicBezTo>
                  <a:cubicBezTo>
                    <a:pt x="1570" y="774"/>
                    <a:pt x="1377" y="721"/>
                    <a:pt x="1181" y="721"/>
                  </a:cubicBezTo>
                  <a:cubicBezTo>
                    <a:pt x="809" y="721"/>
                    <a:pt x="427" y="910"/>
                    <a:pt x="221" y="1260"/>
                  </a:cubicBezTo>
                  <a:cubicBezTo>
                    <a:pt x="63" y="1512"/>
                    <a:pt x="0" y="1827"/>
                    <a:pt x="126" y="2143"/>
                  </a:cubicBezTo>
                  <a:lnTo>
                    <a:pt x="6522" y="2143"/>
                  </a:lnTo>
                  <a:cubicBezTo>
                    <a:pt x="6585" y="1890"/>
                    <a:pt x="6585" y="1575"/>
                    <a:pt x="6459" y="1292"/>
                  </a:cubicBezTo>
                  <a:cubicBezTo>
                    <a:pt x="6292" y="918"/>
                    <a:pt x="5893" y="708"/>
                    <a:pt x="5487" y="708"/>
                  </a:cubicBezTo>
                  <a:cubicBezTo>
                    <a:pt x="5278" y="708"/>
                    <a:pt x="5066" y="764"/>
                    <a:pt x="4883" y="882"/>
                  </a:cubicBezTo>
                  <a:cubicBezTo>
                    <a:pt x="4820" y="924"/>
                    <a:pt x="4747" y="945"/>
                    <a:pt x="4675" y="945"/>
                  </a:cubicBezTo>
                  <a:cubicBezTo>
                    <a:pt x="4530" y="945"/>
                    <a:pt x="4390" y="861"/>
                    <a:pt x="4348" y="693"/>
                  </a:cubicBezTo>
                  <a:cubicBezTo>
                    <a:pt x="4190" y="252"/>
                    <a:pt x="378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43"/>
            <p:cNvSpPr/>
            <p:nvPr/>
          </p:nvSpPr>
          <p:spPr>
            <a:xfrm>
              <a:off x="-16559550" y="4058225"/>
              <a:ext cx="70925" cy="233150"/>
            </a:xfrm>
            <a:custGeom>
              <a:avLst/>
              <a:gdLst/>
              <a:ahLst/>
              <a:cxnLst/>
              <a:rect l="l" t="t" r="r" b="b"/>
              <a:pathLst>
                <a:path w="2837" h="9326" extrusionOk="0">
                  <a:moveTo>
                    <a:pt x="694" y="0"/>
                  </a:moveTo>
                  <a:cubicBezTo>
                    <a:pt x="284" y="0"/>
                    <a:pt x="1" y="315"/>
                    <a:pt x="1" y="725"/>
                  </a:cubicBezTo>
                  <a:lnTo>
                    <a:pt x="1" y="7530"/>
                  </a:lnTo>
                  <a:cubicBezTo>
                    <a:pt x="127" y="7719"/>
                    <a:pt x="347" y="7908"/>
                    <a:pt x="442" y="8160"/>
                  </a:cubicBezTo>
                  <a:cubicBezTo>
                    <a:pt x="662" y="8506"/>
                    <a:pt x="694" y="8947"/>
                    <a:pt x="599" y="9326"/>
                  </a:cubicBezTo>
                  <a:lnTo>
                    <a:pt x="2458" y="9326"/>
                  </a:lnTo>
                  <a:cubicBezTo>
                    <a:pt x="2647" y="9326"/>
                    <a:pt x="2836" y="9168"/>
                    <a:pt x="2836" y="8979"/>
                  </a:cubicBezTo>
                  <a:lnTo>
                    <a:pt x="2836" y="2520"/>
                  </a:lnTo>
                  <a:cubicBezTo>
                    <a:pt x="2836" y="2048"/>
                    <a:pt x="2521" y="1670"/>
                    <a:pt x="2112" y="1512"/>
                  </a:cubicBezTo>
                  <a:lnTo>
                    <a:pt x="2112" y="6112"/>
                  </a:lnTo>
                  <a:cubicBezTo>
                    <a:pt x="2112" y="6301"/>
                    <a:pt x="1954" y="6459"/>
                    <a:pt x="1765" y="6459"/>
                  </a:cubicBezTo>
                  <a:cubicBezTo>
                    <a:pt x="1576" y="6459"/>
                    <a:pt x="1387" y="6301"/>
                    <a:pt x="1387" y="6112"/>
                  </a:cubicBezTo>
                  <a:lnTo>
                    <a:pt x="1387" y="725"/>
                  </a:lnTo>
                  <a:cubicBezTo>
                    <a:pt x="1387" y="315"/>
                    <a:pt x="1040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43"/>
            <p:cNvSpPr/>
            <p:nvPr/>
          </p:nvSpPr>
          <p:spPr>
            <a:xfrm>
              <a:off x="-16794250" y="4059000"/>
              <a:ext cx="70900" cy="232375"/>
            </a:xfrm>
            <a:custGeom>
              <a:avLst/>
              <a:gdLst/>
              <a:ahLst/>
              <a:cxnLst/>
              <a:rect l="l" t="t" r="r" b="b"/>
              <a:pathLst>
                <a:path w="2836" h="9295" extrusionOk="0">
                  <a:moveTo>
                    <a:pt x="2111" y="1"/>
                  </a:moveTo>
                  <a:cubicBezTo>
                    <a:pt x="1733" y="1"/>
                    <a:pt x="1418" y="316"/>
                    <a:pt x="1418" y="725"/>
                  </a:cubicBezTo>
                  <a:lnTo>
                    <a:pt x="1418" y="6113"/>
                  </a:lnTo>
                  <a:cubicBezTo>
                    <a:pt x="1418" y="6302"/>
                    <a:pt x="1260" y="6459"/>
                    <a:pt x="1071" y="6459"/>
                  </a:cubicBezTo>
                  <a:cubicBezTo>
                    <a:pt x="851" y="6459"/>
                    <a:pt x="693" y="6302"/>
                    <a:pt x="693" y="6113"/>
                  </a:cubicBezTo>
                  <a:lnTo>
                    <a:pt x="693" y="1513"/>
                  </a:lnTo>
                  <a:cubicBezTo>
                    <a:pt x="284" y="1670"/>
                    <a:pt x="0" y="2048"/>
                    <a:pt x="0" y="2521"/>
                  </a:cubicBezTo>
                  <a:lnTo>
                    <a:pt x="0" y="8979"/>
                  </a:lnTo>
                  <a:cubicBezTo>
                    <a:pt x="0" y="9137"/>
                    <a:pt x="158" y="9295"/>
                    <a:pt x="347" y="9295"/>
                  </a:cubicBezTo>
                  <a:lnTo>
                    <a:pt x="2174" y="9295"/>
                  </a:lnTo>
                  <a:cubicBezTo>
                    <a:pt x="2080" y="8885"/>
                    <a:pt x="2111" y="8444"/>
                    <a:pt x="2363" y="8034"/>
                  </a:cubicBezTo>
                  <a:cubicBezTo>
                    <a:pt x="2489" y="7845"/>
                    <a:pt x="2647" y="7688"/>
                    <a:pt x="2836" y="7530"/>
                  </a:cubicBezTo>
                  <a:lnTo>
                    <a:pt x="2836" y="725"/>
                  </a:lnTo>
                  <a:cubicBezTo>
                    <a:pt x="2836" y="316"/>
                    <a:pt x="2489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9" name="Google Shape;7689;p43"/>
          <p:cNvSpPr/>
          <p:nvPr/>
        </p:nvSpPr>
        <p:spPr>
          <a:xfrm>
            <a:off x="7318651" y="3871339"/>
            <a:ext cx="341820" cy="340063"/>
          </a:xfrm>
          <a:custGeom>
            <a:avLst/>
            <a:gdLst/>
            <a:ahLst/>
            <a:cxnLst/>
            <a:rect l="l" t="t" r="r" b="b"/>
            <a:pathLst>
              <a:path w="12256" h="12193" extrusionOk="0">
                <a:moveTo>
                  <a:pt x="5324" y="2899"/>
                </a:moveTo>
                <a:cubicBezTo>
                  <a:pt x="5513" y="2899"/>
                  <a:pt x="5671" y="3056"/>
                  <a:pt x="5671" y="3245"/>
                </a:cubicBezTo>
                <a:lnTo>
                  <a:pt x="5671" y="3970"/>
                </a:lnTo>
                <a:cubicBezTo>
                  <a:pt x="5671" y="4159"/>
                  <a:pt x="5513" y="4316"/>
                  <a:pt x="5324" y="4316"/>
                </a:cubicBezTo>
                <a:cubicBezTo>
                  <a:pt x="5104" y="4316"/>
                  <a:pt x="4946" y="4159"/>
                  <a:pt x="4946" y="3970"/>
                </a:cubicBezTo>
                <a:lnTo>
                  <a:pt x="4946" y="3245"/>
                </a:lnTo>
                <a:cubicBezTo>
                  <a:pt x="4946" y="3056"/>
                  <a:pt x="5104" y="2899"/>
                  <a:pt x="5324" y="2899"/>
                </a:cubicBezTo>
                <a:close/>
                <a:moveTo>
                  <a:pt x="6742" y="2899"/>
                </a:moveTo>
                <a:cubicBezTo>
                  <a:pt x="6931" y="2899"/>
                  <a:pt x="7089" y="3056"/>
                  <a:pt x="7089" y="3245"/>
                </a:cubicBezTo>
                <a:lnTo>
                  <a:pt x="7089" y="3970"/>
                </a:lnTo>
                <a:cubicBezTo>
                  <a:pt x="7089" y="4159"/>
                  <a:pt x="6931" y="4316"/>
                  <a:pt x="6742" y="4316"/>
                </a:cubicBezTo>
                <a:cubicBezTo>
                  <a:pt x="6522" y="4316"/>
                  <a:pt x="6364" y="4159"/>
                  <a:pt x="6364" y="3970"/>
                </a:cubicBezTo>
                <a:lnTo>
                  <a:pt x="6364" y="3245"/>
                </a:lnTo>
                <a:cubicBezTo>
                  <a:pt x="6364" y="3056"/>
                  <a:pt x="6522" y="2899"/>
                  <a:pt x="6742" y="2899"/>
                </a:cubicBezTo>
                <a:close/>
                <a:moveTo>
                  <a:pt x="6017" y="5041"/>
                </a:moveTo>
                <a:cubicBezTo>
                  <a:pt x="6206" y="5041"/>
                  <a:pt x="6364" y="5198"/>
                  <a:pt x="6364" y="5387"/>
                </a:cubicBezTo>
                <a:lnTo>
                  <a:pt x="6364" y="6081"/>
                </a:lnTo>
                <a:cubicBezTo>
                  <a:pt x="6364" y="6301"/>
                  <a:pt x="6206" y="6427"/>
                  <a:pt x="6017" y="6427"/>
                </a:cubicBezTo>
                <a:cubicBezTo>
                  <a:pt x="5828" y="6427"/>
                  <a:pt x="5671" y="6301"/>
                  <a:pt x="5671" y="6081"/>
                </a:cubicBezTo>
                <a:lnTo>
                  <a:pt x="5671" y="5387"/>
                </a:lnTo>
                <a:cubicBezTo>
                  <a:pt x="5671" y="5198"/>
                  <a:pt x="5828" y="5041"/>
                  <a:pt x="6017" y="5041"/>
                </a:cubicBezTo>
                <a:close/>
                <a:moveTo>
                  <a:pt x="5324" y="7183"/>
                </a:moveTo>
                <a:cubicBezTo>
                  <a:pt x="5513" y="7183"/>
                  <a:pt x="5671" y="7341"/>
                  <a:pt x="5671" y="7561"/>
                </a:cubicBezTo>
                <a:lnTo>
                  <a:pt x="5671" y="8254"/>
                </a:lnTo>
                <a:cubicBezTo>
                  <a:pt x="5671" y="8443"/>
                  <a:pt x="5513" y="8601"/>
                  <a:pt x="5324" y="8601"/>
                </a:cubicBezTo>
                <a:cubicBezTo>
                  <a:pt x="5104" y="8601"/>
                  <a:pt x="4946" y="8443"/>
                  <a:pt x="4946" y="8254"/>
                </a:cubicBezTo>
                <a:lnTo>
                  <a:pt x="4946" y="7561"/>
                </a:lnTo>
                <a:cubicBezTo>
                  <a:pt x="4946" y="7341"/>
                  <a:pt x="5104" y="7183"/>
                  <a:pt x="5324" y="7183"/>
                </a:cubicBezTo>
                <a:close/>
                <a:moveTo>
                  <a:pt x="6742" y="7183"/>
                </a:moveTo>
                <a:cubicBezTo>
                  <a:pt x="6931" y="7183"/>
                  <a:pt x="7089" y="7341"/>
                  <a:pt x="7089" y="7561"/>
                </a:cubicBezTo>
                <a:lnTo>
                  <a:pt x="7089" y="8254"/>
                </a:lnTo>
                <a:cubicBezTo>
                  <a:pt x="7089" y="8443"/>
                  <a:pt x="6931" y="8601"/>
                  <a:pt x="6742" y="8601"/>
                </a:cubicBezTo>
                <a:cubicBezTo>
                  <a:pt x="6522" y="8601"/>
                  <a:pt x="6364" y="8443"/>
                  <a:pt x="6364" y="8254"/>
                </a:cubicBezTo>
                <a:lnTo>
                  <a:pt x="6364" y="7561"/>
                </a:lnTo>
                <a:cubicBezTo>
                  <a:pt x="6364" y="7341"/>
                  <a:pt x="6522" y="7183"/>
                  <a:pt x="6742" y="7183"/>
                </a:cubicBezTo>
                <a:close/>
                <a:moveTo>
                  <a:pt x="6017" y="9326"/>
                </a:moveTo>
                <a:cubicBezTo>
                  <a:pt x="6206" y="9326"/>
                  <a:pt x="6364" y="9483"/>
                  <a:pt x="6364" y="9672"/>
                </a:cubicBezTo>
                <a:lnTo>
                  <a:pt x="6364" y="10397"/>
                </a:lnTo>
                <a:cubicBezTo>
                  <a:pt x="6364" y="10586"/>
                  <a:pt x="6206" y="10743"/>
                  <a:pt x="6017" y="10743"/>
                </a:cubicBezTo>
                <a:cubicBezTo>
                  <a:pt x="5828" y="10743"/>
                  <a:pt x="5671" y="10586"/>
                  <a:pt x="5671" y="10397"/>
                </a:cubicBezTo>
                <a:lnTo>
                  <a:pt x="5671" y="9672"/>
                </a:lnTo>
                <a:cubicBezTo>
                  <a:pt x="5671" y="9483"/>
                  <a:pt x="5828" y="9326"/>
                  <a:pt x="6017" y="9326"/>
                </a:cubicBezTo>
                <a:close/>
                <a:moveTo>
                  <a:pt x="1418" y="0"/>
                </a:moveTo>
                <a:cubicBezTo>
                  <a:pt x="630" y="0"/>
                  <a:pt x="0" y="630"/>
                  <a:pt x="0" y="1418"/>
                </a:cubicBezTo>
                <a:lnTo>
                  <a:pt x="0" y="4631"/>
                </a:lnTo>
                <a:cubicBezTo>
                  <a:pt x="0" y="6396"/>
                  <a:pt x="1449" y="7876"/>
                  <a:pt x="3245" y="7876"/>
                </a:cubicBezTo>
                <a:lnTo>
                  <a:pt x="3623" y="7876"/>
                </a:lnTo>
                <a:lnTo>
                  <a:pt x="3623" y="11499"/>
                </a:lnTo>
                <a:lnTo>
                  <a:pt x="2552" y="11499"/>
                </a:lnTo>
                <a:cubicBezTo>
                  <a:pt x="2363" y="11499"/>
                  <a:pt x="2205" y="11657"/>
                  <a:pt x="2205" y="11846"/>
                </a:cubicBezTo>
                <a:cubicBezTo>
                  <a:pt x="2205" y="12035"/>
                  <a:pt x="2363" y="12193"/>
                  <a:pt x="2552" y="12193"/>
                </a:cubicBezTo>
                <a:lnTo>
                  <a:pt x="9704" y="12193"/>
                </a:lnTo>
                <a:cubicBezTo>
                  <a:pt x="9893" y="12193"/>
                  <a:pt x="10050" y="12035"/>
                  <a:pt x="10050" y="11846"/>
                </a:cubicBezTo>
                <a:cubicBezTo>
                  <a:pt x="10050" y="11657"/>
                  <a:pt x="9893" y="11499"/>
                  <a:pt x="9704" y="11499"/>
                </a:cubicBezTo>
                <a:lnTo>
                  <a:pt x="8632" y="11499"/>
                </a:lnTo>
                <a:lnTo>
                  <a:pt x="8632" y="10743"/>
                </a:lnTo>
                <a:lnTo>
                  <a:pt x="9010" y="10743"/>
                </a:lnTo>
                <a:cubicBezTo>
                  <a:pt x="10775" y="10743"/>
                  <a:pt x="12255" y="9294"/>
                  <a:pt x="12255" y="7498"/>
                </a:cubicBezTo>
                <a:lnTo>
                  <a:pt x="12255" y="5041"/>
                </a:lnTo>
                <a:cubicBezTo>
                  <a:pt x="12129" y="4253"/>
                  <a:pt x="11499" y="3623"/>
                  <a:pt x="10712" y="3623"/>
                </a:cubicBezTo>
                <a:cubicBezTo>
                  <a:pt x="9924" y="3623"/>
                  <a:pt x="9294" y="4253"/>
                  <a:pt x="9294" y="5041"/>
                </a:cubicBezTo>
                <a:lnTo>
                  <a:pt x="9294" y="7498"/>
                </a:lnTo>
                <a:cubicBezTo>
                  <a:pt x="9294" y="7719"/>
                  <a:pt x="9136" y="7876"/>
                  <a:pt x="8947" y="7876"/>
                </a:cubicBezTo>
                <a:lnTo>
                  <a:pt x="8538" y="7876"/>
                </a:lnTo>
                <a:lnTo>
                  <a:pt x="8538" y="3214"/>
                </a:lnTo>
                <a:cubicBezTo>
                  <a:pt x="8538" y="1827"/>
                  <a:pt x="7435" y="725"/>
                  <a:pt x="6049" y="725"/>
                </a:cubicBezTo>
                <a:cubicBezTo>
                  <a:pt x="4694" y="725"/>
                  <a:pt x="3592" y="1827"/>
                  <a:pt x="3592" y="3214"/>
                </a:cubicBezTo>
                <a:lnTo>
                  <a:pt x="3592" y="4978"/>
                </a:lnTo>
                <a:lnTo>
                  <a:pt x="3182" y="4978"/>
                </a:lnTo>
                <a:cubicBezTo>
                  <a:pt x="2993" y="4978"/>
                  <a:pt x="2835" y="4820"/>
                  <a:pt x="2835" y="4631"/>
                </a:cubicBezTo>
                <a:lnTo>
                  <a:pt x="2835" y="1418"/>
                </a:lnTo>
                <a:cubicBezTo>
                  <a:pt x="2835" y="630"/>
                  <a:pt x="2205" y="0"/>
                  <a:pt x="141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0" name="Google Shape;7690;p43"/>
          <p:cNvGrpSpPr/>
          <p:nvPr/>
        </p:nvGrpSpPr>
        <p:grpSpPr>
          <a:xfrm>
            <a:off x="2290029" y="3035709"/>
            <a:ext cx="345334" cy="339198"/>
            <a:chOff x="-20199150" y="3317850"/>
            <a:chExt cx="309550" cy="304050"/>
          </a:xfrm>
        </p:grpSpPr>
        <p:sp>
          <p:nvSpPr>
            <p:cNvPr id="7691" name="Google Shape;7691;p43"/>
            <p:cNvSpPr/>
            <p:nvPr/>
          </p:nvSpPr>
          <p:spPr>
            <a:xfrm>
              <a:off x="-20161350" y="3507675"/>
              <a:ext cx="68550" cy="43325"/>
            </a:xfrm>
            <a:custGeom>
              <a:avLst/>
              <a:gdLst/>
              <a:ahLst/>
              <a:cxnLst/>
              <a:rect l="l" t="t" r="r" b="b"/>
              <a:pathLst>
                <a:path w="2742" h="1733" extrusionOk="0">
                  <a:moveTo>
                    <a:pt x="2647" y="0"/>
                  </a:moveTo>
                  <a:cubicBezTo>
                    <a:pt x="2174" y="158"/>
                    <a:pt x="1639" y="284"/>
                    <a:pt x="1072" y="284"/>
                  </a:cubicBezTo>
                  <a:cubicBezTo>
                    <a:pt x="788" y="284"/>
                    <a:pt x="505" y="252"/>
                    <a:pt x="221" y="221"/>
                  </a:cubicBezTo>
                  <a:cubicBezTo>
                    <a:pt x="64" y="567"/>
                    <a:pt x="1" y="945"/>
                    <a:pt x="1" y="1386"/>
                  </a:cubicBezTo>
                  <a:cubicBezTo>
                    <a:pt x="1" y="1575"/>
                    <a:pt x="158" y="1733"/>
                    <a:pt x="347" y="1733"/>
                  </a:cubicBezTo>
                  <a:cubicBezTo>
                    <a:pt x="1292" y="1733"/>
                    <a:pt x="2174" y="1292"/>
                    <a:pt x="2741" y="630"/>
                  </a:cubicBezTo>
                  <a:cubicBezTo>
                    <a:pt x="2710" y="441"/>
                    <a:pt x="2678" y="189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43"/>
            <p:cNvSpPr/>
            <p:nvPr/>
          </p:nvSpPr>
          <p:spPr>
            <a:xfrm>
              <a:off x="-20161350" y="3389525"/>
              <a:ext cx="68550" cy="43350"/>
            </a:xfrm>
            <a:custGeom>
              <a:avLst/>
              <a:gdLst/>
              <a:ahLst/>
              <a:cxnLst/>
              <a:rect l="l" t="t" r="r" b="b"/>
              <a:pathLst>
                <a:path w="2742" h="1734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757"/>
                    <a:pt x="64" y="1166"/>
                    <a:pt x="221" y="1544"/>
                  </a:cubicBezTo>
                  <a:cubicBezTo>
                    <a:pt x="505" y="1513"/>
                    <a:pt x="788" y="1481"/>
                    <a:pt x="1072" y="1481"/>
                  </a:cubicBezTo>
                  <a:cubicBezTo>
                    <a:pt x="1639" y="1481"/>
                    <a:pt x="2174" y="1576"/>
                    <a:pt x="2647" y="1733"/>
                  </a:cubicBezTo>
                  <a:cubicBezTo>
                    <a:pt x="2678" y="1544"/>
                    <a:pt x="2741" y="1292"/>
                    <a:pt x="2741" y="1103"/>
                  </a:cubicBezTo>
                  <a:cubicBezTo>
                    <a:pt x="2174" y="442"/>
                    <a:pt x="1292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43"/>
            <p:cNvSpPr/>
            <p:nvPr/>
          </p:nvSpPr>
          <p:spPr>
            <a:xfrm>
              <a:off x="-20199150" y="3443075"/>
              <a:ext cx="97675" cy="53225"/>
            </a:xfrm>
            <a:custGeom>
              <a:avLst/>
              <a:gdLst/>
              <a:ahLst/>
              <a:cxnLst/>
              <a:rect l="l" t="t" r="r" b="b"/>
              <a:pathLst>
                <a:path w="3907" h="2129" extrusionOk="0">
                  <a:moveTo>
                    <a:pt x="2584" y="1"/>
                  </a:moveTo>
                  <a:cubicBezTo>
                    <a:pt x="1260" y="1"/>
                    <a:pt x="252" y="725"/>
                    <a:pt x="221" y="788"/>
                  </a:cubicBezTo>
                  <a:cubicBezTo>
                    <a:pt x="0" y="914"/>
                    <a:pt x="0" y="1230"/>
                    <a:pt x="221" y="1324"/>
                  </a:cubicBezTo>
                  <a:cubicBezTo>
                    <a:pt x="252" y="1387"/>
                    <a:pt x="1260" y="2112"/>
                    <a:pt x="2584" y="2112"/>
                  </a:cubicBezTo>
                  <a:cubicBezTo>
                    <a:pt x="2669" y="2123"/>
                    <a:pt x="2754" y="2128"/>
                    <a:pt x="2839" y="2128"/>
                  </a:cubicBezTo>
                  <a:cubicBezTo>
                    <a:pt x="3224" y="2128"/>
                    <a:pt x="3597" y="2020"/>
                    <a:pt x="3907" y="1891"/>
                  </a:cubicBezTo>
                  <a:cubicBezTo>
                    <a:pt x="3844" y="1639"/>
                    <a:pt x="3718" y="1450"/>
                    <a:pt x="3592" y="1230"/>
                  </a:cubicBezTo>
                  <a:cubicBezTo>
                    <a:pt x="3560" y="1103"/>
                    <a:pt x="3560" y="1009"/>
                    <a:pt x="3592" y="914"/>
                  </a:cubicBezTo>
                  <a:cubicBezTo>
                    <a:pt x="3718" y="662"/>
                    <a:pt x="3844" y="473"/>
                    <a:pt x="3907" y="221"/>
                  </a:cubicBezTo>
                  <a:cubicBezTo>
                    <a:pt x="3529" y="127"/>
                    <a:pt x="308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43"/>
            <p:cNvSpPr/>
            <p:nvPr/>
          </p:nvSpPr>
          <p:spPr>
            <a:xfrm>
              <a:off x="-20091250" y="3479325"/>
              <a:ext cx="92175" cy="142575"/>
            </a:xfrm>
            <a:custGeom>
              <a:avLst/>
              <a:gdLst/>
              <a:ahLst/>
              <a:cxnLst/>
              <a:rect l="l" t="t" r="r" b="b"/>
              <a:pathLst>
                <a:path w="3687" h="5703" extrusionOk="0">
                  <a:moveTo>
                    <a:pt x="190" y="0"/>
                  </a:moveTo>
                  <a:cubicBezTo>
                    <a:pt x="946" y="1638"/>
                    <a:pt x="883" y="3592"/>
                    <a:pt x="95" y="5198"/>
                  </a:cubicBezTo>
                  <a:cubicBezTo>
                    <a:pt x="0" y="5450"/>
                    <a:pt x="158" y="5702"/>
                    <a:pt x="442" y="5702"/>
                  </a:cubicBezTo>
                  <a:lnTo>
                    <a:pt x="3245" y="5702"/>
                  </a:lnTo>
                  <a:cubicBezTo>
                    <a:pt x="3529" y="5702"/>
                    <a:pt x="3687" y="5450"/>
                    <a:pt x="3592" y="5198"/>
                  </a:cubicBezTo>
                  <a:cubicBezTo>
                    <a:pt x="2741" y="3592"/>
                    <a:pt x="2741" y="1607"/>
                    <a:pt x="34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43"/>
            <p:cNvSpPr/>
            <p:nvPr/>
          </p:nvSpPr>
          <p:spPr>
            <a:xfrm>
              <a:off x="-20090475" y="3317850"/>
              <a:ext cx="91400" cy="142575"/>
            </a:xfrm>
            <a:custGeom>
              <a:avLst/>
              <a:gdLst/>
              <a:ahLst/>
              <a:cxnLst/>
              <a:rect l="l" t="t" r="r" b="b"/>
              <a:pathLst>
                <a:path w="3656" h="5703" extrusionOk="0">
                  <a:moveTo>
                    <a:pt x="411" y="1"/>
                  </a:moveTo>
                  <a:cubicBezTo>
                    <a:pt x="285" y="1"/>
                    <a:pt x="159" y="95"/>
                    <a:pt x="64" y="158"/>
                  </a:cubicBezTo>
                  <a:cubicBezTo>
                    <a:pt x="1" y="284"/>
                    <a:pt x="1" y="410"/>
                    <a:pt x="64" y="505"/>
                  </a:cubicBezTo>
                  <a:cubicBezTo>
                    <a:pt x="915" y="2143"/>
                    <a:pt x="915" y="4096"/>
                    <a:pt x="159" y="5703"/>
                  </a:cubicBezTo>
                  <a:lnTo>
                    <a:pt x="3467" y="5703"/>
                  </a:lnTo>
                  <a:cubicBezTo>
                    <a:pt x="2710" y="4065"/>
                    <a:pt x="2710" y="2143"/>
                    <a:pt x="3530" y="505"/>
                  </a:cubicBezTo>
                  <a:cubicBezTo>
                    <a:pt x="3656" y="284"/>
                    <a:pt x="346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43"/>
            <p:cNvSpPr/>
            <p:nvPr/>
          </p:nvSpPr>
          <p:spPr>
            <a:xfrm>
              <a:off x="-19984925" y="3389525"/>
              <a:ext cx="94550" cy="107925"/>
            </a:xfrm>
            <a:custGeom>
              <a:avLst/>
              <a:gdLst/>
              <a:ahLst/>
              <a:cxnLst/>
              <a:rect l="l" t="t" r="r" b="b"/>
              <a:pathLst>
                <a:path w="3782" h="4317" extrusionOk="0">
                  <a:moveTo>
                    <a:pt x="473" y="1"/>
                  </a:moveTo>
                  <a:cubicBezTo>
                    <a:pt x="190" y="1"/>
                    <a:pt x="1" y="316"/>
                    <a:pt x="158" y="568"/>
                  </a:cubicBezTo>
                  <a:cubicBezTo>
                    <a:pt x="946" y="1702"/>
                    <a:pt x="946" y="3119"/>
                    <a:pt x="253" y="4317"/>
                  </a:cubicBezTo>
                  <a:lnTo>
                    <a:pt x="3529" y="4317"/>
                  </a:lnTo>
                  <a:cubicBezTo>
                    <a:pt x="2868" y="3151"/>
                    <a:pt x="2868" y="1702"/>
                    <a:pt x="3624" y="568"/>
                  </a:cubicBezTo>
                  <a:cubicBezTo>
                    <a:pt x="3781" y="316"/>
                    <a:pt x="3624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43"/>
            <p:cNvSpPr/>
            <p:nvPr/>
          </p:nvSpPr>
          <p:spPr>
            <a:xfrm>
              <a:off x="-19984125" y="3514750"/>
              <a:ext cx="94525" cy="107150"/>
            </a:xfrm>
            <a:custGeom>
              <a:avLst/>
              <a:gdLst/>
              <a:ahLst/>
              <a:cxnLst/>
              <a:rect l="l" t="t" r="r" b="b"/>
              <a:pathLst>
                <a:path w="3781" h="4286" extrusionOk="0">
                  <a:moveTo>
                    <a:pt x="221" y="1"/>
                  </a:moveTo>
                  <a:cubicBezTo>
                    <a:pt x="914" y="1135"/>
                    <a:pt x="914" y="2647"/>
                    <a:pt x="158" y="3750"/>
                  </a:cubicBezTo>
                  <a:cubicBezTo>
                    <a:pt x="0" y="3970"/>
                    <a:pt x="158" y="4285"/>
                    <a:pt x="473" y="4285"/>
                  </a:cubicBezTo>
                  <a:lnTo>
                    <a:pt x="3308" y="4285"/>
                  </a:lnTo>
                  <a:cubicBezTo>
                    <a:pt x="3592" y="4285"/>
                    <a:pt x="3781" y="3970"/>
                    <a:pt x="3623" y="3750"/>
                  </a:cubicBezTo>
                  <a:cubicBezTo>
                    <a:pt x="2836" y="2584"/>
                    <a:pt x="2804" y="1135"/>
                    <a:pt x="34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8" name="Google Shape;7698;p43"/>
          <p:cNvGrpSpPr/>
          <p:nvPr/>
        </p:nvGrpSpPr>
        <p:grpSpPr>
          <a:xfrm>
            <a:off x="2291786" y="3453390"/>
            <a:ext cx="341820" cy="340286"/>
            <a:chOff x="-20199150" y="3693150"/>
            <a:chExt cx="306400" cy="305025"/>
          </a:xfrm>
        </p:grpSpPr>
        <p:sp>
          <p:nvSpPr>
            <p:cNvPr id="7699" name="Google Shape;7699;p43"/>
            <p:cNvSpPr/>
            <p:nvPr/>
          </p:nvSpPr>
          <p:spPr>
            <a:xfrm>
              <a:off x="-20182625" y="3762250"/>
              <a:ext cx="227650" cy="212650"/>
            </a:xfrm>
            <a:custGeom>
              <a:avLst/>
              <a:gdLst/>
              <a:ahLst/>
              <a:cxnLst/>
              <a:rect l="l" t="t" r="r" b="b"/>
              <a:pathLst>
                <a:path w="9106" h="8506" extrusionOk="0">
                  <a:moveTo>
                    <a:pt x="1862" y="1"/>
                  </a:moveTo>
                  <a:cubicBezTo>
                    <a:pt x="1462" y="1"/>
                    <a:pt x="1056" y="148"/>
                    <a:pt x="726" y="466"/>
                  </a:cubicBezTo>
                  <a:cubicBezTo>
                    <a:pt x="1" y="1222"/>
                    <a:pt x="158" y="2514"/>
                    <a:pt x="1104" y="3018"/>
                  </a:cubicBezTo>
                  <a:lnTo>
                    <a:pt x="4097" y="4687"/>
                  </a:lnTo>
                  <a:lnTo>
                    <a:pt x="5735" y="7680"/>
                  </a:lnTo>
                  <a:cubicBezTo>
                    <a:pt x="6024" y="8223"/>
                    <a:pt x="6562" y="8506"/>
                    <a:pt x="7117" y="8506"/>
                  </a:cubicBezTo>
                  <a:cubicBezTo>
                    <a:pt x="7529" y="8506"/>
                    <a:pt x="7951" y="8349"/>
                    <a:pt x="8287" y="8027"/>
                  </a:cubicBezTo>
                  <a:cubicBezTo>
                    <a:pt x="9106" y="7239"/>
                    <a:pt x="8854" y="5853"/>
                    <a:pt x="7783" y="5412"/>
                  </a:cubicBezTo>
                  <a:lnTo>
                    <a:pt x="4632" y="4152"/>
                  </a:lnTo>
                  <a:lnTo>
                    <a:pt x="3372" y="1001"/>
                  </a:lnTo>
                  <a:cubicBezTo>
                    <a:pt x="3102" y="366"/>
                    <a:pt x="2491" y="1"/>
                    <a:pt x="18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43"/>
            <p:cNvSpPr/>
            <p:nvPr/>
          </p:nvSpPr>
          <p:spPr>
            <a:xfrm>
              <a:off x="-20077075" y="3785225"/>
              <a:ext cx="97700" cy="91075"/>
            </a:xfrm>
            <a:custGeom>
              <a:avLst/>
              <a:gdLst/>
              <a:ahLst/>
              <a:cxnLst/>
              <a:rect l="l" t="t" r="r" b="b"/>
              <a:pathLst>
                <a:path w="3908" h="3643" extrusionOk="0">
                  <a:moveTo>
                    <a:pt x="1187" y="1"/>
                  </a:moveTo>
                  <a:cubicBezTo>
                    <a:pt x="799" y="1"/>
                    <a:pt x="395" y="94"/>
                    <a:pt x="1" y="303"/>
                  </a:cubicBezTo>
                  <a:lnTo>
                    <a:pt x="946" y="2697"/>
                  </a:lnTo>
                  <a:lnTo>
                    <a:pt x="3372" y="3642"/>
                  </a:lnTo>
                  <a:cubicBezTo>
                    <a:pt x="3907" y="2571"/>
                    <a:pt x="3624" y="1469"/>
                    <a:pt x="2931" y="713"/>
                  </a:cubicBezTo>
                  <a:cubicBezTo>
                    <a:pt x="2473" y="275"/>
                    <a:pt x="1852" y="1"/>
                    <a:pt x="11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43"/>
            <p:cNvSpPr/>
            <p:nvPr/>
          </p:nvSpPr>
          <p:spPr>
            <a:xfrm>
              <a:off x="-20051875" y="3693150"/>
              <a:ext cx="159125" cy="176850"/>
            </a:xfrm>
            <a:custGeom>
              <a:avLst/>
              <a:gdLst/>
              <a:ahLst/>
              <a:cxnLst/>
              <a:rect l="l" t="t" r="r" b="b"/>
              <a:pathLst>
                <a:path w="6365" h="7074" extrusionOk="0">
                  <a:moveTo>
                    <a:pt x="3159" y="1"/>
                  </a:moveTo>
                  <a:cubicBezTo>
                    <a:pt x="3104" y="1"/>
                    <a:pt x="3057" y="16"/>
                    <a:pt x="3025" y="48"/>
                  </a:cubicBezTo>
                  <a:lnTo>
                    <a:pt x="190" y="1466"/>
                  </a:lnTo>
                  <a:cubicBezTo>
                    <a:pt x="64" y="1529"/>
                    <a:pt x="1" y="1655"/>
                    <a:pt x="1" y="1781"/>
                  </a:cubicBezTo>
                  <a:lnTo>
                    <a:pt x="1" y="2978"/>
                  </a:lnTo>
                  <a:cubicBezTo>
                    <a:pt x="54" y="2975"/>
                    <a:pt x="107" y="2974"/>
                    <a:pt x="159" y="2974"/>
                  </a:cubicBezTo>
                  <a:cubicBezTo>
                    <a:pt x="727" y="2974"/>
                    <a:pt x="1246" y="3128"/>
                    <a:pt x="1765" y="3387"/>
                  </a:cubicBezTo>
                  <a:lnTo>
                    <a:pt x="2206" y="2631"/>
                  </a:lnTo>
                  <a:cubicBezTo>
                    <a:pt x="2249" y="2524"/>
                    <a:pt x="2379" y="2461"/>
                    <a:pt x="2507" y="2461"/>
                  </a:cubicBezTo>
                  <a:cubicBezTo>
                    <a:pt x="2568" y="2461"/>
                    <a:pt x="2628" y="2475"/>
                    <a:pt x="2679" y="2505"/>
                  </a:cubicBezTo>
                  <a:cubicBezTo>
                    <a:pt x="2836" y="2600"/>
                    <a:pt x="2899" y="2820"/>
                    <a:pt x="2773" y="2978"/>
                  </a:cubicBezTo>
                  <a:lnTo>
                    <a:pt x="2301" y="3828"/>
                  </a:lnTo>
                  <a:cubicBezTo>
                    <a:pt x="2553" y="4017"/>
                    <a:pt x="2679" y="4080"/>
                    <a:pt x="2899" y="4490"/>
                  </a:cubicBezTo>
                  <a:lnTo>
                    <a:pt x="3813" y="4238"/>
                  </a:lnTo>
                  <a:cubicBezTo>
                    <a:pt x="3832" y="4235"/>
                    <a:pt x="3852" y="4233"/>
                    <a:pt x="3872" y="4233"/>
                  </a:cubicBezTo>
                  <a:cubicBezTo>
                    <a:pt x="4045" y="4233"/>
                    <a:pt x="4226" y="4352"/>
                    <a:pt x="4254" y="4522"/>
                  </a:cubicBezTo>
                  <a:cubicBezTo>
                    <a:pt x="4285" y="4711"/>
                    <a:pt x="4159" y="4931"/>
                    <a:pt x="3970" y="4963"/>
                  </a:cubicBezTo>
                  <a:lnTo>
                    <a:pt x="3183" y="5152"/>
                  </a:lnTo>
                  <a:cubicBezTo>
                    <a:pt x="3372" y="5750"/>
                    <a:pt x="3435" y="6412"/>
                    <a:pt x="3214" y="7073"/>
                  </a:cubicBezTo>
                  <a:cubicBezTo>
                    <a:pt x="3340" y="7042"/>
                    <a:pt x="6050" y="5719"/>
                    <a:pt x="6176" y="5624"/>
                  </a:cubicBezTo>
                  <a:cubicBezTo>
                    <a:pt x="6302" y="5561"/>
                    <a:pt x="6365" y="5435"/>
                    <a:pt x="6365" y="5309"/>
                  </a:cubicBezTo>
                  <a:lnTo>
                    <a:pt x="6365" y="1718"/>
                  </a:lnTo>
                  <a:cubicBezTo>
                    <a:pt x="6365" y="1623"/>
                    <a:pt x="6302" y="1497"/>
                    <a:pt x="6176" y="1466"/>
                  </a:cubicBezTo>
                  <a:lnTo>
                    <a:pt x="3340" y="48"/>
                  </a:lnTo>
                  <a:cubicBezTo>
                    <a:pt x="3277" y="16"/>
                    <a:pt x="3214" y="1"/>
                    <a:pt x="3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43"/>
            <p:cNvSpPr/>
            <p:nvPr/>
          </p:nvSpPr>
          <p:spPr>
            <a:xfrm>
              <a:off x="-20155825" y="38613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221" y="1"/>
                  </a:moveTo>
                  <a:lnTo>
                    <a:pt x="63" y="158"/>
                  </a:lnTo>
                  <a:lnTo>
                    <a:pt x="0" y="190"/>
                  </a:lnTo>
                  <a:lnTo>
                    <a:pt x="3529" y="3687"/>
                  </a:lnTo>
                  <a:lnTo>
                    <a:pt x="3560" y="3655"/>
                  </a:lnTo>
                  <a:lnTo>
                    <a:pt x="3718" y="3498"/>
                  </a:lnTo>
                  <a:lnTo>
                    <a:pt x="2457" y="1230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43"/>
            <p:cNvSpPr/>
            <p:nvPr/>
          </p:nvSpPr>
          <p:spPr>
            <a:xfrm>
              <a:off x="-20199150" y="3918025"/>
              <a:ext cx="81150" cy="80150"/>
            </a:xfrm>
            <a:custGeom>
              <a:avLst/>
              <a:gdLst/>
              <a:ahLst/>
              <a:cxnLst/>
              <a:rect l="l" t="t" r="r" b="b"/>
              <a:pathLst>
                <a:path w="3246" h="3206" extrusionOk="0">
                  <a:moveTo>
                    <a:pt x="851" y="0"/>
                  </a:moveTo>
                  <a:lnTo>
                    <a:pt x="851" y="0"/>
                  </a:lnTo>
                  <a:cubicBezTo>
                    <a:pt x="756" y="536"/>
                    <a:pt x="851" y="1134"/>
                    <a:pt x="1071" y="1670"/>
                  </a:cubicBezTo>
                  <a:lnTo>
                    <a:pt x="158" y="2584"/>
                  </a:lnTo>
                  <a:cubicBezTo>
                    <a:pt x="0" y="2741"/>
                    <a:pt x="0" y="2930"/>
                    <a:pt x="158" y="3088"/>
                  </a:cubicBezTo>
                  <a:cubicBezTo>
                    <a:pt x="237" y="3166"/>
                    <a:pt x="331" y="3206"/>
                    <a:pt x="426" y="3206"/>
                  </a:cubicBezTo>
                  <a:cubicBezTo>
                    <a:pt x="520" y="3206"/>
                    <a:pt x="615" y="3166"/>
                    <a:pt x="693" y="3088"/>
                  </a:cubicBezTo>
                  <a:lnTo>
                    <a:pt x="1607" y="2174"/>
                  </a:lnTo>
                  <a:cubicBezTo>
                    <a:pt x="2017" y="2332"/>
                    <a:pt x="2458" y="2458"/>
                    <a:pt x="2899" y="2458"/>
                  </a:cubicBezTo>
                  <a:cubicBezTo>
                    <a:pt x="3025" y="2458"/>
                    <a:pt x="3119" y="2426"/>
                    <a:pt x="3245" y="2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43"/>
            <p:cNvSpPr/>
            <p:nvPr/>
          </p:nvSpPr>
          <p:spPr>
            <a:xfrm>
              <a:off x="-20173950" y="3880200"/>
              <a:ext cx="92175" cy="92200"/>
            </a:xfrm>
            <a:custGeom>
              <a:avLst/>
              <a:gdLst/>
              <a:ahLst/>
              <a:cxnLst/>
              <a:rect l="l" t="t" r="r" b="b"/>
              <a:pathLst>
                <a:path w="3687" h="3688" extrusionOk="0">
                  <a:moveTo>
                    <a:pt x="316" y="1"/>
                  </a:moveTo>
                  <a:cubicBezTo>
                    <a:pt x="189" y="222"/>
                    <a:pt x="63" y="442"/>
                    <a:pt x="0" y="663"/>
                  </a:cubicBezTo>
                  <a:lnTo>
                    <a:pt x="3025" y="3687"/>
                  </a:lnTo>
                  <a:cubicBezTo>
                    <a:pt x="3245" y="3624"/>
                    <a:pt x="3498" y="3498"/>
                    <a:pt x="3687" y="3372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5" name="Google Shape;7705;p43"/>
          <p:cNvGrpSpPr/>
          <p:nvPr/>
        </p:nvGrpSpPr>
        <p:grpSpPr>
          <a:xfrm>
            <a:off x="2292218" y="3870722"/>
            <a:ext cx="340955" cy="340955"/>
            <a:chOff x="-20197575" y="4066875"/>
            <a:chExt cx="305625" cy="305625"/>
          </a:xfrm>
        </p:grpSpPr>
        <p:sp>
          <p:nvSpPr>
            <p:cNvPr id="7706" name="Google Shape;7706;p43"/>
            <p:cNvSpPr/>
            <p:nvPr/>
          </p:nvSpPr>
          <p:spPr>
            <a:xfrm>
              <a:off x="-20089675" y="4066875"/>
              <a:ext cx="89025" cy="92175"/>
            </a:xfrm>
            <a:custGeom>
              <a:avLst/>
              <a:gdLst/>
              <a:ahLst/>
              <a:cxnLst/>
              <a:rect l="l" t="t" r="r" b="b"/>
              <a:pathLst>
                <a:path w="3561" h="3687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946" y="725"/>
                    <a:pt x="1418" y="1229"/>
                    <a:pt x="1418" y="1828"/>
                  </a:cubicBezTo>
                  <a:lnTo>
                    <a:pt x="1418" y="3687"/>
                  </a:lnTo>
                  <a:cubicBezTo>
                    <a:pt x="1544" y="3624"/>
                    <a:pt x="1670" y="3592"/>
                    <a:pt x="1765" y="3592"/>
                  </a:cubicBezTo>
                  <a:cubicBezTo>
                    <a:pt x="1891" y="3592"/>
                    <a:pt x="2017" y="3624"/>
                    <a:pt x="2143" y="3687"/>
                  </a:cubicBezTo>
                  <a:lnTo>
                    <a:pt x="2143" y="1828"/>
                  </a:lnTo>
                  <a:cubicBezTo>
                    <a:pt x="2143" y="1229"/>
                    <a:pt x="2615" y="725"/>
                    <a:pt x="3182" y="725"/>
                  </a:cubicBezTo>
                  <a:cubicBezTo>
                    <a:pt x="3403" y="725"/>
                    <a:pt x="3561" y="568"/>
                    <a:pt x="3561" y="379"/>
                  </a:cubicBezTo>
                  <a:cubicBezTo>
                    <a:pt x="3561" y="158"/>
                    <a:pt x="3403" y="1"/>
                    <a:pt x="3182" y="1"/>
                  </a:cubicBezTo>
                  <a:cubicBezTo>
                    <a:pt x="2615" y="1"/>
                    <a:pt x="2080" y="284"/>
                    <a:pt x="1765" y="725"/>
                  </a:cubicBezTo>
                  <a:cubicBezTo>
                    <a:pt x="1450" y="284"/>
                    <a:pt x="94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43"/>
            <p:cNvSpPr/>
            <p:nvPr/>
          </p:nvSpPr>
          <p:spPr>
            <a:xfrm>
              <a:off x="-20024300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741" y="2175"/>
                  </a:moveTo>
                  <a:cubicBezTo>
                    <a:pt x="2930" y="2175"/>
                    <a:pt x="3119" y="2332"/>
                    <a:pt x="3119" y="2521"/>
                  </a:cubicBezTo>
                  <a:cubicBezTo>
                    <a:pt x="3119" y="2710"/>
                    <a:pt x="2930" y="2868"/>
                    <a:pt x="2741" y="2868"/>
                  </a:cubicBezTo>
                  <a:cubicBezTo>
                    <a:pt x="2552" y="2868"/>
                    <a:pt x="2395" y="2710"/>
                    <a:pt x="2395" y="2521"/>
                  </a:cubicBezTo>
                  <a:cubicBezTo>
                    <a:pt x="2395" y="2332"/>
                    <a:pt x="2552" y="2175"/>
                    <a:pt x="2741" y="2175"/>
                  </a:cubicBezTo>
                  <a:close/>
                  <a:moveTo>
                    <a:pt x="1985" y="3592"/>
                  </a:moveTo>
                  <a:cubicBezTo>
                    <a:pt x="2206" y="3592"/>
                    <a:pt x="2363" y="3750"/>
                    <a:pt x="2363" y="3939"/>
                  </a:cubicBezTo>
                  <a:cubicBezTo>
                    <a:pt x="2395" y="4128"/>
                    <a:pt x="2206" y="4285"/>
                    <a:pt x="1985" y="4285"/>
                  </a:cubicBezTo>
                  <a:cubicBezTo>
                    <a:pt x="1796" y="4285"/>
                    <a:pt x="1639" y="4128"/>
                    <a:pt x="1639" y="3939"/>
                  </a:cubicBezTo>
                  <a:cubicBezTo>
                    <a:pt x="1639" y="3750"/>
                    <a:pt x="1796" y="3592"/>
                    <a:pt x="1985" y="3592"/>
                  </a:cubicBezTo>
                  <a:close/>
                  <a:moveTo>
                    <a:pt x="4915" y="1"/>
                  </a:moveTo>
                  <a:cubicBezTo>
                    <a:pt x="2710" y="1"/>
                    <a:pt x="820" y="1355"/>
                    <a:pt x="0" y="3246"/>
                  </a:cubicBezTo>
                  <a:cubicBezTo>
                    <a:pt x="158" y="3435"/>
                    <a:pt x="252" y="3655"/>
                    <a:pt x="252" y="3939"/>
                  </a:cubicBezTo>
                  <a:lnTo>
                    <a:pt x="252" y="5010"/>
                  </a:lnTo>
                  <a:lnTo>
                    <a:pt x="2899" y="5010"/>
                  </a:lnTo>
                  <a:cubicBezTo>
                    <a:pt x="3340" y="5010"/>
                    <a:pt x="3718" y="4695"/>
                    <a:pt x="3812" y="4254"/>
                  </a:cubicBezTo>
                  <a:cubicBezTo>
                    <a:pt x="4632" y="4096"/>
                    <a:pt x="5293" y="3403"/>
                    <a:pt x="5293" y="2490"/>
                  </a:cubicBezTo>
                  <a:lnTo>
                    <a:pt x="5293" y="347"/>
                  </a:lnTo>
                  <a:cubicBezTo>
                    <a:pt x="5262" y="158"/>
                    <a:pt x="5104" y="1"/>
                    <a:pt x="4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43"/>
            <p:cNvSpPr/>
            <p:nvPr/>
          </p:nvSpPr>
          <p:spPr>
            <a:xfrm>
              <a:off x="-19983350" y="4263775"/>
              <a:ext cx="18925" cy="18150"/>
            </a:xfrm>
            <a:custGeom>
              <a:avLst/>
              <a:gdLst/>
              <a:ahLst/>
              <a:cxnLst/>
              <a:rect l="l" t="t" r="r" b="b"/>
              <a:pathLst>
                <a:path w="757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57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43"/>
            <p:cNvSpPr/>
            <p:nvPr/>
          </p:nvSpPr>
          <p:spPr>
            <a:xfrm>
              <a:off x="-20035325" y="4228350"/>
              <a:ext cx="125250" cy="143350"/>
            </a:xfrm>
            <a:custGeom>
              <a:avLst/>
              <a:gdLst/>
              <a:ahLst/>
              <a:cxnLst/>
              <a:rect l="l" t="t" r="r" b="b"/>
              <a:pathLst>
                <a:path w="5010" h="5734" extrusionOk="0">
                  <a:moveTo>
                    <a:pt x="2426" y="756"/>
                  </a:moveTo>
                  <a:cubicBezTo>
                    <a:pt x="3025" y="756"/>
                    <a:pt x="3497" y="1229"/>
                    <a:pt x="3497" y="1827"/>
                  </a:cubicBezTo>
                  <a:cubicBezTo>
                    <a:pt x="3560" y="2363"/>
                    <a:pt x="3025" y="2899"/>
                    <a:pt x="2426" y="2899"/>
                  </a:cubicBezTo>
                  <a:cubicBezTo>
                    <a:pt x="1859" y="2899"/>
                    <a:pt x="1387" y="2426"/>
                    <a:pt x="1387" y="1827"/>
                  </a:cubicBezTo>
                  <a:cubicBezTo>
                    <a:pt x="1387" y="1229"/>
                    <a:pt x="1859" y="756"/>
                    <a:pt x="2426" y="756"/>
                  </a:cubicBezTo>
                  <a:close/>
                  <a:moveTo>
                    <a:pt x="693" y="0"/>
                  </a:moveTo>
                  <a:lnTo>
                    <a:pt x="693" y="2489"/>
                  </a:lnTo>
                  <a:cubicBezTo>
                    <a:pt x="693" y="2962"/>
                    <a:pt x="378" y="3371"/>
                    <a:pt x="0" y="3529"/>
                  </a:cubicBezTo>
                  <a:lnTo>
                    <a:pt x="0" y="4663"/>
                  </a:lnTo>
                  <a:cubicBezTo>
                    <a:pt x="0" y="5261"/>
                    <a:pt x="473" y="5734"/>
                    <a:pt x="1071" y="5734"/>
                  </a:cubicBezTo>
                  <a:cubicBezTo>
                    <a:pt x="1639" y="5734"/>
                    <a:pt x="2111" y="5261"/>
                    <a:pt x="2111" y="4663"/>
                  </a:cubicBezTo>
                  <a:cubicBezTo>
                    <a:pt x="2111" y="4474"/>
                    <a:pt x="2269" y="4316"/>
                    <a:pt x="2489" y="4316"/>
                  </a:cubicBezTo>
                  <a:cubicBezTo>
                    <a:pt x="3182" y="4316"/>
                    <a:pt x="3812" y="4033"/>
                    <a:pt x="4285" y="3529"/>
                  </a:cubicBezTo>
                  <a:cubicBezTo>
                    <a:pt x="4758" y="2993"/>
                    <a:pt x="5010" y="2331"/>
                    <a:pt x="4947" y="1670"/>
                  </a:cubicBezTo>
                  <a:cubicBezTo>
                    <a:pt x="4884" y="725"/>
                    <a:pt x="4127" y="0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43"/>
            <p:cNvSpPr/>
            <p:nvPr/>
          </p:nvSpPr>
          <p:spPr>
            <a:xfrm>
              <a:off x="-20054225" y="4175575"/>
              <a:ext cx="18125" cy="125250"/>
            </a:xfrm>
            <a:custGeom>
              <a:avLst/>
              <a:gdLst/>
              <a:ahLst/>
              <a:cxnLst/>
              <a:rect l="l" t="t" r="r" b="b"/>
              <a:pathLst>
                <a:path w="725" h="501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632"/>
                  </a:lnTo>
                  <a:cubicBezTo>
                    <a:pt x="0" y="4852"/>
                    <a:pt x="158" y="5010"/>
                    <a:pt x="347" y="5010"/>
                  </a:cubicBezTo>
                  <a:cubicBezTo>
                    <a:pt x="567" y="5010"/>
                    <a:pt x="725" y="4852"/>
                    <a:pt x="725" y="4632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43"/>
            <p:cNvSpPr/>
            <p:nvPr/>
          </p:nvSpPr>
          <p:spPr>
            <a:xfrm>
              <a:off x="-20197575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521" y="2175"/>
                  </a:moveTo>
                  <a:cubicBezTo>
                    <a:pt x="2710" y="2175"/>
                    <a:pt x="2867" y="2332"/>
                    <a:pt x="2867" y="2521"/>
                  </a:cubicBezTo>
                  <a:cubicBezTo>
                    <a:pt x="2867" y="2710"/>
                    <a:pt x="2710" y="2868"/>
                    <a:pt x="2521" y="2868"/>
                  </a:cubicBezTo>
                  <a:cubicBezTo>
                    <a:pt x="2300" y="2868"/>
                    <a:pt x="2143" y="2710"/>
                    <a:pt x="2143" y="2521"/>
                  </a:cubicBezTo>
                  <a:cubicBezTo>
                    <a:pt x="2174" y="2332"/>
                    <a:pt x="2300" y="2175"/>
                    <a:pt x="2521" y="2175"/>
                  </a:cubicBezTo>
                  <a:close/>
                  <a:moveTo>
                    <a:pt x="3245" y="3592"/>
                  </a:moveTo>
                  <a:cubicBezTo>
                    <a:pt x="3466" y="3592"/>
                    <a:pt x="3623" y="3750"/>
                    <a:pt x="3623" y="3939"/>
                  </a:cubicBezTo>
                  <a:cubicBezTo>
                    <a:pt x="3623" y="4128"/>
                    <a:pt x="3466" y="4285"/>
                    <a:pt x="3245" y="4285"/>
                  </a:cubicBezTo>
                  <a:cubicBezTo>
                    <a:pt x="3056" y="4285"/>
                    <a:pt x="2899" y="4128"/>
                    <a:pt x="2899" y="3939"/>
                  </a:cubicBezTo>
                  <a:cubicBezTo>
                    <a:pt x="2867" y="3750"/>
                    <a:pt x="3056" y="3592"/>
                    <a:pt x="3245" y="3592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2490"/>
                  </a:lnTo>
                  <a:cubicBezTo>
                    <a:pt x="0" y="3403"/>
                    <a:pt x="662" y="4096"/>
                    <a:pt x="1481" y="4254"/>
                  </a:cubicBezTo>
                  <a:cubicBezTo>
                    <a:pt x="1576" y="4695"/>
                    <a:pt x="1954" y="5010"/>
                    <a:pt x="2395" y="5010"/>
                  </a:cubicBezTo>
                  <a:lnTo>
                    <a:pt x="5041" y="5010"/>
                  </a:lnTo>
                  <a:lnTo>
                    <a:pt x="5041" y="3939"/>
                  </a:lnTo>
                  <a:cubicBezTo>
                    <a:pt x="5041" y="3655"/>
                    <a:pt x="5136" y="3435"/>
                    <a:pt x="5293" y="3246"/>
                  </a:cubicBezTo>
                  <a:cubicBezTo>
                    <a:pt x="4474" y="1355"/>
                    <a:pt x="2584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43"/>
            <p:cNvSpPr/>
            <p:nvPr/>
          </p:nvSpPr>
          <p:spPr>
            <a:xfrm>
              <a:off x="-20179475" y="4229925"/>
              <a:ext cx="125275" cy="142575"/>
            </a:xfrm>
            <a:custGeom>
              <a:avLst/>
              <a:gdLst/>
              <a:ahLst/>
              <a:cxnLst/>
              <a:rect l="l" t="t" r="r" b="b"/>
              <a:pathLst>
                <a:path w="5011" h="5703" extrusionOk="0">
                  <a:moveTo>
                    <a:pt x="2521" y="693"/>
                  </a:moveTo>
                  <a:cubicBezTo>
                    <a:pt x="3120" y="693"/>
                    <a:pt x="3592" y="1166"/>
                    <a:pt x="3592" y="1764"/>
                  </a:cubicBezTo>
                  <a:cubicBezTo>
                    <a:pt x="3592" y="2300"/>
                    <a:pt x="3120" y="2836"/>
                    <a:pt x="2521" y="2836"/>
                  </a:cubicBezTo>
                  <a:cubicBezTo>
                    <a:pt x="1954" y="2836"/>
                    <a:pt x="1482" y="2363"/>
                    <a:pt x="1482" y="1764"/>
                  </a:cubicBezTo>
                  <a:cubicBezTo>
                    <a:pt x="1482" y="1166"/>
                    <a:pt x="1954" y="693"/>
                    <a:pt x="2521" y="693"/>
                  </a:cubicBezTo>
                  <a:close/>
                  <a:moveTo>
                    <a:pt x="1797" y="0"/>
                  </a:moveTo>
                  <a:cubicBezTo>
                    <a:pt x="883" y="0"/>
                    <a:pt x="95" y="693"/>
                    <a:pt x="64" y="1638"/>
                  </a:cubicBezTo>
                  <a:cubicBezTo>
                    <a:pt x="1" y="2363"/>
                    <a:pt x="253" y="2962"/>
                    <a:pt x="726" y="3497"/>
                  </a:cubicBezTo>
                  <a:cubicBezTo>
                    <a:pt x="1198" y="4001"/>
                    <a:pt x="1828" y="4285"/>
                    <a:pt x="2521" y="4285"/>
                  </a:cubicBezTo>
                  <a:cubicBezTo>
                    <a:pt x="2742" y="4285"/>
                    <a:pt x="2899" y="4442"/>
                    <a:pt x="2899" y="4631"/>
                  </a:cubicBezTo>
                  <a:cubicBezTo>
                    <a:pt x="2899" y="5230"/>
                    <a:pt x="3372" y="5702"/>
                    <a:pt x="3939" y="5702"/>
                  </a:cubicBezTo>
                  <a:cubicBezTo>
                    <a:pt x="4538" y="5702"/>
                    <a:pt x="5010" y="5230"/>
                    <a:pt x="5010" y="4631"/>
                  </a:cubicBezTo>
                  <a:lnTo>
                    <a:pt x="5010" y="3497"/>
                  </a:lnTo>
                  <a:cubicBezTo>
                    <a:pt x="4601" y="3340"/>
                    <a:pt x="4317" y="2899"/>
                    <a:pt x="4317" y="2458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43"/>
            <p:cNvSpPr/>
            <p:nvPr/>
          </p:nvSpPr>
          <p:spPr>
            <a:xfrm>
              <a:off x="-20125125" y="42637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25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4" name="Google Shape;7714;p43"/>
          <p:cNvGrpSpPr/>
          <p:nvPr/>
        </p:nvGrpSpPr>
        <p:grpSpPr>
          <a:xfrm>
            <a:off x="4392532" y="3034161"/>
            <a:ext cx="339198" cy="342294"/>
            <a:chOff x="-18271050" y="3333200"/>
            <a:chExt cx="304050" cy="306825"/>
          </a:xfrm>
        </p:grpSpPr>
        <p:sp>
          <p:nvSpPr>
            <p:cNvPr id="7715" name="Google Shape;7715;p43"/>
            <p:cNvSpPr/>
            <p:nvPr/>
          </p:nvSpPr>
          <p:spPr>
            <a:xfrm>
              <a:off x="-18271050" y="3407650"/>
              <a:ext cx="63025" cy="79575"/>
            </a:xfrm>
            <a:custGeom>
              <a:avLst/>
              <a:gdLst/>
              <a:ahLst/>
              <a:cxnLst/>
              <a:rect l="l" t="t" r="r" b="b"/>
              <a:pathLst>
                <a:path w="2521" h="3183" extrusionOk="0"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363"/>
                    <a:pt x="284" y="2867"/>
                    <a:pt x="694" y="3182"/>
                  </a:cubicBezTo>
                  <a:cubicBezTo>
                    <a:pt x="694" y="1733"/>
                    <a:pt x="1544" y="567"/>
                    <a:pt x="2521" y="158"/>
                  </a:cubicBezTo>
                  <a:cubicBezTo>
                    <a:pt x="2300" y="32"/>
                    <a:pt x="2048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43"/>
            <p:cNvSpPr/>
            <p:nvPr/>
          </p:nvSpPr>
          <p:spPr>
            <a:xfrm>
              <a:off x="-18030050" y="3406850"/>
              <a:ext cx="63050" cy="79575"/>
            </a:xfrm>
            <a:custGeom>
              <a:avLst/>
              <a:gdLst/>
              <a:ahLst/>
              <a:cxnLst/>
              <a:rect l="l" t="t" r="r" b="b"/>
              <a:pathLst>
                <a:path w="2522" h="3183" extrusionOk="0">
                  <a:moveTo>
                    <a:pt x="757" y="1"/>
                  </a:moveTo>
                  <a:cubicBezTo>
                    <a:pt x="474" y="1"/>
                    <a:pt x="253" y="64"/>
                    <a:pt x="1" y="158"/>
                  </a:cubicBezTo>
                  <a:cubicBezTo>
                    <a:pt x="978" y="568"/>
                    <a:pt x="1828" y="1733"/>
                    <a:pt x="1828" y="3183"/>
                  </a:cubicBezTo>
                  <a:cubicBezTo>
                    <a:pt x="2238" y="2868"/>
                    <a:pt x="2521" y="2332"/>
                    <a:pt x="2521" y="1765"/>
                  </a:cubicBezTo>
                  <a:cubicBezTo>
                    <a:pt x="2521" y="788"/>
                    <a:pt x="1734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43"/>
            <p:cNvSpPr/>
            <p:nvPr/>
          </p:nvSpPr>
          <p:spPr>
            <a:xfrm>
              <a:off x="-18136375" y="3549400"/>
              <a:ext cx="35475" cy="32325"/>
            </a:xfrm>
            <a:custGeom>
              <a:avLst/>
              <a:gdLst/>
              <a:ahLst/>
              <a:cxnLst/>
              <a:rect l="l" t="t" r="r" b="b"/>
              <a:pathLst>
                <a:path w="1419" h="1293" extrusionOk="0">
                  <a:moveTo>
                    <a:pt x="725" y="1"/>
                  </a:moveTo>
                  <a:cubicBezTo>
                    <a:pt x="347" y="1"/>
                    <a:pt x="95" y="222"/>
                    <a:pt x="1" y="600"/>
                  </a:cubicBezTo>
                  <a:lnTo>
                    <a:pt x="725" y="1293"/>
                  </a:lnTo>
                  <a:lnTo>
                    <a:pt x="1419" y="600"/>
                  </a:lnTo>
                  <a:cubicBezTo>
                    <a:pt x="1355" y="285"/>
                    <a:pt x="1072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43"/>
            <p:cNvSpPr/>
            <p:nvPr/>
          </p:nvSpPr>
          <p:spPr>
            <a:xfrm>
              <a:off x="-18233250" y="3423625"/>
              <a:ext cx="230800" cy="216400"/>
            </a:xfrm>
            <a:custGeom>
              <a:avLst/>
              <a:gdLst/>
              <a:ahLst/>
              <a:cxnLst/>
              <a:rect l="l" t="t" r="r" b="b"/>
              <a:pathLst>
                <a:path w="9232" h="8656" extrusionOk="0">
                  <a:moveTo>
                    <a:pt x="2427" y="2890"/>
                  </a:moveTo>
                  <a:cubicBezTo>
                    <a:pt x="2616" y="2890"/>
                    <a:pt x="2773" y="3047"/>
                    <a:pt x="2773" y="3268"/>
                  </a:cubicBezTo>
                  <a:cubicBezTo>
                    <a:pt x="2773" y="3457"/>
                    <a:pt x="2616" y="3614"/>
                    <a:pt x="2427" y="3614"/>
                  </a:cubicBezTo>
                  <a:cubicBezTo>
                    <a:pt x="2238" y="3614"/>
                    <a:pt x="2080" y="3457"/>
                    <a:pt x="2080" y="3268"/>
                  </a:cubicBezTo>
                  <a:cubicBezTo>
                    <a:pt x="2080" y="3047"/>
                    <a:pt x="2238" y="2890"/>
                    <a:pt x="2427" y="2890"/>
                  </a:cubicBezTo>
                  <a:close/>
                  <a:moveTo>
                    <a:pt x="6711" y="2890"/>
                  </a:moveTo>
                  <a:cubicBezTo>
                    <a:pt x="6900" y="2890"/>
                    <a:pt x="7089" y="3047"/>
                    <a:pt x="7089" y="3268"/>
                  </a:cubicBezTo>
                  <a:cubicBezTo>
                    <a:pt x="7058" y="3457"/>
                    <a:pt x="6900" y="3614"/>
                    <a:pt x="6711" y="3614"/>
                  </a:cubicBezTo>
                  <a:cubicBezTo>
                    <a:pt x="6522" y="3614"/>
                    <a:pt x="6365" y="3457"/>
                    <a:pt x="6365" y="3268"/>
                  </a:cubicBezTo>
                  <a:cubicBezTo>
                    <a:pt x="6365" y="3047"/>
                    <a:pt x="6522" y="2890"/>
                    <a:pt x="6711" y="2890"/>
                  </a:cubicBezTo>
                  <a:close/>
                  <a:moveTo>
                    <a:pt x="2066" y="0"/>
                  </a:moveTo>
                  <a:cubicBezTo>
                    <a:pt x="1647" y="0"/>
                    <a:pt x="1224" y="147"/>
                    <a:pt x="883" y="464"/>
                  </a:cubicBezTo>
                  <a:cubicBezTo>
                    <a:pt x="316" y="999"/>
                    <a:pt x="1" y="1724"/>
                    <a:pt x="1" y="2543"/>
                  </a:cubicBezTo>
                  <a:cubicBezTo>
                    <a:pt x="1" y="4528"/>
                    <a:pt x="1765" y="8308"/>
                    <a:pt x="4285" y="8655"/>
                  </a:cubicBezTo>
                  <a:lnTo>
                    <a:pt x="4285" y="6985"/>
                  </a:lnTo>
                  <a:lnTo>
                    <a:pt x="3372" y="6103"/>
                  </a:lnTo>
                  <a:lnTo>
                    <a:pt x="3340" y="6040"/>
                  </a:lnTo>
                  <a:cubicBezTo>
                    <a:pt x="3246" y="5977"/>
                    <a:pt x="3214" y="5883"/>
                    <a:pt x="3214" y="5820"/>
                  </a:cubicBezTo>
                  <a:cubicBezTo>
                    <a:pt x="3214" y="5032"/>
                    <a:pt x="3844" y="4402"/>
                    <a:pt x="4632" y="4402"/>
                  </a:cubicBezTo>
                  <a:cubicBezTo>
                    <a:pt x="5420" y="4402"/>
                    <a:pt x="6050" y="5032"/>
                    <a:pt x="6050" y="5820"/>
                  </a:cubicBezTo>
                  <a:cubicBezTo>
                    <a:pt x="6050" y="5883"/>
                    <a:pt x="6018" y="6009"/>
                    <a:pt x="5924" y="6040"/>
                  </a:cubicBezTo>
                  <a:lnTo>
                    <a:pt x="4947" y="6985"/>
                  </a:lnTo>
                  <a:lnTo>
                    <a:pt x="4947" y="8655"/>
                  </a:lnTo>
                  <a:cubicBezTo>
                    <a:pt x="7436" y="8340"/>
                    <a:pt x="9232" y="4559"/>
                    <a:pt x="9232" y="2543"/>
                  </a:cubicBezTo>
                  <a:cubicBezTo>
                    <a:pt x="9232" y="1724"/>
                    <a:pt x="8917" y="999"/>
                    <a:pt x="8349" y="464"/>
                  </a:cubicBezTo>
                  <a:cubicBezTo>
                    <a:pt x="7984" y="157"/>
                    <a:pt x="7553" y="14"/>
                    <a:pt x="7131" y="14"/>
                  </a:cubicBezTo>
                  <a:cubicBezTo>
                    <a:pt x="6425" y="14"/>
                    <a:pt x="5747" y="415"/>
                    <a:pt x="5451" y="1125"/>
                  </a:cubicBezTo>
                  <a:lnTo>
                    <a:pt x="5230" y="1755"/>
                  </a:lnTo>
                  <a:cubicBezTo>
                    <a:pt x="5104" y="2039"/>
                    <a:pt x="4852" y="2197"/>
                    <a:pt x="4600" y="2197"/>
                  </a:cubicBezTo>
                  <a:cubicBezTo>
                    <a:pt x="4317" y="2197"/>
                    <a:pt x="4033" y="2039"/>
                    <a:pt x="3970" y="1755"/>
                  </a:cubicBezTo>
                  <a:lnTo>
                    <a:pt x="3718" y="1125"/>
                  </a:lnTo>
                  <a:cubicBezTo>
                    <a:pt x="3461" y="414"/>
                    <a:pt x="2771" y="0"/>
                    <a:pt x="2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43"/>
            <p:cNvSpPr/>
            <p:nvPr/>
          </p:nvSpPr>
          <p:spPr>
            <a:xfrm>
              <a:off x="-18231675" y="3333200"/>
              <a:ext cx="220575" cy="125650"/>
            </a:xfrm>
            <a:custGeom>
              <a:avLst/>
              <a:gdLst/>
              <a:ahLst/>
              <a:cxnLst/>
              <a:rect l="l" t="t" r="r" b="b"/>
              <a:pathLst>
                <a:path w="8823" h="5026" extrusionOk="0">
                  <a:moveTo>
                    <a:pt x="3088" y="1088"/>
                  </a:moveTo>
                  <a:cubicBezTo>
                    <a:pt x="3277" y="1088"/>
                    <a:pt x="3435" y="1245"/>
                    <a:pt x="3435" y="1434"/>
                  </a:cubicBezTo>
                  <a:lnTo>
                    <a:pt x="3435" y="2159"/>
                  </a:lnTo>
                  <a:cubicBezTo>
                    <a:pt x="3435" y="2348"/>
                    <a:pt x="3277" y="2506"/>
                    <a:pt x="3088" y="2506"/>
                  </a:cubicBezTo>
                  <a:cubicBezTo>
                    <a:pt x="2868" y="2506"/>
                    <a:pt x="2710" y="2348"/>
                    <a:pt x="2710" y="2159"/>
                  </a:cubicBezTo>
                  <a:lnTo>
                    <a:pt x="2710" y="1434"/>
                  </a:lnTo>
                  <a:cubicBezTo>
                    <a:pt x="2710" y="1245"/>
                    <a:pt x="2868" y="1088"/>
                    <a:pt x="3088" y="1088"/>
                  </a:cubicBezTo>
                  <a:close/>
                  <a:moveTo>
                    <a:pt x="5955" y="1088"/>
                  </a:moveTo>
                  <a:cubicBezTo>
                    <a:pt x="6144" y="1088"/>
                    <a:pt x="6302" y="1245"/>
                    <a:pt x="6302" y="1434"/>
                  </a:cubicBezTo>
                  <a:lnTo>
                    <a:pt x="6302" y="2159"/>
                  </a:lnTo>
                  <a:cubicBezTo>
                    <a:pt x="6302" y="2348"/>
                    <a:pt x="6144" y="2506"/>
                    <a:pt x="5955" y="2506"/>
                  </a:cubicBezTo>
                  <a:cubicBezTo>
                    <a:pt x="5735" y="2506"/>
                    <a:pt x="5577" y="2348"/>
                    <a:pt x="5577" y="2159"/>
                  </a:cubicBezTo>
                  <a:lnTo>
                    <a:pt x="5577" y="1434"/>
                  </a:lnTo>
                  <a:cubicBezTo>
                    <a:pt x="5577" y="1245"/>
                    <a:pt x="5735" y="1088"/>
                    <a:pt x="5955" y="1088"/>
                  </a:cubicBezTo>
                  <a:close/>
                  <a:moveTo>
                    <a:pt x="4537" y="1781"/>
                  </a:moveTo>
                  <a:cubicBezTo>
                    <a:pt x="4726" y="1781"/>
                    <a:pt x="4884" y="1938"/>
                    <a:pt x="4884" y="2159"/>
                  </a:cubicBezTo>
                  <a:lnTo>
                    <a:pt x="4884" y="2852"/>
                  </a:lnTo>
                  <a:cubicBezTo>
                    <a:pt x="4884" y="3041"/>
                    <a:pt x="4726" y="3199"/>
                    <a:pt x="4537" y="3199"/>
                  </a:cubicBezTo>
                  <a:cubicBezTo>
                    <a:pt x="4317" y="3199"/>
                    <a:pt x="4159" y="3041"/>
                    <a:pt x="4159" y="2852"/>
                  </a:cubicBezTo>
                  <a:lnTo>
                    <a:pt x="4159" y="2159"/>
                  </a:lnTo>
                  <a:cubicBezTo>
                    <a:pt x="4159" y="1938"/>
                    <a:pt x="4317" y="1781"/>
                    <a:pt x="4537" y="1781"/>
                  </a:cubicBezTo>
                  <a:close/>
                  <a:moveTo>
                    <a:pt x="4427" y="1"/>
                  </a:moveTo>
                  <a:cubicBezTo>
                    <a:pt x="4372" y="1"/>
                    <a:pt x="4317" y="17"/>
                    <a:pt x="4254" y="48"/>
                  </a:cubicBezTo>
                  <a:lnTo>
                    <a:pt x="3655" y="395"/>
                  </a:lnTo>
                  <a:lnTo>
                    <a:pt x="2994" y="237"/>
                  </a:lnTo>
                  <a:cubicBezTo>
                    <a:pt x="2964" y="230"/>
                    <a:pt x="2934" y="226"/>
                    <a:pt x="2905" y="226"/>
                  </a:cubicBezTo>
                  <a:cubicBezTo>
                    <a:pt x="2810" y="226"/>
                    <a:pt x="2719" y="267"/>
                    <a:pt x="2647" y="363"/>
                  </a:cubicBezTo>
                  <a:lnTo>
                    <a:pt x="2175" y="836"/>
                  </a:lnTo>
                  <a:lnTo>
                    <a:pt x="1481" y="867"/>
                  </a:lnTo>
                  <a:cubicBezTo>
                    <a:pt x="1387" y="867"/>
                    <a:pt x="1261" y="962"/>
                    <a:pt x="1166" y="1088"/>
                  </a:cubicBezTo>
                  <a:lnTo>
                    <a:pt x="851" y="1655"/>
                  </a:lnTo>
                  <a:cubicBezTo>
                    <a:pt x="599" y="1749"/>
                    <a:pt x="127" y="1875"/>
                    <a:pt x="1" y="2096"/>
                  </a:cubicBezTo>
                  <a:cubicBezTo>
                    <a:pt x="851" y="2159"/>
                    <a:pt x="1450" y="2380"/>
                    <a:pt x="1922" y="2821"/>
                  </a:cubicBezTo>
                  <a:cubicBezTo>
                    <a:pt x="2994" y="2821"/>
                    <a:pt x="3907" y="3451"/>
                    <a:pt x="4285" y="4396"/>
                  </a:cubicBezTo>
                  <a:lnTo>
                    <a:pt x="4537" y="5026"/>
                  </a:lnTo>
                  <a:lnTo>
                    <a:pt x="4726" y="4396"/>
                  </a:lnTo>
                  <a:cubicBezTo>
                    <a:pt x="5104" y="3451"/>
                    <a:pt x="6018" y="2821"/>
                    <a:pt x="7058" y="2821"/>
                  </a:cubicBezTo>
                  <a:cubicBezTo>
                    <a:pt x="7486" y="2421"/>
                    <a:pt x="7992" y="2150"/>
                    <a:pt x="8623" y="2150"/>
                  </a:cubicBezTo>
                  <a:cubicBezTo>
                    <a:pt x="8688" y="2150"/>
                    <a:pt x="8754" y="2153"/>
                    <a:pt x="8822" y="2159"/>
                  </a:cubicBezTo>
                  <a:cubicBezTo>
                    <a:pt x="8791" y="2033"/>
                    <a:pt x="8696" y="1938"/>
                    <a:pt x="8633" y="1907"/>
                  </a:cubicBezTo>
                  <a:lnTo>
                    <a:pt x="8003" y="1655"/>
                  </a:lnTo>
                  <a:lnTo>
                    <a:pt x="7688" y="1088"/>
                  </a:lnTo>
                  <a:cubicBezTo>
                    <a:pt x="7656" y="962"/>
                    <a:pt x="7530" y="867"/>
                    <a:pt x="7373" y="867"/>
                  </a:cubicBezTo>
                  <a:lnTo>
                    <a:pt x="6711" y="836"/>
                  </a:lnTo>
                  <a:lnTo>
                    <a:pt x="6239" y="363"/>
                  </a:lnTo>
                  <a:cubicBezTo>
                    <a:pt x="6144" y="300"/>
                    <a:pt x="5987" y="237"/>
                    <a:pt x="5861" y="237"/>
                  </a:cubicBezTo>
                  <a:lnTo>
                    <a:pt x="5199" y="395"/>
                  </a:lnTo>
                  <a:lnTo>
                    <a:pt x="4600" y="48"/>
                  </a:lnTo>
                  <a:cubicBezTo>
                    <a:pt x="4537" y="17"/>
                    <a:pt x="4482" y="1"/>
                    <a:pt x="4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0" name="Google Shape;7720;p43"/>
          <p:cNvGrpSpPr/>
          <p:nvPr/>
        </p:nvGrpSpPr>
        <p:grpSpPr>
          <a:xfrm>
            <a:off x="4392965" y="3454379"/>
            <a:ext cx="338334" cy="338306"/>
            <a:chOff x="-18270275" y="3710875"/>
            <a:chExt cx="303275" cy="303250"/>
          </a:xfrm>
        </p:grpSpPr>
        <p:sp>
          <p:nvSpPr>
            <p:cNvPr id="7721" name="Google Shape;7721;p43"/>
            <p:cNvSpPr/>
            <p:nvPr/>
          </p:nvSpPr>
          <p:spPr>
            <a:xfrm>
              <a:off x="-18240325" y="3896975"/>
              <a:ext cx="59875" cy="71475"/>
            </a:xfrm>
            <a:custGeom>
              <a:avLst/>
              <a:gdLst/>
              <a:ahLst/>
              <a:cxnLst/>
              <a:rect l="l" t="t" r="r" b="b"/>
              <a:pathLst>
                <a:path w="2395" h="2859" extrusionOk="0">
                  <a:moveTo>
                    <a:pt x="1520" y="0"/>
                  </a:moveTo>
                  <a:cubicBezTo>
                    <a:pt x="1300" y="0"/>
                    <a:pt x="1085" y="84"/>
                    <a:pt x="945" y="244"/>
                  </a:cubicBezTo>
                  <a:lnTo>
                    <a:pt x="0" y="1189"/>
                  </a:lnTo>
                  <a:cubicBezTo>
                    <a:pt x="725" y="1220"/>
                    <a:pt x="1418" y="1567"/>
                    <a:pt x="1827" y="2165"/>
                  </a:cubicBezTo>
                  <a:cubicBezTo>
                    <a:pt x="1827" y="2165"/>
                    <a:pt x="2048" y="2386"/>
                    <a:pt x="2395" y="2859"/>
                  </a:cubicBezTo>
                  <a:cubicBezTo>
                    <a:pt x="2395" y="2670"/>
                    <a:pt x="2363" y="2512"/>
                    <a:pt x="2363" y="2354"/>
                  </a:cubicBezTo>
                  <a:lnTo>
                    <a:pt x="2363" y="811"/>
                  </a:lnTo>
                  <a:cubicBezTo>
                    <a:pt x="2363" y="496"/>
                    <a:pt x="2205" y="244"/>
                    <a:pt x="1890" y="86"/>
                  </a:cubicBezTo>
                  <a:cubicBezTo>
                    <a:pt x="1775" y="28"/>
                    <a:pt x="1647" y="0"/>
                    <a:pt x="1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43"/>
            <p:cNvSpPr/>
            <p:nvPr/>
          </p:nvSpPr>
          <p:spPr>
            <a:xfrm>
              <a:off x="-18254500" y="3765100"/>
              <a:ext cx="267800" cy="249025"/>
            </a:xfrm>
            <a:custGeom>
              <a:avLst/>
              <a:gdLst/>
              <a:ahLst/>
              <a:cxnLst/>
              <a:rect l="l" t="t" r="r" b="b"/>
              <a:pathLst>
                <a:path w="10712" h="9961" extrusionOk="0">
                  <a:moveTo>
                    <a:pt x="2583" y="2880"/>
                  </a:moveTo>
                  <a:cubicBezTo>
                    <a:pt x="2670" y="2880"/>
                    <a:pt x="2757" y="2919"/>
                    <a:pt x="2835" y="2998"/>
                  </a:cubicBezTo>
                  <a:lnTo>
                    <a:pt x="3560" y="3691"/>
                  </a:lnTo>
                  <a:cubicBezTo>
                    <a:pt x="3718" y="3849"/>
                    <a:pt x="3718" y="4038"/>
                    <a:pt x="3560" y="4195"/>
                  </a:cubicBezTo>
                  <a:cubicBezTo>
                    <a:pt x="3466" y="4290"/>
                    <a:pt x="3403" y="4321"/>
                    <a:pt x="3308" y="4321"/>
                  </a:cubicBezTo>
                  <a:cubicBezTo>
                    <a:pt x="3245" y="4321"/>
                    <a:pt x="3119" y="4290"/>
                    <a:pt x="3088" y="4195"/>
                  </a:cubicBezTo>
                  <a:lnTo>
                    <a:pt x="2363" y="3502"/>
                  </a:lnTo>
                  <a:cubicBezTo>
                    <a:pt x="2174" y="3345"/>
                    <a:pt x="2174" y="3093"/>
                    <a:pt x="2331" y="2998"/>
                  </a:cubicBezTo>
                  <a:cubicBezTo>
                    <a:pt x="2410" y="2919"/>
                    <a:pt x="2497" y="2880"/>
                    <a:pt x="2583" y="2880"/>
                  </a:cubicBezTo>
                  <a:close/>
                  <a:moveTo>
                    <a:pt x="8286" y="2880"/>
                  </a:moveTo>
                  <a:cubicBezTo>
                    <a:pt x="8372" y="2880"/>
                    <a:pt x="8459" y="2919"/>
                    <a:pt x="8538" y="2998"/>
                  </a:cubicBezTo>
                  <a:cubicBezTo>
                    <a:pt x="8695" y="3156"/>
                    <a:pt x="8695" y="3345"/>
                    <a:pt x="8538" y="3502"/>
                  </a:cubicBezTo>
                  <a:lnTo>
                    <a:pt x="7845" y="4195"/>
                  </a:lnTo>
                  <a:cubicBezTo>
                    <a:pt x="7750" y="4290"/>
                    <a:pt x="7687" y="4321"/>
                    <a:pt x="7593" y="4321"/>
                  </a:cubicBezTo>
                  <a:cubicBezTo>
                    <a:pt x="7530" y="4321"/>
                    <a:pt x="7404" y="4290"/>
                    <a:pt x="7372" y="4195"/>
                  </a:cubicBezTo>
                  <a:cubicBezTo>
                    <a:pt x="7183" y="4038"/>
                    <a:pt x="7183" y="3817"/>
                    <a:pt x="7341" y="3691"/>
                  </a:cubicBezTo>
                  <a:lnTo>
                    <a:pt x="8034" y="2998"/>
                  </a:lnTo>
                  <a:cubicBezTo>
                    <a:pt x="8113" y="2919"/>
                    <a:pt x="8199" y="2880"/>
                    <a:pt x="8286" y="2880"/>
                  </a:cubicBezTo>
                  <a:close/>
                  <a:moveTo>
                    <a:pt x="5272" y="0"/>
                  </a:moveTo>
                  <a:cubicBezTo>
                    <a:pt x="3911" y="0"/>
                    <a:pt x="2618" y="504"/>
                    <a:pt x="1607" y="1486"/>
                  </a:cubicBezTo>
                  <a:cubicBezTo>
                    <a:pt x="567" y="2526"/>
                    <a:pt x="0" y="3849"/>
                    <a:pt x="0" y="5361"/>
                  </a:cubicBezTo>
                  <a:lnTo>
                    <a:pt x="0" y="5897"/>
                  </a:lnTo>
                  <a:lnTo>
                    <a:pt x="977" y="4983"/>
                  </a:lnTo>
                  <a:cubicBezTo>
                    <a:pt x="1267" y="4693"/>
                    <a:pt x="1651" y="4534"/>
                    <a:pt x="2044" y="4534"/>
                  </a:cubicBezTo>
                  <a:cubicBezTo>
                    <a:pt x="2291" y="4534"/>
                    <a:pt x="2541" y="4597"/>
                    <a:pt x="2772" y="4731"/>
                  </a:cubicBezTo>
                  <a:cubicBezTo>
                    <a:pt x="3277" y="4983"/>
                    <a:pt x="3623" y="5519"/>
                    <a:pt x="3623" y="6086"/>
                  </a:cubicBezTo>
                  <a:lnTo>
                    <a:pt x="3623" y="7629"/>
                  </a:lnTo>
                  <a:cubicBezTo>
                    <a:pt x="3623" y="8575"/>
                    <a:pt x="4190" y="9709"/>
                    <a:pt x="5041" y="9961"/>
                  </a:cubicBezTo>
                  <a:lnTo>
                    <a:pt x="5041" y="8701"/>
                  </a:lnTo>
                  <a:lnTo>
                    <a:pt x="4411" y="7913"/>
                  </a:lnTo>
                  <a:cubicBezTo>
                    <a:pt x="4379" y="7818"/>
                    <a:pt x="4348" y="7755"/>
                    <a:pt x="4348" y="7661"/>
                  </a:cubicBezTo>
                  <a:cubicBezTo>
                    <a:pt x="4348" y="7062"/>
                    <a:pt x="4820" y="6590"/>
                    <a:pt x="5387" y="6590"/>
                  </a:cubicBezTo>
                  <a:cubicBezTo>
                    <a:pt x="5986" y="6590"/>
                    <a:pt x="6459" y="7062"/>
                    <a:pt x="6459" y="7661"/>
                  </a:cubicBezTo>
                  <a:cubicBezTo>
                    <a:pt x="6459" y="7755"/>
                    <a:pt x="6427" y="7818"/>
                    <a:pt x="6396" y="7913"/>
                  </a:cubicBezTo>
                  <a:lnTo>
                    <a:pt x="5765" y="8701"/>
                  </a:lnTo>
                  <a:lnTo>
                    <a:pt x="5765" y="9961"/>
                  </a:lnTo>
                  <a:cubicBezTo>
                    <a:pt x="6616" y="9709"/>
                    <a:pt x="7183" y="8575"/>
                    <a:pt x="7183" y="7629"/>
                  </a:cubicBezTo>
                  <a:lnTo>
                    <a:pt x="7183" y="6086"/>
                  </a:lnTo>
                  <a:cubicBezTo>
                    <a:pt x="7183" y="5519"/>
                    <a:pt x="7498" y="4983"/>
                    <a:pt x="8034" y="4731"/>
                  </a:cubicBezTo>
                  <a:cubicBezTo>
                    <a:pt x="8265" y="4597"/>
                    <a:pt x="8511" y="4534"/>
                    <a:pt x="8752" y="4534"/>
                  </a:cubicBezTo>
                  <a:cubicBezTo>
                    <a:pt x="9135" y="4534"/>
                    <a:pt x="9508" y="4693"/>
                    <a:pt x="9798" y="4983"/>
                  </a:cubicBezTo>
                  <a:lnTo>
                    <a:pt x="10712" y="5897"/>
                  </a:lnTo>
                  <a:lnTo>
                    <a:pt x="10712" y="5550"/>
                  </a:lnTo>
                  <a:cubicBezTo>
                    <a:pt x="10712" y="2557"/>
                    <a:pt x="8380" y="68"/>
                    <a:pt x="5513" y="5"/>
                  </a:cubicBezTo>
                  <a:cubicBezTo>
                    <a:pt x="5433" y="2"/>
                    <a:pt x="5352" y="0"/>
                    <a:pt x="52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43"/>
            <p:cNvSpPr/>
            <p:nvPr/>
          </p:nvSpPr>
          <p:spPr>
            <a:xfrm>
              <a:off x="-18057600" y="3896625"/>
              <a:ext cx="61450" cy="71825"/>
            </a:xfrm>
            <a:custGeom>
              <a:avLst/>
              <a:gdLst/>
              <a:ahLst/>
              <a:cxnLst/>
              <a:rect l="l" t="t" r="r" b="b"/>
              <a:pathLst>
                <a:path w="2458" h="2873" extrusionOk="0">
                  <a:moveTo>
                    <a:pt x="885" y="0"/>
                  </a:moveTo>
                  <a:cubicBezTo>
                    <a:pt x="760" y="0"/>
                    <a:pt x="630" y="32"/>
                    <a:pt x="504" y="100"/>
                  </a:cubicBezTo>
                  <a:cubicBezTo>
                    <a:pt x="252" y="258"/>
                    <a:pt x="32" y="510"/>
                    <a:pt x="32" y="825"/>
                  </a:cubicBezTo>
                  <a:lnTo>
                    <a:pt x="32" y="2368"/>
                  </a:lnTo>
                  <a:cubicBezTo>
                    <a:pt x="32" y="2526"/>
                    <a:pt x="32" y="2684"/>
                    <a:pt x="0" y="2873"/>
                  </a:cubicBezTo>
                  <a:lnTo>
                    <a:pt x="32" y="2841"/>
                  </a:lnTo>
                  <a:lnTo>
                    <a:pt x="567" y="2179"/>
                  </a:lnTo>
                  <a:cubicBezTo>
                    <a:pt x="630" y="2053"/>
                    <a:pt x="725" y="1959"/>
                    <a:pt x="819" y="1864"/>
                  </a:cubicBezTo>
                  <a:cubicBezTo>
                    <a:pt x="1260" y="1455"/>
                    <a:pt x="1828" y="1171"/>
                    <a:pt x="2458" y="1171"/>
                  </a:cubicBezTo>
                  <a:lnTo>
                    <a:pt x="1450" y="258"/>
                  </a:lnTo>
                  <a:cubicBezTo>
                    <a:pt x="1309" y="97"/>
                    <a:pt x="1104" y="0"/>
                    <a:pt x="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43"/>
            <p:cNvSpPr/>
            <p:nvPr/>
          </p:nvSpPr>
          <p:spPr>
            <a:xfrm>
              <a:off x="-18127700" y="3949125"/>
              <a:ext cx="18125" cy="16975"/>
            </a:xfrm>
            <a:custGeom>
              <a:avLst/>
              <a:gdLst/>
              <a:ahLst/>
              <a:cxnLst/>
              <a:rect l="l" t="t" r="r" b="b"/>
              <a:pathLst>
                <a:path w="725" h="679" extrusionOk="0">
                  <a:moveTo>
                    <a:pt x="351" y="1"/>
                  </a:moveTo>
                  <a:cubicBezTo>
                    <a:pt x="197" y="1"/>
                    <a:pt x="48" y="79"/>
                    <a:pt x="0" y="237"/>
                  </a:cubicBezTo>
                  <a:lnTo>
                    <a:pt x="378" y="678"/>
                  </a:lnTo>
                  <a:lnTo>
                    <a:pt x="725" y="237"/>
                  </a:lnTo>
                  <a:cubicBezTo>
                    <a:pt x="662" y="79"/>
                    <a:pt x="504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43"/>
            <p:cNvSpPr/>
            <p:nvPr/>
          </p:nvSpPr>
          <p:spPr>
            <a:xfrm>
              <a:off x="-18270275" y="3710875"/>
              <a:ext cx="107150" cy="98475"/>
            </a:xfrm>
            <a:custGeom>
              <a:avLst/>
              <a:gdLst/>
              <a:ahLst/>
              <a:cxnLst/>
              <a:rect l="l" t="t" r="r" b="b"/>
              <a:pathLst>
                <a:path w="4286" h="3939" extrusionOk="0">
                  <a:moveTo>
                    <a:pt x="347" y="0"/>
                  </a:moveTo>
                  <a:cubicBezTo>
                    <a:pt x="158" y="0"/>
                    <a:pt x="32" y="189"/>
                    <a:pt x="32" y="379"/>
                  </a:cubicBezTo>
                  <a:lnTo>
                    <a:pt x="1" y="1103"/>
                  </a:lnTo>
                  <a:cubicBezTo>
                    <a:pt x="1" y="2174"/>
                    <a:pt x="474" y="3214"/>
                    <a:pt x="1230" y="3939"/>
                  </a:cubicBezTo>
                  <a:cubicBezTo>
                    <a:pt x="1387" y="3655"/>
                    <a:pt x="1576" y="3403"/>
                    <a:pt x="1860" y="3182"/>
                  </a:cubicBezTo>
                  <a:cubicBezTo>
                    <a:pt x="2553" y="2521"/>
                    <a:pt x="3403" y="2017"/>
                    <a:pt x="4286" y="1733"/>
                  </a:cubicBezTo>
                  <a:cubicBezTo>
                    <a:pt x="3593" y="694"/>
                    <a:pt x="2364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43"/>
            <p:cNvSpPr/>
            <p:nvPr/>
          </p:nvSpPr>
          <p:spPr>
            <a:xfrm>
              <a:off x="-18074925" y="3710875"/>
              <a:ext cx="107925" cy="99275"/>
            </a:xfrm>
            <a:custGeom>
              <a:avLst/>
              <a:gdLst/>
              <a:ahLst/>
              <a:cxnLst/>
              <a:rect l="l" t="t" r="r" b="b"/>
              <a:pathLst>
                <a:path w="4317" h="3971" extrusionOk="0">
                  <a:moveTo>
                    <a:pt x="3245" y="0"/>
                  </a:moveTo>
                  <a:cubicBezTo>
                    <a:pt x="1953" y="0"/>
                    <a:pt x="725" y="662"/>
                    <a:pt x="0" y="1733"/>
                  </a:cubicBezTo>
                  <a:cubicBezTo>
                    <a:pt x="1197" y="2111"/>
                    <a:pt x="2269" y="2899"/>
                    <a:pt x="3056" y="3970"/>
                  </a:cubicBezTo>
                  <a:cubicBezTo>
                    <a:pt x="3844" y="3214"/>
                    <a:pt x="4316" y="2206"/>
                    <a:pt x="4316" y="1103"/>
                  </a:cubicBezTo>
                  <a:lnTo>
                    <a:pt x="4316" y="379"/>
                  </a:lnTo>
                  <a:cubicBezTo>
                    <a:pt x="4316" y="189"/>
                    <a:pt x="4159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7" name="Google Shape;7727;p43"/>
          <p:cNvGrpSpPr/>
          <p:nvPr/>
        </p:nvGrpSpPr>
        <p:grpSpPr>
          <a:xfrm>
            <a:off x="4433391" y="3872032"/>
            <a:ext cx="257480" cy="338334"/>
            <a:chOff x="-18234025" y="4084200"/>
            <a:chExt cx="230800" cy="303275"/>
          </a:xfrm>
        </p:grpSpPr>
        <p:sp>
          <p:nvSpPr>
            <p:cNvPr id="7728" name="Google Shape;7728;p43"/>
            <p:cNvSpPr/>
            <p:nvPr/>
          </p:nvSpPr>
          <p:spPr>
            <a:xfrm>
              <a:off x="-18234025" y="4246450"/>
              <a:ext cx="230800" cy="141025"/>
            </a:xfrm>
            <a:custGeom>
              <a:avLst/>
              <a:gdLst/>
              <a:ahLst/>
              <a:cxnLst/>
              <a:rect l="l" t="t" r="r" b="b"/>
              <a:pathLst>
                <a:path w="9232" h="5641" extrusionOk="0">
                  <a:moveTo>
                    <a:pt x="1796" y="1"/>
                  </a:moveTo>
                  <a:lnTo>
                    <a:pt x="0" y="851"/>
                  </a:lnTo>
                  <a:cubicBezTo>
                    <a:pt x="221" y="3687"/>
                    <a:pt x="2048" y="5640"/>
                    <a:pt x="4631" y="5640"/>
                  </a:cubicBezTo>
                  <a:cubicBezTo>
                    <a:pt x="7183" y="5640"/>
                    <a:pt x="9042" y="3687"/>
                    <a:pt x="9231" y="851"/>
                  </a:cubicBezTo>
                  <a:lnTo>
                    <a:pt x="7467" y="1"/>
                  </a:lnTo>
                  <a:lnTo>
                    <a:pt x="6207" y="631"/>
                  </a:lnTo>
                  <a:cubicBezTo>
                    <a:pt x="6144" y="647"/>
                    <a:pt x="6081" y="654"/>
                    <a:pt x="6025" y="654"/>
                  </a:cubicBezTo>
                  <a:cubicBezTo>
                    <a:pt x="5970" y="654"/>
                    <a:pt x="5923" y="647"/>
                    <a:pt x="5892" y="631"/>
                  </a:cubicBezTo>
                  <a:lnTo>
                    <a:pt x="4631" y="1"/>
                  </a:lnTo>
                  <a:lnTo>
                    <a:pt x="3371" y="631"/>
                  </a:lnTo>
                  <a:cubicBezTo>
                    <a:pt x="3308" y="647"/>
                    <a:pt x="3245" y="654"/>
                    <a:pt x="3190" y="654"/>
                  </a:cubicBezTo>
                  <a:cubicBezTo>
                    <a:pt x="3135" y="654"/>
                    <a:pt x="3088" y="647"/>
                    <a:pt x="3056" y="631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43"/>
            <p:cNvSpPr/>
            <p:nvPr/>
          </p:nvSpPr>
          <p:spPr>
            <a:xfrm>
              <a:off x="-18200175" y="4156675"/>
              <a:ext cx="161500" cy="87450"/>
            </a:xfrm>
            <a:custGeom>
              <a:avLst/>
              <a:gdLst/>
              <a:ahLst/>
              <a:cxnLst/>
              <a:rect l="l" t="t" r="r" b="b"/>
              <a:pathLst>
                <a:path w="6460" h="3498" extrusionOk="0">
                  <a:moveTo>
                    <a:pt x="2206" y="1040"/>
                  </a:moveTo>
                  <a:cubicBezTo>
                    <a:pt x="2395" y="1040"/>
                    <a:pt x="2553" y="1197"/>
                    <a:pt x="2553" y="1386"/>
                  </a:cubicBezTo>
                  <a:cubicBezTo>
                    <a:pt x="2553" y="1575"/>
                    <a:pt x="2395" y="1733"/>
                    <a:pt x="2206" y="1733"/>
                  </a:cubicBezTo>
                  <a:cubicBezTo>
                    <a:pt x="2017" y="1733"/>
                    <a:pt x="1860" y="1575"/>
                    <a:pt x="1860" y="1386"/>
                  </a:cubicBezTo>
                  <a:cubicBezTo>
                    <a:pt x="1860" y="1197"/>
                    <a:pt x="2017" y="1040"/>
                    <a:pt x="2206" y="1040"/>
                  </a:cubicBezTo>
                  <a:close/>
                  <a:moveTo>
                    <a:pt x="4317" y="1040"/>
                  </a:moveTo>
                  <a:cubicBezTo>
                    <a:pt x="4538" y="1040"/>
                    <a:pt x="4695" y="1197"/>
                    <a:pt x="4695" y="1386"/>
                  </a:cubicBezTo>
                  <a:cubicBezTo>
                    <a:pt x="4695" y="1575"/>
                    <a:pt x="4538" y="1733"/>
                    <a:pt x="4317" y="1733"/>
                  </a:cubicBezTo>
                  <a:cubicBezTo>
                    <a:pt x="4128" y="1733"/>
                    <a:pt x="3971" y="1575"/>
                    <a:pt x="3971" y="1386"/>
                  </a:cubicBezTo>
                  <a:cubicBezTo>
                    <a:pt x="3971" y="1197"/>
                    <a:pt x="4128" y="1040"/>
                    <a:pt x="4317" y="1040"/>
                  </a:cubicBezTo>
                  <a:close/>
                  <a:moveTo>
                    <a:pt x="1765" y="0"/>
                  </a:moveTo>
                  <a:lnTo>
                    <a:pt x="284" y="504"/>
                  </a:lnTo>
                  <a:cubicBezTo>
                    <a:pt x="127" y="914"/>
                    <a:pt x="1" y="1355"/>
                    <a:pt x="1" y="1764"/>
                  </a:cubicBezTo>
                  <a:cubicBezTo>
                    <a:pt x="1" y="2174"/>
                    <a:pt x="64" y="2521"/>
                    <a:pt x="190" y="2867"/>
                  </a:cubicBezTo>
                  <a:cubicBezTo>
                    <a:pt x="253" y="2851"/>
                    <a:pt x="300" y="2843"/>
                    <a:pt x="347" y="2843"/>
                  </a:cubicBezTo>
                  <a:cubicBezTo>
                    <a:pt x="395" y="2843"/>
                    <a:pt x="442" y="2851"/>
                    <a:pt x="505" y="2867"/>
                  </a:cubicBezTo>
                  <a:lnTo>
                    <a:pt x="1765" y="3497"/>
                  </a:lnTo>
                  <a:lnTo>
                    <a:pt x="2836" y="2962"/>
                  </a:lnTo>
                  <a:lnTo>
                    <a:pt x="2836" y="2458"/>
                  </a:lnTo>
                  <a:cubicBezTo>
                    <a:pt x="2836" y="2237"/>
                    <a:pt x="2994" y="2079"/>
                    <a:pt x="3183" y="2079"/>
                  </a:cubicBezTo>
                  <a:cubicBezTo>
                    <a:pt x="3403" y="2079"/>
                    <a:pt x="3561" y="2237"/>
                    <a:pt x="3561" y="2458"/>
                  </a:cubicBezTo>
                  <a:lnTo>
                    <a:pt x="3561" y="2962"/>
                  </a:lnTo>
                  <a:lnTo>
                    <a:pt x="4695" y="3497"/>
                  </a:lnTo>
                  <a:lnTo>
                    <a:pt x="5955" y="2867"/>
                  </a:lnTo>
                  <a:cubicBezTo>
                    <a:pt x="6003" y="2851"/>
                    <a:pt x="6050" y="2843"/>
                    <a:pt x="6101" y="2843"/>
                  </a:cubicBezTo>
                  <a:cubicBezTo>
                    <a:pt x="6152" y="2843"/>
                    <a:pt x="6207" y="2851"/>
                    <a:pt x="6270" y="2867"/>
                  </a:cubicBezTo>
                  <a:cubicBezTo>
                    <a:pt x="6365" y="2521"/>
                    <a:pt x="6459" y="2174"/>
                    <a:pt x="6459" y="1764"/>
                  </a:cubicBezTo>
                  <a:cubicBezTo>
                    <a:pt x="6459" y="1323"/>
                    <a:pt x="6365" y="914"/>
                    <a:pt x="6176" y="504"/>
                  </a:cubicBezTo>
                  <a:lnTo>
                    <a:pt x="4695" y="0"/>
                  </a:lnTo>
                  <a:lnTo>
                    <a:pt x="3372" y="630"/>
                  </a:lnTo>
                  <a:cubicBezTo>
                    <a:pt x="3325" y="646"/>
                    <a:pt x="3270" y="654"/>
                    <a:pt x="3214" y="654"/>
                  </a:cubicBezTo>
                  <a:cubicBezTo>
                    <a:pt x="3159" y="654"/>
                    <a:pt x="3104" y="646"/>
                    <a:pt x="3057" y="630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43"/>
            <p:cNvSpPr/>
            <p:nvPr/>
          </p:nvSpPr>
          <p:spPr>
            <a:xfrm>
              <a:off x="-18211200" y="4084200"/>
              <a:ext cx="185125" cy="71700"/>
            </a:xfrm>
            <a:custGeom>
              <a:avLst/>
              <a:gdLst/>
              <a:ahLst/>
              <a:cxnLst/>
              <a:rect l="l" t="t" r="r" b="b"/>
              <a:pathLst>
                <a:path w="7405" h="2868" extrusionOk="0">
                  <a:moveTo>
                    <a:pt x="3718" y="1"/>
                  </a:moveTo>
                  <a:cubicBezTo>
                    <a:pt x="2301" y="1"/>
                    <a:pt x="914" y="1040"/>
                    <a:pt x="1" y="2868"/>
                  </a:cubicBezTo>
                  <a:lnTo>
                    <a:pt x="2175" y="2143"/>
                  </a:lnTo>
                  <a:cubicBezTo>
                    <a:pt x="2206" y="2127"/>
                    <a:pt x="2246" y="2119"/>
                    <a:pt x="2293" y="2119"/>
                  </a:cubicBezTo>
                  <a:cubicBezTo>
                    <a:pt x="2340" y="2119"/>
                    <a:pt x="2395" y="2127"/>
                    <a:pt x="2458" y="2143"/>
                  </a:cubicBezTo>
                  <a:lnTo>
                    <a:pt x="3718" y="2773"/>
                  </a:lnTo>
                  <a:lnTo>
                    <a:pt x="4979" y="2143"/>
                  </a:lnTo>
                  <a:cubicBezTo>
                    <a:pt x="5010" y="2127"/>
                    <a:pt x="5057" y="2119"/>
                    <a:pt x="5105" y="2119"/>
                  </a:cubicBezTo>
                  <a:cubicBezTo>
                    <a:pt x="5152" y="2119"/>
                    <a:pt x="5199" y="2127"/>
                    <a:pt x="5231" y="2143"/>
                  </a:cubicBezTo>
                  <a:lnTo>
                    <a:pt x="7404" y="2868"/>
                  </a:lnTo>
                  <a:cubicBezTo>
                    <a:pt x="6491" y="1040"/>
                    <a:pt x="513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1" name="Google Shape;7731;p43"/>
          <p:cNvGrpSpPr/>
          <p:nvPr/>
        </p:nvGrpSpPr>
        <p:grpSpPr>
          <a:xfrm>
            <a:off x="6482160" y="3035277"/>
            <a:ext cx="339198" cy="340063"/>
            <a:chOff x="-16419350" y="3308400"/>
            <a:chExt cx="304050" cy="304825"/>
          </a:xfrm>
        </p:grpSpPr>
        <p:sp>
          <p:nvSpPr>
            <p:cNvPr id="7732" name="Google Shape;7732;p43"/>
            <p:cNvSpPr/>
            <p:nvPr/>
          </p:nvSpPr>
          <p:spPr>
            <a:xfrm>
              <a:off x="-16222450" y="3344625"/>
              <a:ext cx="53600" cy="67775"/>
            </a:xfrm>
            <a:custGeom>
              <a:avLst/>
              <a:gdLst/>
              <a:ahLst/>
              <a:cxnLst/>
              <a:rect l="l" t="t" r="r" b="b"/>
              <a:pathLst>
                <a:path w="2144" h="2711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76"/>
                    <a:pt x="284" y="1954"/>
                    <a:pt x="725" y="2112"/>
                  </a:cubicBezTo>
                  <a:lnTo>
                    <a:pt x="725" y="2710"/>
                  </a:lnTo>
                  <a:cubicBezTo>
                    <a:pt x="946" y="2584"/>
                    <a:pt x="1198" y="2521"/>
                    <a:pt x="1419" y="2427"/>
                  </a:cubicBezTo>
                  <a:lnTo>
                    <a:pt x="1419" y="2080"/>
                  </a:lnTo>
                  <a:cubicBezTo>
                    <a:pt x="1860" y="1923"/>
                    <a:pt x="2143" y="1544"/>
                    <a:pt x="2143" y="1072"/>
                  </a:cubicBezTo>
                  <a:cubicBezTo>
                    <a:pt x="2143" y="473"/>
                    <a:pt x="167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43"/>
            <p:cNvSpPr/>
            <p:nvPr/>
          </p:nvSpPr>
          <p:spPr>
            <a:xfrm>
              <a:off x="-16365000" y="3346200"/>
              <a:ext cx="52800" cy="66975"/>
            </a:xfrm>
            <a:custGeom>
              <a:avLst/>
              <a:gdLst/>
              <a:ahLst/>
              <a:cxnLst/>
              <a:rect l="l" t="t" r="r" b="b"/>
              <a:pathLst>
                <a:path w="2112" h="2679" extrusionOk="0">
                  <a:moveTo>
                    <a:pt x="1072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13"/>
                    <a:pt x="284" y="1891"/>
                    <a:pt x="694" y="2049"/>
                  </a:cubicBezTo>
                  <a:lnTo>
                    <a:pt x="694" y="2395"/>
                  </a:lnTo>
                  <a:cubicBezTo>
                    <a:pt x="946" y="2490"/>
                    <a:pt x="1166" y="2553"/>
                    <a:pt x="1418" y="2679"/>
                  </a:cubicBezTo>
                  <a:lnTo>
                    <a:pt x="1418" y="2080"/>
                  </a:lnTo>
                  <a:cubicBezTo>
                    <a:pt x="1859" y="1923"/>
                    <a:pt x="2111" y="1544"/>
                    <a:pt x="2111" y="1072"/>
                  </a:cubicBezTo>
                  <a:cubicBezTo>
                    <a:pt x="2111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43"/>
            <p:cNvSpPr/>
            <p:nvPr/>
          </p:nvSpPr>
          <p:spPr>
            <a:xfrm>
              <a:off x="-16419350" y="3417100"/>
              <a:ext cx="142575" cy="160700"/>
            </a:xfrm>
            <a:custGeom>
              <a:avLst/>
              <a:gdLst/>
              <a:ahLst/>
              <a:cxnLst/>
              <a:rect l="l" t="t" r="r" b="b"/>
              <a:pathLst>
                <a:path w="5703" h="642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4033"/>
                    <a:pt x="2395" y="6427"/>
                    <a:pt x="5356" y="6427"/>
                  </a:cubicBezTo>
                  <a:lnTo>
                    <a:pt x="5703" y="6427"/>
                  </a:lnTo>
                  <a:lnTo>
                    <a:pt x="5703" y="4001"/>
                  </a:lnTo>
                  <a:cubicBezTo>
                    <a:pt x="5703" y="2773"/>
                    <a:pt x="5073" y="1575"/>
                    <a:pt x="4065" y="914"/>
                  </a:cubicBezTo>
                  <a:cubicBezTo>
                    <a:pt x="3277" y="378"/>
                    <a:pt x="2206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43"/>
            <p:cNvSpPr/>
            <p:nvPr/>
          </p:nvSpPr>
          <p:spPr>
            <a:xfrm>
              <a:off x="-16258675" y="3417100"/>
              <a:ext cx="143375" cy="161475"/>
            </a:xfrm>
            <a:custGeom>
              <a:avLst/>
              <a:gdLst/>
              <a:ahLst/>
              <a:cxnLst/>
              <a:rect l="l" t="t" r="r" b="b"/>
              <a:pathLst>
                <a:path w="5735" h="6459" extrusionOk="0">
                  <a:moveTo>
                    <a:pt x="4632" y="0"/>
                  </a:moveTo>
                  <a:cubicBezTo>
                    <a:pt x="3529" y="0"/>
                    <a:pt x="2521" y="347"/>
                    <a:pt x="1702" y="914"/>
                  </a:cubicBezTo>
                  <a:cubicBezTo>
                    <a:pt x="631" y="1575"/>
                    <a:pt x="1" y="2773"/>
                    <a:pt x="1" y="4033"/>
                  </a:cubicBezTo>
                  <a:lnTo>
                    <a:pt x="1" y="6459"/>
                  </a:lnTo>
                  <a:lnTo>
                    <a:pt x="347" y="6459"/>
                  </a:lnTo>
                  <a:cubicBezTo>
                    <a:pt x="3309" y="6459"/>
                    <a:pt x="5703" y="4064"/>
                    <a:pt x="5703" y="1103"/>
                  </a:cubicBezTo>
                  <a:lnTo>
                    <a:pt x="5703" y="410"/>
                  </a:lnTo>
                  <a:cubicBezTo>
                    <a:pt x="5735" y="158"/>
                    <a:pt x="5577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43"/>
            <p:cNvSpPr/>
            <p:nvPr/>
          </p:nvSpPr>
          <p:spPr>
            <a:xfrm>
              <a:off x="-16310650" y="3308400"/>
              <a:ext cx="86650" cy="155975"/>
            </a:xfrm>
            <a:custGeom>
              <a:avLst/>
              <a:gdLst/>
              <a:ahLst/>
              <a:cxnLst/>
              <a:rect l="l" t="t" r="r" b="b"/>
              <a:pathLst>
                <a:path w="3466" h="6239" extrusionOk="0">
                  <a:moveTo>
                    <a:pt x="1733" y="1"/>
                  </a:moveTo>
                  <a:cubicBezTo>
                    <a:pt x="1134" y="1"/>
                    <a:pt x="662" y="473"/>
                    <a:pt x="662" y="1040"/>
                  </a:cubicBezTo>
                  <a:cubicBezTo>
                    <a:pt x="662" y="1513"/>
                    <a:pt x="977" y="1922"/>
                    <a:pt x="1355" y="2080"/>
                  </a:cubicBezTo>
                  <a:lnTo>
                    <a:pt x="1355" y="3088"/>
                  </a:lnTo>
                  <a:cubicBezTo>
                    <a:pt x="1103" y="3340"/>
                    <a:pt x="504" y="3844"/>
                    <a:pt x="0" y="4600"/>
                  </a:cubicBezTo>
                  <a:cubicBezTo>
                    <a:pt x="662" y="5041"/>
                    <a:pt x="1260" y="5577"/>
                    <a:pt x="1733" y="6238"/>
                  </a:cubicBezTo>
                  <a:cubicBezTo>
                    <a:pt x="2206" y="5577"/>
                    <a:pt x="2773" y="5041"/>
                    <a:pt x="3466" y="4600"/>
                  </a:cubicBezTo>
                  <a:cubicBezTo>
                    <a:pt x="2930" y="3844"/>
                    <a:pt x="2363" y="3340"/>
                    <a:pt x="2080" y="3088"/>
                  </a:cubicBezTo>
                  <a:lnTo>
                    <a:pt x="2080" y="2080"/>
                  </a:lnTo>
                  <a:cubicBezTo>
                    <a:pt x="2521" y="1922"/>
                    <a:pt x="2773" y="1513"/>
                    <a:pt x="2773" y="1040"/>
                  </a:cubicBezTo>
                  <a:cubicBezTo>
                    <a:pt x="2773" y="473"/>
                    <a:pt x="230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43"/>
            <p:cNvSpPr/>
            <p:nvPr/>
          </p:nvSpPr>
          <p:spPr>
            <a:xfrm>
              <a:off x="-16327975" y="3589575"/>
              <a:ext cx="51200" cy="23650"/>
            </a:xfrm>
            <a:custGeom>
              <a:avLst/>
              <a:gdLst/>
              <a:ahLst/>
              <a:cxnLst/>
              <a:rect l="l" t="t" r="r" b="b"/>
              <a:pathLst>
                <a:path w="2048" h="946" extrusionOk="0">
                  <a:moveTo>
                    <a:pt x="0" y="1"/>
                  </a:moveTo>
                  <a:lnTo>
                    <a:pt x="0" y="1"/>
                  </a:lnTo>
                  <a:cubicBezTo>
                    <a:pt x="221" y="536"/>
                    <a:pt x="725" y="946"/>
                    <a:pt x="1355" y="946"/>
                  </a:cubicBezTo>
                  <a:lnTo>
                    <a:pt x="1481" y="946"/>
                  </a:lnTo>
                  <a:cubicBezTo>
                    <a:pt x="1827" y="914"/>
                    <a:pt x="2048" y="631"/>
                    <a:pt x="2048" y="316"/>
                  </a:cubicBezTo>
                  <a:lnTo>
                    <a:pt x="2048" y="253"/>
                  </a:lnTo>
                  <a:lnTo>
                    <a:pt x="1701" y="253"/>
                  </a:lnTo>
                  <a:cubicBezTo>
                    <a:pt x="1103" y="253"/>
                    <a:pt x="567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43"/>
            <p:cNvSpPr/>
            <p:nvPr/>
          </p:nvSpPr>
          <p:spPr>
            <a:xfrm>
              <a:off x="-16258675" y="3589575"/>
              <a:ext cx="51225" cy="23650"/>
            </a:xfrm>
            <a:custGeom>
              <a:avLst/>
              <a:gdLst/>
              <a:ahLst/>
              <a:cxnLst/>
              <a:rect l="l" t="t" r="r" b="b"/>
              <a:pathLst>
                <a:path w="2049" h="946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481" y="158"/>
                    <a:pt x="946" y="253"/>
                    <a:pt x="347" y="253"/>
                  </a:cubicBezTo>
                  <a:lnTo>
                    <a:pt x="1" y="253"/>
                  </a:lnTo>
                  <a:cubicBezTo>
                    <a:pt x="1" y="631"/>
                    <a:pt x="284" y="946"/>
                    <a:pt x="662" y="946"/>
                  </a:cubicBezTo>
                  <a:lnTo>
                    <a:pt x="694" y="946"/>
                  </a:lnTo>
                  <a:cubicBezTo>
                    <a:pt x="1324" y="946"/>
                    <a:pt x="1859" y="568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9" name="Google Shape;7739;p43"/>
          <p:cNvGrpSpPr/>
          <p:nvPr/>
        </p:nvGrpSpPr>
        <p:grpSpPr>
          <a:xfrm>
            <a:off x="6502381" y="3452596"/>
            <a:ext cx="298758" cy="341876"/>
            <a:chOff x="-16401225" y="3683275"/>
            <a:chExt cx="267800" cy="306450"/>
          </a:xfrm>
        </p:grpSpPr>
        <p:sp>
          <p:nvSpPr>
            <p:cNvPr id="7740" name="Google Shape;7740;p43"/>
            <p:cNvSpPr/>
            <p:nvPr/>
          </p:nvSpPr>
          <p:spPr>
            <a:xfrm>
              <a:off x="-16257875" y="3826650"/>
              <a:ext cx="70900" cy="72500"/>
            </a:xfrm>
            <a:custGeom>
              <a:avLst/>
              <a:gdLst/>
              <a:ahLst/>
              <a:cxnLst/>
              <a:rect l="l" t="t" r="r" b="b"/>
              <a:pathLst>
                <a:path w="2836" h="2900" extrusionOk="0">
                  <a:moveTo>
                    <a:pt x="567" y="1"/>
                  </a:moveTo>
                  <a:cubicBezTo>
                    <a:pt x="630" y="158"/>
                    <a:pt x="725" y="347"/>
                    <a:pt x="725" y="568"/>
                  </a:cubicBezTo>
                  <a:cubicBezTo>
                    <a:pt x="725" y="631"/>
                    <a:pt x="662" y="725"/>
                    <a:pt x="630" y="788"/>
                  </a:cubicBezTo>
                  <a:lnTo>
                    <a:pt x="0" y="1576"/>
                  </a:lnTo>
                  <a:cubicBezTo>
                    <a:pt x="32" y="2332"/>
                    <a:pt x="662" y="2899"/>
                    <a:pt x="1418" y="2899"/>
                  </a:cubicBezTo>
                  <a:cubicBezTo>
                    <a:pt x="2205" y="2899"/>
                    <a:pt x="2836" y="2269"/>
                    <a:pt x="2836" y="1481"/>
                  </a:cubicBezTo>
                  <a:cubicBezTo>
                    <a:pt x="2836" y="631"/>
                    <a:pt x="22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43"/>
            <p:cNvSpPr/>
            <p:nvPr/>
          </p:nvSpPr>
          <p:spPr>
            <a:xfrm>
              <a:off x="-16275200" y="3832375"/>
              <a:ext cx="16550" cy="16350"/>
            </a:xfrm>
            <a:custGeom>
              <a:avLst/>
              <a:gdLst/>
              <a:ahLst/>
              <a:cxnLst/>
              <a:rect l="l" t="t" r="r" b="b"/>
              <a:pathLst>
                <a:path w="662" h="654" extrusionOk="0">
                  <a:moveTo>
                    <a:pt x="319" y="0"/>
                  </a:moveTo>
                  <a:cubicBezTo>
                    <a:pt x="173" y="0"/>
                    <a:pt x="32" y="71"/>
                    <a:pt x="0" y="213"/>
                  </a:cubicBezTo>
                  <a:lnTo>
                    <a:pt x="347" y="654"/>
                  </a:lnTo>
                  <a:lnTo>
                    <a:pt x="662" y="213"/>
                  </a:lnTo>
                  <a:cubicBezTo>
                    <a:pt x="614" y="71"/>
                    <a:pt x="465" y="0"/>
                    <a:pt x="3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43"/>
            <p:cNvSpPr/>
            <p:nvPr/>
          </p:nvSpPr>
          <p:spPr>
            <a:xfrm>
              <a:off x="-16347675" y="38258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cubicBezTo>
                    <a:pt x="1" y="2205"/>
                    <a:pt x="631" y="2836"/>
                    <a:pt x="1418" y="2836"/>
                  </a:cubicBezTo>
                  <a:cubicBezTo>
                    <a:pt x="2174" y="2836"/>
                    <a:pt x="2773" y="2237"/>
                    <a:pt x="2836" y="1544"/>
                  </a:cubicBezTo>
                  <a:lnTo>
                    <a:pt x="2206" y="788"/>
                  </a:lnTo>
                  <a:cubicBezTo>
                    <a:pt x="2174" y="725"/>
                    <a:pt x="2143" y="630"/>
                    <a:pt x="2143" y="536"/>
                  </a:cubicBezTo>
                  <a:cubicBezTo>
                    <a:pt x="2143" y="347"/>
                    <a:pt x="2174" y="158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43"/>
            <p:cNvSpPr/>
            <p:nvPr/>
          </p:nvSpPr>
          <p:spPr>
            <a:xfrm>
              <a:off x="-16338225" y="3907775"/>
              <a:ext cx="35475" cy="81950"/>
            </a:xfrm>
            <a:custGeom>
              <a:avLst/>
              <a:gdLst/>
              <a:ahLst/>
              <a:cxnLst/>
              <a:rect l="l" t="t" r="r" b="b"/>
              <a:pathLst>
                <a:path w="1419" h="3278" extrusionOk="0">
                  <a:moveTo>
                    <a:pt x="1" y="1"/>
                  </a:moveTo>
                  <a:lnTo>
                    <a:pt x="1" y="1796"/>
                  </a:lnTo>
                  <a:cubicBezTo>
                    <a:pt x="1" y="2206"/>
                    <a:pt x="158" y="2553"/>
                    <a:pt x="410" y="2836"/>
                  </a:cubicBezTo>
                  <a:cubicBezTo>
                    <a:pt x="694" y="3120"/>
                    <a:pt x="1040" y="3277"/>
                    <a:pt x="1418" y="3277"/>
                  </a:cubicBezTo>
                  <a:lnTo>
                    <a:pt x="1418" y="347"/>
                  </a:lnTo>
                  <a:cubicBezTo>
                    <a:pt x="1292" y="379"/>
                    <a:pt x="1166" y="379"/>
                    <a:pt x="1103" y="379"/>
                  </a:cubicBezTo>
                  <a:cubicBezTo>
                    <a:pt x="662" y="316"/>
                    <a:pt x="25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43"/>
            <p:cNvSpPr/>
            <p:nvPr/>
          </p:nvSpPr>
          <p:spPr>
            <a:xfrm>
              <a:off x="-16231900" y="3906200"/>
              <a:ext cx="35475" cy="81150"/>
            </a:xfrm>
            <a:custGeom>
              <a:avLst/>
              <a:gdLst/>
              <a:ahLst/>
              <a:cxnLst/>
              <a:rect l="l" t="t" r="r" b="b"/>
              <a:pathLst>
                <a:path w="1419" h="3246" extrusionOk="0">
                  <a:moveTo>
                    <a:pt x="1419" y="1"/>
                  </a:moveTo>
                  <a:cubicBezTo>
                    <a:pt x="1135" y="253"/>
                    <a:pt x="725" y="379"/>
                    <a:pt x="347" y="379"/>
                  </a:cubicBezTo>
                  <a:cubicBezTo>
                    <a:pt x="221" y="379"/>
                    <a:pt x="95" y="379"/>
                    <a:pt x="1" y="316"/>
                  </a:cubicBezTo>
                  <a:lnTo>
                    <a:pt x="1" y="3246"/>
                  </a:lnTo>
                  <a:cubicBezTo>
                    <a:pt x="788" y="3246"/>
                    <a:pt x="1419" y="2584"/>
                    <a:pt x="1419" y="1796"/>
                  </a:cubicBezTo>
                  <a:lnTo>
                    <a:pt x="14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43"/>
            <p:cNvSpPr/>
            <p:nvPr/>
          </p:nvSpPr>
          <p:spPr>
            <a:xfrm>
              <a:off x="-16285450" y="3891250"/>
              <a:ext cx="35475" cy="59875"/>
            </a:xfrm>
            <a:custGeom>
              <a:avLst/>
              <a:gdLst/>
              <a:ahLst/>
              <a:cxnLst/>
              <a:rect l="l" t="t" r="r" b="b"/>
              <a:pathLst>
                <a:path w="1419" h="2395" extrusionOk="0">
                  <a:moveTo>
                    <a:pt x="725" y="0"/>
                  </a:moveTo>
                  <a:cubicBezTo>
                    <a:pt x="505" y="252"/>
                    <a:pt x="284" y="504"/>
                    <a:pt x="0" y="662"/>
                  </a:cubicBezTo>
                  <a:lnTo>
                    <a:pt x="0" y="2268"/>
                  </a:lnTo>
                  <a:cubicBezTo>
                    <a:pt x="252" y="2363"/>
                    <a:pt x="473" y="2394"/>
                    <a:pt x="725" y="2394"/>
                  </a:cubicBezTo>
                  <a:cubicBezTo>
                    <a:pt x="946" y="2394"/>
                    <a:pt x="1198" y="2363"/>
                    <a:pt x="1418" y="2268"/>
                  </a:cubicBezTo>
                  <a:lnTo>
                    <a:pt x="1418" y="662"/>
                  </a:lnTo>
                  <a:cubicBezTo>
                    <a:pt x="1135" y="504"/>
                    <a:pt x="914" y="315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43"/>
            <p:cNvSpPr/>
            <p:nvPr/>
          </p:nvSpPr>
          <p:spPr>
            <a:xfrm>
              <a:off x="-16401225" y="3683275"/>
              <a:ext cx="267800" cy="249725"/>
            </a:xfrm>
            <a:custGeom>
              <a:avLst/>
              <a:gdLst/>
              <a:ahLst/>
              <a:cxnLst/>
              <a:rect l="l" t="t" r="r" b="b"/>
              <a:pathLst>
                <a:path w="10712" h="9989" extrusionOk="0">
                  <a:moveTo>
                    <a:pt x="3214" y="2900"/>
                  </a:moveTo>
                  <a:cubicBezTo>
                    <a:pt x="3403" y="2900"/>
                    <a:pt x="3560" y="3058"/>
                    <a:pt x="3560" y="3278"/>
                  </a:cubicBezTo>
                  <a:cubicBezTo>
                    <a:pt x="3560" y="3467"/>
                    <a:pt x="3403" y="3625"/>
                    <a:pt x="3214" y="3625"/>
                  </a:cubicBezTo>
                  <a:cubicBezTo>
                    <a:pt x="3025" y="3625"/>
                    <a:pt x="2867" y="3467"/>
                    <a:pt x="2867" y="3278"/>
                  </a:cubicBezTo>
                  <a:cubicBezTo>
                    <a:pt x="2867" y="3058"/>
                    <a:pt x="3025" y="2900"/>
                    <a:pt x="3214" y="2900"/>
                  </a:cubicBezTo>
                  <a:close/>
                  <a:moveTo>
                    <a:pt x="7498" y="2900"/>
                  </a:moveTo>
                  <a:cubicBezTo>
                    <a:pt x="7719" y="2900"/>
                    <a:pt x="7876" y="3058"/>
                    <a:pt x="7876" y="3278"/>
                  </a:cubicBezTo>
                  <a:cubicBezTo>
                    <a:pt x="7876" y="3467"/>
                    <a:pt x="7719" y="3625"/>
                    <a:pt x="7498" y="3625"/>
                  </a:cubicBezTo>
                  <a:cubicBezTo>
                    <a:pt x="7309" y="3625"/>
                    <a:pt x="7152" y="3467"/>
                    <a:pt x="7152" y="3278"/>
                  </a:cubicBezTo>
                  <a:cubicBezTo>
                    <a:pt x="7152" y="3058"/>
                    <a:pt x="7309" y="2900"/>
                    <a:pt x="7498" y="2900"/>
                  </a:cubicBezTo>
                  <a:close/>
                  <a:moveTo>
                    <a:pt x="5322" y="0"/>
                  </a:moveTo>
                  <a:cubicBezTo>
                    <a:pt x="5281" y="0"/>
                    <a:pt x="5240" y="1"/>
                    <a:pt x="5199" y="2"/>
                  </a:cubicBezTo>
                  <a:cubicBezTo>
                    <a:pt x="2300" y="65"/>
                    <a:pt x="0" y="2585"/>
                    <a:pt x="0" y="5578"/>
                  </a:cubicBezTo>
                  <a:lnTo>
                    <a:pt x="0" y="8225"/>
                  </a:lnTo>
                  <a:cubicBezTo>
                    <a:pt x="0" y="9201"/>
                    <a:pt x="788" y="9989"/>
                    <a:pt x="1764" y="9989"/>
                  </a:cubicBezTo>
                  <a:lnTo>
                    <a:pt x="1764" y="8319"/>
                  </a:lnTo>
                  <a:cubicBezTo>
                    <a:pt x="1512" y="7941"/>
                    <a:pt x="1418" y="7563"/>
                    <a:pt x="1418" y="7122"/>
                  </a:cubicBezTo>
                  <a:cubicBezTo>
                    <a:pt x="1418" y="5956"/>
                    <a:pt x="2363" y="5011"/>
                    <a:pt x="3529" y="5011"/>
                  </a:cubicBezTo>
                  <a:lnTo>
                    <a:pt x="7089" y="5011"/>
                  </a:lnTo>
                  <a:cubicBezTo>
                    <a:pt x="8255" y="5011"/>
                    <a:pt x="9200" y="5956"/>
                    <a:pt x="9200" y="7122"/>
                  </a:cubicBezTo>
                  <a:cubicBezTo>
                    <a:pt x="9200" y="7563"/>
                    <a:pt x="9074" y="7941"/>
                    <a:pt x="8853" y="8319"/>
                  </a:cubicBezTo>
                  <a:lnTo>
                    <a:pt x="8853" y="9989"/>
                  </a:lnTo>
                  <a:cubicBezTo>
                    <a:pt x="9830" y="9989"/>
                    <a:pt x="10617" y="9201"/>
                    <a:pt x="10617" y="8225"/>
                  </a:cubicBezTo>
                  <a:lnTo>
                    <a:pt x="10617" y="5389"/>
                  </a:lnTo>
                  <a:cubicBezTo>
                    <a:pt x="10712" y="3940"/>
                    <a:pt x="10113" y="2554"/>
                    <a:pt x="9074" y="1546"/>
                  </a:cubicBezTo>
                  <a:cubicBezTo>
                    <a:pt x="8063" y="535"/>
                    <a:pt x="6754" y="0"/>
                    <a:pt x="53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7" name="Google Shape;7747;p43"/>
          <p:cNvGrpSpPr/>
          <p:nvPr/>
        </p:nvGrpSpPr>
        <p:grpSpPr>
          <a:xfrm>
            <a:off x="6481728" y="3872033"/>
            <a:ext cx="340063" cy="338334"/>
            <a:chOff x="-16419350" y="4058200"/>
            <a:chExt cx="304825" cy="303275"/>
          </a:xfrm>
        </p:grpSpPr>
        <p:sp>
          <p:nvSpPr>
            <p:cNvPr id="7748" name="Google Shape;7748;p43"/>
            <p:cNvSpPr/>
            <p:nvPr/>
          </p:nvSpPr>
          <p:spPr>
            <a:xfrm>
              <a:off x="-16347675" y="42023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43"/>
            <p:cNvSpPr/>
            <p:nvPr/>
          </p:nvSpPr>
          <p:spPr>
            <a:xfrm>
              <a:off x="-16400450" y="4166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43"/>
            <p:cNvSpPr/>
            <p:nvPr/>
          </p:nvSpPr>
          <p:spPr>
            <a:xfrm>
              <a:off x="-16389425" y="4058200"/>
              <a:ext cx="220575" cy="106950"/>
            </a:xfrm>
            <a:custGeom>
              <a:avLst/>
              <a:gdLst/>
              <a:ahLst/>
              <a:cxnLst/>
              <a:rect l="l" t="t" r="r" b="b"/>
              <a:pathLst>
                <a:path w="8823" h="4278" extrusionOk="0">
                  <a:moveTo>
                    <a:pt x="6621" y="0"/>
                  </a:moveTo>
                  <a:cubicBezTo>
                    <a:pt x="6312" y="0"/>
                    <a:pt x="6008" y="97"/>
                    <a:pt x="5766" y="285"/>
                  </a:cubicBezTo>
                  <a:cubicBezTo>
                    <a:pt x="5703" y="348"/>
                    <a:pt x="5609" y="411"/>
                    <a:pt x="5546" y="474"/>
                  </a:cubicBezTo>
                  <a:cubicBezTo>
                    <a:pt x="5451" y="411"/>
                    <a:pt x="5388" y="316"/>
                    <a:pt x="5294" y="285"/>
                  </a:cubicBezTo>
                  <a:cubicBezTo>
                    <a:pt x="5057" y="111"/>
                    <a:pt x="4758" y="25"/>
                    <a:pt x="4459" y="25"/>
                  </a:cubicBezTo>
                  <a:cubicBezTo>
                    <a:pt x="4159" y="25"/>
                    <a:pt x="3860" y="111"/>
                    <a:pt x="3624" y="285"/>
                  </a:cubicBezTo>
                  <a:cubicBezTo>
                    <a:pt x="3529" y="348"/>
                    <a:pt x="3466" y="411"/>
                    <a:pt x="3372" y="474"/>
                  </a:cubicBezTo>
                  <a:cubicBezTo>
                    <a:pt x="3309" y="411"/>
                    <a:pt x="3214" y="316"/>
                    <a:pt x="3151" y="285"/>
                  </a:cubicBezTo>
                  <a:cubicBezTo>
                    <a:pt x="2915" y="101"/>
                    <a:pt x="2618" y="10"/>
                    <a:pt x="2316" y="10"/>
                  </a:cubicBezTo>
                  <a:cubicBezTo>
                    <a:pt x="1894" y="10"/>
                    <a:pt x="1460" y="188"/>
                    <a:pt x="1166" y="537"/>
                  </a:cubicBezTo>
                  <a:cubicBezTo>
                    <a:pt x="1103" y="631"/>
                    <a:pt x="1072" y="757"/>
                    <a:pt x="977" y="820"/>
                  </a:cubicBezTo>
                  <a:cubicBezTo>
                    <a:pt x="1" y="1356"/>
                    <a:pt x="1" y="2931"/>
                    <a:pt x="1103" y="3435"/>
                  </a:cubicBezTo>
                  <a:cubicBezTo>
                    <a:pt x="1166" y="3624"/>
                    <a:pt x="1356" y="3876"/>
                    <a:pt x="1513" y="3971"/>
                  </a:cubicBezTo>
                  <a:cubicBezTo>
                    <a:pt x="1781" y="4144"/>
                    <a:pt x="2088" y="4231"/>
                    <a:pt x="2387" y="4231"/>
                  </a:cubicBezTo>
                  <a:cubicBezTo>
                    <a:pt x="2687" y="4231"/>
                    <a:pt x="2978" y="4144"/>
                    <a:pt x="3214" y="3971"/>
                  </a:cubicBezTo>
                  <a:cubicBezTo>
                    <a:pt x="3277" y="3939"/>
                    <a:pt x="3356" y="3923"/>
                    <a:pt x="3435" y="3923"/>
                  </a:cubicBezTo>
                  <a:cubicBezTo>
                    <a:pt x="3514" y="3923"/>
                    <a:pt x="3592" y="3939"/>
                    <a:pt x="3655" y="3971"/>
                  </a:cubicBezTo>
                  <a:cubicBezTo>
                    <a:pt x="3907" y="4175"/>
                    <a:pt x="4215" y="4278"/>
                    <a:pt x="4518" y="4278"/>
                  </a:cubicBezTo>
                  <a:cubicBezTo>
                    <a:pt x="4821" y="4278"/>
                    <a:pt x="5120" y="4175"/>
                    <a:pt x="5357" y="3971"/>
                  </a:cubicBezTo>
                  <a:cubicBezTo>
                    <a:pt x="5404" y="3939"/>
                    <a:pt x="5483" y="3923"/>
                    <a:pt x="5561" y="3923"/>
                  </a:cubicBezTo>
                  <a:cubicBezTo>
                    <a:pt x="5640" y="3923"/>
                    <a:pt x="5719" y="3939"/>
                    <a:pt x="5766" y="3971"/>
                  </a:cubicBezTo>
                  <a:cubicBezTo>
                    <a:pt x="6018" y="4166"/>
                    <a:pt x="6312" y="4256"/>
                    <a:pt x="6604" y="4256"/>
                  </a:cubicBezTo>
                  <a:cubicBezTo>
                    <a:pt x="7114" y="4256"/>
                    <a:pt x="7616" y="3979"/>
                    <a:pt x="7877" y="3498"/>
                  </a:cubicBezTo>
                  <a:cubicBezTo>
                    <a:pt x="7909" y="3435"/>
                    <a:pt x="7940" y="3404"/>
                    <a:pt x="8035" y="3341"/>
                  </a:cubicBezTo>
                  <a:cubicBezTo>
                    <a:pt x="8507" y="3120"/>
                    <a:pt x="8822" y="2616"/>
                    <a:pt x="8728" y="1986"/>
                  </a:cubicBezTo>
                  <a:cubicBezTo>
                    <a:pt x="8696" y="1576"/>
                    <a:pt x="8507" y="1198"/>
                    <a:pt x="8129" y="946"/>
                  </a:cubicBezTo>
                  <a:cubicBezTo>
                    <a:pt x="8066" y="915"/>
                    <a:pt x="8035" y="883"/>
                    <a:pt x="7940" y="820"/>
                  </a:cubicBezTo>
                  <a:cubicBezTo>
                    <a:pt x="7909" y="694"/>
                    <a:pt x="7814" y="631"/>
                    <a:pt x="7751" y="537"/>
                  </a:cubicBezTo>
                  <a:cubicBezTo>
                    <a:pt x="7462" y="175"/>
                    <a:pt x="7038" y="0"/>
                    <a:pt x="6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43"/>
            <p:cNvSpPr/>
            <p:nvPr/>
          </p:nvSpPr>
          <p:spPr>
            <a:xfrm>
              <a:off x="-16298850" y="4178725"/>
              <a:ext cx="41000" cy="47275"/>
            </a:xfrm>
            <a:custGeom>
              <a:avLst/>
              <a:gdLst/>
              <a:ahLst/>
              <a:cxnLst/>
              <a:rect l="l" t="t" r="r" b="b"/>
              <a:pathLst>
                <a:path w="1640" h="1891" extrusionOk="0">
                  <a:moveTo>
                    <a:pt x="1" y="0"/>
                  </a:moveTo>
                  <a:cubicBezTo>
                    <a:pt x="158" y="252"/>
                    <a:pt x="221" y="630"/>
                    <a:pt x="221" y="945"/>
                  </a:cubicBezTo>
                  <a:cubicBezTo>
                    <a:pt x="221" y="1292"/>
                    <a:pt x="158" y="1607"/>
                    <a:pt x="1" y="1891"/>
                  </a:cubicBezTo>
                  <a:cubicBezTo>
                    <a:pt x="473" y="1733"/>
                    <a:pt x="946" y="1670"/>
                    <a:pt x="1419" y="1670"/>
                  </a:cubicBezTo>
                  <a:cubicBezTo>
                    <a:pt x="1576" y="1450"/>
                    <a:pt x="1639" y="1197"/>
                    <a:pt x="1639" y="945"/>
                  </a:cubicBezTo>
                  <a:cubicBezTo>
                    <a:pt x="1639" y="662"/>
                    <a:pt x="1576" y="378"/>
                    <a:pt x="1419" y="158"/>
                  </a:cubicBezTo>
                  <a:cubicBezTo>
                    <a:pt x="1272" y="187"/>
                    <a:pt x="1120" y="201"/>
                    <a:pt x="967" y="201"/>
                  </a:cubicBezTo>
                  <a:cubicBezTo>
                    <a:pt x="626" y="201"/>
                    <a:pt x="284" y="13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43"/>
            <p:cNvSpPr/>
            <p:nvPr/>
          </p:nvSpPr>
          <p:spPr>
            <a:xfrm>
              <a:off x="-16246075" y="4178725"/>
              <a:ext cx="41775" cy="55150"/>
            </a:xfrm>
            <a:custGeom>
              <a:avLst/>
              <a:gdLst/>
              <a:ahLst/>
              <a:cxnLst/>
              <a:rect l="l" t="t" r="r" b="b"/>
              <a:pathLst>
                <a:path w="1671" h="2206" extrusionOk="0">
                  <a:moveTo>
                    <a:pt x="1" y="0"/>
                  </a:moveTo>
                  <a:lnTo>
                    <a:pt x="1" y="0"/>
                  </a:lnTo>
                  <a:cubicBezTo>
                    <a:pt x="158" y="252"/>
                    <a:pt x="253" y="630"/>
                    <a:pt x="253" y="945"/>
                  </a:cubicBezTo>
                  <a:cubicBezTo>
                    <a:pt x="253" y="1197"/>
                    <a:pt x="190" y="1481"/>
                    <a:pt x="95" y="1765"/>
                  </a:cubicBezTo>
                  <a:cubicBezTo>
                    <a:pt x="505" y="1828"/>
                    <a:pt x="914" y="1954"/>
                    <a:pt x="1292" y="2206"/>
                  </a:cubicBezTo>
                  <a:cubicBezTo>
                    <a:pt x="1576" y="1891"/>
                    <a:pt x="1670" y="1355"/>
                    <a:pt x="1670" y="945"/>
                  </a:cubicBezTo>
                  <a:cubicBezTo>
                    <a:pt x="1670" y="662"/>
                    <a:pt x="1576" y="378"/>
                    <a:pt x="1418" y="158"/>
                  </a:cubicBezTo>
                  <a:cubicBezTo>
                    <a:pt x="1261" y="189"/>
                    <a:pt x="1103" y="221"/>
                    <a:pt x="946" y="221"/>
                  </a:cubicBezTo>
                  <a:cubicBezTo>
                    <a:pt x="631" y="221"/>
                    <a:pt x="316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43"/>
            <p:cNvSpPr/>
            <p:nvPr/>
          </p:nvSpPr>
          <p:spPr>
            <a:xfrm>
              <a:off x="-16419350" y="4122000"/>
              <a:ext cx="304050" cy="188725"/>
            </a:xfrm>
            <a:custGeom>
              <a:avLst/>
              <a:gdLst/>
              <a:ahLst/>
              <a:cxnLst/>
              <a:rect l="l" t="t" r="r" b="b"/>
              <a:pathLst>
                <a:path w="12162" h="7549" extrusionOk="0">
                  <a:moveTo>
                    <a:pt x="10712" y="1"/>
                  </a:moveTo>
                  <a:cubicBezTo>
                    <a:pt x="10586" y="600"/>
                    <a:pt x="10271" y="1135"/>
                    <a:pt x="9736" y="1450"/>
                  </a:cubicBezTo>
                  <a:cubicBezTo>
                    <a:pt x="9578" y="1734"/>
                    <a:pt x="9326" y="1986"/>
                    <a:pt x="9074" y="2143"/>
                  </a:cubicBezTo>
                  <a:cubicBezTo>
                    <a:pt x="9263" y="2458"/>
                    <a:pt x="9326" y="2805"/>
                    <a:pt x="9326" y="3183"/>
                  </a:cubicBezTo>
                  <a:cubicBezTo>
                    <a:pt x="9326" y="4065"/>
                    <a:pt x="9011" y="4821"/>
                    <a:pt x="8507" y="5168"/>
                  </a:cubicBezTo>
                  <a:cubicBezTo>
                    <a:pt x="8444" y="5199"/>
                    <a:pt x="8373" y="5215"/>
                    <a:pt x="8306" y="5215"/>
                  </a:cubicBezTo>
                  <a:cubicBezTo>
                    <a:pt x="8239" y="5215"/>
                    <a:pt x="8176" y="5199"/>
                    <a:pt x="8129" y="5168"/>
                  </a:cubicBezTo>
                  <a:cubicBezTo>
                    <a:pt x="7515" y="4805"/>
                    <a:pt x="6814" y="4624"/>
                    <a:pt x="6124" y="4624"/>
                  </a:cubicBezTo>
                  <a:cubicBezTo>
                    <a:pt x="5435" y="4624"/>
                    <a:pt x="4758" y="4805"/>
                    <a:pt x="4191" y="5168"/>
                  </a:cubicBezTo>
                  <a:cubicBezTo>
                    <a:pt x="4134" y="5213"/>
                    <a:pt x="4077" y="5230"/>
                    <a:pt x="4022" y="5230"/>
                  </a:cubicBezTo>
                  <a:cubicBezTo>
                    <a:pt x="3924" y="5230"/>
                    <a:pt x="3830" y="5177"/>
                    <a:pt x="3750" y="5136"/>
                  </a:cubicBezTo>
                  <a:cubicBezTo>
                    <a:pt x="3163" y="4757"/>
                    <a:pt x="2501" y="4557"/>
                    <a:pt x="1831" y="4557"/>
                  </a:cubicBezTo>
                  <a:cubicBezTo>
                    <a:pt x="1277" y="4557"/>
                    <a:pt x="717" y="4694"/>
                    <a:pt x="190" y="4979"/>
                  </a:cubicBezTo>
                  <a:cubicBezTo>
                    <a:pt x="95" y="5042"/>
                    <a:pt x="1" y="5168"/>
                    <a:pt x="1" y="5294"/>
                  </a:cubicBezTo>
                  <a:lnTo>
                    <a:pt x="1" y="7436"/>
                  </a:lnTo>
                  <a:cubicBezTo>
                    <a:pt x="316" y="7405"/>
                    <a:pt x="725" y="7247"/>
                    <a:pt x="977" y="7027"/>
                  </a:cubicBezTo>
                  <a:cubicBezTo>
                    <a:pt x="1240" y="6826"/>
                    <a:pt x="1533" y="6723"/>
                    <a:pt x="1823" y="6723"/>
                  </a:cubicBezTo>
                  <a:cubicBezTo>
                    <a:pt x="2124" y="6723"/>
                    <a:pt x="2422" y="6833"/>
                    <a:pt x="2679" y="7058"/>
                  </a:cubicBezTo>
                  <a:cubicBezTo>
                    <a:pt x="3072" y="7373"/>
                    <a:pt x="3529" y="7531"/>
                    <a:pt x="3986" y="7531"/>
                  </a:cubicBezTo>
                  <a:cubicBezTo>
                    <a:pt x="4443" y="7531"/>
                    <a:pt x="4900" y="7373"/>
                    <a:pt x="5293" y="7058"/>
                  </a:cubicBezTo>
                  <a:cubicBezTo>
                    <a:pt x="5545" y="6869"/>
                    <a:pt x="5837" y="6775"/>
                    <a:pt x="6128" y="6775"/>
                  </a:cubicBezTo>
                  <a:cubicBezTo>
                    <a:pt x="6420" y="6775"/>
                    <a:pt x="6711" y="6869"/>
                    <a:pt x="6963" y="7058"/>
                  </a:cubicBezTo>
                  <a:cubicBezTo>
                    <a:pt x="7474" y="7358"/>
                    <a:pt x="7985" y="7549"/>
                    <a:pt x="8524" y="7549"/>
                  </a:cubicBezTo>
                  <a:cubicBezTo>
                    <a:pt x="8948" y="7549"/>
                    <a:pt x="9390" y="7430"/>
                    <a:pt x="9862" y="7153"/>
                  </a:cubicBezTo>
                  <a:cubicBezTo>
                    <a:pt x="11153" y="6428"/>
                    <a:pt x="12162" y="4821"/>
                    <a:pt x="12162" y="3151"/>
                  </a:cubicBezTo>
                  <a:cubicBezTo>
                    <a:pt x="12162" y="1923"/>
                    <a:pt x="11626" y="789"/>
                    <a:pt x="107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43"/>
            <p:cNvSpPr/>
            <p:nvPr/>
          </p:nvSpPr>
          <p:spPr>
            <a:xfrm>
              <a:off x="-16419350" y="4263775"/>
              <a:ext cx="304825" cy="97700"/>
            </a:xfrm>
            <a:custGeom>
              <a:avLst/>
              <a:gdLst/>
              <a:ahLst/>
              <a:cxnLst/>
              <a:rect l="l" t="t" r="r" b="b"/>
              <a:pathLst>
                <a:path w="12193" h="3908" extrusionOk="0">
                  <a:moveTo>
                    <a:pt x="12193" y="1"/>
                  </a:moveTo>
                  <a:cubicBezTo>
                    <a:pt x="11689" y="914"/>
                    <a:pt x="10996" y="1639"/>
                    <a:pt x="10208" y="2112"/>
                  </a:cubicBezTo>
                  <a:cubicBezTo>
                    <a:pt x="9626" y="2424"/>
                    <a:pt x="9064" y="2570"/>
                    <a:pt x="8515" y="2570"/>
                  </a:cubicBezTo>
                  <a:cubicBezTo>
                    <a:pt x="7845" y="2570"/>
                    <a:pt x="7194" y="2352"/>
                    <a:pt x="6554" y="1954"/>
                  </a:cubicBezTo>
                  <a:cubicBezTo>
                    <a:pt x="6402" y="1819"/>
                    <a:pt x="6241" y="1756"/>
                    <a:pt x="6085" y="1756"/>
                  </a:cubicBezTo>
                  <a:cubicBezTo>
                    <a:pt x="5951" y="1756"/>
                    <a:pt x="5820" y="1803"/>
                    <a:pt x="5703" y="1891"/>
                  </a:cubicBezTo>
                  <a:cubicBezTo>
                    <a:pt x="5199" y="2316"/>
                    <a:pt x="4592" y="2529"/>
                    <a:pt x="3986" y="2529"/>
                  </a:cubicBezTo>
                  <a:cubicBezTo>
                    <a:pt x="3380" y="2529"/>
                    <a:pt x="2773" y="2316"/>
                    <a:pt x="2269" y="1891"/>
                  </a:cubicBezTo>
                  <a:cubicBezTo>
                    <a:pt x="2143" y="1797"/>
                    <a:pt x="2001" y="1749"/>
                    <a:pt x="1863" y="1749"/>
                  </a:cubicBezTo>
                  <a:cubicBezTo>
                    <a:pt x="1725" y="1749"/>
                    <a:pt x="1592" y="1797"/>
                    <a:pt x="1481" y="1891"/>
                  </a:cubicBezTo>
                  <a:cubicBezTo>
                    <a:pt x="1040" y="2269"/>
                    <a:pt x="505" y="2427"/>
                    <a:pt x="1" y="2490"/>
                  </a:cubicBezTo>
                  <a:lnTo>
                    <a:pt x="1" y="3561"/>
                  </a:lnTo>
                  <a:cubicBezTo>
                    <a:pt x="1" y="3750"/>
                    <a:pt x="158" y="3907"/>
                    <a:pt x="379" y="3907"/>
                  </a:cubicBezTo>
                  <a:lnTo>
                    <a:pt x="11815" y="3907"/>
                  </a:lnTo>
                  <a:cubicBezTo>
                    <a:pt x="12004" y="3907"/>
                    <a:pt x="12193" y="3750"/>
                    <a:pt x="12193" y="3561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5" name="Google Shape;7755;p43"/>
          <p:cNvGrpSpPr/>
          <p:nvPr/>
        </p:nvGrpSpPr>
        <p:grpSpPr>
          <a:xfrm>
            <a:off x="7738242" y="3036364"/>
            <a:ext cx="340091" cy="337887"/>
            <a:chOff x="-15296200" y="3326900"/>
            <a:chExt cx="304850" cy="302875"/>
          </a:xfrm>
        </p:grpSpPr>
        <p:sp>
          <p:nvSpPr>
            <p:cNvPr id="7756" name="Google Shape;7756;p43"/>
            <p:cNvSpPr/>
            <p:nvPr/>
          </p:nvSpPr>
          <p:spPr>
            <a:xfrm>
              <a:off x="-15182775" y="3326900"/>
              <a:ext cx="77200" cy="157175"/>
            </a:xfrm>
            <a:custGeom>
              <a:avLst/>
              <a:gdLst/>
              <a:ahLst/>
              <a:cxnLst/>
              <a:rect l="l" t="t" r="r" b="b"/>
              <a:pathLst>
                <a:path w="3088" h="6287" extrusionOk="0">
                  <a:moveTo>
                    <a:pt x="1556" y="1"/>
                  </a:moveTo>
                  <a:cubicBezTo>
                    <a:pt x="1434" y="1"/>
                    <a:pt x="1308" y="48"/>
                    <a:pt x="1229" y="143"/>
                  </a:cubicBezTo>
                  <a:cubicBezTo>
                    <a:pt x="1198" y="237"/>
                    <a:pt x="410" y="1560"/>
                    <a:pt x="0" y="3451"/>
                  </a:cubicBezTo>
                  <a:cubicBezTo>
                    <a:pt x="630" y="4333"/>
                    <a:pt x="1166" y="5278"/>
                    <a:pt x="1544" y="6286"/>
                  </a:cubicBezTo>
                  <a:cubicBezTo>
                    <a:pt x="1954" y="5309"/>
                    <a:pt x="2458" y="4364"/>
                    <a:pt x="3088" y="3451"/>
                  </a:cubicBezTo>
                  <a:cubicBezTo>
                    <a:pt x="2678" y="1529"/>
                    <a:pt x="1891" y="237"/>
                    <a:pt x="1859" y="143"/>
                  </a:cubicBezTo>
                  <a:cubicBezTo>
                    <a:pt x="1796" y="48"/>
                    <a:pt x="1678" y="1"/>
                    <a:pt x="15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43"/>
            <p:cNvSpPr/>
            <p:nvPr/>
          </p:nvSpPr>
          <p:spPr>
            <a:xfrm>
              <a:off x="-15260825" y="3363175"/>
              <a:ext cx="108800" cy="199650"/>
            </a:xfrm>
            <a:custGeom>
              <a:avLst/>
              <a:gdLst/>
              <a:ahLst/>
              <a:cxnLst/>
              <a:rect l="l" t="t" r="r" b="b"/>
              <a:pathLst>
                <a:path w="4352" h="7986" extrusionOk="0">
                  <a:moveTo>
                    <a:pt x="432" y="1"/>
                  </a:moveTo>
                  <a:cubicBezTo>
                    <a:pt x="212" y="1"/>
                    <a:pt x="0" y="182"/>
                    <a:pt x="66" y="424"/>
                  </a:cubicBezTo>
                  <a:lnTo>
                    <a:pt x="949" y="3638"/>
                  </a:lnTo>
                  <a:cubicBezTo>
                    <a:pt x="1075" y="4047"/>
                    <a:pt x="1201" y="4520"/>
                    <a:pt x="1264" y="4961"/>
                  </a:cubicBezTo>
                  <a:cubicBezTo>
                    <a:pt x="1642" y="5497"/>
                    <a:pt x="2051" y="6001"/>
                    <a:pt x="2587" y="6410"/>
                  </a:cubicBezTo>
                  <a:cubicBezTo>
                    <a:pt x="3406" y="7072"/>
                    <a:pt x="3721" y="7292"/>
                    <a:pt x="4351" y="7986"/>
                  </a:cubicBezTo>
                  <a:lnTo>
                    <a:pt x="4351" y="6064"/>
                  </a:lnTo>
                  <a:cubicBezTo>
                    <a:pt x="4351" y="6001"/>
                    <a:pt x="4351" y="5938"/>
                    <a:pt x="4320" y="5906"/>
                  </a:cubicBezTo>
                  <a:cubicBezTo>
                    <a:pt x="3721" y="4205"/>
                    <a:pt x="2839" y="2693"/>
                    <a:pt x="1705" y="1338"/>
                  </a:cubicBezTo>
                  <a:lnTo>
                    <a:pt x="697" y="109"/>
                  </a:lnTo>
                  <a:cubicBezTo>
                    <a:pt x="621" y="34"/>
                    <a:pt x="526" y="1"/>
                    <a:pt x="4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43"/>
            <p:cNvSpPr/>
            <p:nvPr/>
          </p:nvSpPr>
          <p:spPr>
            <a:xfrm>
              <a:off x="-15135525" y="3362475"/>
              <a:ext cx="109325" cy="200350"/>
            </a:xfrm>
            <a:custGeom>
              <a:avLst/>
              <a:gdLst/>
              <a:ahLst/>
              <a:cxnLst/>
              <a:rect l="l" t="t" r="r" b="b"/>
              <a:pathLst>
                <a:path w="4373" h="8014" extrusionOk="0">
                  <a:moveTo>
                    <a:pt x="3945" y="1"/>
                  </a:moveTo>
                  <a:cubicBezTo>
                    <a:pt x="3846" y="1"/>
                    <a:pt x="3742" y="41"/>
                    <a:pt x="3655" y="137"/>
                  </a:cubicBezTo>
                  <a:lnTo>
                    <a:pt x="2647" y="1366"/>
                  </a:lnTo>
                  <a:cubicBezTo>
                    <a:pt x="1513" y="2721"/>
                    <a:pt x="599" y="4296"/>
                    <a:pt x="32" y="5934"/>
                  </a:cubicBezTo>
                  <a:cubicBezTo>
                    <a:pt x="32" y="5966"/>
                    <a:pt x="1" y="6060"/>
                    <a:pt x="1" y="6092"/>
                  </a:cubicBezTo>
                  <a:lnTo>
                    <a:pt x="1" y="8014"/>
                  </a:lnTo>
                  <a:cubicBezTo>
                    <a:pt x="631" y="7320"/>
                    <a:pt x="914" y="7163"/>
                    <a:pt x="1765" y="6438"/>
                  </a:cubicBezTo>
                  <a:cubicBezTo>
                    <a:pt x="2301" y="6060"/>
                    <a:pt x="2710" y="5525"/>
                    <a:pt x="3088" y="4989"/>
                  </a:cubicBezTo>
                  <a:cubicBezTo>
                    <a:pt x="3151" y="4517"/>
                    <a:pt x="3246" y="4075"/>
                    <a:pt x="3403" y="3666"/>
                  </a:cubicBezTo>
                  <a:lnTo>
                    <a:pt x="4285" y="452"/>
                  </a:lnTo>
                  <a:cubicBezTo>
                    <a:pt x="4373" y="211"/>
                    <a:pt x="4171" y="1"/>
                    <a:pt x="3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43"/>
            <p:cNvSpPr/>
            <p:nvPr/>
          </p:nvSpPr>
          <p:spPr>
            <a:xfrm>
              <a:off x="-15296200" y="3416600"/>
              <a:ext cx="143375" cy="213175"/>
            </a:xfrm>
            <a:custGeom>
              <a:avLst/>
              <a:gdLst/>
              <a:ahLst/>
              <a:cxnLst/>
              <a:rect l="l" t="t" r="r" b="b"/>
              <a:pathLst>
                <a:path w="5735" h="8527" extrusionOk="0">
                  <a:moveTo>
                    <a:pt x="346" y="0"/>
                  </a:moveTo>
                  <a:cubicBezTo>
                    <a:pt x="170" y="0"/>
                    <a:pt x="1" y="123"/>
                    <a:pt x="1" y="335"/>
                  </a:cubicBezTo>
                  <a:lnTo>
                    <a:pt x="1" y="3171"/>
                  </a:lnTo>
                  <a:cubicBezTo>
                    <a:pt x="1" y="6132"/>
                    <a:pt x="2458" y="8526"/>
                    <a:pt x="5357" y="8526"/>
                  </a:cubicBezTo>
                  <a:lnTo>
                    <a:pt x="5735" y="8526"/>
                  </a:lnTo>
                  <a:lnTo>
                    <a:pt x="5735" y="7581"/>
                  </a:lnTo>
                  <a:cubicBezTo>
                    <a:pt x="5735" y="7172"/>
                    <a:pt x="5577" y="6731"/>
                    <a:pt x="5262" y="6384"/>
                  </a:cubicBezTo>
                  <a:cubicBezTo>
                    <a:pt x="4695" y="5723"/>
                    <a:pt x="4254" y="5471"/>
                    <a:pt x="3529" y="4840"/>
                  </a:cubicBezTo>
                  <a:cubicBezTo>
                    <a:pt x="2584" y="4084"/>
                    <a:pt x="1828" y="3108"/>
                    <a:pt x="1387" y="2005"/>
                  </a:cubicBezTo>
                  <a:lnTo>
                    <a:pt x="694" y="241"/>
                  </a:lnTo>
                  <a:cubicBezTo>
                    <a:pt x="625" y="75"/>
                    <a:pt x="483" y="0"/>
                    <a:pt x="3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43"/>
            <p:cNvSpPr/>
            <p:nvPr/>
          </p:nvSpPr>
          <p:spPr>
            <a:xfrm>
              <a:off x="-15134725" y="3416100"/>
              <a:ext cx="143375" cy="213675"/>
            </a:xfrm>
            <a:custGeom>
              <a:avLst/>
              <a:gdLst/>
              <a:ahLst/>
              <a:cxnLst/>
              <a:rect l="l" t="t" r="r" b="b"/>
              <a:pathLst>
                <a:path w="5735" h="8547" extrusionOk="0">
                  <a:moveTo>
                    <a:pt x="5357" y="1"/>
                  </a:moveTo>
                  <a:cubicBezTo>
                    <a:pt x="5224" y="1"/>
                    <a:pt x="5094" y="71"/>
                    <a:pt x="5041" y="229"/>
                  </a:cubicBezTo>
                  <a:lnTo>
                    <a:pt x="4348" y="2025"/>
                  </a:lnTo>
                  <a:cubicBezTo>
                    <a:pt x="3907" y="3128"/>
                    <a:pt x="3151" y="4104"/>
                    <a:pt x="2206" y="4860"/>
                  </a:cubicBezTo>
                  <a:cubicBezTo>
                    <a:pt x="1481" y="5427"/>
                    <a:pt x="1040" y="5743"/>
                    <a:pt x="473" y="6341"/>
                  </a:cubicBezTo>
                  <a:cubicBezTo>
                    <a:pt x="158" y="6688"/>
                    <a:pt x="0" y="7129"/>
                    <a:pt x="0" y="7601"/>
                  </a:cubicBezTo>
                  <a:lnTo>
                    <a:pt x="0" y="8546"/>
                  </a:lnTo>
                  <a:lnTo>
                    <a:pt x="378" y="8546"/>
                  </a:lnTo>
                  <a:cubicBezTo>
                    <a:pt x="3308" y="8546"/>
                    <a:pt x="5734" y="6152"/>
                    <a:pt x="5734" y="3191"/>
                  </a:cubicBezTo>
                  <a:lnTo>
                    <a:pt x="5734" y="355"/>
                  </a:lnTo>
                  <a:cubicBezTo>
                    <a:pt x="5734" y="136"/>
                    <a:pt x="554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1" name="Google Shape;7761;p43"/>
          <p:cNvGrpSpPr/>
          <p:nvPr/>
        </p:nvGrpSpPr>
        <p:grpSpPr>
          <a:xfrm>
            <a:off x="2691143" y="3048776"/>
            <a:ext cx="367311" cy="313065"/>
            <a:chOff x="-19835275" y="3330250"/>
            <a:chExt cx="329250" cy="280625"/>
          </a:xfrm>
        </p:grpSpPr>
        <p:sp>
          <p:nvSpPr>
            <p:cNvPr id="7762" name="Google Shape;7762;p43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43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43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5" name="Google Shape;7765;p43"/>
          <p:cNvGrpSpPr/>
          <p:nvPr/>
        </p:nvGrpSpPr>
        <p:grpSpPr>
          <a:xfrm>
            <a:off x="2704753" y="3453850"/>
            <a:ext cx="340091" cy="339366"/>
            <a:chOff x="-19822675" y="3692750"/>
            <a:chExt cx="304850" cy="304200"/>
          </a:xfrm>
        </p:grpSpPr>
        <p:sp>
          <p:nvSpPr>
            <p:cNvPr id="7766" name="Google Shape;7766;p43"/>
            <p:cNvSpPr/>
            <p:nvPr/>
          </p:nvSpPr>
          <p:spPr>
            <a:xfrm>
              <a:off x="-19715550" y="3692750"/>
              <a:ext cx="90600" cy="60675"/>
            </a:xfrm>
            <a:custGeom>
              <a:avLst/>
              <a:gdLst/>
              <a:ahLst/>
              <a:cxnLst/>
              <a:rect l="l" t="t" r="r" b="b"/>
              <a:pathLst>
                <a:path w="3624" h="2427" extrusionOk="0">
                  <a:moveTo>
                    <a:pt x="441" y="1"/>
                  </a:moveTo>
                  <a:cubicBezTo>
                    <a:pt x="252" y="1"/>
                    <a:pt x="95" y="158"/>
                    <a:pt x="95" y="379"/>
                  </a:cubicBezTo>
                  <a:cubicBezTo>
                    <a:pt x="0" y="946"/>
                    <a:pt x="315" y="1482"/>
                    <a:pt x="756" y="1828"/>
                  </a:cubicBezTo>
                  <a:cubicBezTo>
                    <a:pt x="567" y="1986"/>
                    <a:pt x="347" y="2175"/>
                    <a:pt x="252" y="2427"/>
                  </a:cubicBezTo>
                  <a:cubicBezTo>
                    <a:pt x="756" y="2269"/>
                    <a:pt x="1261" y="2175"/>
                    <a:pt x="1828" y="2175"/>
                  </a:cubicBezTo>
                  <a:cubicBezTo>
                    <a:pt x="2363" y="2175"/>
                    <a:pt x="2867" y="2238"/>
                    <a:pt x="3403" y="2427"/>
                  </a:cubicBezTo>
                  <a:cubicBezTo>
                    <a:pt x="3277" y="2175"/>
                    <a:pt x="3088" y="1986"/>
                    <a:pt x="2867" y="1828"/>
                  </a:cubicBezTo>
                  <a:cubicBezTo>
                    <a:pt x="3308" y="1513"/>
                    <a:pt x="3623" y="946"/>
                    <a:pt x="3623" y="379"/>
                  </a:cubicBezTo>
                  <a:cubicBezTo>
                    <a:pt x="3623" y="158"/>
                    <a:pt x="3466" y="1"/>
                    <a:pt x="3277" y="1"/>
                  </a:cubicBezTo>
                  <a:cubicBezTo>
                    <a:pt x="3088" y="1"/>
                    <a:pt x="2930" y="158"/>
                    <a:pt x="2930" y="379"/>
                  </a:cubicBezTo>
                  <a:cubicBezTo>
                    <a:pt x="2930" y="946"/>
                    <a:pt x="2458" y="1482"/>
                    <a:pt x="1859" y="1482"/>
                  </a:cubicBezTo>
                  <a:cubicBezTo>
                    <a:pt x="1261" y="1482"/>
                    <a:pt x="788" y="946"/>
                    <a:pt x="788" y="379"/>
                  </a:cubicBezTo>
                  <a:cubicBezTo>
                    <a:pt x="788" y="158"/>
                    <a:pt x="630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43"/>
            <p:cNvSpPr/>
            <p:nvPr/>
          </p:nvSpPr>
          <p:spPr>
            <a:xfrm>
              <a:off x="-19660425" y="3766200"/>
              <a:ext cx="142600" cy="230750"/>
            </a:xfrm>
            <a:custGeom>
              <a:avLst/>
              <a:gdLst/>
              <a:ahLst/>
              <a:cxnLst/>
              <a:rect l="l" t="t" r="r" b="b"/>
              <a:pathLst>
                <a:path w="5704" h="9230" extrusionOk="0">
                  <a:moveTo>
                    <a:pt x="1733" y="3521"/>
                  </a:moveTo>
                  <a:cubicBezTo>
                    <a:pt x="1922" y="3521"/>
                    <a:pt x="2080" y="3679"/>
                    <a:pt x="2080" y="3899"/>
                  </a:cubicBezTo>
                  <a:cubicBezTo>
                    <a:pt x="2080" y="4088"/>
                    <a:pt x="1922" y="4246"/>
                    <a:pt x="1733" y="4246"/>
                  </a:cubicBezTo>
                  <a:cubicBezTo>
                    <a:pt x="1544" y="4246"/>
                    <a:pt x="1387" y="4088"/>
                    <a:pt x="1387" y="3899"/>
                  </a:cubicBezTo>
                  <a:cubicBezTo>
                    <a:pt x="1387" y="3679"/>
                    <a:pt x="1544" y="3521"/>
                    <a:pt x="1733" y="3521"/>
                  </a:cubicBezTo>
                  <a:close/>
                  <a:moveTo>
                    <a:pt x="2080" y="4939"/>
                  </a:moveTo>
                  <a:cubicBezTo>
                    <a:pt x="2490" y="4939"/>
                    <a:pt x="2805" y="5254"/>
                    <a:pt x="2805" y="5664"/>
                  </a:cubicBezTo>
                  <a:cubicBezTo>
                    <a:pt x="2805" y="6042"/>
                    <a:pt x="2490" y="6357"/>
                    <a:pt x="2080" y="6357"/>
                  </a:cubicBezTo>
                  <a:cubicBezTo>
                    <a:pt x="1702" y="6357"/>
                    <a:pt x="1387" y="6042"/>
                    <a:pt x="1387" y="5664"/>
                  </a:cubicBezTo>
                  <a:cubicBezTo>
                    <a:pt x="1387" y="5254"/>
                    <a:pt x="1702" y="4939"/>
                    <a:pt x="2080" y="4939"/>
                  </a:cubicBezTo>
                  <a:close/>
                  <a:moveTo>
                    <a:pt x="5346" y="0"/>
                  </a:moveTo>
                  <a:cubicBezTo>
                    <a:pt x="5207" y="0"/>
                    <a:pt x="5057" y="65"/>
                    <a:pt x="5010" y="182"/>
                  </a:cubicBezTo>
                  <a:lnTo>
                    <a:pt x="4348" y="1474"/>
                  </a:lnTo>
                  <a:lnTo>
                    <a:pt x="3309" y="1883"/>
                  </a:lnTo>
                  <a:cubicBezTo>
                    <a:pt x="3088" y="1568"/>
                    <a:pt x="2805" y="1253"/>
                    <a:pt x="2490" y="1001"/>
                  </a:cubicBezTo>
                  <a:cubicBezTo>
                    <a:pt x="2017" y="1946"/>
                    <a:pt x="1103" y="2671"/>
                    <a:pt x="1" y="2797"/>
                  </a:cubicBezTo>
                  <a:lnTo>
                    <a:pt x="1387" y="8877"/>
                  </a:lnTo>
                  <a:cubicBezTo>
                    <a:pt x="2175" y="8562"/>
                    <a:pt x="2805" y="8027"/>
                    <a:pt x="3309" y="7365"/>
                  </a:cubicBezTo>
                  <a:lnTo>
                    <a:pt x="4348" y="7743"/>
                  </a:lnTo>
                  <a:lnTo>
                    <a:pt x="5010" y="9035"/>
                  </a:lnTo>
                  <a:cubicBezTo>
                    <a:pt x="5078" y="9149"/>
                    <a:pt x="5213" y="9230"/>
                    <a:pt x="5342" y="9230"/>
                  </a:cubicBezTo>
                  <a:cubicBezTo>
                    <a:pt x="5391" y="9230"/>
                    <a:pt x="5439" y="9218"/>
                    <a:pt x="5483" y="9192"/>
                  </a:cubicBezTo>
                  <a:cubicBezTo>
                    <a:pt x="5640" y="9129"/>
                    <a:pt x="5703" y="8877"/>
                    <a:pt x="5640" y="8720"/>
                  </a:cubicBezTo>
                  <a:lnTo>
                    <a:pt x="4915" y="7270"/>
                  </a:lnTo>
                  <a:cubicBezTo>
                    <a:pt x="4884" y="7207"/>
                    <a:pt x="4821" y="7113"/>
                    <a:pt x="4726" y="7113"/>
                  </a:cubicBezTo>
                  <a:lnTo>
                    <a:pt x="3718" y="6735"/>
                  </a:lnTo>
                  <a:cubicBezTo>
                    <a:pt x="4002" y="6168"/>
                    <a:pt x="4128" y="5569"/>
                    <a:pt x="4222" y="4939"/>
                  </a:cubicBezTo>
                  <a:lnTo>
                    <a:pt x="5325" y="4939"/>
                  </a:lnTo>
                  <a:cubicBezTo>
                    <a:pt x="5514" y="4939"/>
                    <a:pt x="5672" y="4782"/>
                    <a:pt x="5672" y="4592"/>
                  </a:cubicBezTo>
                  <a:cubicBezTo>
                    <a:pt x="5672" y="4403"/>
                    <a:pt x="5514" y="4246"/>
                    <a:pt x="5325" y="4246"/>
                  </a:cubicBezTo>
                  <a:lnTo>
                    <a:pt x="4222" y="4246"/>
                  </a:lnTo>
                  <a:cubicBezTo>
                    <a:pt x="4191" y="3616"/>
                    <a:pt x="4002" y="2986"/>
                    <a:pt x="3718" y="2482"/>
                  </a:cubicBezTo>
                  <a:lnTo>
                    <a:pt x="4726" y="2072"/>
                  </a:lnTo>
                  <a:cubicBezTo>
                    <a:pt x="4821" y="2041"/>
                    <a:pt x="4884" y="2009"/>
                    <a:pt x="4915" y="1915"/>
                  </a:cubicBezTo>
                  <a:lnTo>
                    <a:pt x="5640" y="497"/>
                  </a:lnTo>
                  <a:cubicBezTo>
                    <a:pt x="5703" y="339"/>
                    <a:pt x="5640" y="119"/>
                    <a:pt x="5483" y="24"/>
                  </a:cubicBezTo>
                  <a:cubicBezTo>
                    <a:pt x="5442" y="8"/>
                    <a:pt x="5395" y="0"/>
                    <a:pt x="53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43"/>
            <p:cNvSpPr/>
            <p:nvPr/>
          </p:nvSpPr>
          <p:spPr>
            <a:xfrm>
              <a:off x="-19728150" y="3763650"/>
              <a:ext cx="114225" cy="54375"/>
            </a:xfrm>
            <a:custGeom>
              <a:avLst/>
              <a:gdLst/>
              <a:ahLst/>
              <a:cxnLst/>
              <a:rect l="l" t="t" r="r" b="b"/>
              <a:pathLst>
                <a:path w="4569" h="2175" extrusionOk="0">
                  <a:moveTo>
                    <a:pt x="2269" y="0"/>
                  </a:moveTo>
                  <a:cubicBezTo>
                    <a:pt x="1449" y="0"/>
                    <a:pt x="662" y="252"/>
                    <a:pt x="0" y="630"/>
                  </a:cubicBezTo>
                  <a:cubicBezTo>
                    <a:pt x="126" y="914"/>
                    <a:pt x="315" y="1197"/>
                    <a:pt x="504" y="1418"/>
                  </a:cubicBezTo>
                  <a:cubicBezTo>
                    <a:pt x="977" y="1891"/>
                    <a:pt x="1607" y="2174"/>
                    <a:pt x="2269" y="2174"/>
                  </a:cubicBezTo>
                  <a:cubicBezTo>
                    <a:pt x="3308" y="2174"/>
                    <a:pt x="4222" y="1544"/>
                    <a:pt x="4568" y="630"/>
                  </a:cubicBezTo>
                  <a:cubicBezTo>
                    <a:pt x="3907" y="252"/>
                    <a:pt x="3119" y="0"/>
                    <a:pt x="22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43"/>
            <p:cNvSpPr/>
            <p:nvPr/>
          </p:nvSpPr>
          <p:spPr>
            <a:xfrm>
              <a:off x="-19695075" y="3868400"/>
              <a:ext cx="48075" cy="110300"/>
            </a:xfrm>
            <a:custGeom>
              <a:avLst/>
              <a:gdLst/>
              <a:ahLst/>
              <a:cxnLst/>
              <a:rect l="l" t="t" r="r" b="b"/>
              <a:pathLst>
                <a:path w="1923" h="4412" extrusionOk="0">
                  <a:moveTo>
                    <a:pt x="977" y="0"/>
                  </a:moveTo>
                  <a:lnTo>
                    <a:pt x="0" y="4285"/>
                  </a:lnTo>
                  <a:cubicBezTo>
                    <a:pt x="316" y="4380"/>
                    <a:pt x="631" y="4411"/>
                    <a:pt x="977" y="4411"/>
                  </a:cubicBezTo>
                  <a:cubicBezTo>
                    <a:pt x="1261" y="4411"/>
                    <a:pt x="1576" y="4380"/>
                    <a:pt x="1922" y="4285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43"/>
            <p:cNvSpPr/>
            <p:nvPr/>
          </p:nvSpPr>
          <p:spPr>
            <a:xfrm>
              <a:off x="-19822675" y="3764250"/>
              <a:ext cx="142575" cy="229550"/>
            </a:xfrm>
            <a:custGeom>
              <a:avLst/>
              <a:gdLst/>
              <a:ahLst/>
              <a:cxnLst/>
              <a:rect l="l" t="t" r="r" b="b"/>
              <a:pathLst>
                <a:path w="5703" h="9182" extrusionOk="0">
                  <a:moveTo>
                    <a:pt x="3939" y="3599"/>
                  </a:moveTo>
                  <a:cubicBezTo>
                    <a:pt x="4128" y="3599"/>
                    <a:pt x="4285" y="3757"/>
                    <a:pt x="4285" y="3977"/>
                  </a:cubicBezTo>
                  <a:cubicBezTo>
                    <a:pt x="4285" y="4166"/>
                    <a:pt x="4128" y="4324"/>
                    <a:pt x="3939" y="4324"/>
                  </a:cubicBezTo>
                  <a:cubicBezTo>
                    <a:pt x="3750" y="4324"/>
                    <a:pt x="3592" y="4166"/>
                    <a:pt x="3592" y="3977"/>
                  </a:cubicBezTo>
                  <a:cubicBezTo>
                    <a:pt x="3592" y="3757"/>
                    <a:pt x="3750" y="3599"/>
                    <a:pt x="3939" y="3599"/>
                  </a:cubicBezTo>
                  <a:close/>
                  <a:moveTo>
                    <a:pt x="3592" y="5017"/>
                  </a:moveTo>
                  <a:cubicBezTo>
                    <a:pt x="3970" y="5017"/>
                    <a:pt x="4285" y="5332"/>
                    <a:pt x="4285" y="5742"/>
                  </a:cubicBezTo>
                  <a:cubicBezTo>
                    <a:pt x="4285" y="6120"/>
                    <a:pt x="3970" y="6435"/>
                    <a:pt x="3592" y="6435"/>
                  </a:cubicBezTo>
                  <a:cubicBezTo>
                    <a:pt x="3183" y="6435"/>
                    <a:pt x="2868" y="6120"/>
                    <a:pt x="2868" y="5742"/>
                  </a:cubicBezTo>
                  <a:cubicBezTo>
                    <a:pt x="2868" y="5332"/>
                    <a:pt x="3183" y="5017"/>
                    <a:pt x="3592" y="5017"/>
                  </a:cubicBezTo>
                  <a:close/>
                  <a:moveTo>
                    <a:pt x="371" y="1"/>
                  </a:moveTo>
                  <a:cubicBezTo>
                    <a:pt x="318" y="1"/>
                    <a:pt x="266" y="12"/>
                    <a:pt x="221" y="39"/>
                  </a:cubicBezTo>
                  <a:cubicBezTo>
                    <a:pt x="64" y="102"/>
                    <a:pt x="1" y="354"/>
                    <a:pt x="64" y="480"/>
                  </a:cubicBezTo>
                  <a:lnTo>
                    <a:pt x="788" y="1930"/>
                  </a:lnTo>
                  <a:cubicBezTo>
                    <a:pt x="820" y="1993"/>
                    <a:pt x="914" y="2056"/>
                    <a:pt x="977" y="2056"/>
                  </a:cubicBezTo>
                  <a:lnTo>
                    <a:pt x="2017" y="2465"/>
                  </a:lnTo>
                  <a:cubicBezTo>
                    <a:pt x="1733" y="3001"/>
                    <a:pt x="1576" y="3599"/>
                    <a:pt x="1481" y="4229"/>
                  </a:cubicBezTo>
                  <a:lnTo>
                    <a:pt x="379" y="4229"/>
                  </a:lnTo>
                  <a:cubicBezTo>
                    <a:pt x="190" y="4229"/>
                    <a:pt x="32" y="4387"/>
                    <a:pt x="32" y="4576"/>
                  </a:cubicBezTo>
                  <a:cubicBezTo>
                    <a:pt x="32" y="4797"/>
                    <a:pt x="190" y="4954"/>
                    <a:pt x="379" y="4954"/>
                  </a:cubicBezTo>
                  <a:lnTo>
                    <a:pt x="1481" y="4954"/>
                  </a:lnTo>
                  <a:cubicBezTo>
                    <a:pt x="1544" y="5584"/>
                    <a:pt x="1733" y="6151"/>
                    <a:pt x="2017" y="6718"/>
                  </a:cubicBezTo>
                  <a:lnTo>
                    <a:pt x="977" y="7096"/>
                  </a:lnTo>
                  <a:cubicBezTo>
                    <a:pt x="914" y="7159"/>
                    <a:pt x="820" y="7191"/>
                    <a:pt x="788" y="7254"/>
                  </a:cubicBezTo>
                  <a:lnTo>
                    <a:pt x="64" y="8672"/>
                  </a:lnTo>
                  <a:cubicBezTo>
                    <a:pt x="1" y="8829"/>
                    <a:pt x="64" y="9081"/>
                    <a:pt x="221" y="9144"/>
                  </a:cubicBezTo>
                  <a:cubicBezTo>
                    <a:pt x="282" y="9170"/>
                    <a:pt x="340" y="9182"/>
                    <a:pt x="394" y="9182"/>
                  </a:cubicBezTo>
                  <a:cubicBezTo>
                    <a:pt x="536" y="9182"/>
                    <a:pt x="648" y="9101"/>
                    <a:pt x="694" y="8987"/>
                  </a:cubicBezTo>
                  <a:lnTo>
                    <a:pt x="1387" y="7695"/>
                  </a:lnTo>
                  <a:lnTo>
                    <a:pt x="2395" y="7317"/>
                  </a:lnTo>
                  <a:cubicBezTo>
                    <a:pt x="2868" y="7979"/>
                    <a:pt x="3529" y="8483"/>
                    <a:pt x="4317" y="8829"/>
                  </a:cubicBezTo>
                  <a:lnTo>
                    <a:pt x="5703" y="2749"/>
                  </a:lnTo>
                  <a:cubicBezTo>
                    <a:pt x="4947" y="2749"/>
                    <a:pt x="4285" y="2434"/>
                    <a:pt x="3813" y="1930"/>
                  </a:cubicBezTo>
                  <a:cubicBezTo>
                    <a:pt x="3529" y="1646"/>
                    <a:pt x="3340" y="1362"/>
                    <a:pt x="3214" y="1016"/>
                  </a:cubicBezTo>
                  <a:cubicBezTo>
                    <a:pt x="2899" y="1236"/>
                    <a:pt x="2647" y="1552"/>
                    <a:pt x="2395" y="1867"/>
                  </a:cubicBezTo>
                  <a:lnTo>
                    <a:pt x="1387" y="1489"/>
                  </a:lnTo>
                  <a:lnTo>
                    <a:pt x="694" y="165"/>
                  </a:lnTo>
                  <a:cubicBezTo>
                    <a:pt x="649" y="75"/>
                    <a:pt x="506" y="1"/>
                    <a:pt x="3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1" name="Google Shape;7771;p43"/>
          <p:cNvGrpSpPr/>
          <p:nvPr/>
        </p:nvGrpSpPr>
        <p:grpSpPr>
          <a:xfrm>
            <a:off x="2705200" y="3871168"/>
            <a:ext cx="339198" cy="340063"/>
            <a:chOff x="-19822675" y="4066875"/>
            <a:chExt cx="304050" cy="304825"/>
          </a:xfrm>
        </p:grpSpPr>
        <p:sp>
          <p:nvSpPr>
            <p:cNvPr id="7772" name="Google Shape;7772;p43"/>
            <p:cNvSpPr/>
            <p:nvPr/>
          </p:nvSpPr>
          <p:spPr>
            <a:xfrm>
              <a:off x="-19803775" y="4086925"/>
              <a:ext cx="71700" cy="68975"/>
            </a:xfrm>
            <a:custGeom>
              <a:avLst/>
              <a:gdLst/>
              <a:ahLst/>
              <a:cxnLst/>
              <a:rect l="l" t="t" r="r" b="b"/>
              <a:pathLst>
                <a:path w="2868" h="2759" extrusionOk="0">
                  <a:moveTo>
                    <a:pt x="1829" y="1"/>
                  </a:moveTo>
                  <a:cubicBezTo>
                    <a:pt x="1712" y="1"/>
                    <a:pt x="1595" y="17"/>
                    <a:pt x="1482" y="49"/>
                  </a:cubicBezTo>
                  <a:cubicBezTo>
                    <a:pt x="536" y="270"/>
                    <a:pt x="64" y="1467"/>
                    <a:pt x="1" y="2759"/>
                  </a:cubicBezTo>
                  <a:lnTo>
                    <a:pt x="2143" y="2759"/>
                  </a:lnTo>
                  <a:cubicBezTo>
                    <a:pt x="2238" y="1971"/>
                    <a:pt x="2458" y="1089"/>
                    <a:pt x="2868" y="364"/>
                  </a:cubicBezTo>
                  <a:cubicBezTo>
                    <a:pt x="2517" y="131"/>
                    <a:pt x="2167" y="1"/>
                    <a:pt x="1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43"/>
            <p:cNvSpPr/>
            <p:nvPr/>
          </p:nvSpPr>
          <p:spPr>
            <a:xfrm>
              <a:off x="-19822675" y="4174775"/>
              <a:ext cx="304050" cy="124475"/>
            </a:xfrm>
            <a:custGeom>
              <a:avLst/>
              <a:gdLst/>
              <a:ahLst/>
              <a:cxnLst/>
              <a:rect l="l" t="t" r="r" b="b"/>
              <a:pathLst>
                <a:path w="12162" h="4979" extrusionOk="0">
                  <a:moveTo>
                    <a:pt x="3939" y="1450"/>
                  </a:moveTo>
                  <a:cubicBezTo>
                    <a:pt x="4128" y="1450"/>
                    <a:pt x="4285" y="1608"/>
                    <a:pt x="4285" y="1797"/>
                  </a:cubicBezTo>
                  <a:cubicBezTo>
                    <a:pt x="4285" y="1986"/>
                    <a:pt x="4128" y="2143"/>
                    <a:pt x="3939" y="2143"/>
                  </a:cubicBezTo>
                  <a:lnTo>
                    <a:pt x="2521" y="2143"/>
                  </a:lnTo>
                  <a:cubicBezTo>
                    <a:pt x="2332" y="2143"/>
                    <a:pt x="2175" y="1986"/>
                    <a:pt x="2175" y="1797"/>
                  </a:cubicBezTo>
                  <a:cubicBezTo>
                    <a:pt x="2175" y="1608"/>
                    <a:pt x="2332" y="1450"/>
                    <a:pt x="2521" y="1450"/>
                  </a:cubicBezTo>
                  <a:close/>
                  <a:moveTo>
                    <a:pt x="6774" y="1450"/>
                  </a:moveTo>
                  <a:cubicBezTo>
                    <a:pt x="6963" y="1450"/>
                    <a:pt x="7121" y="1608"/>
                    <a:pt x="7121" y="1797"/>
                  </a:cubicBezTo>
                  <a:cubicBezTo>
                    <a:pt x="7121" y="1986"/>
                    <a:pt x="6963" y="2143"/>
                    <a:pt x="6774" y="2143"/>
                  </a:cubicBezTo>
                  <a:lnTo>
                    <a:pt x="5357" y="2143"/>
                  </a:lnTo>
                  <a:cubicBezTo>
                    <a:pt x="5167" y="2143"/>
                    <a:pt x="5010" y="1986"/>
                    <a:pt x="5010" y="1797"/>
                  </a:cubicBezTo>
                  <a:cubicBezTo>
                    <a:pt x="5010" y="1608"/>
                    <a:pt x="5167" y="1450"/>
                    <a:pt x="5357" y="1450"/>
                  </a:cubicBezTo>
                  <a:close/>
                  <a:moveTo>
                    <a:pt x="9641" y="1450"/>
                  </a:moveTo>
                  <a:cubicBezTo>
                    <a:pt x="9830" y="1450"/>
                    <a:pt x="9988" y="1608"/>
                    <a:pt x="9988" y="1797"/>
                  </a:cubicBezTo>
                  <a:cubicBezTo>
                    <a:pt x="9988" y="1986"/>
                    <a:pt x="9830" y="2143"/>
                    <a:pt x="9641" y="2143"/>
                  </a:cubicBezTo>
                  <a:lnTo>
                    <a:pt x="8223" y="2143"/>
                  </a:lnTo>
                  <a:cubicBezTo>
                    <a:pt x="8034" y="2143"/>
                    <a:pt x="7877" y="1986"/>
                    <a:pt x="7877" y="1797"/>
                  </a:cubicBezTo>
                  <a:cubicBezTo>
                    <a:pt x="7877" y="1608"/>
                    <a:pt x="8034" y="1450"/>
                    <a:pt x="8223" y="1450"/>
                  </a:cubicBezTo>
                  <a:close/>
                  <a:moveTo>
                    <a:pt x="5357" y="2868"/>
                  </a:moveTo>
                  <a:cubicBezTo>
                    <a:pt x="5546" y="2868"/>
                    <a:pt x="5703" y="3025"/>
                    <a:pt x="5703" y="3214"/>
                  </a:cubicBezTo>
                  <a:cubicBezTo>
                    <a:pt x="5703" y="3403"/>
                    <a:pt x="5546" y="3561"/>
                    <a:pt x="5357" y="3561"/>
                  </a:cubicBezTo>
                  <a:lnTo>
                    <a:pt x="3939" y="3561"/>
                  </a:lnTo>
                  <a:cubicBezTo>
                    <a:pt x="3750" y="3561"/>
                    <a:pt x="3592" y="3403"/>
                    <a:pt x="3592" y="3214"/>
                  </a:cubicBezTo>
                  <a:cubicBezTo>
                    <a:pt x="3592" y="3025"/>
                    <a:pt x="3750" y="2868"/>
                    <a:pt x="3939" y="2868"/>
                  </a:cubicBezTo>
                  <a:close/>
                  <a:moveTo>
                    <a:pt x="8223" y="2868"/>
                  </a:moveTo>
                  <a:cubicBezTo>
                    <a:pt x="8412" y="2868"/>
                    <a:pt x="8570" y="3025"/>
                    <a:pt x="8570" y="3214"/>
                  </a:cubicBezTo>
                  <a:cubicBezTo>
                    <a:pt x="8570" y="3403"/>
                    <a:pt x="8412" y="3561"/>
                    <a:pt x="8223" y="3561"/>
                  </a:cubicBezTo>
                  <a:lnTo>
                    <a:pt x="6806" y="3561"/>
                  </a:lnTo>
                  <a:cubicBezTo>
                    <a:pt x="6617" y="3561"/>
                    <a:pt x="6459" y="3403"/>
                    <a:pt x="6459" y="3214"/>
                  </a:cubicBezTo>
                  <a:cubicBezTo>
                    <a:pt x="6459" y="3025"/>
                    <a:pt x="6617" y="2868"/>
                    <a:pt x="6806" y="2868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3214"/>
                    <a:pt x="1765" y="4979"/>
                    <a:pt x="3939" y="4979"/>
                  </a:cubicBezTo>
                  <a:lnTo>
                    <a:pt x="8223" y="4979"/>
                  </a:lnTo>
                  <a:cubicBezTo>
                    <a:pt x="10397" y="4979"/>
                    <a:pt x="12162" y="3214"/>
                    <a:pt x="12162" y="1040"/>
                  </a:cubicBezTo>
                  <a:cubicBezTo>
                    <a:pt x="12162" y="473"/>
                    <a:pt x="11689" y="1"/>
                    <a:pt x="1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43"/>
            <p:cNvSpPr/>
            <p:nvPr/>
          </p:nvSpPr>
          <p:spPr>
            <a:xfrm>
              <a:off x="-19732100" y="4066875"/>
              <a:ext cx="122100" cy="89825"/>
            </a:xfrm>
            <a:custGeom>
              <a:avLst/>
              <a:gdLst/>
              <a:ahLst/>
              <a:cxnLst/>
              <a:rect l="l" t="t" r="r" b="b"/>
              <a:pathLst>
                <a:path w="4884" h="3593" extrusionOk="0">
                  <a:moveTo>
                    <a:pt x="2427" y="1"/>
                  </a:moveTo>
                  <a:cubicBezTo>
                    <a:pt x="1229" y="1"/>
                    <a:pt x="190" y="1796"/>
                    <a:pt x="1" y="3592"/>
                  </a:cubicBezTo>
                  <a:lnTo>
                    <a:pt x="4884" y="3592"/>
                  </a:lnTo>
                  <a:cubicBezTo>
                    <a:pt x="4695" y="1796"/>
                    <a:pt x="3687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43"/>
            <p:cNvSpPr/>
            <p:nvPr/>
          </p:nvSpPr>
          <p:spPr>
            <a:xfrm>
              <a:off x="-19609225" y="4087725"/>
              <a:ext cx="71700" cy="69750"/>
            </a:xfrm>
            <a:custGeom>
              <a:avLst/>
              <a:gdLst/>
              <a:ahLst/>
              <a:cxnLst/>
              <a:rect l="l" t="t" r="r" b="b"/>
              <a:pathLst>
                <a:path w="2868" h="2790" extrusionOk="0">
                  <a:moveTo>
                    <a:pt x="1039" y="0"/>
                  </a:moveTo>
                  <a:cubicBezTo>
                    <a:pt x="701" y="0"/>
                    <a:pt x="351" y="130"/>
                    <a:pt x="1" y="364"/>
                  </a:cubicBezTo>
                  <a:cubicBezTo>
                    <a:pt x="410" y="1120"/>
                    <a:pt x="631" y="1971"/>
                    <a:pt x="725" y="2790"/>
                  </a:cubicBezTo>
                  <a:lnTo>
                    <a:pt x="2867" y="2790"/>
                  </a:lnTo>
                  <a:lnTo>
                    <a:pt x="2867" y="2758"/>
                  </a:lnTo>
                  <a:cubicBezTo>
                    <a:pt x="2804" y="1466"/>
                    <a:pt x="2332" y="269"/>
                    <a:pt x="1387" y="49"/>
                  </a:cubicBezTo>
                  <a:cubicBezTo>
                    <a:pt x="1273" y="16"/>
                    <a:pt x="1157" y="0"/>
                    <a:pt x="10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43"/>
            <p:cNvSpPr/>
            <p:nvPr/>
          </p:nvSpPr>
          <p:spPr>
            <a:xfrm>
              <a:off x="-19643875" y="4308675"/>
              <a:ext cx="70900" cy="44125"/>
            </a:xfrm>
            <a:custGeom>
              <a:avLst/>
              <a:gdLst/>
              <a:ahLst/>
              <a:cxnLst/>
              <a:rect l="l" t="t" r="r" b="b"/>
              <a:pathLst>
                <a:path w="2836" h="1765" extrusionOk="0">
                  <a:moveTo>
                    <a:pt x="2836" y="1"/>
                  </a:moveTo>
                  <a:cubicBezTo>
                    <a:pt x="2300" y="221"/>
                    <a:pt x="1702" y="347"/>
                    <a:pt x="1071" y="347"/>
                  </a:cubicBezTo>
                  <a:lnTo>
                    <a:pt x="63" y="347"/>
                  </a:lnTo>
                  <a:cubicBezTo>
                    <a:pt x="0" y="473"/>
                    <a:pt x="0" y="568"/>
                    <a:pt x="0" y="694"/>
                  </a:cubicBezTo>
                  <a:lnTo>
                    <a:pt x="0" y="1387"/>
                  </a:lnTo>
                  <a:cubicBezTo>
                    <a:pt x="0" y="1607"/>
                    <a:pt x="189" y="1765"/>
                    <a:pt x="378" y="1765"/>
                  </a:cubicBezTo>
                  <a:lnTo>
                    <a:pt x="1071" y="1765"/>
                  </a:lnTo>
                  <a:cubicBezTo>
                    <a:pt x="2048" y="1765"/>
                    <a:pt x="2836" y="977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43"/>
            <p:cNvSpPr/>
            <p:nvPr/>
          </p:nvSpPr>
          <p:spPr>
            <a:xfrm>
              <a:off x="-19581650" y="4292925"/>
              <a:ext cx="63025" cy="78775"/>
            </a:xfrm>
            <a:custGeom>
              <a:avLst/>
              <a:gdLst/>
              <a:ahLst/>
              <a:cxnLst/>
              <a:rect l="l" t="t" r="r" b="b"/>
              <a:pathLst>
                <a:path w="2521" h="3151" extrusionOk="0">
                  <a:moveTo>
                    <a:pt x="1418" y="1"/>
                  </a:moveTo>
                  <a:lnTo>
                    <a:pt x="1071" y="221"/>
                  </a:lnTo>
                  <a:lnTo>
                    <a:pt x="1071" y="631"/>
                  </a:lnTo>
                  <a:cubicBezTo>
                    <a:pt x="1071" y="1450"/>
                    <a:pt x="630" y="2206"/>
                    <a:pt x="0" y="2678"/>
                  </a:cubicBezTo>
                  <a:cubicBezTo>
                    <a:pt x="410" y="2930"/>
                    <a:pt x="945" y="3151"/>
                    <a:pt x="1449" y="3151"/>
                  </a:cubicBezTo>
                  <a:lnTo>
                    <a:pt x="2174" y="3151"/>
                  </a:lnTo>
                  <a:cubicBezTo>
                    <a:pt x="2363" y="3151"/>
                    <a:pt x="2521" y="2993"/>
                    <a:pt x="2521" y="2773"/>
                  </a:cubicBezTo>
                  <a:lnTo>
                    <a:pt x="2521" y="2080"/>
                  </a:lnTo>
                  <a:cubicBezTo>
                    <a:pt x="2521" y="1198"/>
                    <a:pt x="2048" y="473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8" name="Google Shape;7778;p43"/>
          <p:cNvGrpSpPr/>
          <p:nvPr/>
        </p:nvGrpSpPr>
        <p:grpSpPr>
          <a:xfrm>
            <a:off x="4825783" y="3035709"/>
            <a:ext cx="301435" cy="339198"/>
            <a:chOff x="-17878825" y="3334400"/>
            <a:chExt cx="270200" cy="304050"/>
          </a:xfrm>
        </p:grpSpPr>
        <p:sp>
          <p:nvSpPr>
            <p:cNvPr id="7779" name="Google Shape;7779;p43"/>
            <p:cNvSpPr/>
            <p:nvPr/>
          </p:nvSpPr>
          <p:spPr>
            <a:xfrm>
              <a:off x="-17683475" y="3334400"/>
              <a:ext cx="74850" cy="74050"/>
            </a:xfrm>
            <a:custGeom>
              <a:avLst/>
              <a:gdLst/>
              <a:ahLst/>
              <a:cxnLst/>
              <a:rect l="l" t="t" r="r" b="b"/>
              <a:pathLst>
                <a:path w="2994" h="2962" extrusionOk="0">
                  <a:moveTo>
                    <a:pt x="1985" y="0"/>
                  </a:moveTo>
                  <a:cubicBezTo>
                    <a:pt x="1197" y="0"/>
                    <a:pt x="473" y="378"/>
                    <a:pt x="0" y="945"/>
                  </a:cubicBezTo>
                  <a:cubicBezTo>
                    <a:pt x="630" y="1481"/>
                    <a:pt x="1229" y="2174"/>
                    <a:pt x="1670" y="2962"/>
                  </a:cubicBezTo>
                  <a:lnTo>
                    <a:pt x="2867" y="473"/>
                  </a:lnTo>
                  <a:cubicBezTo>
                    <a:pt x="2993" y="252"/>
                    <a:pt x="2836" y="0"/>
                    <a:pt x="25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43"/>
            <p:cNvSpPr/>
            <p:nvPr/>
          </p:nvSpPr>
          <p:spPr>
            <a:xfrm>
              <a:off x="-17752000" y="35139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441"/>
                    <a:pt x="158" y="536"/>
                    <a:pt x="347" y="662"/>
                  </a:cubicBezTo>
                  <a:cubicBezTo>
                    <a:pt x="504" y="599"/>
                    <a:pt x="630" y="473"/>
                    <a:pt x="662" y="378"/>
                  </a:cubicBezTo>
                  <a:lnTo>
                    <a:pt x="662" y="284"/>
                  </a:lnTo>
                  <a:cubicBezTo>
                    <a:pt x="630" y="126"/>
                    <a:pt x="50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43"/>
            <p:cNvSpPr/>
            <p:nvPr/>
          </p:nvSpPr>
          <p:spPr>
            <a:xfrm>
              <a:off x="-17860700" y="3405275"/>
              <a:ext cx="107150" cy="206225"/>
            </a:xfrm>
            <a:custGeom>
              <a:avLst/>
              <a:gdLst/>
              <a:ahLst/>
              <a:cxnLst/>
              <a:rect l="l" t="t" r="r" b="b"/>
              <a:pathLst>
                <a:path w="4286" h="8249" extrusionOk="0">
                  <a:moveTo>
                    <a:pt x="2521" y="2931"/>
                  </a:moveTo>
                  <a:cubicBezTo>
                    <a:pt x="2710" y="2931"/>
                    <a:pt x="2867" y="3088"/>
                    <a:pt x="2867" y="3277"/>
                  </a:cubicBezTo>
                  <a:cubicBezTo>
                    <a:pt x="2867" y="3466"/>
                    <a:pt x="2710" y="3624"/>
                    <a:pt x="2521" y="3624"/>
                  </a:cubicBezTo>
                  <a:cubicBezTo>
                    <a:pt x="2332" y="3624"/>
                    <a:pt x="2174" y="3466"/>
                    <a:pt x="2174" y="3277"/>
                  </a:cubicBezTo>
                  <a:cubicBezTo>
                    <a:pt x="2174" y="3088"/>
                    <a:pt x="2332" y="2931"/>
                    <a:pt x="2521" y="2931"/>
                  </a:cubicBezTo>
                  <a:close/>
                  <a:moveTo>
                    <a:pt x="1513" y="1"/>
                  </a:moveTo>
                  <a:cubicBezTo>
                    <a:pt x="568" y="1387"/>
                    <a:pt x="1" y="3246"/>
                    <a:pt x="1" y="4695"/>
                  </a:cubicBezTo>
                  <a:cubicBezTo>
                    <a:pt x="1" y="6113"/>
                    <a:pt x="473" y="7184"/>
                    <a:pt x="1450" y="7845"/>
                  </a:cubicBezTo>
                  <a:cubicBezTo>
                    <a:pt x="1859" y="8112"/>
                    <a:pt x="2328" y="8248"/>
                    <a:pt x="2801" y="8248"/>
                  </a:cubicBezTo>
                  <a:cubicBezTo>
                    <a:pt x="3166" y="8248"/>
                    <a:pt x="3533" y="8167"/>
                    <a:pt x="3876" y="8003"/>
                  </a:cubicBezTo>
                  <a:cubicBezTo>
                    <a:pt x="4128" y="7845"/>
                    <a:pt x="4285" y="7562"/>
                    <a:pt x="4285" y="7310"/>
                  </a:cubicBezTo>
                  <a:lnTo>
                    <a:pt x="4285" y="5608"/>
                  </a:lnTo>
                  <a:cubicBezTo>
                    <a:pt x="4065" y="5451"/>
                    <a:pt x="3718" y="5199"/>
                    <a:pt x="3624" y="4852"/>
                  </a:cubicBezTo>
                  <a:cubicBezTo>
                    <a:pt x="3592" y="4821"/>
                    <a:pt x="3592" y="4726"/>
                    <a:pt x="3592" y="4695"/>
                  </a:cubicBezTo>
                  <a:lnTo>
                    <a:pt x="3592" y="2300"/>
                  </a:lnTo>
                  <a:cubicBezTo>
                    <a:pt x="3592" y="1670"/>
                    <a:pt x="3277" y="1103"/>
                    <a:pt x="2773" y="788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43"/>
            <p:cNvSpPr/>
            <p:nvPr/>
          </p:nvSpPr>
          <p:spPr>
            <a:xfrm>
              <a:off x="-17735475" y="3405275"/>
              <a:ext cx="107150" cy="206475"/>
            </a:xfrm>
            <a:custGeom>
              <a:avLst/>
              <a:gdLst/>
              <a:ahLst/>
              <a:cxnLst/>
              <a:rect l="l" t="t" r="r" b="b"/>
              <a:pathLst>
                <a:path w="4286" h="8259" extrusionOk="0">
                  <a:moveTo>
                    <a:pt x="1797" y="2931"/>
                  </a:moveTo>
                  <a:cubicBezTo>
                    <a:pt x="2017" y="2931"/>
                    <a:pt x="2175" y="3088"/>
                    <a:pt x="2175" y="3277"/>
                  </a:cubicBezTo>
                  <a:cubicBezTo>
                    <a:pt x="2175" y="3466"/>
                    <a:pt x="2017" y="3624"/>
                    <a:pt x="1797" y="3624"/>
                  </a:cubicBezTo>
                  <a:cubicBezTo>
                    <a:pt x="1608" y="3624"/>
                    <a:pt x="1450" y="3466"/>
                    <a:pt x="1450" y="3277"/>
                  </a:cubicBezTo>
                  <a:cubicBezTo>
                    <a:pt x="1450" y="3088"/>
                    <a:pt x="1608" y="2931"/>
                    <a:pt x="1797" y="2931"/>
                  </a:cubicBezTo>
                  <a:close/>
                  <a:moveTo>
                    <a:pt x="2805" y="1"/>
                  </a:moveTo>
                  <a:lnTo>
                    <a:pt x="1545" y="788"/>
                  </a:lnTo>
                  <a:cubicBezTo>
                    <a:pt x="1009" y="1103"/>
                    <a:pt x="694" y="1702"/>
                    <a:pt x="694" y="2300"/>
                  </a:cubicBezTo>
                  <a:lnTo>
                    <a:pt x="694" y="4506"/>
                  </a:lnTo>
                  <a:lnTo>
                    <a:pt x="694" y="4695"/>
                  </a:lnTo>
                  <a:cubicBezTo>
                    <a:pt x="694" y="4789"/>
                    <a:pt x="694" y="4852"/>
                    <a:pt x="662" y="4947"/>
                  </a:cubicBezTo>
                  <a:lnTo>
                    <a:pt x="662" y="4978"/>
                  </a:lnTo>
                  <a:cubicBezTo>
                    <a:pt x="568" y="5293"/>
                    <a:pt x="253" y="5514"/>
                    <a:pt x="1" y="5640"/>
                  </a:cubicBezTo>
                  <a:lnTo>
                    <a:pt x="1" y="7310"/>
                  </a:lnTo>
                  <a:cubicBezTo>
                    <a:pt x="1" y="7562"/>
                    <a:pt x="158" y="7845"/>
                    <a:pt x="442" y="8003"/>
                  </a:cubicBezTo>
                  <a:cubicBezTo>
                    <a:pt x="777" y="8174"/>
                    <a:pt x="1139" y="8258"/>
                    <a:pt x="1503" y="8258"/>
                  </a:cubicBezTo>
                  <a:cubicBezTo>
                    <a:pt x="2884" y="8258"/>
                    <a:pt x="4285" y="7039"/>
                    <a:pt x="4285" y="4695"/>
                  </a:cubicBezTo>
                  <a:cubicBezTo>
                    <a:pt x="4285" y="3246"/>
                    <a:pt x="3750" y="1418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43"/>
            <p:cNvSpPr/>
            <p:nvPr/>
          </p:nvSpPr>
          <p:spPr>
            <a:xfrm>
              <a:off x="-17812650" y="3353300"/>
              <a:ext cx="136275" cy="144150"/>
            </a:xfrm>
            <a:custGeom>
              <a:avLst/>
              <a:gdLst/>
              <a:ahLst/>
              <a:cxnLst/>
              <a:rect l="l" t="t" r="r" b="b"/>
              <a:pathLst>
                <a:path w="5451" h="5766" extrusionOk="0">
                  <a:moveTo>
                    <a:pt x="2741" y="0"/>
                  </a:moveTo>
                  <a:cubicBezTo>
                    <a:pt x="1702" y="0"/>
                    <a:pt x="756" y="599"/>
                    <a:pt x="0" y="1513"/>
                  </a:cubicBezTo>
                  <a:lnTo>
                    <a:pt x="1229" y="2300"/>
                  </a:lnTo>
                  <a:cubicBezTo>
                    <a:pt x="1954" y="2741"/>
                    <a:pt x="2363" y="3529"/>
                    <a:pt x="2363" y="4379"/>
                  </a:cubicBezTo>
                  <a:lnTo>
                    <a:pt x="2363" y="5766"/>
                  </a:lnTo>
                  <a:cubicBezTo>
                    <a:pt x="2489" y="5703"/>
                    <a:pt x="2615" y="5671"/>
                    <a:pt x="2773" y="5671"/>
                  </a:cubicBezTo>
                  <a:cubicBezTo>
                    <a:pt x="2899" y="5671"/>
                    <a:pt x="2993" y="5703"/>
                    <a:pt x="3088" y="5766"/>
                  </a:cubicBezTo>
                  <a:lnTo>
                    <a:pt x="3088" y="4379"/>
                  </a:lnTo>
                  <a:cubicBezTo>
                    <a:pt x="3088" y="3497"/>
                    <a:pt x="3529" y="2710"/>
                    <a:pt x="4222" y="2300"/>
                  </a:cubicBezTo>
                  <a:lnTo>
                    <a:pt x="5451" y="1513"/>
                  </a:lnTo>
                  <a:cubicBezTo>
                    <a:pt x="4695" y="599"/>
                    <a:pt x="3749" y="0"/>
                    <a:pt x="27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43"/>
            <p:cNvSpPr/>
            <p:nvPr/>
          </p:nvSpPr>
          <p:spPr>
            <a:xfrm>
              <a:off x="-17770900" y="3614000"/>
              <a:ext cx="52775" cy="24450"/>
            </a:xfrm>
            <a:custGeom>
              <a:avLst/>
              <a:gdLst/>
              <a:ahLst/>
              <a:cxnLst/>
              <a:rect l="l" t="t" r="r" b="b"/>
              <a:pathLst>
                <a:path w="2111" h="978" extrusionOk="0">
                  <a:moveTo>
                    <a:pt x="1071" y="0"/>
                  </a:moveTo>
                  <a:cubicBezTo>
                    <a:pt x="756" y="252"/>
                    <a:pt x="378" y="410"/>
                    <a:pt x="0" y="536"/>
                  </a:cubicBezTo>
                  <a:lnTo>
                    <a:pt x="0" y="630"/>
                  </a:lnTo>
                  <a:cubicBezTo>
                    <a:pt x="0" y="851"/>
                    <a:pt x="158" y="977"/>
                    <a:pt x="347" y="977"/>
                  </a:cubicBezTo>
                  <a:lnTo>
                    <a:pt x="1764" y="977"/>
                  </a:lnTo>
                  <a:cubicBezTo>
                    <a:pt x="1953" y="977"/>
                    <a:pt x="2111" y="851"/>
                    <a:pt x="2111" y="630"/>
                  </a:cubicBezTo>
                  <a:lnTo>
                    <a:pt x="2111" y="536"/>
                  </a:lnTo>
                  <a:cubicBezTo>
                    <a:pt x="1733" y="410"/>
                    <a:pt x="1386" y="252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43"/>
            <p:cNvSpPr/>
            <p:nvPr/>
          </p:nvSpPr>
          <p:spPr>
            <a:xfrm>
              <a:off x="-17878825" y="3334400"/>
              <a:ext cx="74075" cy="74050"/>
            </a:xfrm>
            <a:custGeom>
              <a:avLst/>
              <a:gdLst/>
              <a:ahLst/>
              <a:cxnLst/>
              <a:rect l="l" t="t" r="r" b="b"/>
              <a:pathLst>
                <a:path w="2963" h="2962" extrusionOk="0">
                  <a:moveTo>
                    <a:pt x="410" y="0"/>
                  </a:moveTo>
                  <a:cubicBezTo>
                    <a:pt x="127" y="0"/>
                    <a:pt x="1" y="284"/>
                    <a:pt x="95" y="536"/>
                  </a:cubicBezTo>
                  <a:lnTo>
                    <a:pt x="1324" y="2962"/>
                  </a:lnTo>
                  <a:cubicBezTo>
                    <a:pt x="1765" y="2174"/>
                    <a:pt x="2301" y="1512"/>
                    <a:pt x="2962" y="945"/>
                  </a:cubicBezTo>
                  <a:cubicBezTo>
                    <a:pt x="2490" y="378"/>
                    <a:pt x="179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6" name="Google Shape;7786;p43"/>
          <p:cNvGrpSpPr/>
          <p:nvPr/>
        </p:nvGrpSpPr>
        <p:grpSpPr>
          <a:xfrm>
            <a:off x="4806023" y="3453055"/>
            <a:ext cx="340955" cy="340955"/>
            <a:chOff x="-17896150" y="3709300"/>
            <a:chExt cx="305625" cy="305625"/>
          </a:xfrm>
        </p:grpSpPr>
        <p:sp>
          <p:nvSpPr>
            <p:cNvPr id="7787" name="Google Shape;7787;p43"/>
            <p:cNvSpPr/>
            <p:nvPr/>
          </p:nvSpPr>
          <p:spPr>
            <a:xfrm>
              <a:off x="-17896150" y="3709300"/>
              <a:ext cx="54375" cy="77200"/>
            </a:xfrm>
            <a:custGeom>
              <a:avLst/>
              <a:gdLst/>
              <a:ahLst/>
              <a:cxnLst/>
              <a:rect l="l" t="t" r="r" b="b"/>
              <a:pathLst>
                <a:path w="2175" h="3088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lnTo>
                    <a:pt x="1103" y="2143"/>
                  </a:lnTo>
                  <a:lnTo>
                    <a:pt x="1513" y="3088"/>
                  </a:lnTo>
                  <a:cubicBezTo>
                    <a:pt x="1702" y="3025"/>
                    <a:pt x="1891" y="2930"/>
                    <a:pt x="2080" y="2899"/>
                  </a:cubicBezTo>
                  <a:lnTo>
                    <a:pt x="2175" y="2899"/>
                  </a:lnTo>
                  <a:lnTo>
                    <a:pt x="1765" y="1859"/>
                  </a:lnTo>
                  <a:cubicBezTo>
                    <a:pt x="2017" y="1670"/>
                    <a:pt x="2143" y="1387"/>
                    <a:pt x="2143" y="1072"/>
                  </a:cubicBezTo>
                  <a:cubicBezTo>
                    <a:pt x="2143" y="473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43"/>
            <p:cNvSpPr/>
            <p:nvPr/>
          </p:nvSpPr>
          <p:spPr>
            <a:xfrm>
              <a:off x="-17877250" y="3801075"/>
              <a:ext cx="286725" cy="213850"/>
            </a:xfrm>
            <a:custGeom>
              <a:avLst/>
              <a:gdLst/>
              <a:ahLst/>
              <a:cxnLst/>
              <a:rect l="l" t="t" r="r" b="b"/>
              <a:pathLst>
                <a:path w="11469" h="8554" extrusionOk="0">
                  <a:moveTo>
                    <a:pt x="1765" y="1339"/>
                  </a:moveTo>
                  <a:cubicBezTo>
                    <a:pt x="1954" y="1339"/>
                    <a:pt x="2112" y="1496"/>
                    <a:pt x="2112" y="1717"/>
                  </a:cubicBezTo>
                  <a:cubicBezTo>
                    <a:pt x="2112" y="1906"/>
                    <a:pt x="1954" y="2063"/>
                    <a:pt x="1765" y="2063"/>
                  </a:cubicBezTo>
                  <a:cubicBezTo>
                    <a:pt x="1576" y="2063"/>
                    <a:pt x="1419" y="1906"/>
                    <a:pt x="1419" y="1717"/>
                  </a:cubicBezTo>
                  <a:cubicBezTo>
                    <a:pt x="1419" y="1496"/>
                    <a:pt x="1576" y="1339"/>
                    <a:pt x="1765" y="1339"/>
                  </a:cubicBezTo>
                  <a:close/>
                  <a:moveTo>
                    <a:pt x="1829" y="0"/>
                  </a:moveTo>
                  <a:cubicBezTo>
                    <a:pt x="913" y="0"/>
                    <a:pt x="1" y="710"/>
                    <a:pt x="1" y="1811"/>
                  </a:cubicBezTo>
                  <a:lnTo>
                    <a:pt x="1" y="5308"/>
                  </a:lnTo>
                  <a:cubicBezTo>
                    <a:pt x="1" y="7104"/>
                    <a:pt x="1450" y="8553"/>
                    <a:pt x="3214" y="8553"/>
                  </a:cubicBezTo>
                  <a:lnTo>
                    <a:pt x="11091" y="8553"/>
                  </a:lnTo>
                  <a:cubicBezTo>
                    <a:pt x="11311" y="8553"/>
                    <a:pt x="11469" y="8396"/>
                    <a:pt x="11469" y="8207"/>
                  </a:cubicBezTo>
                  <a:cubicBezTo>
                    <a:pt x="11411" y="8061"/>
                    <a:pt x="11325" y="7566"/>
                    <a:pt x="11338" y="7566"/>
                  </a:cubicBezTo>
                  <a:lnTo>
                    <a:pt x="11338" y="7566"/>
                  </a:lnTo>
                  <a:cubicBezTo>
                    <a:pt x="11338" y="7566"/>
                    <a:pt x="11338" y="7566"/>
                    <a:pt x="11338" y="7566"/>
                  </a:cubicBezTo>
                  <a:lnTo>
                    <a:pt x="11338" y="7566"/>
                  </a:lnTo>
                  <a:cubicBezTo>
                    <a:pt x="11340" y="7574"/>
                    <a:pt x="11341" y="7580"/>
                    <a:pt x="11342" y="7580"/>
                  </a:cubicBezTo>
                  <a:cubicBezTo>
                    <a:pt x="11343" y="7580"/>
                    <a:pt x="11343" y="7579"/>
                    <a:pt x="11343" y="7577"/>
                  </a:cubicBezTo>
                  <a:cubicBezTo>
                    <a:pt x="11333" y="7529"/>
                    <a:pt x="11329" y="7513"/>
                    <a:pt x="11329" y="7513"/>
                  </a:cubicBezTo>
                  <a:lnTo>
                    <a:pt x="11329" y="7513"/>
                  </a:lnTo>
                  <a:cubicBezTo>
                    <a:pt x="11328" y="7513"/>
                    <a:pt x="11330" y="7523"/>
                    <a:pt x="11332" y="7534"/>
                  </a:cubicBezTo>
                  <a:lnTo>
                    <a:pt x="11332" y="7534"/>
                  </a:lnTo>
                  <a:cubicBezTo>
                    <a:pt x="11201" y="7046"/>
                    <a:pt x="10923" y="6591"/>
                    <a:pt x="10555" y="6285"/>
                  </a:cubicBezTo>
                  <a:cubicBezTo>
                    <a:pt x="9893" y="6789"/>
                    <a:pt x="9043" y="7073"/>
                    <a:pt x="8192" y="7073"/>
                  </a:cubicBezTo>
                  <a:cubicBezTo>
                    <a:pt x="7090" y="7073"/>
                    <a:pt x="6050" y="6506"/>
                    <a:pt x="5514" y="5655"/>
                  </a:cubicBezTo>
                  <a:lnTo>
                    <a:pt x="5514" y="5592"/>
                  </a:lnTo>
                  <a:cubicBezTo>
                    <a:pt x="5483" y="5592"/>
                    <a:pt x="5420" y="5655"/>
                    <a:pt x="5388" y="5655"/>
                  </a:cubicBezTo>
                  <a:lnTo>
                    <a:pt x="4632" y="5655"/>
                  </a:lnTo>
                  <a:cubicBezTo>
                    <a:pt x="4065" y="5655"/>
                    <a:pt x="3592" y="5182"/>
                    <a:pt x="3592" y="4584"/>
                  </a:cubicBezTo>
                  <a:lnTo>
                    <a:pt x="3592" y="1748"/>
                  </a:lnTo>
                  <a:cubicBezTo>
                    <a:pt x="3592" y="1433"/>
                    <a:pt x="3498" y="1150"/>
                    <a:pt x="3340" y="929"/>
                  </a:cubicBezTo>
                  <a:cubicBezTo>
                    <a:pt x="2987" y="283"/>
                    <a:pt x="2407" y="0"/>
                    <a:pt x="1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43"/>
            <p:cNvSpPr/>
            <p:nvPr/>
          </p:nvSpPr>
          <p:spPr>
            <a:xfrm>
              <a:off x="-17783500" y="3763075"/>
              <a:ext cx="191400" cy="194350"/>
            </a:xfrm>
            <a:custGeom>
              <a:avLst/>
              <a:gdLst/>
              <a:ahLst/>
              <a:cxnLst/>
              <a:rect l="l" t="t" r="r" b="b"/>
              <a:pathLst>
                <a:path w="7656" h="7774" extrusionOk="0">
                  <a:moveTo>
                    <a:pt x="3368" y="1"/>
                  </a:moveTo>
                  <a:cubicBezTo>
                    <a:pt x="3223" y="1"/>
                    <a:pt x="3077" y="8"/>
                    <a:pt x="2930" y="23"/>
                  </a:cubicBezTo>
                  <a:cubicBezTo>
                    <a:pt x="1764" y="149"/>
                    <a:pt x="693" y="779"/>
                    <a:pt x="0" y="1725"/>
                  </a:cubicBezTo>
                  <a:cubicBezTo>
                    <a:pt x="315" y="2166"/>
                    <a:pt x="504" y="2670"/>
                    <a:pt x="504" y="3237"/>
                  </a:cubicBezTo>
                  <a:lnTo>
                    <a:pt x="504" y="6041"/>
                  </a:lnTo>
                  <a:cubicBezTo>
                    <a:pt x="504" y="6261"/>
                    <a:pt x="662" y="6419"/>
                    <a:pt x="851" y="6419"/>
                  </a:cubicBezTo>
                  <a:lnTo>
                    <a:pt x="1418" y="6419"/>
                  </a:lnTo>
                  <a:cubicBezTo>
                    <a:pt x="1418" y="6419"/>
                    <a:pt x="1418" y="6356"/>
                    <a:pt x="1386" y="6356"/>
                  </a:cubicBezTo>
                  <a:cubicBezTo>
                    <a:pt x="1260" y="6041"/>
                    <a:pt x="1197" y="5694"/>
                    <a:pt x="1197" y="5348"/>
                  </a:cubicBezTo>
                  <a:lnTo>
                    <a:pt x="1197" y="4749"/>
                  </a:lnTo>
                  <a:cubicBezTo>
                    <a:pt x="1197" y="3363"/>
                    <a:pt x="2268" y="2197"/>
                    <a:pt x="3560" y="2166"/>
                  </a:cubicBezTo>
                  <a:cubicBezTo>
                    <a:pt x="3634" y="2159"/>
                    <a:pt x="3707" y="2156"/>
                    <a:pt x="3779" y="2156"/>
                  </a:cubicBezTo>
                  <a:cubicBezTo>
                    <a:pt x="4417" y="2156"/>
                    <a:pt x="4997" y="2403"/>
                    <a:pt x="5450" y="2827"/>
                  </a:cubicBezTo>
                  <a:cubicBezTo>
                    <a:pt x="5986" y="3300"/>
                    <a:pt x="6238" y="3930"/>
                    <a:pt x="6238" y="4623"/>
                  </a:cubicBezTo>
                  <a:lnTo>
                    <a:pt x="6238" y="5001"/>
                  </a:lnTo>
                  <a:cubicBezTo>
                    <a:pt x="6238" y="5789"/>
                    <a:pt x="5639" y="6419"/>
                    <a:pt x="4852" y="6419"/>
                  </a:cubicBezTo>
                  <a:cubicBezTo>
                    <a:pt x="4064" y="6419"/>
                    <a:pt x="3371" y="5789"/>
                    <a:pt x="3371" y="5001"/>
                  </a:cubicBezTo>
                  <a:lnTo>
                    <a:pt x="3371" y="4623"/>
                  </a:lnTo>
                  <a:cubicBezTo>
                    <a:pt x="3371" y="4434"/>
                    <a:pt x="3529" y="4276"/>
                    <a:pt x="3749" y="4276"/>
                  </a:cubicBezTo>
                  <a:cubicBezTo>
                    <a:pt x="3938" y="4276"/>
                    <a:pt x="4096" y="4434"/>
                    <a:pt x="4096" y="4623"/>
                  </a:cubicBezTo>
                  <a:lnTo>
                    <a:pt x="4096" y="5001"/>
                  </a:lnTo>
                  <a:cubicBezTo>
                    <a:pt x="4096" y="5379"/>
                    <a:pt x="4442" y="5694"/>
                    <a:pt x="4852" y="5694"/>
                  </a:cubicBezTo>
                  <a:cubicBezTo>
                    <a:pt x="5230" y="5694"/>
                    <a:pt x="5545" y="5379"/>
                    <a:pt x="5545" y="5001"/>
                  </a:cubicBezTo>
                  <a:lnTo>
                    <a:pt x="5545" y="4623"/>
                  </a:lnTo>
                  <a:cubicBezTo>
                    <a:pt x="5545" y="4119"/>
                    <a:pt x="5356" y="3678"/>
                    <a:pt x="5009" y="3331"/>
                  </a:cubicBezTo>
                  <a:cubicBezTo>
                    <a:pt x="4631" y="2985"/>
                    <a:pt x="4127" y="2827"/>
                    <a:pt x="3655" y="2827"/>
                  </a:cubicBezTo>
                  <a:cubicBezTo>
                    <a:pt x="2709" y="2859"/>
                    <a:pt x="1953" y="3741"/>
                    <a:pt x="1953" y="4717"/>
                  </a:cubicBezTo>
                  <a:lnTo>
                    <a:pt x="1953" y="5316"/>
                  </a:lnTo>
                  <a:cubicBezTo>
                    <a:pt x="1953" y="5946"/>
                    <a:pt x="2205" y="6576"/>
                    <a:pt x="2583" y="6954"/>
                  </a:cubicBezTo>
                  <a:cubicBezTo>
                    <a:pt x="3056" y="7458"/>
                    <a:pt x="3749" y="7773"/>
                    <a:pt x="4474" y="7773"/>
                  </a:cubicBezTo>
                  <a:cubicBezTo>
                    <a:pt x="5104" y="7773"/>
                    <a:pt x="5702" y="7584"/>
                    <a:pt x="6175" y="7269"/>
                  </a:cubicBezTo>
                  <a:cubicBezTo>
                    <a:pt x="7089" y="6734"/>
                    <a:pt x="7656" y="5726"/>
                    <a:pt x="7656" y="4560"/>
                  </a:cubicBezTo>
                  <a:lnTo>
                    <a:pt x="7656" y="4213"/>
                  </a:lnTo>
                  <a:cubicBezTo>
                    <a:pt x="7656" y="3111"/>
                    <a:pt x="7152" y="1914"/>
                    <a:pt x="6238" y="1126"/>
                  </a:cubicBezTo>
                  <a:cubicBezTo>
                    <a:pt x="5461" y="405"/>
                    <a:pt x="4440" y="1"/>
                    <a:pt x="33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43"/>
            <p:cNvSpPr/>
            <p:nvPr/>
          </p:nvSpPr>
          <p:spPr>
            <a:xfrm>
              <a:off x="-17825250" y="3710075"/>
              <a:ext cx="54375" cy="76425"/>
            </a:xfrm>
            <a:custGeom>
              <a:avLst/>
              <a:gdLst/>
              <a:ahLst/>
              <a:cxnLst/>
              <a:rect l="l" t="t" r="r" b="b"/>
              <a:pathLst>
                <a:path w="2175" h="3057" extrusionOk="0">
                  <a:moveTo>
                    <a:pt x="1103" y="1"/>
                  </a:moveTo>
                  <a:cubicBezTo>
                    <a:pt x="504" y="1"/>
                    <a:pt x="32" y="474"/>
                    <a:pt x="32" y="1041"/>
                  </a:cubicBezTo>
                  <a:cubicBezTo>
                    <a:pt x="32" y="1356"/>
                    <a:pt x="189" y="1639"/>
                    <a:pt x="410" y="1828"/>
                  </a:cubicBezTo>
                  <a:lnTo>
                    <a:pt x="0" y="2868"/>
                  </a:lnTo>
                  <a:cubicBezTo>
                    <a:pt x="252" y="2899"/>
                    <a:pt x="473" y="2931"/>
                    <a:pt x="662" y="3057"/>
                  </a:cubicBezTo>
                  <a:lnTo>
                    <a:pt x="1071" y="2112"/>
                  </a:lnTo>
                  <a:lnTo>
                    <a:pt x="1103" y="2112"/>
                  </a:lnTo>
                  <a:cubicBezTo>
                    <a:pt x="1702" y="2112"/>
                    <a:pt x="2174" y="1639"/>
                    <a:pt x="2174" y="1041"/>
                  </a:cubicBezTo>
                  <a:cubicBezTo>
                    <a:pt x="2174" y="474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1" name="Google Shape;7791;p43"/>
          <p:cNvGrpSpPr/>
          <p:nvPr/>
        </p:nvGrpSpPr>
        <p:grpSpPr>
          <a:xfrm>
            <a:off x="4827108" y="3870721"/>
            <a:ext cx="298786" cy="340955"/>
            <a:chOff x="-17878025" y="4082625"/>
            <a:chExt cx="267825" cy="305625"/>
          </a:xfrm>
        </p:grpSpPr>
        <p:sp>
          <p:nvSpPr>
            <p:cNvPr id="7792" name="Google Shape;7792;p43"/>
            <p:cNvSpPr/>
            <p:nvPr/>
          </p:nvSpPr>
          <p:spPr>
            <a:xfrm>
              <a:off x="-17660650" y="4191325"/>
              <a:ext cx="50450" cy="52000"/>
            </a:xfrm>
            <a:custGeom>
              <a:avLst/>
              <a:gdLst/>
              <a:ahLst/>
              <a:cxnLst/>
              <a:rect l="l" t="t" r="r" b="b"/>
              <a:pathLst>
                <a:path w="2018" h="2080" extrusionOk="0">
                  <a:moveTo>
                    <a:pt x="946" y="0"/>
                  </a:moveTo>
                  <a:cubicBezTo>
                    <a:pt x="599" y="0"/>
                    <a:pt x="284" y="126"/>
                    <a:pt x="1" y="284"/>
                  </a:cubicBezTo>
                  <a:cubicBezTo>
                    <a:pt x="316" y="788"/>
                    <a:pt x="505" y="1418"/>
                    <a:pt x="536" y="2080"/>
                  </a:cubicBezTo>
                  <a:cubicBezTo>
                    <a:pt x="1387" y="1922"/>
                    <a:pt x="2017" y="1229"/>
                    <a:pt x="2017" y="347"/>
                  </a:cubicBezTo>
                  <a:cubicBezTo>
                    <a:pt x="2017" y="158"/>
                    <a:pt x="1860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43"/>
            <p:cNvSpPr/>
            <p:nvPr/>
          </p:nvSpPr>
          <p:spPr>
            <a:xfrm>
              <a:off x="-17716575" y="4084200"/>
              <a:ext cx="88250" cy="103200"/>
            </a:xfrm>
            <a:custGeom>
              <a:avLst/>
              <a:gdLst/>
              <a:ahLst/>
              <a:cxnLst/>
              <a:rect l="l" t="t" r="r" b="b"/>
              <a:pathLst>
                <a:path w="3530" h="4128" extrusionOk="0"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040"/>
                  </a:lnTo>
                  <a:cubicBezTo>
                    <a:pt x="2836" y="1261"/>
                    <a:pt x="2679" y="1418"/>
                    <a:pt x="2458" y="1418"/>
                  </a:cubicBezTo>
                  <a:lnTo>
                    <a:pt x="2112" y="1418"/>
                  </a:lnTo>
                  <a:lnTo>
                    <a:pt x="2112" y="1040"/>
                  </a:lnTo>
                  <a:cubicBezTo>
                    <a:pt x="2112" y="851"/>
                    <a:pt x="1954" y="694"/>
                    <a:pt x="1765" y="694"/>
                  </a:cubicBezTo>
                  <a:cubicBezTo>
                    <a:pt x="1576" y="694"/>
                    <a:pt x="1419" y="851"/>
                    <a:pt x="1419" y="1040"/>
                  </a:cubicBezTo>
                  <a:lnTo>
                    <a:pt x="1419" y="2112"/>
                  </a:lnTo>
                  <a:lnTo>
                    <a:pt x="1041" y="2112"/>
                  </a:lnTo>
                  <a:cubicBezTo>
                    <a:pt x="852" y="2112"/>
                    <a:pt x="694" y="1954"/>
                    <a:pt x="694" y="1765"/>
                  </a:cubicBezTo>
                  <a:lnTo>
                    <a:pt x="694" y="1040"/>
                  </a:lnTo>
                  <a:cubicBezTo>
                    <a:pt x="694" y="851"/>
                    <a:pt x="537" y="694"/>
                    <a:pt x="347" y="694"/>
                  </a:cubicBezTo>
                  <a:cubicBezTo>
                    <a:pt x="158" y="694"/>
                    <a:pt x="1" y="851"/>
                    <a:pt x="1" y="1040"/>
                  </a:cubicBezTo>
                  <a:lnTo>
                    <a:pt x="1" y="1765"/>
                  </a:lnTo>
                  <a:cubicBezTo>
                    <a:pt x="1" y="2364"/>
                    <a:pt x="474" y="2836"/>
                    <a:pt x="1041" y="2836"/>
                  </a:cubicBezTo>
                  <a:lnTo>
                    <a:pt x="1419" y="2836"/>
                  </a:lnTo>
                  <a:lnTo>
                    <a:pt x="1419" y="3466"/>
                  </a:lnTo>
                  <a:cubicBezTo>
                    <a:pt x="1419" y="3498"/>
                    <a:pt x="1356" y="3529"/>
                    <a:pt x="1356" y="3624"/>
                  </a:cubicBezTo>
                  <a:cubicBezTo>
                    <a:pt x="1576" y="3781"/>
                    <a:pt x="1734" y="3939"/>
                    <a:pt x="1923" y="4128"/>
                  </a:cubicBezTo>
                  <a:cubicBezTo>
                    <a:pt x="2049" y="3939"/>
                    <a:pt x="2143" y="3718"/>
                    <a:pt x="2143" y="3498"/>
                  </a:cubicBezTo>
                  <a:lnTo>
                    <a:pt x="2143" y="2112"/>
                  </a:lnTo>
                  <a:lnTo>
                    <a:pt x="2521" y="2112"/>
                  </a:lnTo>
                  <a:cubicBezTo>
                    <a:pt x="3057" y="2112"/>
                    <a:pt x="3529" y="1639"/>
                    <a:pt x="3529" y="1040"/>
                  </a:cubicBez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43"/>
            <p:cNvSpPr/>
            <p:nvPr/>
          </p:nvSpPr>
          <p:spPr>
            <a:xfrm>
              <a:off x="-17860700" y="4082625"/>
              <a:ext cx="90600" cy="104000"/>
            </a:xfrm>
            <a:custGeom>
              <a:avLst/>
              <a:gdLst/>
              <a:ahLst/>
              <a:cxnLst/>
              <a:rect l="l" t="t" r="r" b="b"/>
              <a:pathLst>
                <a:path w="3624" h="4160" extrusionOk="0">
                  <a:moveTo>
                    <a:pt x="442" y="1"/>
                  </a:moveTo>
                  <a:cubicBezTo>
                    <a:pt x="253" y="1"/>
                    <a:pt x="95" y="158"/>
                    <a:pt x="95" y="379"/>
                  </a:cubicBezTo>
                  <a:lnTo>
                    <a:pt x="95" y="1072"/>
                  </a:lnTo>
                  <a:cubicBezTo>
                    <a:pt x="1" y="1702"/>
                    <a:pt x="505" y="2175"/>
                    <a:pt x="1103" y="2175"/>
                  </a:cubicBezTo>
                  <a:lnTo>
                    <a:pt x="1450" y="2175"/>
                  </a:lnTo>
                  <a:lnTo>
                    <a:pt x="1450" y="3529"/>
                  </a:lnTo>
                  <a:cubicBezTo>
                    <a:pt x="1450" y="3750"/>
                    <a:pt x="1544" y="4002"/>
                    <a:pt x="1702" y="4159"/>
                  </a:cubicBezTo>
                  <a:cubicBezTo>
                    <a:pt x="1859" y="3939"/>
                    <a:pt x="2048" y="3781"/>
                    <a:pt x="2237" y="3624"/>
                  </a:cubicBezTo>
                  <a:cubicBezTo>
                    <a:pt x="2206" y="3592"/>
                    <a:pt x="2206" y="3561"/>
                    <a:pt x="2206" y="3466"/>
                  </a:cubicBezTo>
                  <a:lnTo>
                    <a:pt x="2206" y="2836"/>
                  </a:lnTo>
                  <a:lnTo>
                    <a:pt x="2584" y="2836"/>
                  </a:lnTo>
                  <a:cubicBezTo>
                    <a:pt x="3151" y="2836"/>
                    <a:pt x="3624" y="2364"/>
                    <a:pt x="3624" y="1797"/>
                  </a:cubicBezTo>
                  <a:lnTo>
                    <a:pt x="3624" y="1072"/>
                  </a:lnTo>
                  <a:cubicBezTo>
                    <a:pt x="3624" y="883"/>
                    <a:pt x="3466" y="725"/>
                    <a:pt x="3277" y="725"/>
                  </a:cubicBezTo>
                  <a:cubicBezTo>
                    <a:pt x="3088" y="725"/>
                    <a:pt x="2930" y="883"/>
                    <a:pt x="2930" y="1072"/>
                  </a:cubicBezTo>
                  <a:lnTo>
                    <a:pt x="2930" y="1797"/>
                  </a:lnTo>
                  <a:cubicBezTo>
                    <a:pt x="2930" y="1986"/>
                    <a:pt x="2773" y="2143"/>
                    <a:pt x="2552" y="2143"/>
                  </a:cubicBezTo>
                  <a:lnTo>
                    <a:pt x="2206" y="2143"/>
                  </a:lnTo>
                  <a:lnTo>
                    <a:pt x="2206" y="1072"/>
                  </a:lnTo>
                  <a:cubicBezTo>
                    <a:pt x="2206" y="883"/>
                    <a:pt x="2048" y="725"/>
                    <a:pt x="1859" y="725"/>
                  </a:cubicBezTo>
                  <a:cubicBezTo>
                    <a:pt x="1670" y="725"/>
                    <a:pt x="1513" y="883"/>
                    <a:pt x="1513" y="1072"/>
                  </a:cubicBezTo>
                  <a:lnTo>
                    <a:pt x="1513" y="1418"/>
                  </a:lnTo>
                  <a:lnTo>
                    <a:pt x="1135" y="1418"/>
                  </a:lnTo>
                  <a:cubicBezTo>
                    <a:pt x="946" y="1418"/>
                    <a:pt x="788" y="1261"/>
                    <a:pt x="788" y="1072"/>
                  </a:cubicBezTo>
                  <a:lnTo>
                    <a:pt x="788" y="379"/>
                  </a:lnTo>
                  <a:cubicBezTo>
                    <a:pt x="788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43"/>
            <p:cNvSpPr/>
            <p:nvPr/>
          </p:nvSpPr>
          <p:spPr>
            <a:xfrm>
              <a:off x="-17752000" y="4281300"/>
              <a:ext cx="16550" cy="16375"/>
            </a:xfrm>
            <a:custGeom>
              <a:avLst/>
              <a:gdLst/>
              <a:ahLst/>
              <a:cxnLst/>
              <a:rect l="l" t="t" r="r" b="b"/>
              <a:pathLst>
                <a:path w="662" h="655" extrusionOk="0">
                  <a:moveTo>
                    <a:pt x="319" y="1"/>
                  </a:moveTo>
                  <a:cubicBezTo>
                    <a:pt x="173" y="1"/>
                    <a:pt x="32" y="72"/>
                    <a:pt x="0" y="213"/>
                  </a:cubicBezTo>
                  <a:lnTo>
                    <a:pt x="347" y="655"/>
                  </a:lnTo>
                  <a:lnTo>
                    <a:pt x="662" y="213"/>
                  </a:lnTo>
                  <a:cubicBezTo>
                    <a:pt x="615" y="72"/>
                    <a:pt x="465" y="1"/>
                    <a:pt x="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43"/>
            <p:cNvSpPr/>
            <p:nvPr/>
          </p:nvSpPr>
          <p:spPr>
            <a:xfrm>
              <a:off x="-17825250" y="4173200"/>
              <a:ext cx="161475" cy="161500"/>
            </a:xfrm>
            <a:custGeom>
              <a:avLst/>
              <a:gdLst/>
              <a:ahLst/>
              <a:cxnLst/>
              <a:rect l="l" t="t" r="r" b="b"/>
              <a:pathLst>
                <a:path w="6459" h="6460" extrusionOk="0">
                  <a:moveTo>
                    <a:pt x="1828" y="2175"/>
                  </a:moveTo>
                  <a:cubicBezTo>
                    <a:pt x="2017" y="2175"/>
                    <a:pt x="2174" y="2332"/>
                    <a:pt x="2174" y="2521"/>
                  </a:cubicBezTo>
                  <a:cubicBezTo>
                    <a:pt x="2174" y="2742"/>
                    <a:pt x="2017" y="2899"/>
                    <a:pt x="1828" y="2899"/>
                  </a:cubicBezTo>
                  <a:cubicBezTo>
                    <a:pt x="1607" y="2899"/>
                    <a:pt x="1449" y="2742"/>
                    <a:pt x="1449" y="2521"/>
                  </a:cubicBezTo>
                  <a:cubicBezTo>
                    <a:pt x="1449" y="2332"/>
                    <a:pt x="1607" y="2175"/>
                    <a:pt x="1828" y="2175"/>
                  </a:cubicBezTo>
                  <a:close/>
                  <a:moveTo>
                    <a:pt x="4663" y="2175"/>
                  </a:moveTo>
                  <a:cubicBezTo>
                    <a:pt x="4852" y="2175"/>
                    <a:pt x="5010" y="2332"/>
                    <a:pt x="5010" y="2521"/>
                  </a:cubicBezTo>
                  <a:cubicBezTo>
                    <a:pt x="5041" y="2742"/>
                    <a:pt x="4852" y="2899"/>
                    <a:pt x="4663" y="2899"/>
                  </a:cubicBezTo>
                  <a:cubicBezTo>
                    <a:pt x="4442" y="2899"/>
                    <a:pt x="4285" y="2742"/>
                    <a:pt x="4285" y="2521"/>
                  </a:cubicBezTo>
                  <a:cubicBezTo>
                    <a:pt x="4285" y="2332"/>
                    <a:pt x="4442" y="2175"/>
                    <a:pt x="4663" y="2175"/>
                  </a:cubicBezTo>
                  <a:close/>
                  <a:moveTo>
                    <a:pt x="3245" y="1"/>
                  </a:moveTo>
                  <a:cubicBezTo>
                    <a:pt x="1260" y="1"/>
                    <a:pt x="0" y="1229"/>
                    <a:pt x="0" y="3246"/>
                  </a:cubicBezTo>
                  <a:cubicBezTo>
                    <a:pt x="0" y="4348"/>
                    <a:pt x="410" y="5546"/>
                    <a:pt x="1040" y="6459"/>
                  </a:cubicBezTo>
                  <a:lnTo>
                    <a:pt x="1229" y="5325"/>
                  </a:lnTo>
                  <a:cubicBezTo>
                    <a:pt x="1386" y="4348"/>
                    <a:pt x="2237" y="3624"/>
                    <a:pt x="3245" y="3624"/>
                  </a:cubicBezTo>
                  <a:cubicBezTo>
                    <a:pt x="4222" y="3624"/>
                    <a:pt x="5073" y="4348"/>
                    <a:pt x="5230" y="5325"/>
                  </a:cubicBezTo>
                  <a:lnTo>
                    <a:pt x="5451" y="6459"/>
                  </a:lnTo>
                  <a:cubicBezTo>
                    <a:pt x="6081" y="5546"/>
                    <a:pt x="6459" y="4348"/>
                    <a:pt x="6459" y="3246"/>
                  </a:cubicBezTo>
                  <a:cubicBezTo>
                    <a:pt x="6459" y="1229"/>
                    <a:pt x="5230" y="1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43"/>
            <p:cNvSpPr/>
            <p:nvPr/>
          </p:nvSpPr>
          <p:spPr>
            <a:xfrm>
              <a:off x="-17787450" y="4293725"/>
              <a:ext cx="84300" cy="94525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662" y="0"/>
                  </a:moveTo>
                  <a:cubicBezTo>
                    <a:pt x="536" y="158"/>
                    <a:pt x="442" y="378"/>
                    <a:pt x="379" y="599"/>
                  </a:cubicBezTo>
                  <a:lnTo>
                    <a:pt x="32" y="2741"/>
                  </a:lnTo>
                  <a:cubicBezTo>
                    <a:pt x="0" y="2961"/>
                    <a:pt x="63" y="3182"/>
                    <a:pt x="221" y="3308"/>
                  </a:cubicBezTo>
                  <a:cubicBezTo>
                    <a:pt x="631" y="3623"/>
                    <a:pt x="1072" y="3781"/>
                    <a:pt x="1544" y="3781"/>
                  </a:cubicBezTo>
                  <a:lnTo>
                    <a:pt x="1859" y="3781"/>
                  </a:lnTo>
                  <a:cubicBezTo>
                    <a:pt x="2332" y="3781"/>
                    <a:pt x="2804" y="3623"/>
                    <a:pt x="3182" y="3308"/>
                  </a:cubicBezTo>
                  <a:cubicBezTo>
                    <a:pt x="3340" y="3182"/>
                    <a:pt x="3372" y="2993"/>
                    <a:pt x="3372" y="2772"/>
                  </a:cubicBezTo>
                  <a:lnTo>
                    <a:pt x="3025" y="630"/>
                  </a:lnTo>
                  <a:cubicBezTo>
                    <a:pt x="3025" y="347"/>
                    <a:pt x="2899" y="158"/>
                    <a:pt x="2773" y="0"/>
                  </a:cubicBezTo>
                  <a:cubicBezTo>
                    <a:pt x="2773" y="32"/>
                    <a:pt x="2741" y="32"/>
                    <a:pt x="2741" y="63"/>
                  </a:cubicBezTo>
                  <a:lnTo>
                    <a:pt x="2111" y="851"/>
                  </a:lnTo>
                  <a:lnTo>
                    <a:pt x="2111" y="1134"/>
                  </a:lnTo>
                  <a:lnTo>
                    <a:pt x="2710" y="1733"/>
                  </a:lnTo>
                  <a:cubicBezTo>
                    <a:pt x="2867" y="1890"/>
                    <a:pt x="2867" y="2079"/>
                    <a:pt x="2710" y="2237"/>
                  </a:cubicBezTo>
                  <a:cubicBezTo>
                    <a:pt x="2631" y="2316"/>
                    <a:pt x="2545" y="2355"/>
                    <a:pt x="2458" y="2355"/>
                  </a:cubicBezTo>
                  <a:cubicBezTo>
                    <a:pt x="2371" y="2355"/>
                    <a:pt x="2285" y="2316"/>
                    <a:pt x="2206" y="2237"/>
                  </a:cubicBezTo>
                  <a:lnTo>
                    <a:pt x="1733" y="1764"/>
                  </a:lnTo>
                  <a:lnTo>
                    <a:pt x="1261" y="2237"/>
                  </a:lnTo>
                  <a:cubicBezTo>
                    <a:pt x="1182" y="2316"/>
                    <a:pt x="1087" y="2355"/>
                    <a:pt x="997" y="2355"/>
                  </a:cubicBezTo>
                  <a:cubicBezTo>
                    <a:pt x="906" y="2355"/>
                    <a:pt x="820" y="2316"/>
                    <a:pt x="757" y="2237"/>
                  </a:cubicBezTo>
                  <a:cubicBezTo>
                    <a:pt x="568" y="2079"/>
                    <a:pt x="568" y="1890"/>
                    <a:pt x="757" y="1733"/>
                  </a:cubicBezTo>
                  <a:lnTo>
                    <a:pt x="1324" y="1134"/>
                  </a:lnTo>
                  <a:lnTo>
                    <a:pt x="1324" y="851"/>
                  </a:lnTo>
                  <a:lnTo>
                    <a:pt x="694" y="63"/>
                  </a:lnTo>
                  <a:cubicBezTo>
                    <a:pt x="694" y="32"/>
                    <a:pt x="662" y="32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43"/>
            <p:cNvSpPr/>
            <p:nvPr/>
          </p:nvSpPr>
          <p:spPr>
            <a:xfrm>
              <a:off x="-17878025" y="4191325"/>
              <a:ext cx="49650" cy="52000"/>
            </a:xfrm>
            <a:custGeom>
              <a:avLst/>
              <a:gdLst/>
              <a:ahLst/>
              <a:cxnLst/>
              <a:rect l="l" t="t" r="r" b="b"/>
              <a:pathLst>
                <a:path w="1986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1229"/>
                    <a:pt x="631" y="1954"/>
                    <a:pt x="1450" y="2080"/>
                  </a:cubicBezTo>
                  <a:cubicBezTo>
                    <a:pt x="1481" y="1355"/>
                    <a:pt x="1670" y="788"/>
                    <a:pt x="1985" y="252"/>
                  </a:cubicBezTo>
                  <a:cubicBezTo>
                    <a:pt x="1733" y="9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9" name="Google Shape;7799;p43"/>
          <p:cNvGrpSpPr/>
          <p:nvPr/>
        </p:nvGrpSpPr>
        <p:grpSpPr>
          <a:xfrm>
            <a:off x="6899534" y="3045374"/>
            <a:ext cx="340091" cy="319870"/>
            <a:chOff x="-16044450" y="3317850"/>
            <a:chExt cx="304850" cy="286725"/>
          </a:xfrm>
        </p:grpSpPr>
        <p:sp>
          <p:nvSpPr>
            <p:cNvPr id="7800" name="Google Shape;7800;p43"/>
            <p:cNvSpPr/>
            <p:nvPr/>
          </p:nvSpPr>
          <p:spPr>
            <a:xfrm>
              <a:off x="-15873525" y="3317850"/>
              <a:ext cx="133925" cy="115025"/>
            </a:xfrm>
            <a:custGeom>
              <a:avLst/>
              <a:gdLst/>
              <a:ahLst/>
              <a:cxnLst/>
              <a:rect l="l" t="t" r="r" b="b"/>
              <a:pathLst>
                <a:path w="5357" h="4601" extrusionOk="0">
                  <a:moveTo>
                    <a:pt x="2458" y="1"/>
                  </a:moveTo>
                  <a:cubicBezTo>
                    <a:pt x="1418" y="1"/>
                    <a:pt x="473" y="599"/>
                    <a:pt x="1" y="1513"/>
                  </a:cubicBezTo>
                  <a:cubicBezTo>
                    <a:pt x="1670" y="1765"/>
                    <a:pt x="3088" y="3025"/>
                    <a:pt x="3876" y="4600"/>
                  </a:cubicBezTo>
                  <a:cubicBezTo>
                    <a:pt x="3939" y="4159"/>
                    <a:pt x="3876" y="3718"/>
                    <a:pt x="3718" y="3277"/>
                  </a:cubicBezTo>
                  <a:lnTo>
                    <a:pt x="3718" y="3277"/>
                  </a:lnTo>
                  <a:cubicBezTo>
                    <a:pt x="4002" y="3466"/>
                    <a:pt x="4254" y="3750"/>
                    <a:pt x="4443" y="4096"/>
                  </a:cubicBezTo>
                  <a:cubicBezTo>
                    <a:pt x="4506" y="4222"/>
                    <a:pt x="4632" y="4285"/>
                    <a:pt x="4758" y="4285"/>
                  </a:cubicBezTo>
                  <a:cubicBezTo>
                    <a:pt x="4884" y="4285"/>
                    <a:pt x="5010" y="4222"/>
                    <a:pt x="5073" y="4096"/>
                  </a:cubicBezTo>
                  <a:cubicBezTo>
                    <a:pt x="5262" y="3718"/>
                    <a:pt x="5356" y="3309"/>
                    <a:pt x="5356" y="2868"/>
                  </a:cubicBezTo>
                  <a:cubicBezTo>
                    <a:pt x="5293" y="1292"/>
                    <a:pt x="4033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43"/>
            <p:cNvSpPr/>
            <p:nvPr/>
          </p:nvSpPr>
          <p:spPr>
            <a:xfrm>
              <a:off x="-15915275" y="3459625"/>
              <a:ext cx="44125" cy="54375"/>
            </a:xfrm>
            <a:custGeom>
              <a:avLst/>
              <a:gdLst/>
              <a:ahLst/>
              <a:cxnLst/>
              <a:rect l="l" t="t" r="r" b="b"/>
              <a:pathLst>
                <a:path w="1765" h="2175" extrusionOk="0">
                  <a:moveTo>
                    <a:pt x="883" y="0"/>
                  </a:moveTo>
                  <a:cubicBezTo>
                    <a:pt x="631" y="0"/>
                    <a:pt x="410" y="158"/>
                    <a:pt x="316" y="441"/>
                  </a:cubicBezTo>
                  <a:lnTo>
                    <a:pt x="32" y="1450"/>
                  </a:lnTo>
                  <a:cubicBezTo>
                    <a:pt x="1" y="1859"/>
                    <a:pt x="284" y="2174"/>
                    <a:pt x="631" y="2174"/>
                  </a:cubicBezTo>
                  <a:lnTo>
                    <a:pt x="1135" y="2174"/>
                  </a:lnTo>
                  <a:cubicBezTo>
                    <a:pt x="1513" y="2174"/>
                    <a:pt x="1765" y="1828"/>
                    <a:pt x="1702" y="1450"/>
                  </a:cubicBezTo>
                  <a:lnTo>
                    <a:pt x="1419" y="441"/>
                  </a:lnTo>
                  <a:cubicBezTo>
                    <a:pt x="1355" y="189"/>
                    <a:pt x="1135" y="0"/>
                    <a:pt x="8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43"/>
            <p:cNvSpPr/>
            <p:nvPr/>
          </p:nvSpPr>
          <p:spPr>
            <a:xfrm>
              <a:off x="-16009000" y="3372200"/>
              <a:ext cx="232375" cy="232375"/>
            </a:xfrm>
            <a:custGeom>
              <a:avLst/>
              <a:gdLst/>
              <a:ahLst/>
              <a:cxnLst/>
              <a:rect l="l" t="t" r="r" b="b"/>
              <a:pathLst>
                <a:path w="9295" h="9295" extrusionOk="0">
                  <a:moveTo>
                    <a:pt x="2490" y="3592"/>
                  </a:moveTo>
                  <a:cubicBezTo>
                    <a:pt x="2679" y="3592"/>
                    <a:pt x="2836" y="3749"/>
                    <a:pt x="2836" y="3938"/>
                  </a:cubicBezTo>
                  <a:cubicBezTo>
                    <a:pt x="2836" y="4128"/>
                    <a:pt x="2679" y="4285"/>
                    <a:pt x="2490" y="4285"/>
                  </a:cubicBezTo>
                  <a:cubicBezTo>
                    <a:pt x="2301" y="4285"/>
                    <a:pt x="2143" y="4128"/>
                    <a:pt x="2143" y="3938"/>
                  </a:cubicBezTo>
                  <a:cubicBezTo>
                    <a:pt x="2143" y="3749"/>
                    <a:pt x="2301" y="3592"/>
                    <a:pt x="2490" y="3592"/>
                  </a:cubicBezTo>
                  <a:close/>
                  <a:moveTo>
                    <a:pt x="6774" y="3592"/>
                  </a:moveTo>
                  <a:cubicBezTo>
                    <a:pt x="6995" y="3592"/>
                    <a:pt x="7152" y="3749"/>
                    <a:pt x="7152" y="3938"/>
                  </a:cubicBezTo>
                  <a:cubicBezTo>
                    <a:pt x="7152" y="4128"/>
                    <a:pt x="6995" y="4285"/>
                    <a:pt x="6774" y="4285"/>
                  </a:cubicBezTo>
                  <a:cubicBezTo>
                    <a:pt x="6585" y="4285"/>
                    <a:pt x="6428" y="4128"/>
                    <a:pt x="6428" y="3938"/>
                  </a:cubicBezTo>
                  <a:cubicBezTo>
                    <a:pt x="6428" y="3749"/>
                    <a:pt x="6585" y="3592"/>
                    <a:pt x="6774" y="3592"/>
                  </a:cubicBezTo>
                  <a:close/>
                  <a:moveTo>
                    <a:pt x="4663" y="2867"/>
                  </a:moveTo>
                  <a:cubicBezTo>
                    <a:pt x="5262" y="2867"/>
                    <a:pt x="5766" y="3277"/>
                    <a:pt x="5892" y="3812"/>
                  </a:cubicBezTo>
                  <a:lnTo>
                    <a:pt x="6144" y="4852"/>
                  </a:lnTo>
                  <a:cubicBezTo>
                    <a:pt x="6365" y="5640"/>
                    <a:pt x="5766" y="6427"/>
                    <a:pt x="4947" y="6427"/>
                  </a:cubicBezTo>
                  <a:lnTo>
                    <a:pt x="4411" y="6427"/>
                  </a:lnTo>
                  <a:cubicBezTo>
                    <a:pt x="3561" y="6427"/>
                    <a:pt x="2962" y="5640"/>
                    <a:pt x="3151" y="4852"/>
                  </a:cubicBezTo>
                  <a:lnTo>
                    <a:pt x="3435" y="3812"/>
                  </a:lnTo>
                  <a:cubicBezTo>
                    <a:pt x="3592" y="3277"/>
                    <a:pt x="4065" y="2867"/>
                    <a:pt x="4663" y="2867"/>
                  </a:cubicBezTo>
                  <a:close/>
                  <a:moveTo>
                    <a:pt x="6090" y="6899"/>
                  </a:moveTo>
                  <a:cubicBezTo>
                    <a:pt x="6239" y="6899"/>
                    <a:pt x="6379" y="7007"/>
                    <a:pt x="6428" y="7152"/>
                  </a:cubicBezTo>
                  <a:cubicBezTo>
                    <a:pt x="6459" y="7373"/>
                    <a:pt x="6396" y="7562"/>
                    <a:pt x="6207" y="7593"/>
                  </a:cubicBezTo>
                  <a:cubicBezTo>
                    <a:pt x="5640" y="7782"/>
                    <a:pt x="5041" y="7845"/>
                    <a:pt x="4663" y="7845"/>
                  </a:cubicBezTo>
                  <a:cubicBezTo>
                    <a:pt x="4254" y="7845"/>
                    <a:pt x="3687" y="7782"/>
                    <a:pt x="3120" y="7593"/>
                  </a:cubicBezTo>
                  <a:cubicBezTo>
                    <a:pt x="2931" y="7530"/>
                    <a:pt x="2836" y="7310"/>
                    <a:pt x="2899" y="7152"/>
                  </a:cubicBezTo>
                  <a:cubicBezTo>
                    <a:pt x="2952" y="6994"/>
                    <a:pt x="3093" y="6924"/>
                    <a:pt x="3267" y="6924"/>
                  </a:cubicBezTo>
                  <a:cubicBezTo>
                    <a:pt x="3301" y="6924"/>
                    <a:pt x="3336" y="6926"/>
                    <a:pt x="3372" y="6931"/>
                  </a:cubicBezTo>
                  <a:cubicBezTo>
                    <a:pt x="3844" y="7089"/>
                    <a:pt x="4348" y="7120"/>
                    <a:pt x="4663" y="7120"/>
                  </a:cubicBezTo>
                  <a:cubicBezTo>
                    <a:pt x="4978" y="7120"/>
                    <a:pt x="5483" y="7089"/>
                    <a:pt x="5955" y="6931"/>
                  </a:cubicBezTo>
                  <a:cubicBezTo>
                    <a:pt x="5999" y="6909"/>
                    <a:pt x="6045" y="6899"/>
                    <a:pt x="6090" y="6899"/>
                  </a:cubicBezTo>
                  <a:close/>
                  <a:moveTo>
                    <a:pt x="4663" y="0"/>
                  </a:moveTo>
                  <a:cubicBezTo>
                    <a:pt x="2049" y="0"/>
                    <a:pt x="1" y="2867"/>
                    <a:pt x="1" y="5356"/>
                  </a:cubicBezTo>
                  <a:cubicBezTo>
                    <a:pt x="1" y="7751"/>
                    <a:pt x="1828" y="9294"/>
                    <a:pt x="4663" y="9294"/>
                  </a:cubicBezTo>
                  <a:cubicBezTo>
                    <a:pt x="7499" y="9294"/>
                    <a:pt x="9295" y="7751"/>
                    <a:pt x="9295" y="5356"/>
                  </a:cubicBezTo>
                  <a:cubicBezTo>
                    <a:pt x="9263" y="2867"/>
                    <a:pt x="7247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43"/>
            <p:cNvSpPr/>
            <p:nvPr/>
          </p:nvSpPr>
          <p:spPr>
            <a:xfrm>
              <a:off x="-16044450" y="3317850"/>
              <a:ext cx="133150" cy="115025"/>
            </a:xfrm>
            <a:custGeom>
              <a:avLst/>
              <a:gdLst/>
              <a:ahLst/>
              <a:cxnLst/>
              <a:rect l="l" t="t" r="r" b="b"/>
              <a:pathLst>
                <a:path w="5326" h="4601" extrusionOk="0">
                  <a:moveTo>
                    <a:pt x="2836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3277"/>
                    <a:pt x="95" y="3655"/>
                    <a:pt x="285" y="4065"/>
                  </a:cubicBezTo>
                  <a:cubicBezTo>
                    <a:pt x="348" y="4206"/>
                    <a:pt x="474" y="4277"/>
                    <a:pt x="600" y="4277"/>
                  </a:cubicBezTo>
                  <a:cubicBezTo>
                    <a:pt x="726" y="4277"/>
                    <a:pt x="852" y="4206"/>
                    <a:pt x="915" y="4065"/>
                  </a:cubicBezTo>
                  <a:cubicBezTo>
                    <a:pt x="1072" y="3718"/>
                    <a:pt x="1324" y="3435"/>
                    <a:pt x="1639" y="3246"/>
                  </a:cubicBezTo>
                  <a:lnTo>
                    <a:pt x="1639" y="3246"/>
                  </a:lnTo>
                  <a:cubicBezTo>
                    <a:pt x="1419" y="3718"/>
                    <a:pt x="1387" y="4128"/>
                    <a:pt x="1419" y="4600"/>
                  </a:cubicBezTo>
                  <a:cubicBezTo>
                    <a:pt x="2206" y="3025"/>
                    <a:pt x="3624" y="1765"/>
                    <a:pt x="5325" y="1513"/>
                  </a:cubicBezTo>
                  <a:cubicBezTo>
                    <a:pt x="4853" y="599"/>
                    <a:pt x="3908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4" name="Google Shape;7804;p43"/>
          <p:cNvSpPr/>
          <p:nvPr/>
        </p:nvSpPr>
        <p:spPr>
          <a:xfrm>
            <a:off x="6899927" y="3453643"/>
            <a:ext cx="338334" cy="340091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5798" y="1639"/>
                </a:moveTo>
                <a:lnTo>
                  <a:pt x="5798" y="2395"/>
                </a:lnTo>
                <a:lnTo>
                  <a:pt x="3782" y="3214"/>
                </a:lnTo>
                <a:lnTo>
                  <a:pt x="3214" y="2679"/>
                </a:lnTo>
                <a:lnTo>
                  <a:pt x="5798" y="1639"/>
                </a:lnTo>
                <a:close/>
                <a:moveTo>
                  <a:pt x="6491" y="1639"/>
                </a:moveTo>
                <a:lnTo>
                  <a:pt x="9043" y="2679"/>
                </a:lnTo>
                <a:lnTo>
                  <a:pt x="8507" y="3214"/>
                </a:lnTo>
                <a:lnTo>
                  <a:pt x="6491" y="2395"/>
                </a:lnTo>
                <a:lnTo>
                  <a:pt x="6491" y="1639"/>
                </a:lnTo>
                <a:close/>
                <a:moveTo>
                  <a:pt x="5798" y="3151"/>
                </a:moveTo>
                <a:lnTo>
                  <a:pt x="5798" y="3939"/>
                </a:lnTo>
                <a:lnTo>
                  <a:pt x="4853" y="4285"/>
                </a:lnTo>
                <a:lnTo>
                  <a:pt x="4286" y="3718"/>
                </a:lnTo>
                <a:lnTo>
                  <a:pt x="5798" y="3151"/>
                </a:lnTo>
                <a:close/>
                <a:moveTo>
                  <a:pt x="6491" y="3183"/>
                </a:moveTo>
                <a:lnTo>
                  <a:pt x="8003" y="3781"/>
                </a:lnTo>
                <a:lnTo>
                  <a:pt x="7436" y="4317"/>
                </a:lnTo>
                <a:lnTo>
                  <a:pt x="6491" y="3970"/>
                </a:lnTo>
                <a:lnTo>
                  <a:pt x="6491" y="3183"/>
                </a:lnTo>
                <a:close/>
                <a:moveTo>
                  <a:pt x="5798" y="4695"/>
                </a:moveTo>
                <a:lnTo>
                  <a:pt x="5798" y="5231"/>
                </a:lnTo>
                <a:lnTo>
                  <a:pt x="5388" y="4853"/>
                </a:lnTo>
                <a:lnTo>
                  <a:pt x="5798" y="4695"/>
                </a:lnTo>
                <a:close/>
                <a:moveTo>
                  <a:pt x="6491" y="4727"/>
                </a:moveTo>
                <a:lnTo>
                  <a:pt x="6901" y="4884"/>
                </a:lnTo>
                <a:lnTo>
                  <a:pt x="6491" y="5262"/>
                </a:lnTo>
                <a:lnTo>
                  <a:pt x="6491" y="4727"/>
                </a:lnTo>
                <a:close/>
                <a:moveTo>
                  <a:pt x="2679" y="3183"/>
                </a:moveTo>
                <a:lnTo>
                  <a:pt x="3214" y="3718"/>
                </a:lnTo>
                <a:lnTo>
                  <a:pt x="2395" y="5735"/>
                </a:lnTo>
                <a:lnTo>
                  <a:pt x="1608" y="5735"/>
                </a:lnTo>
                <a:lnTo>
                  <a:pt x="2679" y="3183"/>
                </a:lnTo>
                <a:close/>
                <a:moveTo>
                  <a:pt x="3782" y="4254"/>
                </a:moveTo>
                <a:lnTo>
                  <a:pt x="4317" y="4790"/>
                </a:lnTo>
                <a:lnTo>
                  <a:pt x="3971" y="5735"/>
                </a:lnTo>
                <a:lnTo>
                  <a:pt x="3183" y="5735"/>
                </a:lnTo>
                <a:lnTo>
                  <a:pt x="3782" y="4254"/>
                </a:lnTo>
                <a:close/>
                <a:moveTo>
                  <a:pt x="4884" y="5357"/>
                </a:moveTo>
                <a:lnTo>
                  <a:pt x="5262" y="5735"/>
                </a:lnTo>
                <a:lnTo>
                  <a:pt x="4727" y="5735"/>
                </a:lnTo>
                <a:lnTo>
                  <a:pt x="4884" y="5357"/>
                </a:lnTo>
                <a:close/>
                <a:moveTo>
                  <a:pt x="7405" y="5357"/>
                </a:moveTo>
                <a:lnTo>
                  <a:pt x="7562" y="5735"/>
                </a:lnTo>
                <a:lnTo>
                  <a:pt x="6995" y="5735"/>
                </a:lnTo>
                <a:lnTo>
                  <a:pt x="7405" y="5357"/>
                </a:lnTo>
                <a:close/>
                <a:moveTo>
                  <a:pt x="8507" y="4254"/>
                </a:moveTo>
                <a:lnTo>
                  <a:pt x="9106" y="5735"/>
                </a:lnTo>
                <a:lnTo>
                  <a:pt x="8318" y="5735"/>
                </a:lnTo>
                <a:lnTo>
                  <a:pt x="7940" y="4790"/>
                </a:lnTo>
                <a:lnTo>
                  <a:pt x="8507" y="4254"/>
                </a:lnTo>
                <a:close/>
                <a:moveTo>
                  <a:pt x="9578" y="3183"/>
                </a:moveTo>
                <a:lnTo>
                  <a:pt x="10587" y="5735"/>
                </a:lnTo>
                <a:lnTo>
                  <a:pt x="9831" y="5735"/>
                </a:lnTo>
                <a:lnTo>
                  <a:pt x="9011" y="3718"/>
                </a:lnTo>
                <a:lnTo>
                  <a:pt x="9578" y="3183"/>
                </a:lnTo>
                <a:close/>
                <a:moveTo>
                  <a:pt x="5262" y="6459"/>
                </a:moveTo>
                <a:lnTo>
                  <a:pt x="4884" y="6837"/>
                </a:lnTo>
                <a:lnTo>
                  <a:pt x="4727" y="6459"/>
                </a:lnTo>
                <a:close/>
                <a:moveTo>
                  <a:pt x="7531" y="6459"/>
                </a:moveTo>
                <a:lnTo>
                  <a:pt x="7373" y="6837"/>
                </a:lnTo>
                <a:lnTo>
                  <a:pt x="6964" y="6459"/>
                </a:lnTo>
                <a:close/>
                <a:moveTo>
                  <a:pt x="5798" y="6932"/>
                </a:moveTo>
                <a:lnTo>
                  <a:pt x="5798" y="7467"/>
                </a:lnTo>
                <a:lnTo>
                  <a:pt x="5388" y="7310"/>
                </a:lnTo>
                <a:lnTo>
                  <a:pt x="5798" y="6932"/>
                </a:lnTo>
                <a:close/>
                <a:moveTo>
                  <a:pt x="6491" y="6963"/>
                </a:moveTo>
                <a:lnTo>
                  <a:pt x="6901" y="7373"/>
                </a:lnTo>
                <a:lnTo>
                  <a:pt x="6491" y="7530"/>
                </a:lnTo>
                <a:lnTo>
                  <a:pt x="6491" y="6963"/>
                </a:lnTo>
                <a:close/>
                <a:moveTo>
                  <a:pt x="3971" y="6459"/>
                </a:moveTo>
                <a:lnTo>
                  <a:pt x="4317" y="7404"/>
                </a:lnTo>
                <a:lnTo>
                  <a:pt x="3782" y="7940"/>
                </a:lnTo>
                <a:lnTo>
                  <a:pt x="3183" y="6459"/>
                </a:lnTo>
                <a:close/>
                <a:moveTo>
                  <a:pt x="9043" y="6459"/>
                </a:moveTo>
                <a:lnTo>
                  <a:pt x="8476" y="7940"/>
                </a:lnTo>
                <a:lnTo>
                  <a:pt x="7909" y="7404"/>
                </a:lnTo>
                <a:lnTo>
                  <a:pt x="8255" y="6459"/>
                </a:lnTo>
                <a:close/>
                <a:moveTo>
                  <a:pt x="2427" y="6459"/>
                </a:moveTo>
                <a:lnTo>
                  <a:pt x="3277" y="8476"/>
                </a:lnTo>
                <a:lnTo>
                  <a:pt x="2710" y="9011"/>
                </a:lnTo>
                <a:lnTo>
                  <a:pt x="1639" y="6459"/>
                </a:lnTo>
                <a:close/>
                <a:moveTo>
                  <a:pt x="4853" y="7877"/>
                </a:moveTo>
                <a:lnTo>
                  <a:pt x="5798" y="8224"/>
                </a:lnTo>
                <a:lnTo>
                  <a:pt x="5798" y="9011"/>
                </a:lnTo>
                <a:lnTo>
                  <a:pt x="4286" y="8413"/>
                </a:lnTo>
                <a:lnTo>
                  <a:pt x="4853" y="7877"/>
                </a:lnTo>
                <a:close/>
                <a:moveTo>
                  <a:pt x="7436" y="7908"/>
                </a:moveTo>
                <a:lnTo>
                  <a:pt x="8003" y="8444"/>
                </a:lnTo>
                <a:lnTo>
                  <a:pt x="6491" y="9043"/>
                </a:lnTo>
                <a:lnTo>
                  <a:pt x="6491" y="8255"/>
                </a:lnTo>
                <a:lnTo>
                  <a:pt x="7436" y="7908"/>
                </a:lnTo>
                <a:close/>
                <a:moveTo>
                  <a:pt x="10618" y="6491"/>
                </a:moveTo>
                <a:lnTo>
                  <a:pt x="9578" y="9043"/>
                </a:lnTo>
                <a:lnTo>
                  <a:pt x="9011" y="8507"/>
                </a:lnTo>
                <a:lnTo>
                  <a:pt x="9831" y="6491"/>
                </a:lnTo>
                <a:close/>
                <a:moveTo>
                  <a:pt x="3782" y="8980"/>
                </a:moveTo>
                <a:lnTo>
                  <a:pt x="5798" y="9799"/>
                </a:lnTo>
                <a:lnTo>
                  <a:pt x="5798" y="10555"/>
                </a:lnTo>
                <a:lnTo>
                  <a:pt x="3214" y="9515"/>
                </a:lnTo>
                <a:lnTo>
                  <a:pt x="3782" y="8980"/>
                </a:lnTo>
                <a:close/>
                <a:moveTo>
                  <a:pt x="8507" y="8917"/>
                </a:moveTo>
                <a:lnTo>
                  <a:pt x="9043" y="9484"/>
                </a:lnTo>
                <a:lnTo>
                  <a:pt x="6491" y="10555"/>
                </a:lnTo>
                <a:lnTo>
                  <a:pt x="6491" y="9767"/>
                </a:lnTo>
                <a:lnTo>
                  <a:pt x="8507" y="8917"/>
                </a:lnTo>
                <a:close/>
                <a:moveTo>
                  <a:pt x="6113" y="1"/>
                </a:moveTo>
                <a:cubicBezTo>
                  <a:pt x="5892" y="1"/>
                  <a:pt x="5735" y="158"/>
                  <a:pt x="5735" y="347"/>
                </a:cubicBezTo>
                <a:lnTo>
                  <a:pt x="5735" y="851"/>
                </a:lnTo>
                <a:lnTo>
                  <a:pt x="2647" y="2112"/>
                </a:lnTo>
                <a:lnTo>
                  <a:pt x="2332" y="1797"/>
                </a:lnTo>
                <a:cubicBezTo>
                  <a:pt x="2254" y="1718"/>
                  <a:pt x="2159" y="1678"/>
                  <a:pt x="2065" y="1678"/>
                </a:cubicBezTo>
                <a:cubicBezTo>
                  <a:pt x="1970" y="1678"/>
                  <a:pt x="1875" y="1718"/>
                  <a:pt x="1797" y="1797"/>
                </a:cubicBezTo>
                <a:cubicBezTo>
                  <a:pt x="1639" y="1954"/>
                  <a:pt x="1639" y="2143"/>
                  <a:pt x="1797" y="2332"/>
                </a:cubicBezTo>
                <a:lnTo>
                  <a:pt x="2112" y="2647"/>
                </a:lnTo>
                <a:lnTo>
                  <a:pt x="852" y="5735"/>
                </a:lnTo>
                <a:lnTo>
                  <a:pt x="348" y="5735"/>
                </a:lnTo>
                <a:cubicBezTo>
                  <a:pt x="158" y="5735"/>
                  <a:pt x="1" y="5892"/>
                  <a:pt x="1" y="6081"/>
                </a:cubicBezTo>
                <a:cubicBezTo>
                  <a:pt x="1" y="6302"/>
                  <a:pt x="158" y="6459"/>
                  <a:pt x="348" y="6459"/>
                </a:cubicBezTo>
                <a:lnTo>
                  <a:pt x="852" y="6459"/>
                </a:lnTo>
                <a:lnTo>
                  <a:pt x="2112" y="9547"/>
                </a:lnTo>
                <a:lnTo>
                  <a:pt x="1797" y="9862"/>
                </a:lnTo>
                <a:cubicBezTo>
                  <a:pt x="1639" y="10019"/>
                  <a:pt x="1639" y="10240"/>
                  <a:pt x="1797" y="10397"/>
                </a:cubicBezTo>
                <a:cubicBezTo>
                  <a:pt x="1891" y="10460"/>
                  <a:pt x="1954" y="10492"/>
                  <a:pt x="2049" y="10492"/>
                </a:cubicBezTo>
                <a:cubicBezTo>
                  <a:pt x="2112" y="10492"/>
                  <a:pt x="2238" y="10460"/>
                  <a:pt x="2269" y="10397"/>
                </a:cubicBezTo>
                <a:lnTo>
                  <a:pt x="2584" y="10082"/>
                </a:lnTo>
                <a:lnTo>
                  <a:pt x="5703" y="11343"/>
                </a:lnTo>
                <a:lnTo>
                  <a:pt x="5703" y="11847"/>
                </a:lnTo>
                <a:cubicBezTo>
                  <a:pt x="5703" y="12036"/>
                  <a:pt x="5861" y="12193"/>
                  <a:pt x="6050" y="12193"/>
                </a:cubicBezTo>
                <a:cubicBezTo>
                  <a:pt x="6270" y="12193"/>
                  <a:pt x="6428" y="12036"/>
                  <a:pt x="6428" y="11847"/>
                </a:cubicBezTo>
                <a:lnTo>
                  <a:pt x="6428" y="11343"/>
                </a:lnTo>
                <a:lnTo>
                  <a:pt x="9515" y="10082"/>
                </a:lnTo>
                <a:lnTo>
                  <a:pt x="9831" y="10397"/>
                </a:lnTo>
                <a:cubicBezTo>
                  <a:pt x="9925" y="10460"/>
                  <a:pt x="9988" y="10492"/>
                  <a:pt x="10083" y="10492"/>
                </a:cubicBezTo>
                <a:cubicBezTo>
                  <a:pt x="10146" y="10492"/>
                  <a:pt x="10272" y="10460"/>
                  <a:pt x="10303" y="10397"/>
                </a:cubicBezTo>
                <a:cubicBezTo>
                  <a:pt x="10461" y="10240"/>
                  <a:pt x="10461" y="10019"/>
                  <a:pt x="10303" y="9862"/>
                </a:cubicBezTo>
                <a:lnTo>
                  <a:pt x="9988" y="9547"/>
                </a:lnTo>
                <a:lnTo>
                  <a:pt x="11248" y="6459"/>
                </a:lnTo>
                <a:lnTo>
                  <a:pt x="11784" y="6459"/>
                </a:lnTo>
                <a:cubicBezTo>
                  <a:pt x="11973" y="6459"/>
                  <a:pt x="12130" y="6302"/>
                  <a:pt x="12130" y="6081"/>
                </a:cubicBezTo>
                <a:cubicBezTo>
                  <a:pt x="12130" y="5892"/>
                  <a:pt x="12036" y="5735"/>
                  <a:pt x="11847" y="5735"/>
                </a:cubicBezTo>
                <a:lnTo>
                  <a:pt x="11343" y="5735"/>
                </a:lnTo>
                <a:lnTo>
                  <a:pt x="10083" y="2647"/>
                </a:lnTo>
                <a:lnTo>
                  <a:pt x="10398" y="2332"/>
                </a:lnTo>
                <a:cubicBezTo>
                  <a:pt x="10555" y="2175"/>
                  <a:pt x="10555" y="1954"/>
                  <a:pt x="10398" y="1797"/>
                </a:cubicBezTo>
                <a:cubicBezTo>
                  <a:pt x="10319" y="1718"/>
                  <a:pt x="10232" y="1678"/>
                  <a:pt x="10146" y="1678"/>
                </a:cubicBezTo>
                <a:cubicBezTo>
                  <a:pt x="10059" y="1678"/>
                  <a:pt x="9972" y="1718"/>
                  <a:pt x="9894" y="1797"/>
                </a:cubicBezTo>
                <a:lnTo>
                  <a:pt x="9578" y="2112"/>
                </a:lnTo>
                <a:lnTo>
                  <a:pt x="6459" y="851"/>
                </a:lnTo>
                <a:lnTo>
                  <a:pt x="6459" y="347"/>
                </a:lnTo>
                <a:cubicBezTo>
                  <a:pt x="6459" y="158"/>
                  <a:pt x="6302" y="1"/>
                  <a:pt x="611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05" name="Google Shape;7805;p43"/>
          <p:cNvGrpSpPr/>
          <p:nvPr/>
        </p:nvGrpSpPr>
        <p:grpSpPr>
          <a:xfrm>
            <a:off x="6928540" y="3871713"/>
            <a:ext cx="282079" cy="338975"/>
            <a:chOff x="-16018450" y="4058400"/>
            <a:chExt cx="252850" cy="303850"/>
          </a:xfrm>
        </p:grpSpPr>
        <p:sp>
          <p:nvSpPr>
            <p:cNvPr id="7806" name="Google Shape;7806;p43"/>
            <p:cNvSpPr/>
            <p:nvPr/>
          </p:nvSpPr>
          <p:spPr>
            <a:xfrm>
              <a:off x="-15927875" y="4129900"/>
              <a:ext cx="88250" cy="89025"/>
            </a:xfrm>
            <a:custGeom>
              <a:avLst/>
              <a:gdLst/>
              <a:ahLst/>
              <a:cxnLst/>
              <a:rect l="l" t="t" r="r" b="b"/>
              <a:pathLst>
                <a:path w="3530" h="3561" extrusionOk="0">
                  <a:moveTo>
                    <a:pt x="1765" y="0"/>
                  </a:moveTo>
                  <a:cubicBezTo>
                    <a:pt x="788" y="0"/>
                    <a:pt x="1" y="788"/>
                    <a:pt x="1" y="1764"/>
                  </a:cubicBezTo>
                  <a:cubicBezTo>
                    <a:pt x="1" y="2772"/>
                    <a:pt x="788" y="3560"/>
                    <a:pt x="1765" y="3560"/>
                  </a:cubicBezTo>
                  <a:cubicBezTo>
                    <a:pt x="2742" y="3560"/>
                    <a:pt x="3529" y="2772"/>
                    <a:pt x="3529" y="1764"/>
                  </a:cubicBezTo>
                  <a:cubicBezTo>
                    <a:pt x="3529" y="788"/>
                    <a:pt x="2742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43"/>
            <p:cNvSpPr/>
            <p:nvPr/>
          </p:nvSpPr>
          <p:spPr>
            <a:xfrm>
              <a:off x="-16002700" y="4058400"/>
              <a:ext cx="237100" cy="233575"/>
            </a:xfrm>
            <a:custGeom>
              <a:avLst/>
              <a:gdLst/>
              <a:ahLst/>
              <a:cxnLst/>
              <a:rect l="l" t="t" r="r" b="b"/>
              <a:pathLst>
                <a:path w="9484" h="9343" extrusionOk="0">
                  <a:moveTo>
                    <a:pt x="4758" y="2167"/>
                  </a:moveTo>
                  <a:cubicBezTo>
                    <a:pt x="6144" y="2167"/>
                    <a:pt x="7247" y="3270"/>
                    <a:pt x="7247" y="4656"/>
                  </a:cubicBezTo>
                  <a:cubicBezTo>
                    <a:pt x="7247" y="6010"/>
                    <a:pt x="6144" y="7113"/>
                    <a:pt x="4758" y="7113"/>
                  </a:cubicBezTo>
                  <a:cubicBezTo>
                    <a:pt x="3372" y="7113"/>
                    <a:pt x="2269" y="6010"/>
                    <a:pt x="2269" y="4656"/>
                  </a:cubicBezTo>
                  <a:cubicBezTo>
                    <a:pt x="2269" y="3270"/>
                    <a:pt x="3372" y="2167"/>
                    <a:pt x="4758" y="2167"/>
                  </a:cubicBezTo>
                  <a:close/>
                  <a:moveTo>
                    <a:pt x="4742" y="1"/>
                  </a:moveTo>
                  <a:cubicBezTo>
                    <a:pt x="4648" y="1"/>
                    <a:pt x="4553" y="40"/>
                    <a:pt x="4474" y="119"/>
                  </a:cubicBezTo>
                  <a:cubicBezTo>
                    <a:pt x="4159" y="434"/>
                    <a:pt x="3939" y="781"/>
                    <a:pt x="3813" y="1222"/>
                  </a:cubicBezTo>
                  <a:cubicBezTo>
                    <a:pt x="3498" y="938"/>
                    <a:pt x="3120" y="686"/>
                    <a:pt x="2679" y="623"/>
                  </a:cubicBezTo>
                  <a:cubicBezTo>
                    <a:pt x="2655" y="619"/>
                    <a:pt x="2630" y="617"/>
                    <a:pt x="2606" y="617"/>
                  </a:cubicBezTo>
                  <a:cubicBezTo>
                    <a:pt x="2437" y="617"/>
                    <a:pt x="2265" y="710"/>
                    <a:pt x="2238" y="875"/>
                  </a:cubicBezTo>
                  <a:cubicBezTo>
                    <a:pt x="2112" y="1285"/>
                    <a:pt x="2112" y="1726"/>
                    <a:pt x="2206" y="2135"/>
                  </a:cubicBezTo>
                  <a:cubicBezTo>
                    <a:pt x="2001" y="2092"/>
                    <a:pt x="1797" y="2068"/>
                    <a:pt x="1595" y="2068"/>
                  </a:cubicBezTo>
                  <a:cubicBezTo>
                    <a:pt x="1362" y="2068"/>
                    <a:pt x="1134" y="2099"/>
                    <a:pt x="914" y="2167"/>
                  </a:cubicBezTo>
                  <a:cubicBezTo>
                    <a:pt x="694" y="2198"/>
                    <a:pt x="599" y="2387"/>
                    <a:pt x="662" y="2608"/>
                  </a:cubicBezTo>
                  <a:cubicBezTo>
                    <a:pt x="788" y="3018"/>
                    <a:pt x="977" y="3396"/>
                    <a:pt x="1261" y="3742"/>
                  </a:cubicBezTo>
                  <a:cubicBezTo>
                    <a:pt x="851" y="3868"/>
                    <a:pt x="473" y="4089"/>
                    <a:pt x="158" y="4404"/>
                  </a:cubicBezTo>
                  <a:cubicBezTo>
                    <a:pt x="1" y="4561"/>
                    <a:pt x="1" y="4750"/>
                    <a:pt x="158" y="4908"/>
                  </a:cubicBezTo>
                  <a:cubicBezTo>
                    <a:pt x="473" y="5223"/>
                    <a:pt x="820" y="5475"/>
                    <a:pt x="1261" y="5601"/>
                  </a:cubicBezTo>
                  <a:cubicBezTo>
                    <a:pt x="977" y="5916"/>
                    <a:pt x="757" y="6294"/>
                    <a:pt x="662" y="6735"/>
                  </a:cubicBezTo>
                  <a:cubicBezTo>
                    <a:pt x="631" y="6924"/>
                    <a:pt x="757" y="7113"/>
                    <a:pt x="914" y="7176"/>
                  </a:cubicBezTo>
                  <a:cubicBezTo>
                    <a:pt x="1140" y="7228"/>
                    <a:pt x="1375" y="7252"/>
                    <a:pt x="1614" y="7252"/>
                  </a:cubicBezTo>
                  <a:cubicBezTo>
                    <a:pt x="1810" y="7252"/>
                    <a:pt x="2008" y="7236"/>
                    <a:pt x="2206" y="7208"/>
                  </a:cubicBezTo>
                  <a:lnTo>
                    <a:pt x="2206" y="7208"/>
                  </a:lnTo>
                  <a:cubicBezTo>
                    <a:pt x="2112" y="7649"/>
                    <a:pt x="2112" y="8058"/>
                    <a:pt x="2238" y="8468"/>
                  </a:cubicBezTo>
                  <a:cubicBezTo>
                    <a:pt x="2262" y="8613"/>
                    <a:pt x="2397" y="8721"/>
                    <a:pt x="2544" y="8721"/>
                  </a:cubicBezTo>
                  <a:cubicBezTo>
                    <a:pt x="2589" y="8721"/>
                    <a:pt x="2634" y="8711"/>
                    <a:pt x="2679" y="8688"/>
                  </a:cubicBezTo>
                  <a:cubicBezTo>
                    <a:pt x="3120" y="8594"/>
                    <a:pt x="3466" y="8373"/>
                    <a:pt x="3813" y="8121"/>
                  </a:cubicBezTo>
                  <a:cubicBezTo>
                    <a:pt x="3939" y="8499"/>
                    <a:pt x="4159" y="8909"/>
                    <a:pt x="4474" y="9224"/>
                  </a:cubicBezTo>
                  <a:cubicBezTo>
                    <a:pt x="4553" y="9303"/>
                    <a:pt x="4648" y="9342"/>
                    <a:pt x="4742" y="9342"/>
                  </a:cubicBezTo>
                  <a:cubicBezTo>
                    <a:pt x="4837" y="9342"/>
                    <a:pt x="4931" y="9303"/>
                    <a:pt x="5010" y="9224"/>
                  </a:cubicBezTo>
                  <a:cubicBezTo>
                    <a:pt x="5325" y="8909"/>
                    <a:pt x="5546" y="8531"/>
                    <a:pt x="5672" y="8121"/>
                  </a:cubicBezTo>
                  <a:cubicBezTo>
                    <a:pt x="5987" y="8342"/>
                    <a:pt x="6365" y="8594"/>
                    <a:pt x="6806" y="8688"/>
                  </a:cubicBezTo>
                  <a:cubicBezTo>
                    <a:pt x="6840" y="8700"/>
                    <a:pt x="6875" y="8705"/>
                    <a:pt x="6910" y="8705"/>
                  </a:cubicBezTo>
                  <a:cubicBezTo>
                    <a:pt x="7068" y="8705"/>
                    <a:pt x="7221" y="8597"/>
                    <a:pt x="7247" y="8468"/>
                  </a:cubicBezTo>
                  <a:cubicBezTo>
                    <a:pt x="7373" y="8027"/>
                    <a:pt x="7373" y="7586"/>
                    <a:pt x="7278" y="7208"/>
                  </a:cubicBezTo>
                  <a:lnTo>
                    <a:pt x="7278" y="7208"/>
                  </a:lnTo>
                  <a:cubicBezTo>
                    <a:pt x="7477" y="7236"/>
                    <a:pt x="7675" y="7252"/>
                    <a:pt x="7870" y="7252"/>
                  </a:cubicBezTo>
                  <a:cubicBezTo>
                    <a:pt x="8110" y="7252"/>
                    <a:pt x="8345" y="7228"/>
                    <a:pt x="8570" y="7176"/>
                  </a:cubicBezTo>
                  <a:cubicBezTo>
                    <a:pt x="8791" y="7113"/>
                    <a:pt x="8885" y="6924"/>
                    <a:pt x="8822" y="6735"/>
                  </a:cubicBezTo>
                  <a:cubicBezTo>
                    <a:pt x="8696" y="6294"/>
                    <a:pt x="8507" y="5947"/>
                    <a:pt x="8224" y="5601"/>
                  </a:cubicBezTo>
                  <a:cubicBezTo>
                    <a:pt x="8633" y="5475"/>
                    <a:pt x="9011" y="5223"/>
                    <a:pt x="9326" y="4908"/>
                  </a:cubicBezTo>
                  <a:cubicBezTo>
                    <a:pt x="9484" y="4750"/>
                    <a:pt x="9484" y="4561"/>
                    <a:pt x="9326" y="4404"/>
                  </a:cubicBezTo>
                  <a:cubicBezTo>
                    <a:pt x="9011" y="4089"/>
                    <a:pt x="8665" y="3868"/>
                    <a:pt x="8224" y="3742"/>
                  </a:cubicBezTo>
                  <a:cubicBezTo>
                    <a:pt x="8507" y="3427"/>
                    <a:pt x="8728" y="3018"/>
                    <a:pt x="8822" y="2608"/>
                  </a:cubicBezTo>
                  <a:cubicBezTo>
                    <a:pt x="8854" y="2387"/>
                    <a:pt x="8728" y="2198"/>
                    <a:pt x="8570" y="2167"/>
                  </a:cubicBezTo>
                  <a:cubicBezTo>
                    <a:pt x="8351" y="2099"/>
                    <a:pt x="8122" y="2068"/>
                    <a:pt x="7889" y="2068"/>
                  </a:cubicBezTo>
                  <a:cubicBezTo>
                    <a:pt x="7688" y="2068"/>
                    <a:pt x="7483" y="2092"/>
                    <a:pt x="7278" y="2135"/>
                  </a:cubicBezTo>
                  <a:cubicBezTo>
                    <a:pt x="7373" y="1694"/>
                    <a:pt x="7373" y="1253"/>
                    <a:pt x="7247" y="875"/>
                  </a:cubicBezTo>
                  <a:cubicBezTo>
                    <a:pt x="7223" y="705"/>
                    <a:pt x="7086" y="591"/>
                    <a:pt x="6938" y="591"/>
                  </a:cubicBezTo>
                  <a:cubicBezTo>
                    <a:pt x="6894" y="591"/>
                    <a:pt x="6849" y="602"/>
                    <a:pt x="6806" y="623"/>
                  </a:cubicBezTo>
                  <a:cubicBezTo>
                    <a:pt x="6365" y="749"/>
                    <a:pt x="6018" y="938"/>
                    <a:pt x="5672" y="1222"/>
                  </a:cubicBezTo>
                  <a:cubicBezTo>
                    <a:pt x="5546" y="812"/>
                    <a:pt x="5325" y="434"/>
                    <a:pt x="5010" y="119"/>
                  </a:cubicBezTo>
                  <a:cubicBezTo>
                    <a:pt x="4931" y="40"/>
                    <a:pt x="4837" y="1"/>
                    <a:pt x="4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43"/>
            <p:cNvSpPr/>
            <p:nvPr/>
          </p:nvSpPr>
          <p:spPr>
            <a:xfrm>
              <a:off x="-16018450" y="4253550"/>
              <a:ext cx="129200" cy="108700"/>
            </a:xfrm>
            <a:custGeom>
              <a:avLst/>
              <a:gdLst/>
              <a:ahLst/>
              <a:cxnLst/>
              <a:rect l="l" t="t" r="r" b="b"/>
              <a:pathLst>
                <a:path w="5168" h="4348" extrusionOk="0">
                  <a:moveTo>
                    <a:pt x="1009" y="0"/>
                  </a:moveTo>
                  <a:cubicBezTo>
                    <a:pt x="410" y="693"/>
                    <a:pt x="1" y="1607"/>
                    <a:pt x="1" y="2615"/>
                  </a:cubicBezTo>
                  <a:lnTo>
                    <a:pt x="1" y="4001"/>
                  </a:lnTo>
                  <a:lnTo>
                    <a:pt x="32" y="4001"/>
                  </a:lnTo>
                  <a:cubicBezTo>
                    <a:pt x="32" y="4190"/>
                    <a:pt x="190" y="4348"/>
                    <a:pt x="410" y="4348"/>
                  </a:cubicBezTo>
                  <a:lnTo>
                    <a:pt x="1796" y="4348"/>
                  </a:lnTo>
                  <a:cubicBezTo>
                    <a:pt x="3214" y="4348"/>
                    <a:pt x="4443" y="3560"/>
                    <a:pt x="5167" y="2426"/>
                  </a:cubicBezTo>
                  <a:cubicBezTo>
                    <a:pt x="4915" y="2237"/>
                    <a:pt x="4411" y="1733"/>
                    <a:pt x="4159" y="1355"/>
                  </a:cubicBezTo>
                  <a:cubicBezTo>
                    <a:pt x="3750" y="1576"/>
                    <a:pt x="3309" y="1670"/>
                    <a:pt x="2836" y="1796"/>
                  </a:cubicBezTo>
                  <a:cubicBezTo>
                    <a:pt x="2805" y="1801"/>
                    <a:pt x="2774" y="1804"/>
                    <a:pt x="2743" y="1804"/>
                  </a:cubicBezTo>
                  <a:cubicBezTo>
                    <a:pt x="2580" y="1804"/>
                    <a:pt x="2421" y="1734"/>
                    <a:pt x="2395" y="1576"/>
                  </a:cubicBezTo>
                  <a:cubicBezTo>
                    <a:pt x="2269" y="1040"/>
                    <a:pt x="2111" y="662"/>
                    <a:pt x="2080" y="189"/>
                  </a:cubicBezTo>
                  <a:cubicBezTo>
                    <a:pt x="1702" y="158"/>
                    <a:pt x="1418" y="63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43"/>
            <p:cNvSpPr/>
            <p:nvPr/>
          </p:nvSpPr>
          <p:spPr>
            <a:xfrm>
              <a:off x="-15876675" y="4254325"/>
              <a:ext cx="107925" cy="90600"/>
            </a:xfrm>
            <a:custGeom>
              <a:avLst/>
              <a:gdLst/>
              <a:ahLst/>
              <a:cxnLst/>
              <a:rect l="l" t="t" r="r" b="b"/>
              <a:pathLst>
                <a:path w="4317" h="3624" extrusionOk="0">
                  <a:moveTo>
                    <a:pt x="3750" y="1"/>
                  </a:moveTo>
                  <a:cubicBezTo>
                    <a:pt x="3466" y="64"/>
                    <a:pt x="3277" y="127"/>
                    <a:pt x="2993" y="127"/>
                  </a:cubicBezTo>
                  <a:cubicBezTo>
                    <a:pt x="2962" y="599"/>
                    <a:pt x="2836" y="977"/>
                    <a:pt x="2678" y="1482"/>
                  </a:cubicBezTo>
                  <a:cubicBezTo>
                    <a:pt x="2653" y="1657"/>
                    <a:pt x="2509" y="1753"/>
                    <a:pt x="2355" y="1753"/>
                  </a:cubicBezTo>
                  <a:cubicBezTo>
                    <a:pt x="2316" y="1753"/>
                    <a:pt x="2276" y="1746"/>
                    <a:pt x="2237" y="1734"/>
                  </a:cubicBezTo>
                  <a:cubicBezTo>
                    <a:pt x="1733" y="1608"/>
                    <a:pt x="1292" y="1482"/>
                    <a:pt x="914" y="1292"/>
                  </a:cubicBezTo>
                  <a:cubicBezTo>
                    <a:pt x="631" y="1702"/>
                    <a:pt x="347" y="1923"/>
                    <a:pt x="1" y="2269"/>
                  </a:cubicBezTo>
                  <a:cubicBezTo>
                    <a:pt x="599" y="3057"/>
                    <a:pt x="1481" y="3592"/>
                    <a:pt x="2552" y="3592"/>
                  </a:cubicBezTo>
                  <a:lnTo>
                    <a:pt x="3970" y="3592"/>
                  </a:lnTo>
                  <a:lnTo>
                    <a:pt x="3970" y="3624"/>
                  </a:lnTo>
                  <a:cubicBezTo>
                    <a:pt x="4159" y="3624"/>
                    <a:pt x="4317" y="3466"/>
                    <a:pt x="4317" y="3277"/>
                  </a:cubicBezTo>
                  <a:lnTo>
                    <a:pt x="4317" y="1860"/>
                  </a:lnTo>
                  <a:cubicBezTo>
                    <a:pt x="4317" y="1166"/>
                    <a:pt x="4096" y="536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0" name="Google Shape;7810;p43"/>
          <p:cNvSpPr/>
          <p:nvPr/>
        </p:nvSpPr>
        <p:spPr>
          <a:xfrm>
            <a:off x="7738239" y="3454536"/>
            <a:ext cx="339170" cy="338306"/>
          </a:xfrm>
          <a:custGeom>
            <a:avLst/>
            <a:gdLst/>
            <a:ahLst/>
            <a:cxnLst/>
            <a:rect l="l" t="t" r="r" b="b"/>
            <a:pathLst>
              <a:path w="12161" h="12130" extrusionOk="0">
                <a:moveTo>
                  <a:pt x="3245" y="0"/>
                </a:moveTo>
                <a:cubicBezTo>
                  <a:pt x="3245" y="0"/>
                  <a:pt x="2174" y="820"/>
                  <a:pt x="2174" y="1765"/>
                </a:cubicBezTo>
                <a:cubicBezTo>
                  <a:pt x="2174" y="2363"/>
                  <a:pt x="2552" y="2930"/>
                  <a:pt x="2867" y="3245"/>
                </a:cubicBezTo>
                <a:lnTo>
                  <a:pt x="2867" y="4254"/>
                </a:lnTo>
                <a:cubicBezTo>
                  <a:pt x="2867" y="3466"/>
                  <a:pt x="2237" y="2836"/>
                  <a:pt x="1449" y="2836"/>
                </a:cubicBezTo>
                <a:lnTo>
                  <a:pt x="756" y="2836"/>
                </a:lnTo>
                <a:lnTo>
                  <a:pt x="756" y="3560"/>
                </a:lnTo>
                <a:cubicBezTo>
                  <a:pt x="756" y="4348"/>
                  <a:pt x="1386" y="4978"/>
                  <a:pt x="2174" y="4978"/>
                </a:cubicBezTo>
                <a:lnTo>
                  <a:pt x="2867" y="4978"/>
                </a:lnTo>
                <a:lnTo>
                  <a:pt x="2867" y="6742"/>
                </a:lnTo>
                <a:cubicBezTo>
                  <a:pt x="2867" y="5955"/>
                  <a:pt x="2237" y="5325"/>
                  <a:pt x="1449" y="5325"/>
                </a:cubicBezTo>
                <a:lnTo>
                  <a:pt x="756" y="5325"/>
                </a:lnTo>
                <a:lnTo>
                  <a:pt x="756" y="6018"/>
                </a:lnTo>
                <a:cubicBezTo>
                  <a:pt x="756" y="6805"/>
                  <a:pt x="1386" y="7467"/>
                  <a:pt x="2174" y="7467"/>
                </a:cubicBezTo>
                <a:lnTo>
                  <a:pt x="2867" y="7467"/>
                </a:lnTo>
                <a:lnTo>
                  <a:pt x="2867" y="9263"/>
                </a:lnTo>
                <a:cubicBezTo>
                  <a:pt x="2867" y="8475"/>
                  <a:pt x="2237" y="7845"/>
                  <a:pt x="1449" y="7845"/>
                </a:cubicBezTo>
                <a:lnTo>
                  <a:pt x="756" y="7845"/>
                </a:lnTo>
                <a:lnTo>
                  <a:pt x="756" y="8570"/>
                </a:lnTo>
                <a:cubicBezTo>
                  <a:pt x="756" y="9357"/>
                  <a:pt x="1386" y="9987"/>
                  <a:pt x="2174" y="9987"/>
                </a:cubicBezTo>
                <a:lnTo>
                  <a:pt x="2867" y="9987"/>
                </a:lnTo>
                <a:lnTo>
                  <a:pt x="2867" y="11437"/>
                </a:lnTo>
                <a:lnTo>
                  <a:pt x="347" y="11437"/>
                </a:lnTo>
                <a:cubicBezTo>
                  <a:pt x="158" y="11437"/>
                  <a:pt x="0" y="11594"/>
                  <a:pt x="0" y="11783"/>
                </a:cubicBezTo>
                <a:cubicBezTo>
                  <a:pt x="0" y="11972"/>
                  <a:pt x="158" y="12130"/>
                  <a:pt x="347" y="12130"/>
                </a:cubicBezTo>
                <a:lnTo>
                  <a:pt x="11814" y="12130"/>
                </a:lnTo>
                <a:cubicBezTo>
                  <a:pt x="12004" y="12130"/>
                  <a:pt x="12161" y="11972"/>
                  <a:pt x="12161" y="11783"/>
                </a:cubicBezTo>
                <a:cubicBezTo>
                  <a:pt x="12161" y="11594"/>
                  <a:pt x="12004" y="11437"/>
                  <a:pt x="11814" y="11437"/>
                </a:cubicBezTo>
                <a:lnTo>
                  <a:pt x="9294" y="11437"/>
                </a:lnTo>
                <a:lnTo>
                  <a:pt x="9294" y="9987"/>
                </a:lnTo>
                <a:lnTo>
                  <a:pt x="10019" y="9987"/>
                </a:lnTo>
                <a:cubicBezTo>
                  <a:pt x="10806" y="9987"/>
                  <a:pt x="11436" y="9357"/>
                  <a:pt x="11436" y="8570"/>
                </a:cubicBezTo>
                <a:lnTo>
                  <a:pt x="11436" y="7845"/>
                </a:lnTo>
                <a:lnTo>
                  <a:pt x="10712" y="7845"/>
                </a:lnTo>
                <a:cubicBezTo>
                  <a:pt x="9924" y="7845"/>
                  <a:pt x="9294" y="8475"/>
                  <a:pt x="9294" y="9263"/>
                </a:cubicBezTo>
                <a:lnTo>
                  <a:pt x="9294" y="7467"/>
                </a:lnTo>
                <a:lnTo>
                  <a:pt x="10019" y="7467"/>
                </a:lnTo>
                <a:cubicBezTo>
                  <a:pt x="10806" y="7467"/>
                  <a:pt x="11436" y="6805"/>
                  <a:pt x="11436" y="6018"/>
                </a:cubicBezTo>
                <a:lnTo>
                  <a:pt x="11436" y="5325"/>
                </a:lnTo>
                <a:lnTo>
                  <a:pt x="10712" y="5325"/>
                </a:lnTo>
                <a:cubicBezTo>
                  <a:pt x="9924" y="5325"/>
                  <a:pt x="9294" y="5955"/>
                  <a:pt x="9294" y="6742"/>
                </a:cubicBezTo>
                <a:lnTo>
                  <a:pt x="9294" y="4978"/>
                </a:lnTo>
                <a:lnTo>
                  <a:pt x="10019" y="4978"/>
                </a:lnTo>
                <a:cubicBezTo>
                  <a:pt x="10806" y="4978"/>
                  <a:pt x="11436" y="4348"/>
                  <a:pt x="11436" y="3560"/>
                </a:cubicBezTo>
                <a:lnTo>
                  <a:pt x="11436" y="2836"/>
                </a:lnTo>
                <a:lnTo>
                  <a:pt x="10712" y="2836"/>
                </a:lnTo>
                <a:cubicBezTo>
                  <a:pt x="9924" y="2836"/>
                  <a:pt x="9294" y="3466"/>
                  <a:pt x="9294" y="4254"/>
                </a:cubicBezTo>
                <a:lnTo>
                  <a:pt x="9294" y="3245"/>
                </a:lnTo>
                <a:cubicBezTo>
                  <a:pt x="9609" y="2930"/>
                  <a:pt x="10019" y="2363"/>
                  <a:pt x="10019" y="1765"/>
                </a:cubicBezTo>
                <a:cubicBezTo>
                  <a:pt x="10019" y="788"/>
                  <a:pt x="8948" y="0"/>
                  <a:pt x="8948" y="0"/>
                </a:cubicBezTo>
                <a:cubicBezTo>
                  <a:pt x="8948" y="0"/>
                  <a:pt x="7876" y="820"/>
                  <a:pt x="7876" y="1765"/>
                </a:cubicBezTo>
                <a:cubicBezTo>
                  <a:pt x="7876" y="2363"/>
                  <a:pt x="8286" y="2930"/>
                  <a:pt x="8601" y="3245"/>
                </a:cubicBezTo>
                <a:lnTo>
                  <a:pt x="8601" y="4254"/>
                </a:lnTo>
                <a:cubicBezTo>
                  <a:pt x="8601" y="3466"/>
                  <a:pt x="7971" y="2836"/>
                  <a:pt x="7183" y="2836"/>
                </a:cubicBezTo>
                <a:lnTo>
                  <a:pt x="6459" y="2836"/>
                </a:lnTo>
                <a:lnTo>
                  <a:pt x="6459" y="3560"/>
                </a:lnTo>
                <a:cubicBezTo>
                  <a:pt x="6459" y="4348"/>
                  <a:pt x="7089" y="4978"/>
                  <a:pt x="7876" y="4978"/>
                </a:cubicBezTo>
                <a:lnTo>
                  <a:pt x="8601" y="4978"/>
                </a:lnTo>
                <a:lnTo>
                  <a:pt x="8601" y="6742"/>
                </a:lnTo>
                <a:cubicBezTo>
                  <a:pt x="8601" y="5955"/>
                  <a:pt x="7971" y="5325"/>
                  <a:pt x="7183" y="5325"/>
                </a:cubicBezTo>
                <a:lnTo>
                  <a:pt x="6459" y="5325"/>
                </a:lnTo>
                <a:lnTo>
                  <a:pt x="6459" y="6018"/>
                </a:lnTo>
                <a:cubicBezTo>
                  <a:pt x="6459" y="6805"/>
                  <a:pt x="7089" y="7467"/>
                  <a:pt x="7876" y="7467"/>
                </a:cubicBezTo>
                <a:lnTo>
                  <a:pt x="8601" y="7467"/>
                </a:lnTo>
                <a:lnTo>
                  <a:pt x="8601" y="9263"/>
                </a:lnTo>
                <a:cubicBezTo>
                  <a:pt x="8601" y="8475"/>
                  <a:pt x="7971" y="7845"/>
                  <a:pt x="7183" y="7845"/>
                </a:cubicBezTo>
                <a:lnTo>
                  <a:pt x="6459" y="7845"/>
                </a:lnTo>
                <a:lnTo>
                  <a:pt x="6459" y="8570"/>
                </a:lnTo>
                <a:cubicBezTo>
                  <a:pt x="6459" y="9357"/>
                  <a:pt x="7089" y="9987"/>
                  <a:pt x="7876" y="9987"/>
                </a:cubicBezTo>
                <a:lnTo>
                  <a:pt x="8601" y="9987"/>
                </a:lnTo>
                <a:lnTo>
                  <a:pt x="8601" y="11437"/>
                </a:lnTo>
                <a:lnTo>
                  <a:pt x="3592" y="11437"/>
                </a:lnTo>
                <a:lnTo>
                  <a:pt x="3592" y="9987"/>
                </a:lnTo>
                <a:lnTo>
                  <a:pt x="4285" y="9987"/>
                </a:lnTo>
                <a:cubicBezTo>
                  <a:pt x="5072" y="9987"/>
                  <a:pt x="5703" y="9357"/>
                  <a:pt x="5703" y="8570"/>
                </a:cubicBezTo>
                <a:lnTo>
                  <a:pt x="5703" y="7845"/>
                </a:lnTo>
                <a:lnTo>
                  <a:pt x="5009" y="7845"/>
                </a:lnTo>
                <a:cubicBezTo>
                  <a:pt x="4222" y="7845"/>
                  <a:pt x="3592" y="8475"/>
                  <a:pt x="3592" y="9263"/>
                </a:cubicBezTo>
                <a:lnTo>
                  <a:pt x="3592" y="7467"/>
                </a:lnTo>
                <a:lnTo>
                  <a:pt x="4285" y="7467"/>
                </a:lnTo>
                <a:cubicBezTo>
                  <a:pt x="5072" y="7467"/>
                  <a:pt x="5703" y="6805"/>
                  <a:pt x="5703" y="6018"/>
                </a:cubicBezTo>
                <a:lnTo>
                  <a:pt x="5703" y="5325"/>
                </a:lnTo>
                <a:lnTo>
                  <a:pt x="5009" y="5325"/>
                </a:lnTo>
                <a:cubicBezTo>
                  <a:pt x="4222" y="5325"/>
                  <a:pt x="3592" y="5955"/>
                  <a:pt x="3592" y="6742"/>
                </a:cubicBezTo>
                <a:lnTo>
                  <a:pt x="3592" y="4978"/>
                </a:lnTo>
                <a:lnTo>
                  <a:pt x="4285" y="4978"/>
                </a:lnTo>
                <a:cubicBezTo>
                  <a:pt x="5072" y="4978"/>
                  <a:pt x="5703" y="4348"/>
                  <a:pt x="5703" y="3560"/>
                </a:cubicBezTo>
                <a:lnTo>
                  <a:pt x="5703" y="2836"/>
                </a:lnTo>
                <a:lnTo>
                  <a:pt x="5009" y="2836"/>
                </a:lnTo>
                <a:cubicBezTo>
                  <a:pt x="4222" y="2836"/>
                  <a:pt x="3592" y="3466"/>
                  <a:pt x="3592" y="4254"/>
                </a:cubicBezTo>
                <a:lnTo>
                  <a:pt x="3592" y="3245"/>
                </a:lnTo>
                <a:cubicBezTo>
                  <a:pt x="3907" y="2930"/>
                  <a:pt x="4285" y="2363"/>
                  <a:pt x="4285" y="1765"/>
                </a:cubicBezTo>
                <a:cubicBezTo>
                  <a:pt x="4285" y="788"/>
                  <a:pt x="3245" y="0"/>
                  <a:pt x="324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11" name="Google Shape;7811;p43"/>
          <p:cNvGrpSpPr/>
          <p:nvPr/>
        </p:nvGrpSpPr>
        <p:grpSpPr>
          <a:xfrm>
            <a:off x="6112322" y="2113746"/>
            <a:ext cx="264341" cy="300905"/>
            <a:chOff x="4995050" y="3245650"/>
            <a:chExt cx="236950" cy="269725"/>
          </a:xfrm>
        </p:grpSpPr>
        <p:sp>
          <p:nvSpPr>
            <p:cNvPr id="7812" name="Google Shape;7812;p43"/>
            <p:cNvSpPr/>
            <p:nvPr/>
          </p:nvSpPr>
          <p:spPr>
            <a:xfrm>
              <a:off x="5074475" y="335645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07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502"/>
                    <a:pt x="140" y="642"/>
                    <a:pt x="307" y="642"/>
                  </a:cubicBezTo>
                  <a:cubicBezTo>
                    <a:pt x="503" y="642"/>
                    <a:pt x="642" y="502"/>
                    <a:pt x="642" y="307"/>
                  </a:cubicBezTo>
                  <a:cubicBezTo>
                    <a:pt x="642" y="140"/>
                    <a:pt x="503" y="1"/>
                    <a:pt x="3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43"/>
            <p:cNvSpPr/>
            <p:nvPr/>
          </p:nvSpPr>
          <p:spPr>
            <a:xfrm>
              <a:off x="5137200" y="335645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07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502"/>
                    <a:pt x="140" y="642"/>
                    <a:pt x="307" y="642"/>
                  </a:cubicBezTo>
                  <a:cubicBezTo>
                    <a:pt x="474" y="642"/>
                    <a:pt x="614" y="502"/>
                    <a:pt x="614" y="307"/>
                  </a:cubicBezTo>
                  <a:cubicBezTo>
                    <a:pt x="642" y="140"/>
                    <a:pt x="474" y="1"/>
                    <a:pt x="3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43"/>
            <p:cNvSpPr/>
            <p:nvPr/>
          </p:nvSpPr>
          <p:spPr>
            <a:xfrm>
              <a:off x="5089125" y="3371950"/>
              <a:ext cx="48100" cy="63100"/>
            </a:xfrm>
            <a:custGeom>
              <a:avLst/>
              <a:gdLst/>
              <a:ahLst/>
              <a:cxnLst/>
              <a:rect l="l" t="t" r="r" b="b"/>
              <a:pathLst>
                <a:path w="1924" h="2524" extrusionOk="0">
                  <a:moveTo>
                    <a:pt x="976" y="774"/>
                  </a:moveTo>
                  <a:lnTo>
                    <a:pt x="1227" y="1025"/>
                  </a:lnTo>
                  <a:lnTo>
                    <a:pt x="976" y="1499"/>
                  </a:lnTo>
                  <a:lnTo>
                    <a:pt x="753" y="1025"/>
                  </a:lnTo>
                  <a:lnTo>
                    <a:pt x="976" y="774"/>
                  </a:lnTo>
                  <a:close/>
                  <a:moveTo>
                    <a:pt x="976" y="1"/>
                  </a:moveTo>
                  <a:cubicBezTo>
                    <a:pt x="899" y="1"/>
                    <a:pt x="822" y="36"/>
                    <a:pt x="753" y="105"/>
                  </a:cubicBezTo>
                  <a:lnTo>
                    <a:pt x="112" y="747"/>
                  </a:lnTo>
                  <a:cubicBezTo>
                    <a:pt x="0" y="858"/>
                    <a:pt x="0" y="997"/>
                    <a:pt x="56" y="1081"/>
                  </a:cubicBezTo>
                  <a:lnTo>
                    <a:pt x="669" y="2335"/>
                  </a:lnTo>
                  <a:cubicBezTo>
                    <a:pt x="725" y="2461"/>
                    <a:pt x="836" y="2524"/>
                    <a:pt x="948" y="2524"/>
                  </a:cubicBezTo>
                  <a:cubicBezTo>
                    <a:pt x="1059" y="2524"/>
                    <a:pt x="1171" y="2461"/>
                    <a:pt x="1227" y="2335"/>
                  </a:cubicBezTo>
                  <a:lnTo>
                    <a:pt x="1840" y="1081"/>
                  </a:lnTo>
                  <a:cubicBezTo>
                    <a:pt x="1924" y="997"/>
                    <a:pt x="1896" y="802"/>
                    <a:pt x="1784" y="747"/>
                  </a:cubicBezTo>
                  <a:lnTo>
                    <a:pt x="1199" y="105"/>
                  </a:lnTo>
                  <a:cubicBezTo>
                    <a:pt x="1129" y="36"/>
                    <a:pt x="1052" y="1"/>
                    <a:pt x="9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5" name="Google Shape;7815;p43"/>
            <p:cNvGrpSpPr/>
            <p:nvPr/>
          </p:nvGrpSpPr>
          <p:grpSpPr>
            <a:xfrm>
              <a:off x="4995050" y="3245650"/>
              <a:ext cx="236950" cy="269725"/>
              <a:chOff x="4995050" y="3245650"/>
              <a:chExt cx="236950" cy="269725"/>
            </a:xfrm>
          </p:grpSpPr>
          <p:sp>
            <p:nvSpPr>
              <p:cNvPr id="7816" name="Google Shape;7816;p43"/>
              <p:cNvSpPr/>
              <p:nvPr/>
            </p:nvSpPr>
            <p:spPr>
              <a:xfrm>
                <a:off x="4995050" y="3245650"/>
                <a:ext cx="236950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10789" extrusionOk="0">
                    <a:moveTo>
                      <a:pt x="4822" y="614"/>
                    </a:moveTo>
                    <a:cubicBezTo>
                      <a:pt x="7080" y="614"/>
                      <a:pt x="8920" y="2454"/>
                      <a:pt x="8920" y="4711"/>
                    </a:cubicBezTo>
                    <a:lnTo>
                      <a:pt x="8920" y="10147"/>
                    </a:lnTo>
                    <a:lnTo>
                      <a:pt x="8223" y="10147"/>
                    </a:lnTo>
                    <a:cubicBezTo>
                      <a:pt x="8223" y="8976"/>
                      <a:pt x="7805" y="8001"/>
                      <a:pt x="7108" y="7304"/>
                    </a:cubicBezTo>
                    <a:cubicBezTo>
                      <a:pt x="7471" y="6941"/>
                      <a:pt x="7749" y="6495"/>
                      <a:pt x="7944" y="6049"/>
                    </a:cubicBezTo>
                    <a:cubicBezTo>
                      <a:pt x="8167" y="5548"/>
                      <a:pt x="8251" y="5074"/>
                      <a:pt x="8251" y="4544"/>
                    </a:cubicBezTo>
                    <a:cubicBezTo>
                      <a:pt x="8251" y="3569"/>
                      <a:pt x="7526" y="2649"/>
                      <a:pt x="6551" y="2565"/>
                    </a:cubicBezTo>
                    <a:cubicBezTo>
                      <a:pt x="6475" y="2556"/>
                      <a:pt x="6400" y="2552"/>
                      <a:pt x="6324" y="2552"/>
                    </a:cubicBezTo>
                    <a:cubicBezTo>
                      <a:pt x="5706" y="2552"/>
                      <a:pt x="5115" y="2855"/>
                      <a:pt x="4767" y="3401"/>
                    </a:cubicBezTo>
                    <a:cubicBezTo>
                      <a:pt x="4424" y="2853"/>
                      <a:pt x="3838" y="2548"/>
                      <a:pt x="3192" y="2548"/>
                    </a:cubicBezTo>
                    <a:cubicBezTo>
                      <a:pt x="3050" y="2548"/>
                      <a:pt x="2905" y="2563"/>
                      <a:pt x="2760" y="2593"/>
                    </a:cubicBezTo>
                    <a:cubicBezTo>
                      <a:pt x="1923" y="2788"/>
                      <a:pt x="1338" y="3596"/>
                      <a:pt x="1338" y="4516"/>
                    </a:cubicBezTo>
                    <a:cubicBezTo>
                      <a:pt x="1338" y="5130"/>
                      <a:pt x="1505" y="5715"/>
                      <a:pt x="1868" y="6245"/>
                    </a:cubicBezTo>
                    <a:lnTo>
                      <a:pt x="2509" y="7220"/>
                    </a:lnTo>
                    <a:lnTo>
                      <a:pt x="2035" y="7861"/>
                    </a:lnTo>
                    <a:cubicBezTo>
                      <a:pt x="1589" y="8419"/>
                      <a:pt x="1338" y="9116"/>
                      <a:pt x="1338" y="9841"/>
                    </a:cubicBezTo>
                    <a:lnTo>
                      <a:pt x="1338" y="10119"/>
                    </a:lnTo>
                    <a:lnTo>
                      <a:pt x="697" y="10119"/>
                    </a:lnTo>
                    <a:lnTo>
                      <a:pt x="697" y="4711"/>
                    </a:lnTo>
                    <a:cubicBezTo>
                      <a:pt x="697" y="2454"/>
                      <a:pt x="2565" y="614"/>
                      <a:pt x="4822" y="614"/>
                    </a:cubicBezTo>
                    <a:close/>
                    <a:moveTo>
                      <a:pt x="6241" y="3171"/>
                    </a:moveTo>
                    <a:cubicBezTo>
                      <a:pt x="6288" y="3171"/>
                      <a:pt x="6335" y="3173"/>
                      <a:pt x="6383" y="3178"/>
                    </a:cubicBezTo>
                    <a:cubicBezTo>
                      <a:pt x="6997" y="3234"/>
                      <a:pt x="7498" y="3847"/>
                      <a:pt x="7498" y="4544"/>
                    </a:cubicBezTo>
                    <a:cubicBezTo>
                      <a:pt x="7498" y="5408"/>
                      <a:pt x="7164" y="6245"/>
                      <a:pt x="6523" y="6858"/>
                    </a:cubicBezTo>
                    <a:lnTo>
                      <a:pt x="6328" y="7081"/>
                    </a:lnTo>
                    <a:cubicBezTo>
                      <a:pt x="6188" y="7220"/>
                      <a:pt x="6188" y="7387"/>
                      <a:pt x="6328" y="7527"/>
                    </a:cubicBezTo>
                    <a:cubicBezTo>
                      <a:pt x="6634" y="7834"/>
                      <a:pt x="7498" y="8614"/>
                      <a:pt x="7498" y="10175"/>
                    </a:cubicBezTo>
                    <a:lnTo>
                      <a:pt x="1896" y="10175"/>
                    </a:lnTo>
                    <a:lnTo>
                      <a:pt x="1896" y="10147"/>
                    </a:lnTo>
                    <a:cubicBezTo>
                      <a:pt x="1896" y="9813"/>
                      <a:pt x="1868" y="9032"/>
                      <a:pt x="2453" y="8307"/>
                    </a:cubicBezTo>
                    <a:lnTo>
                      <a:pt x="3066" y="7499"/>
                    </a:lnTo>
                    <a:cubicBezTo>
                      <a:pt x="3150" y="7387"/>
                      <a:pt x="3178" y="7248"/>
                      <a:pt x="3066" y="7109"/>
                    </a:cubicBezTo>
                    <a:lnTo>
                      <a:pt x="2286" y="5938"/>
                    </a:lnTo>
                    <a:cubicBezTo>
                      <a:pt x="2007" y="5520"/>
                      <a:pt x="1868" y="5018"/>
                      <a:pt x="1868" y="4544"/>
                    </a:cubicBezTo>
                    <a:cubicBezTo>
                      <a:pt x="1868" y="3903"/>
                      <a:pt x="2286" y="3346"/>
                      <a:pt x="2788" y="3206"/>
                    </a:cubicBezTo>
                    <a:cubicBezTo>
                      <a:pt x="2884" y="3187"/>
                      <a:pt x="2980" y="3178"/>
                      <a:pt x="3074" y="3178"/>
                    </a:cubicBezTo>
                    <a:cubicBezTo>
                      <a:pt x="3788" y="3178"/>
                      <a:pt x="4376" y="3718"/>
                      <a:pt x="4376" y="4433"/>
                    </a:cubicBezTo>
                    <a:cubicBezTo>
                      <a:pt x="4376" y="4600"/>
                      <a:pt x="4516" y="4739"/>
                      <a:pt x="4683" y="4739"/>
                    </a:cubicBezTo>
                    <a:cubicBezTo>
                      <a:pt x="4850" y="4739"/>
                      <a:pt x="4990" y="4600"/>
                      <a:pt x="4990" y="4433"/>
                    </a:cubicBezTo>
                    <a:cubicBezTo>
                      <a:pt x="4990" y="3753"/>
                      <a:pt x="5530" y="3171"/>
                      <a:pt x="6241" y="3171"/>
                    </a:cubicBezTo>
                    <a:close/>
                    <a:moveTo>
                      <a:pt x="4739" y="1"/>
                    </a:moveTo>
                    <a:cubicBezTo>
                      <a:pt x="2146" y="1"/>
                      <a:pt x="0" y="2147"/>
                      <a:pt x="0" y="4739"/>
                    </a:cubicBezTo>
                    <a:lnTo>
                      <a:pt x="0" y="10454"/>
                    </a:lnTo>
                    <a:cubicBezTo>
                      <a:pt x="0" y="10649"/>
                      <a:pt x="139" y="10788"/>
                      <a:pt x="335" y="10788"/>
                    </a:cubicBezTo>
                    <a:lnTo>
                      <a:pt x="9171" y="10788"/>
                    </a:lnTo>
                    <a:cubicBezTo>
                      <a:pt x="9338" y="10788"/>
                      <a:pt x="9478" y="10649"/>
                      <a:pt x="9478" y="10454"/>
                    </a:cubicBezTo>
                    <a:lnTo>
                      <a:pt x="9478" y="4739"/>
                    </a:lnTo>
                    <a:cubicBezTo>
                      <a:pt x="9478" y="2147"/>
                      <a:pt x="7359" y="1"/>
                      <a:pt x="473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7" name="Google Shape;7817;p43"/>
              <p:cNvSpPr/>
              <p:nvPr/>
            </p:nvSpPr>
            <p:spPr>
              <a:xfrm flipH="1">
                <a:off x="4995050" y="3245650"/>
                <a:ext cx="236950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10789" extrusionOk="0">
                    <a:moveTo>
                      <a:pt x="4822" y="614"/>
                    </a:moveTo>
                    <a:cubicBezTo>
                      <a:pt x="7080" y="614"/>
                      <a:pt x="8920" y="2454"/>
                      <a:pt x="8920" y="4711"/>
                    </a:cubicBezTo>
                    <a:lnTo>
                      <a:pt x="8920" y="10147"/>
                    </a:lnTo>
                    <a:lnTo>
                      <a:pt x="8223" y="10147"/>
                    </a:lnTo>
                    <a:cubicBezTo>
                      <a:pt x="8223" y="8976"/>
                      <a:pt x="7805" y="8001"/>
                      <a:pt x="7108" y="7304"/>
                    </a:cubicBezTo>
                    <a:cubicBezTo>
                      <a:pt x="7471" y="6941"/>
                      <a:pt x="7749" y="6495"/>
                      <a:pt x="7944" y="6049"/>
                    </a:cubicBezTo>
                    <a:cubicBezTo>
                      <a:pt x="8167" y="5548"/>
                      <a:pt x="8251" y="5074"/>
                      <a:pt x="8251" y="4544"/>
                    </a:cubicBezTo>
                    <a:cubicBezTo>
                      <a:pt x="8251" y="3569"/>
                      <a:pt x="7526" y="2649"/>
                      <a:pt x="6551" y="2565"/>
                    </a:cubicBezTo>
                    <a:cubicBezTo>
                      <a:pt x="6475" y="2556"/>
                      <a:pt x="6400" y="2552"/>
                      <a:pt x="6324" y="2552"/>
                    </a:cubicBezTo>
                    <a:cubicBezTo>
                      <a:pt x="5706" y="2552"/>
                      <a:pt x="5115" y="2855"/>
                      <a:pt x="4767" y="3401"/>
                    </a:cubicBezTo>
                    <a:cubicBezTo>
                      <a:pt x="4424" y="2853"/>
                      <a:pt x="3838" y="2548"/>
                      <a:pt x="3192" y="2548"/>
                    </a:cubicBezTo>
                    <a:cubicBezTo>
                      <a:pt x="3050" y="2548"/>
                      <a:pt x="2905" y="2563"/>
                      <a:pt x="2760" y="2593"/>
                    </a:cubicBezTo>
                    <a:cubicBezTo>
                      <a:pt x="1923" y="2788"/>
                      <a:pt x="1338" y="3596"/>
                      <a:pt x="1338" y="4516"/>
                    </a:cubicBezTo>
                    <a:cubicBezTo>
                      <a:pt x="1338" y="5130"/>
                      <a:pt x="1505" y="5715"/>
                      <a:pt x="1868" y="6245"/>
                    </a:cubicBezTo>
                    <a:lnTo>
                      <a:pt x="2509" y="7220"/>
                    </a:lnTo>
                    <a:lnTo>
                      <a:pt x="2035" y="7861"/>
                    </a:lnTo>
                    <a:cubicBezTo>
                      <a:pt x="1589" y="8419"/>
                      <a:pt x="1338" y="9116"/>
                      <a:pt x="1338" y="9841"/>
                    </a:cubicBezTo>
                    <a:lnTo>
                      <a:pt x="1338" y="10119"/>
                    </a:lnTo>
                    <a:lnTo>
                      <a:pt x="697" y="10119"/>
                    </a:lnTo>
                    <a:lnTo>
                      <a:pt x="697" y="4711"/>
                    </a:lnTo>
                    <a:cubicBezTo>
                      <a:pt x="697" y="2454"/>
                      <a:pt x="2565" y="614"/>
                      <a:pt x="4822" y="614"/>
                    </a:cubicBezTo>
                    <a:close/>
                    <a:moveTo>
                      <a:pt x="6241" y="3171"/>
                    </a:moveTo>
                    <a:cubicBezTo>
                      <a:pt x="6288" y="3171"/>
                      <a:pt x="6335" y="3173"/>
                      <a:pt x="6383" y="3178"/>
                    </a:cubicBezTo>
                    <a:cubicBezTo>
                      <a:pt x="6997" y="3234"/>
                      <a:pt x="7498" y="3847"/>
                      <a:pt x="7498" y="4544"/>
                    </a:cubicBezTo>
                    <a:cubicBezTo>
                      <a:pt x="7498" y="5408"/>
                      <a:pt x="7164" y="6245"/>
                      <a:pt x="6523" y="6858"/>
                    </a:cubicBezTo>
                    <a:lnTo>
                      <a:pt x="6328" y="7081"/>
                    </a:lnTo>
                    <a:cubicBezTo>
                      <a:pt x="6188" y="7220"/>
                      <a:pt x="6188" y="7387"/>
                      <a:pt x="6328" y="7527"/>
                    </a:cubicBezTo>
                    <a:cubicBezTo>
                      <a:pt x="6634" y="7834"/>
                      <a:pt x="7498" y="8614"/>
                      <a:pt x="7498" y="10175"/>
                    </a:cubicBezTo>
                    <a:lnTo>
                      <a:pt x="1896" y="10175"/>
                    </a:lnTo>
                    <a:lnTo>
                      <a:pt x="1896" y="10147"/>
                    </a:lnTo>
                    <a:cubicBezTo>
                      <a:pt x="1896" y="9813"/>
                      <a:pt x="1868" y="9032"/>
                      <a:pt x="2453" y="8307"/>
                    </a:cubicBezTo>
                    <a:lnTo>
                      <a:pt x="3066" y="7499"/>
                    </a:lnTo>
                    <a:cubicBezTo>
                      <a:pt x="3150" y="7387"/>
                      <a:pt x="3178" y="7248"/>
                      <a:pt x="3066" y="7109"/>
                    </a:cubicBezTo>
                    <a:lnTo>
                      <a:pt x="2286" y="5938"/>
                    </a:lnTo>
                    <a:cubicBezTo>
                      <a:pt x="2007" y="5520"/>
                      <a:pt x="1868" y="5018"/>
                      <a:pt x="1868" y="4544"/>
                    </a:cubicBezTo>
                    <a:cubicBezTo>
                      <a:pt x="1868" y="3903"/>
                      <a:pt x="2286" y="3346"/>
                      <a:pt x="2788" y="3206"/>
                    </a:cubicBezTo>
                    <a:cubicBezTo>
                      <a:pt x="2884" y="3187"/>
                      <a:pt x="2980" y="3178"/>
                      <a:pt x="3074" y="3178"/>
                    </a:cubicBezTo>
                    <a:cubicBezTo>
                      <a:pt x="3788" y="3178"/>
                      <a:pt x="4376" y="3718"/>
                      <a:pt x="4376" y="4433"/>
                    </a:cubicBezTo>
                    <a:cubicBezTo>
                      <a:pt x="4376" y="4600"/>
                      <a:pt x="4516" y="4739"/>
                      <a:pt x="4683" y="4739"/>
                    </a:cubicBezTo>
                    <a:cubicBezTo>
                      <a:pt x="4850" y="4739"/>
                      <a:pt x="4990" y="4600"/>
                      <a:pt x="4990" y="4433"/>
                    </a:cubicBezTo>
                    <a:cubicBezTo>
                      <a:pt x="4990" y="3753"/>
                      <a:pt x="5530" y="3171"/>
                      <a:pt x="6241" y="3171"/>
                    </a:cubicBezTo>
                    <a:close/>
                    <a:moveTo>
                      <a:pt x="4739" y="1"/>
                    </a:moveTo>
                    <a:cubicBezTo>
                      <a:pt x="2146" y="1"/>
                      <a:pt x="0" y="2147"/>
                      <a:pt x="0" y="4739"/>
                    </a:cubicBezTo>
                    <a:lnTo>
                      <a:pt x="0" y="10454"/>
                    </a:lnTo>
                    <a:cubicBezTo>
                      <a:pt x="0" y="10649"/>
                      <a:pt x="139" y="10788"/>
                      <a:pt x="335" y="10788"/>
                    </a:cubicBezTo>
                    <a:lnTo>
                      <a:pt x="9171" y="10788"/>
                    </a:lnTo>
                    <a:cubicBezTo>
                      <a:pt x="9338" y="10788"/>
                      <a:pt x="9478" y="10649"/>
                      <a:pt x="9478" y="10454"/>
                    </a:cubicBezTo>
                    <a:lnTo>
                      <a:pt x="9478" y="4739"/>
                    </a:lnTo>
                    <a:cubicBezTo>
                      <a:pt x="9478" y="2147"/>
                      <a:pt x="7359" y="1"/>
                      <a:pt x="473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7818" name="Google Shape;7818;p43"/>
          <p:cNvGrpSpPr/>
          <p:nvPr/>
        </p:nvGrpSpPr>
        <p:grpSpPr>
          <a:xfrm>
            <a:off x="4389657" y="1677273"/>
            <a:ext cx="347129" cy="345366"/>
            <a:chOff x="4724650" y="2885700"/>
            <a:chExt cx="270750" cy="269375"/>
          </a:xfrm>
        </p:grpSpPr>
        <p:sp>
          <p:nvSpPr>
            <p:cNvPr id="7819" name="Google Shape;7819;p43"/>
            <p:cNvSpPr/>
            <p:nvPr/>
          </p:nvSpPr>
          <p:spPr>
            <a:xfrm flipH="1">
              <a:off x="4725000" y="2885700"/>
              <a:ext cx="270400" cy="269375"/>
            </a:xfrm>
            <a:custGeom>
              <a:avLst/>
              <a:gdLst/>
              <a:ahLst/>
              <a:cxnLst/>
              <a:rect l="l" t="t" r="r" b="b"/>
              <a:pathLst>
                <a:path w="10816" h="10775" extrusionOk="0">
                  <a:moveTo>
                    <a:pt x="1655" y="3145"/>
                  </a:moveTo>
                  <a:cubicBezTo>
                    <a:pt x="1870" y="3145"/>
                    <a:pt x="2092" y="3219"/>
                    <a:pt x="2286" y="3388"/>
                  </a:cubicBezTo>
                  <a:cubicBezTo>
                    <a:pt x="1840" y="3722"/>
                    <a:pt x="1450" y="4308"/>
                    <a:pt x="1338" y="5005"/>
                  </a:cubicBezTo>
                  <a:cubicBezTo>
                    <a:pt x="948" y="4865"/>
                    <a:pt x="697" y="4503"/>
                    <a:pt x="697" y="4085"/>
                  </a:cubicBezTo>
                  <a:cubicBezTo>
                    <a:pt x="697" y="3540"/>
                    <a:pt x="1158" y="3145"/>
                    <a:pt x="1655" y="3145"/>
                  </a:cubicBezTo>
                  <a:close/>
                  <a:moveTo>
                    <a:pt x="9227" y="3165"/>
                  </a:moveTo>
                  <a:cubicBezTo>
                    <a:pt x="9757" y="3165"/>
                    <a:pt x="10203" y="3555"/>
                    <a:pt x="10203" y="4085"/>
                  </a:cubicBezTo>
                  <a:cubicBezTo>
                    <a:pt x="10203" y="4503"/>
                    <a:pt x="9924" y="4865"/>
                    <a:pt x="9534" y="5005"/>
                  </a:cubicBezTo>
                  <a:cubicBezTo>
                    <a:pt x="9450" y="4419"/>
                    <a:pt x="9199" y="3917"/>
                    <a:pt x="8725" y="3499"/>
                  </a:cubicBezTo>
                  <a:cubicBezTo>
                    <a:pt x="8697" y="3471"/>
                    <a:pt x="8642" y="3444"/>
                    <a:pt x="8586" y="3388"/>
                  </a:cubicBezTo>
                  <a:cubicBezTo>
                    <a:pt x="8781" y="3248"/>
                    <a:pt x="8976" y="3165"/>
                    <a:pt x="9227" y="3165"/>
                  </a:cubicBezTo>
                  <a:close/>
                  <a:moveTo>
                    <a:pt x="5436" y="712"/>
                  </a:moveTo>
                  <a:lnTo>
                    <a:pt x="5882" y="991"/>
                  </a:lnTo>
                  <a:cubicBezTo>
                    <a:pt x="5921" y="1010"/>
                    <a:pt x="5972" y="1042"/>
                    <a:pt x="6037" y="1042"/>
                  </a:cubicBezTo>
                  <a:cubicBezTo>
                    <a:pt x="6066" y="1042"/>
                    <a:pt x="6098" y="1036"/>
                    <a:pt x="6133" y="1018"/>
                  </a:cubicBezTo>
                  <a:lnTo>
                    <a:pt x="6635" y="879"/>
                  </a:lnTo>
                  <a:lnTo>
                    <a:pt x="7025" y="1269"/>
                  </a:lnTo>
                  <a:cubicBezTo>
                    <a:pt x="7109" y="1325"/>
                    <a:pt x="7164" y="1381"/>
                    <a:pt x="7248" y="1381"/>
                  </a:cubicBezTo>
                  <a:lnTo>
                    <a:pt x="7805" y="1409"/>
                  </a:lnTo>
                  <a:lnTo>
                    <a:pt x="8028" y="1910"/>
                  </a:lnTo>
                  <a:cubicBezTo>
                    <a:pt x="8084" y="1966"/>
                    <a:pt x="8140" y="2050"/>
                    <a:pt x="8224" y="2050"/>
                  </a:cubicBezTo>
                  <a:lnTo>
                    <a:pt x="8725" y="2217"/>
                  </a:lnTo>
                  <a:lnTo>
                    <a:pt x="8809" y="2552"/>
                  </a:lnTo>
                  <a:cubicBezTo>
                    <a:pt x="8502" y="2663"/>
                    <a:pt x="8168" y="2830"/>
                    <a:pt x="7973" y="3109"/>
                  </a:cubicBezTo>
                  <a:cubicBezTo>
                    <a:pt x="7879" y="3091"/>
                    <a:pt x="7785" y="3082"/>
                    <a:pt x="7692" y="3082"/>
                  </a:cubicBezTo>
                  <a:cubicBezTo>
                    <a:pt x="7061" y="3082"/>
                    <a:pt x="6459" y="3478"/>
                    <a:pt x="6217" y="4085"/>
                  </a:cubicBezTo>
                  <a:lnTo>
                    <a:pt x="6021" y="4642"/>
                  </a:lnTo>
                  <a:cubicBezTo>
                    <a:pt x="5910" y="4893"/>
                    <a:pt x="5715" y="5032"/>
                    <a:pt x="5464" y="5032"/>
                  </a:cubicBezTo>
                  <a:cubicBezTo>
                    <a:pt x="5213" y="5032"/>
                    <a:pt x="4962" y="4893"/>
                    <a:pt x="4906" y="4642"/>
                  </a:cubicBezTo>
                  <a:lnTo>
                    <a:pt x="4683" y="4085"/>
                  </a:lnTo>
                  <a:cubicBezTo>
                    <a:pt x="4441" y="3478"/>
                    <a:pt x="3839" y="3082"/>
                    <a:pt x="3227" y="3082"/>
                  </a:cubicBezTo>
                  <a:cubicBezTo>
                    <a:pt x="3136" y="3082"/>
                    <a:pt x="3045" y="3091"/>
                    <a:pt x="2955" y="3109"/>
                  </a:cubicBezTo>
                  <a:cubicBezTo>
                    <a:pt x="2732" y="2830"/>
                    <a:pt x="2453" y="2635"/>
                    <a:pt x="2119" y="2552"/>
                  </a:cubicBezTo>
                  <a:lnTo>
                    <a:pt x="2175" y="2217"/>
                  </a:lnTo>
                  <a:lnTo>
                    <a:pt x="2649" y="2050"/>
                  </a:lnTo>
                  <a:cubicBezTo>
                    <a:pt x="2704" y="1994"/>
                    <a:pt x="2788" y="1966"/>
                    <a:pt x="2816" y="1910"/>
                  </a:cubicBezTo>
                  <a:lnTo>
                    <a:pt x="3067" y="1409"/>
                  </a:lnTo>
                  <a:lnTo>
                    <a:pt x="3624" y="1381"/>
                  </a:lnTo>
                  <a:cubicBezTo>
                    <a:pt x="3680" y="1381"/>
                    <a:pt x="3764" y="1353"/>
                    <a:pt x="3819" y="1269"/>
                  </a:cubicBezTo>
                  <a:lnTo>
                    <a:pt x="4210" y="879"/>
                  </a:lnTo>
                  <a:lnTo>
                    <a:pt x="4739" y="1018"/>
                  </a:lnTo>
                  <a:cubicBezTo>
                    <a:pt x="4756" y="1036"/>
                    <a:pt x="4779" y="1042"/>
                    <a:pt x="4804" y="1042"/>
                  </a:cubicBezTo>
                  <a:cubicBezTo>
                    <a:pt x="4859" y="1042"/>
                    <a:pt x="4924" y="1010"/>
                    <a:pt x="4962" y="991"/>
                  </a:cubicBezTo>
                  <a:lnTo>
                    <a:pt x="5436" y="712"/>
                  </a:lnTo>
                  <a:close/>
                  <a:moveTo>
                    <a:pt x="5436" y="7625"/>
                  </a:moveTo>
                  <a:cubicBezTo>
                    <a:pt x="5603" y="7625"/>
                    <a:pt x="5743" y="7681"/>
                    <a:pt x="5882" y="7792"/>
                  </a:cubicBezTo>
                  <a:cubicBezTo>
                    <a:pt x="5966" y="7904"/>
                    <a:pt x="6021" y="7987"/>
                    <a:pt x="6049" y="8099"/>
                  </a:cubicBezTo>
                  <a:cubicBezTo>
                    <a:pt x="5826" y="8350"/>
                    <a:pt x="5603" y="8600"/>
                    <a:pt x="5436" y="8768"/>
                  </a:cubicBezTo>
                  <a:lnTo>
                    <a:pt x="4795" y="8127"/>
                  </a:lnTo>
                  <a:cubicBezTo>
                    <a:pt x="4879" y="7848"/>
                    <a:pt x="5102" y="7625"/>
                    <a:pt x="5436" y="7625"/>
                  </a:cubicBezTo>
                  <a:close/>
                  <a:moveTo>
                    <a:pt x="3226" y="3711"/>
                  </a:moveTo>
                  <a:cubicBezTo>
                    <a:pt x="3600" y="3711"/>
                    <a:pt x="3965" y="3943"/>
                    <a:pt x="4126" y="4336"/>
                  </a:cubicBezTo>
                  <a:lnTo>
                    <a:pt x="4349" y="4893"/>
                  </a:lnTo>
                  <a:cubicBezTo>
                    <a:pt x="4516" y="5395"/>
                    <a:pt x="4990" y="5701"/>
                    <a:pt x="5492" y="5701"/>
                  </a:cubicBezTo>
                  <a:cubicBezTo>
                    <a:pt x="6021" y="5701"/>
                    <a:pt x="6467" y="5395"/>
                    <a:pt x="6635" y="4893"/>
                  </a:cubicBezTo>
                  <a:lnTo>
                    <a:pt x="6858" y="4336"/>
                  </a:lnTo>
                  <a:cubicBezTo>
                    <a:pt x="7002" y="3957"/>
                    <a:pt x="7379" y="3730"/>
                    <a:pt x="7756" y="3730"/>
                  </a:cubicBezTo>
                  <a:cubicBezTo>
                    <a:pt x="7962" y="3730"/>
                    <a:pt x="8168" y="3798"/>
                    <a:pt x="8335" y="3945"/>
                  </a:cubicBezTo>
                  <a:cubicBezTo>
                    <a:pt x="8725" y="4308"/>
                    <a:pt x="8948" y="4782"/>
                    <a:pt x="8948" y="5339"/>
                  </a:cubicBezTo>
                  <a:cubicBezTo>
                    <a:pt x="8920" y="6175"/>
                    <a:pt x="8502" y="7430"/>
                    <a:pt x="7861" y="8405"/>
                  </a:cubicBezTo>
                  <a:cubicBezTo>
                    <a:pt x="7248" y="9381"/>
                    <a:pt x="6467" y="10022"/>
                    <a:pt x="5771" y="10161"/>
                  </a:cubicBezTo>
                  <a:lnTo>
                    <a:pt x="5771" y="9353"/>
                  </a:lnTo>
                  <a:cubicBezTo>
                    <a:pt x="5938" y="9186"/>
                    <a:pt x="6328" y="8796"/>
                    <a:pt x="6635" y="8517"/>
                  </a:cubicBezTo>
                  <a:cubicBezTo>
                    <a:pt x="6718" y="8461"/>
                    <a:pt x="6746" y="8377"/>
                    <a:pt x="6746" y="8322"/>
                  </a:cubicBezTo>
                  <a:cubicBezTo>
                    <a:pt x="6746" y="7959"/>
                    <a:pt x="6607" y="7653"/>
                    <a:pt x="6356" y="7402"/>
                  </a:cubicBezTo>
                  <a:cubicBezTo>
                    <a:pt x="6105" y="7151"/>
                    <a:pt x="5798" y="7012"/>
                    <a:pt x="5464" y="7012"/>
                  </a:cubicBezTo>
                  <a:cubicBezTo>
                    <a:pt x="4767" y="7012"/>
                    <a:pt x="4210" y="7569"/>
                    <a:pt x="4210" y="8266"/>
                  </a:cubicBezTo>
                  <a:cubicBezTo>
                    <a:pt x="4210" y="8350"/>
                    <a:pt x="4237" y="8461"/>
                    <a:pt x="4293" y="8489"/>
                  </a:cubicBezTo>
                  <a:lnTo>
                    <a:pt x="5185" y="9353"/>
                  </a:lnTo>
                  <a:lnTo>
                    <a:pt x="5185" y="10161"/>
                  </a:lnTo>
                  <a:cubicBezTo>
                    <a:pt x="4433" y="10022"/>
                    <a:pt x="3708" y="9381"/>
                    <a:pt x="3095" y="8405"/>
                  </a:cubicBezTo>
                  <a:cubicBezTo>
                    <a:pt x="2453" y="7430"/>
                    <a:pt x="2035" y="6231"/>
                    <a:pt x="2035" y="5339"/>
                  </a:cubicBezTo>
                  <a:cubicBezTo>
                    <a:pt x="2035" y="4782"/>
                    <a:pt x="2258" y="4336"/>
                    <a:pt x="2621" y="3945"/>
                  </a:cubicBezTo>
                  <a:cubicBezTo>
                    <a:pt x="2801" y="3785"/>
                    <a:pt x="3015" y="3711"/>
                    <a:pt x="3226" y="3711"/>
                  </a:cubicBezTo>
                  <a:close/>
                  <a:moveTo>
                    <a:pt x="5408" y="1"/>
                  </a:moveTo>
                  <a:cubicBezTo>
                    <a:pt x="5352" y="1"/>
                    <a:pt x="5297" y="15"/>
                    <a:pt x="5241" y="43"/>
                  </a:cubicBezTo>
                  <a:lnTo>
                    <a:pt x="4739" y="377"/>
                  </a:lnTo>
                  <a:lnTo>
                    <a:pt x="4126" y="238"/>
                  </a:lnTo>
                  <a:cubicBezTo>
                    <a:pt x="4103" y="222"/>
                    <a:pt x="4077" y="215"/>
                    <a:pt x="4050" y="215"/>
                  </a:cubicBezTo>
                  <a:cubicBezTo>
                    <a:pt x="3980" y="215"/>
                    <a:pt x="3900" y="261"/>
                    <a:pt x="3819" y="322"/>
                  </a:cubicBezTo>
                  <a:lnTo>
                    <a:pt x="3401" y="740"/>
                  </a:lnTo>
                  <a:lnTo>
                    <a:pt x="2816" y="795"/>
                  </a:lnTo>
                  <a:cubicBezTo>
                    <a:pt x="2704" y="795"/>
                    <a:pt x="2593" y="851"/>
                    <a:pt x="2537" y="963"/>
                  </a:cubicBezTo>
                  <a:lnTo>
                    <a:pt x="2258" y="1492"/>
                  </a:lnTo>
                  <a:lnTo>
                    <a:pt x="1701" y="1687"/>
                  </a:lnTo>
                  <a:cubicBezTo>
                    <a:pt x="1589" y="1715"/>
                    <a:pt x="1534" y="1827"/>
                    <a:pt x="1478" y="1938"/>
                  </a:cubicBezTo>
                  <a:lnTo>
                    <a:pt x="1394" y="2524"/>
                  </a:lnTo>
                  <a:cubicBezTo>
                    <a:pt x="1032" y="2552"/>
                    <a:pt x="725" y="2747"/>
                    <a:pt x="474" y="2970"/>
                  </a:cubicBezTo>
                  <a:cubicBezTo>
                    <a:pt x="168" y="3304"/>
                    <a:pt x="0" y="3667"/>
                    <a:pt x="0" y="4085"/>
                  </a:cubicBezTo>
                  <a:cubicBezTo>
                    <a:pt x="0" y="4865"/>
                    <a:pt x="586" y="5534"/>
                    <a:pt x="1283" y="5618"/>
                  </a:cubicBezTo>
                  <a:cubicBezTo>
                    <a:pt x="1338" y="6566"/>
                    <a:pt x="1812" y="7764"/>
                    <a:pt x="2426" y="8740"/>
                  </a:cubicBezTo>
                  <a:cubicBezTo>
                    <a:pt x="3290" y="10050"/>
                    <a:pt x="4349" y="10775"/>
                    <a:pt x="5352" y="10775"/>
                  </a:cubicBezTo>
                  <a:cubicBezTo>
                    <a:pt x="6412" y="10775"/>
                    <a:pt x="7443" y="10050"/>
                    <a:pt x="8279" y="8740"/>
                  </a:cubicBezTo>
                  <a:cubicBezTo>
                    <a:pt x="8893" y="7764"/>
                    <a:pt x="9366" y="6566"/>
                    <a:pt x="9422" y="5618"/>
                  </a:cubicBezTo>
                  <a:cubicBezTo>
                    <a:pt x="9729" y="5562"/>
                    <a:pt x="10008" y="5423"/>
                    <a:pt x="10258" y="5200"/>
                  </a:cubicBezTo>
                  <a:cubicBezTo>
                    <a:pt x="10649" y="4921"/>
                    <a:pt x="10816" y="4503"/>
                    <a:pt x="10816" y="4085"/>
                  </a:cubicBezTo>
                  <a:cubicBezTo>
                    <a:pt x="10816" y="3667"/>
                    <a:pt x="10649" y="3248"/>
                    <a:pt x="10342" y="2970"/>
                  </a:cubicBezTo>
                  <a:cubicBezTo>
                    <a:pt x="10091" y="2747"/>
                    <a:pt x="9785" y="2607"/>
                    <a:pt x="9422" y="2524"/>
                  </a:cubicBezTo>
                  <a:lnTo>
                    <a:pt x="9339" y="1938"/>
                  </a:lnTo>
                  <a:cubicBezTo>
                    <a:pt x="9283" y="1827"/>
                    <a:pt x="9227" y="1715"/>
                    <a:pt x="9116" y="1687"/>
                  </a:cubicBezTo>
                  <a:lnTo>
                    <a:pt x="8558" y="1492"/>
                  </a:lnTo>
                  <a:lnTo>
                    <a:pt x="8279" y="963"/>
                  </a:lnTo>
                  <a:cubicBezTo>
                    <a:pt x="8251" y="851"/>
                    <a:pt x="8140" y="795"/>
                    <a:pt x="8001" y="795"/>
                  </a:cubicBezTo>
                  <a:lnTo>
                    <a:pt x="7415" y="740"/>
                  </a:lnTo>
                  <a:lnTo>
                    <a:pt x="6997" y="322"/>
                  </a:lnTo>
                  <a:cubicBezTo>
                    <a:pt x="6913" y="266"/>
                    <a:pt x="6774" y="238"/>
                    <a:pt x="6690" y="238"/>
                  </a:cubicBezTo>
                  <a:lnTo>
                    <a:pt x="6077" y="377"/>
                  </a:lnTo>
                  <a:lnTo>
                    <a:pt x="5575" y="43"/>
                  </a:lnTo>
                  <a:cubicBezTo>
                    <a:pt x="5520" y="15"/>
                    <a:pt x="5464" y="1"/>
                    <a:pt x="54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43"/>
            <p:cNvSpPr/>
            <p:nvPr/>
          </p:nvSpPr>
          <p:spPr>
            <a:xfrm>
              <a:off x="4724650" y="2885700"/>
              <a:ext cx="270400" cy="269375"/>
            </a:xfrm>
            <a:custGeom>
              <a:avLst/>
              <a:gdLst/>
              <a:ahLst/>
              <a:cxnLst/>
              <a:rect l="l" t="t" r="r" b="b"/>
              <a:pathLst>
                <a:path w="10816" h="10775" extrusionOk="0">
                  <a:moveTo>
                    <a:pt x="1655" y="3145"/>
                  </a:moveTo>
                  <a:cubicBezTo>
                    <a:pt x="1870" y="3145"/>
                    <a:pt x="2092" y="3219"/>
                    <a:pt x="2286" y="3388"/>
                  </a:cubicBezTo>
                  <a:cubicBezTo>
                    <a:pt x="1840" y="3722"/>
                    <a:pt x="1450" y="4308"/>
                    <a:pt x="1338" y="5005"/>
                  </a:cubicBezTo>
                  <a:cubicBezTo>
                    <a:pt x="948" y="4865"/>
                    <a:pt x="697" y="4503"/>
                    <a:pt x="697" y="4085"/>
                  </a:cubicBezTo>
                  <a:cubicBezTo>
                    <a:pt x="697" y="3540"/>
                    <a:pt x="1158" y="3145"/>
                    <a:pt x="1655" y="3145"/>
                  </a:cubicBezTo>
                  <a:close/>
                  <a:moveTo>
                    <a:pt x="9227" y="3165"/>
                  </a:moveTo>
                  <a:cubicBezTo>
                    <a:pt x="9757" y="3165"/>
                    <a:pt x="10203" y="3555"/>
                    <a:pt x="10203" y="4085"/>
                  </a:cubicBezTo>
                  <a:cubicBezTo>
                    <a:pt x="10203" y="4503"/>
                    <a:pt x="9924" y="4865"/>
                    <a:pt x="9534" y="5005"/>
                  </a:cubicBezTo>
                  <a:cubicBezTo>
                    <a:pt x="9450" y="4419"/>
                    <a:pt x="9199" y="3917"/>
                    <a:pt x="8725" y="3499"/>
                  </a:cubicBezTo>
                  <a:cubicBezTo>
                    <a:pt x="8697" y="3471"/>
                    <a:pt x="8642" y="3444"/>
                    <a:pt x="8586" y="3388"/>
                  </a:cubicBezTo>
                  <a:cubicBezTo>
                    <a:pt x="8781" y="3248"/>
                    <a:pt x="8976" y="3165"/>
                    <a:pt x="9227" y="3165"/>
                  </a:cubicBezTo>
                  <a:close/>
                  <a:moveTo>
                    <a:pt x="5436" y="712"/>
                  </a:moveTo>
                  <a:lnTo>
                    <a:pt x="5882" y="991"/>
                  </a:lnTo>
                  <a:cubicBezTo>
                    <a:pt x="5921" y="1010"/>
                    <a:pt x="5972" y="1042"/>
                    <a:pt x="6037" y="1042"/>
                  </a:cubicBezTo>
                  <a:cubicBezTo>
                    <a:pt x="6066" y="1042"/>
                    <a:pt x="6098" y="1036"/>
                    <a:pt x="6133" y="1018"/>
                  </a:cubicBezTo>
                  <a:lnTo>
                    <a:pt x="6635" y="879"/>
                  </a:lnTo>
                  <a:lnTo>
                    <a:pt x="7025" y="1269"/>
                  </a:lnTo>
                  <a:cubicBezTo>
                    <a:pt x="7109" y="1325"/>
                    <a:pt x="7164" y="1381"/>
                    <a:pt x="7248" y="1381"/>
                  </a:cubicBezTo>
                  <a:lnTo>
                    <a:pt x="7805" y="1409"/>
                  </a:lnTo>
                  <a:lnTo>
                    <a:pt x="8028" y="1910"/>
                  </a:lnTo>
                  <a:cubicBezTo>
                    <a:pt x="8084" y="1966"/>
                    <a:pt x="8140" y="2050"/>
                    <a:pt x="8224" y="2050"/>
                  </a:cubicBezTo>
                  <a:lnTo>
                    <a:pt x="8725" y="2217"/>
                  </a:lnTo>
                  <a:lnTo>
                    <a:pt x="8809" y="2552"/>
                  </a:lnTo>
                  <a:cubicBezTo>
                    <a:pt x="8502" y="2663"/>
                    <a:pt x="8168" y="2830"/>
                    <a:pt x="7973" y="3109"/>
                  </a:cubicBezTo>
                  <a:cubicBezTo>
                    <a:pt x="7879" y="3091"/>
                    <a:pt x="7785" y="3082"/>
                    <a:pt x="7692" y="3082"/>
                  </a:cubicBezTo>
                  <a:cubicBezTo>
                    <a:pt x="7061" y="3082"/>
                    <a:pt x="6459" y="3478"/>
                    <a:pt x="6217" y="4085"/>
                  </a:cubicBezTo>
                  <a:lnTo>
                    <a:pt x="6021" y="4642"/>
                  </a:lnTo>
                  <a:cubicBezTo>
                    <a:pt x="5910" y="4893"/>
                    <a:pt x="5715" y="5032"/>
                    <a:pt x="5464" y="5032"/>
                  </a:cubicBezTo>
                  <a:cubicBezTo>
                    <a:pt x="5213" y="5032"/>
                    <a:pt x="4962" y="4893"/>
                    <a:pt x="4906" y="4642"/>
                  </a:cubicBezTo>
                  <a:lnTo>
                    <a:pt x="4683" y="4085"/>
                  </a:lnTo>
                  <a:cubicBezTo>
                    <a:pt x="4441" y="3478"/>
                    <a:pt x="3839" y="3082"/>
                    <a:pt x="3227" y="3082"/>
                  </a:cubicBezTo>
                  <a:cubicBezTo>
                    <a:pt x="3136" y="3082"/>
                    <a:pt x="3045" y="3091"/>
                    <a:pt x="2955" y="3109"/>
                  </a:cubicBezTo>
                  <a:cubicBezTo>
                    <a:pt x="2732" y="2830"/>
                    <a:pt x="2453" y="2635"/>
                    <a:pt x="2119" y="2552"/>
                  </a:cubicBezTo>
                  <a:lnTo>
                    <a:pt x="2175" y="2217"/>
                  </a:lnTo>
                  <a:lnTo>
                    <a:pt x="2649" y="2050"/>
                  </a:lnTo>
                  <a:cubicBezTo>
                    <a:pt x="2704" y="1994"/>
                    <a:pt x="2788" y="1966"/>
                    <a:pt x="2816" y="1910"/>
                  </a:cubicBezTo>
                  <a:lnTo>
                    <a:pt x="3067" y="1409"/>
                  </a:lnTo>
                  <a:lnTo>
                    <a:pt x="3624" y="1381"/>
                  </a:lnTo>
                  <a:cubicBezTo>
                    <a:pt x="3680" y="1381"/>
                    <a:pt x="3764" y="1353"/>
                    <a:pt x="3819" y="1269"/>
                  </a:cubicBezTo>
                  <a:lnTo>
                    <a:pt x="4210" y="879"/>
                  </a:lnTo>
                  <a:lnTo>
                    <a:pt x="4739" y="1018"/>
                  </a:lnTo>
                  <a:cubicBezTo>
                    <a:pt x="4756" y="1036"/>
                    <a:pt x="4779" y="1042"/>
                    <a:pt x="4804" y="1042"/>
                  </a:cubicBezTo>
                  <a:cubicBezTo>
                    <a:pt x="4859" y="1042"/>
                    <a:pt x="4924" y="1010"/>
                    <a:pt x="4962" y="991"/>
                  </a:cubicBezTo>
                  <a:lnTo>
                    <a:pt x="5436" y="712"/>
                  </a:lnTo>
                  <a:close/>
                  <a:moveTo>
                    <a:pt x="5436" y="7625"/>
                  </a:moveTo>
                  <a:cubicBezTo>
                    <a:pt x="5603" y="7625"/>
                    <a:pt x="5743" y="7681"/>
                    <a:pt x="5882" y="7792"/>
                  </a:cubicBezTo>
                  <a:cubicBezTo>
                    <a:pt x="5966" y="7904"/>
                    <a:pt x="6021" y="7987"/>
                    <a:pt x="6049" y="8099"/>
                  </a:cubicBezTo>
                  <a:cubicBezTo>
                    <a:pt x="5826" y="8350"/>
                    <a:pt x="5603" y="8600"/>
                    <a:pt x="5436" y="8768"/>
                  </a:cubicBezTo>
                  <a:lnTo>
                    <a:pt x="4795" y="8127"/>
                  </a:lnTo>
                  <a:cubicBezTo>
                    <a:pt x="4879" y="7848"/>
                    <a:pt x="5102" y="7625"/>
                    <a:pt x="5436" y="7625"/>
                  </a:cubicBezTo>
                  <a:close/>
                  <a:moveTo>
                    <a:pt x="3226" y="3711"/>
                  </a:moveTo>
                  <a:cubicBezTo>
                    <a:pt x="3600" y="3711"/>
                    <a:pt x="3965" y="3943"/>
                    <a:pt x="4126" y="4336"/>
                  </a:cubicBezTo>
                  <a:lnTo>
                    <a:pt x="4349" y="4893"/>
                  </a:lnTo>
                  <a:cubicBezTo>
                    <a:pt x="4516" y="5395"/>
                    <a:pt x="4990" y="5701"/>
                    <a:pt x="5492" y="5701"/>
                  </a:cubicBezTo>
                  <a:cubicBezTo>
                    <a:pt x="6021" y="5701"/>
                    <a:pt x="6467" y="5395"/>
                    <a:pt x="6635" y="4893"/>
                  </a:cubicBezTo>
                  <a:lnTo>
                    <a:pt x="6858" y="4336"/>
                  </a:lnTo>
                  <a:cubicBezTo>
                    <a:pt x="7002" y="3957"/>
                    <a:pt x="7379" y="3730"/>
                    <a:pt x="7756" y="3730"/>
                  </a:cubicBezTo>
                  <a:cubicBezTo>
                    <a:pt x="7962" y="3730"/>
                    <a:pt x="8168" y="3798"/>
                    <a:pt x="8335" y="3945"/>
                  </a:cubicBezTo>
                  <a:cubicBezTo>
                    <a:pt x="8725" y="4308"/>
                    <a:pt x="8948" y="4782"/>
                    <a:pt x="8948" y="5339"/>
                  </a:cubicBezTo>
                  <a:cubicBezTo>
                    <a:pt x="8920" y="6175"/>
                    <a:pt x="8502" y="7430"/>
                    <a:pt x="7861" y="8405"/>
                  </a:cubicBezTo>
                  <a:cubicBezTo>
                    <a:pt x="7248" y="9381"/>
                    <a:pt x="6467" y="10022"/>
                    <a:pt x="5771" y="10161"/>
                  </a:cubicBezTo>
                  <a:lnTo>
                    <a:pt x="5771" y="9353"/>
                  </a:lnTo>
                  <a:cubicBezTo>
                    <a:pt x="5938" y="9186"/>
                    <a:pt x="6328" y="8796"/>
                    <a:pt x="6635" y="8517"/>
                  </a:cubicBezTo>
                  <a:cubicBezTo>
                    <a:pt x="6718" y="8461"/>
                    <a:pt x="6746" y="8377"/>
                    <a:pt x="6746" y="8322"/>
                  </a:cubicBezTo>
                  <a:cubicBezTo>
                    <a:pt x="6746" y="7959"/>
                    <a:pt x="6607" y="7653"/>
                    <a:pt x="6356" y="7402"/>
                  </a:cubicBezTo>
                  <a:cubicBezTo>
                    <a:pt x="6105" y="7151"/>
                    <a:pt x="5798" y="7012"/>
                    <a:pt x="5464" y="7012"/>
                  </a:cubicBezTo>
                  <a:cubicBezTo>
                    <a:pt x="4767" y="7012"/>
                    <a:pt x="4210" y="7569"/>
                    <a:pt x="4210" y="8266"/>
                  </a:cubicBezTo>
                  <a:cubicBezTo>
                    <a:pt x="4210" y="8350"/>
                    <a:pt x="4237" y="8461"/>
                    <a:pt x="4293" y="8489"/>
                  </a:cubicBezTo>
                  <a:lnTo>
                    <a:pt x="5185" y="9353"/>
                  </a:lnTo>
                  <a:lnTo>
                    <a:pt x="5185" y="10161"/>
                  </a:lnTo>
                  <a:cubicBezTo>
                    <a:pt x="4433" y="10022"/>
                    <a:pt x="3708" y="9381"/>
                    <a:pt x="3095" y="8405"/>
                  </a:cubicBezTo>
                  <a:cubicBezTo>
                    <a:pt x="2453" y="7430"/>
                    <a:pt x="2035" y="6231"/>
                    <a:pt x="2035" y="5339"/>
                  </a:cubicBezTo>
                  <a:cubicBezTo>
                    <a:pt x="2035" y="4782"/>
                    <a:pt x="2258" y="4336"/>
                    <a:pt x="2621" y="3945"/>
                  </a:cubicBezTo>
                  <a:cubicBezTo>
                    <a:pt x="2801" y="3785"/>
                    <a:pt x="3015" y="3711"/>
                    <a:pt x="3226" y="3711"/>
                  </a:cubicBezTo>
                  <a:close/>
                  <a:moveTo>
                    <a:pt x="5408" y="1"/>
                  </a:moveTo>
                  <a:cubicBezTo>
                    <a:pt x="5352" y="1"/>
                    <a:pt x="5297" y="15"/>
                    <a:pt x="5241" y="43"/>
                  </a:cubicBezTo>
                  <a:lnTo>
                    <a:pt x="4739" y="377"/>
                  </a:lnTo>
                  <a:lnTo>
                    <a:pt x="4126" y="238"/>
                  </a:lnTo>
                  <a:cubicBezTo>
                    <a:pt x="4103" y="222"/>
                    <a:pt x="4077" y="215"/>
                    <a:pt x="4050" y="215"/>
                  </a:cubicBezTo>
                  <a:cubicBezTo>
                    <a:pt x="3980" y="215"/>
                    <a:pt x="3900" y="261"/>
                    <a:pt x="3819" y="322"/>
                  </a:cubicBezTo>
                  <a:lnTo>
                    <a:pt x="3401" y="740"/>
                  </a:lnTo>
                  <a:lnTo>
                    <a:pt x="2816" y="795"/>
                  </a:lnTo>
                  <a:cubicBezTo>
                    <a:pt x="2704" y="795"/>
                    <a:pt x="2593" y="851"/>
                    <a:pt x="2537" y="963"/>
                  </a:cubicBezTo>
                  <a:lnTo>
                    <a:pt x="2258" y="1492"/>
                  </a:lnTo>
                  <a:lnTo>
                    <a:pt x="1701" y="1687"/>
                  </a:lnTo>
                  <a:cubicBezTo>
                    <a:pt x="1589" y="1715"/>
                    <a:pt x="1534" y="1827"/>
                    <a:pt x="1478" y="1938"/>
                  </a:cubicBezTo>
                  <a:lnTo>
                    <a:pt x="1394" y="2524"/>
                  </a:lnTo>
                  <a:cubicBezTo>
                    <a:pt x="1032" y="2552"/>
                    <a:pt x="725" y="2747"/>
                    <a:pt x="474" y="2970"/>
                  </a:cubicBezTo>
                  <a:cubicBezTo>
                    <a:pt x="168" y="3304"/>
                    <a:pt x="0" y="3667"/>
                    <a:pt x="0" y="4085"/>
                  </a:cubicBezTo>
                  <a:cubicBezTo>
                    <a:pt x="0" y="4865"/>
                    <a:pt x="586" y="5534"/>
                    <a:pt x="1283" y="5618"/>
                  </a:cubicBezTo>
                  <a:cubicBezTo>
                    <a:pt x="1338" y="6566"/>
                    <a:pt x="1812" y="7764"/>
                    <a:pt x="2426" y="8740"/>
                  </a:cubicBezTo>
                  <a:cubicBezTo>
                    <a:pt x="3290" y="10050"/>
                    <a:pt x="4349" y="10775"/>
                    <a:pt x="5352" y="10775"/>
                  </a:cubicBezTo>
                  <a:cubicBezTo>
                    <a:pt x="6412" y="10775"/>
                    <a:pt x="7443" y="10050"/>
                    <a:pt x="8279" y="8740"/>
                  </a:cubicBezTo>
                  <a:cubicBezTo>
                    <a:pt x="8893" y="7764"/>
                    <a:pt x="9366" y="6566"/>
                    <a:pt x="9422" y="5618"/>
                  </a:cubicBezTo>
                  <a:cubicBezTo>
                    <a:pt x="9729" y="5562"/>
                    <a:pt x="10008" y="5423"/>
                    <a:pt x="10258" y="5200"/>
                  </a:cubicBezTo>
                  <a:cubicBezTo>
                    <a:pt x="10649" y="4921"/>
                    <a:pt x="10816" y="4503"/>
                    <a:pt x="10816" y="4085"/>
                  </a:cubicBezTo>
                  <a:cubicBezTo>
                    <a:pt x="10816" y="3667"/>
                    <a:pt x="10649" y="3248"/>
                    <a:pt x="10342" y="2970"/>
                  </a:cubicBezTo>
                  <a:cubicBezTo>
                    <a:pt x="10091" y="2747"/>
                    <a:pt x="9785" y="2607"/>
                    <a:pt x="9422" y="2524"/>
                  </a:cubicBezTo>
                  <a:lnTo>
                    <a:pt x="9339" y="1938"/>
                  </a:lnTo>
                  <a:cubicBezTo>
                    <a:pt x="9283" y="1827"/>
                    <a:pt x="9227" y="1715"/>
                    <a:pt x="9116" y="1687"/>
                  </a:cubicBezTo>
                  <a:lnTo>
                    <a:pt x="8558" y="1492"/>
                  </a:lnTo>
                  <a:lnTo>
                    <a:pt x="8279" y="963"/>
                  </a:lnTo>
                  <a:cubicBezTo>
                    <a:pt x="8251" y="851"/>
                    <a:pt x="8140" y="795"/>
                    <a:pt x="8001" y="795"/>
                  </a:cubicBezTo>
                  <a:lnTo>
                    <a:pt x="7415" y="740"/>
                  </a:lnTo>
                  <a:lnTo>
                    <a:pt x="6997" y="322"/>
                  </a:lnTo>
                  <a:cubicBezTo>
                    <a:pt x="6913" y="266"/>
                    <a:pt x="6774" y="238"/>
                    <a:pt x="6690" y="238"/>
                  </a:cubicBezTo>
                  <a:lnTo>
                    <a:pt x="6077" y="377"/>
                  </a:lnTo>
                  <a:lnTo>
                    <a:pt x="5575" y="43"/>
                  </a:lnTo>
                  <a:cubicBezTo>
                    <a:pt x="5520" y="15"/>
                    <a:pt x="5464" y="1"/>
                    <a:pt x="54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43"/>
            <p:cNvSpPr/>
            <p:nvPr/>
          </p:nvSpPr>
          <p:spPr>
            <a:xfrm>
              <a:off x="4900250" y="3027525"/>
              <a:ext cx="16075" cy="15350"/>
            </a:xfrm>
            <a:custGeom>
              <a:avLst/>
              <a:gdLst/>
              <a:ahLst/>
              <a:cxnLst/>
              <a:rect l="l" t="t" r="r" b="b"/>
              <a:pathLst>
                <a:path w="643" h="614" extrusionOk="0">
                  <a:moveTo>
                    <a:pt x="308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503" y="614"/>
                    <a:pt x="642" y="474"/>
                    <a:pt x="642" y="307"/>
                  </a:cubicBezTo>
                  <a:cubicBezTo>
                    <a:pt x="642" y="140"/>
                    <a:pt x="503" y="1"/>
                    <a:pt x="3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43"/>
            <p:cNvSpPr/>
            <p:nvPr/>
          </p:nvSpPr>
          <p:spPr>
            <a:xfrm>
              <a:off x="4805475" y="3027525"/>
              <a:ext cx="15375" cy="15350"/>
            </a:xfrm>
            <a:custGeom>
              <a:avLst/>
              <a:gdLst/>
              <a:ahLst/>
              <a:cxnLst/>
              <a:rect l="l" t="t" r="r" b="b"/>
              <a:pathLst>
                <a:path w="615" h="614" extrusionOk="0">
                  <a:moveTo>
                    <a:pt x="308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1"/>
                    <a:pt x="3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43"/>
            <p:cNvSpPr/>
            <p:nvPr/>
          </p:nvSpPr>
          <p:spPr>
            <a:xfrm>
              <a:off x="4820825" y="2932750"/>
              <a:ext cx="16050" cy="32075"/>
            </a:xfrm>
            <a:custGeom>
              <a:avLst/>
              <a:gdLst/>
              <a:ahLst/>
              <a:cxnLst/>
              <a:rect l="l" t="t" r="r" b="b"/>
              <a:pathLst>
                <a:path w="642" h="1283" extrusionOk="0">
                  <a:moveTo>
                    <a:pt x="335" y="1"/>
                  </a:moveTo>
                  <a:cubicBezTo>
                    <a:pt x="140" y="1"/>
                    <a:pt x="0" y="140"/>
                    <a:pt x="0" y="335"/>
                  </a:cubicBezTo>
                  <a:lnTo>
                    <a:pt x="0" y="948"/>
                  </a:lnTo>
                  <a:cubicBezTo>
                    <a:pt x="0" y="1143"/>
                    <a:pt x="140" y="1283"/>
                    <a:pt x="335" y="1283"/>
                  </a:cubicBezTo>
                  <a:cubicBezTo>
                    <a:pt x="502" y="1283"/>
                    <a:pt x="641" y="1143"/>
                    <a:pt x="641" y="948"/>
                  </a:cubicBezTo>
                  <a:lnTo>
                    <a:pt x="641" y="335"/>
                  </a:lnTo>
                  <a:cubicBezTo>
                    <a:pt x="641" y="140"/>
                    <a:pt x="502" y="1"/>
                    <a:pt x="3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43"/>
            <p:cNvSpPr/>
            <p:nvPr/>
          </p:nvSpPr>
          <p:spPr>
            <a:xfrm>
              <a:off x="4884925" y="2932750"/>
              <a:ext cx="15350" cy="32075"/>
            </a:xfrm>
            <a:custGeom>
              <a:avLst/>
              <a:gdLst/>
              <a:ahLst/>
              <a:cxnLst/>
              <a:rect l="l" t="t" r="r" b="b"/>
              <a:pathLst>
                <a:path w="614" h="1283" extrusionOk="0">
                  <a:moveTo>
                    <a:pt x="307" y="1"/>
                  </a:moveTo>
                  <a:cubicBezTo>
                    <a:pt x="112" y="1"/>
                    <a:pt x="1" y="140"/>
                    <a:pt x="1" y="335"/>
                  </a:cubicBezTo>
                  <a:lnTo>
                    <a:pt x="1" y="948"/>
                  </a:lnTo>
                  <a:cubicBezTo>
                    <a:pt x="1" y="1143"/>
                    <a:pt x="112" y="1283"/>
                    <a:pt x="307" y="1283"/>
                  </a:cubicBezTo>
                  <a:cubicBezTo>
                    <a:pt x="475" y="1283"/>
                    <a:pt x="614" y="1143"/>
                    <a:pt x="614" y="948"/>
                  </a:cubicBezTo>
                  <a:lnTo>
                    <a:pt x="614" y="335"/>
                  </a:lnTo>
                  <a:cubicBezTo>
                    <a:pt x="614" y="140"/>
                    <a:pt x="475" y="1"/>
                    <a:pt x="3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43"/>
            <p:cNvSpPr/>
            <p:nvPr/>
          </p:nvSpPr>
          <p:spPr>
            <a:xfrm>
              <a:off x="4852175" y="2948775"/>
              <a:ext cx="16050" cy="31400"/>
            </a:xfrm>
            <a:custGeom>
              <a:avLst/>
              <a:gdLst/>
              <a:ahLst/>
              <a:cxnLst/>
              <a:rect l="l" t="t" r="r" b="b"/>
              <a:pathLst>
                <a:path w="642" h="1256" extrusionOk="0">
                  <a:moveTo>
                    <a:pt x="335" y="1"/>
                  </a:moveTo>
                  <a:cubicBezTo>
                    <a:pt x="140" y="1"/>
                    <a:pt x="1" y="140"/>
                    <a:pt x="1" y="307"/>
                  </a:cubicBezTo>
                  <a:lnTo>
                    <a:pt x="1" y="948"/>
                  </a:lnTo>
                  <a:cubicBezTo>
                    <a:pt x="1" y="1116"/>
                    <a:pt x="140" y="1255"/>
                    <a:pt x="335" y="1255"/>
                  </a:cubicBezTo>
                  <a:cubicBezTo>
                    <a:pt x="502" y="1255"/>
                    <a:pt x="642" y="1116"/>
                    <a:pt x="642" y="948"/>
                  </a:cubicBezTo>
                  <a:lnTo>
                    <a:pt x="642" y="307"/>
                  </a:lnTo>
                  <a:cubicBezTo>
                    <a:pt x="642" y="140"/>
                    <a:pt x="502" y="1"/>
                    <a:pt x="3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6" name="Google Shape;7826;p43"/>
          <p:cNvGrpSpPr/>
          <p:nvPr/>
        </p:nvGrpSpPr>
        <p:grpSpPr>
          <a:xfrm>
            <a:off x="3577077" y="1673302"/>
            <a:ext cx="279462" cy="335722"/>
            <a:chOff x="4459350" y="2882125"/>
            <a:chExt cx="228375" cy="274350"/>
          </a:xfrm>
        </p:grpSpPr>
        <p:sp>
          <p:nvSpPr>
            <p:cNvPr id="7827" name="Google Shape;7827;p43"/>
            <p:cNvSpPr/>
            <p:nvPr/>
          </p:nvSpPr>
          <p:spPr>
            <a:xfrm>
              <a:off x="4537175" y="3045650"/>
              <a:ext cx="15375" cy="15350"/>
            </a:xfrm>
            <a:custGeom>
              <a:avLst/>
              <a:gdLst/>
              <a:ahLst/>
              <a:cxnLst/>
              <a:rect l="l" t="t" r="r" b="b"/>
              <a:pathLst>
                <a:path w="615" h="614" extrusionOk="0">
                  <a:moveTo>
                    <a:pt x="308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43"/>
            <p:cNvSpPr/>
            <p:nvPr/>
          </p:nvSpPr>
          <p:spPr>
            <a:xfrm>
              <a:off x="4599900" y="3045650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7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43"/>
            <p:cNvSpPr/>
            <p:nvPr/>
          </p:nvSpPr>
          <p:spPr>
            <a:xfrm>
              <a:off x="446470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43"/>
            <p:cNvSpPr/>
            <p:nvPr/>
          </p:nvSpPr>
          <p:spPr>
            <a:xfrm flipH="1">
              <a:off x="445935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43"/>
            <p:cNvSpPr/>
            <p:nvPr/>
          </p:nvSpPr>
          <p:spPr>
            <a:xfrm rot="-537108">
              <a:off x="4468759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7832" name="Google Shape;7832;p43"/>
            <p:cNvSpPr/>
            <p:nvPr/>
          </p:nvSpPr>
          <p:spPr>
            <a:xfrm rot="537108" flipH="1">
              <a:off x="4653897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7" name="Google Shape;7837;p44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Performing </a:t>
            </a:r>
            <a:r>
              <a:rPr lang="es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Arts Icons</a:t>
            </a:r>
            <a:endParaRPr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7838" name="Google Shape;7838;p44"/>
          <p:cNvGrpSpPr/>
          <p:nvPr/>
        </p:nvGrpSpPr>
        <p:grpSpPr>
          <a:xfrm>
            <a:off x="1624426" y="1670551"/>
            <a:ext cx="342328" cy="339793"/>
            <a:chOff x="-13966675" y="1639700"/>
            <a:chExt cx="354450" cy="351825"/>
          </a:xfrm>
        </p:grpSpPr>
        <p:sp>
          <p:nvSpPr>
            <p:cNvPr id="7839" name="Google Shape;7839;p44"/>
            <p:cNvSpPr/>
            <p:nvPr/>
          </p:nvSpPr>
          <p:spPr>
            <a:xfrm>
              <a:off x="-13776875" y="1888525"/>
              <a:ext cx="104775" cy="37625"/>
            </a:xfrm>
            <a:custGeom>
              <a:avLst/>
              <a:gdLst/>
              <a:ahLst/>
              <a:cxnLst/>
              <a:rect l="l" t="t" r="r" b="b"/>
              <a:pathLst>
                <a:path w="4191" h="1505" extrusionOk="0">
                  <a:moveTo>
                    <a:pt x="442" y="0"/>
                  </a:moveTo>
                  <a:cubicBezTo>
                    <a:pt x="339" y="0"/>
                    <a:pt x="237" y="40"/>
                    <a:pt x="158" y="118"/>
                  </a:cubicBezTo>
                  <a:cubicBezTo>
                    <a:pt x="1" y="276"/>
                    <a:pt x="1" y="559"/>
                    <a:pt x="158" y="717"/>
                  </a:cubicBezTo>
                  <a:cubicBezTo>
                    <a:pt x="725" y="1253"/>
                    <a:pt x="1418" y="1505"/>
                    <a:pt x="2112" y="1505"/>
                  </a:cubicBezTo>
                  <a:cubicBezTo>
                    <a:pt x="2805" y="1505"/>
                    <a:pt x="3498" y="1221"/>
                    <a:pt x="4033" y="717"/>
                  </a:cubicBezTo>
                  <a:cubicBezTo>
                    <a:pt x="4191" y="559"/>
                    <a:pt x="4191" y="276"/>
                    <a:pt x="4033" y="118"/>
                  </a:cubicBezTo>
                  <a:cubicBezTo>
                    <a:pt x="3955" y="40"/>
                    <a:pt x="3844" y="0"/>
                    <a:pt x="3734" y="0"/>
                  </a:cubicBezTo>
                  <a:cubicBezTo>
                    <a:pt x="3624" y="0"/>
                    <a:pt x="3514" y="40"/>
                    <a:pt x="3435" y="118"/>
                  </a:cubicBezTo>
                  <a:cubicBezTo>
                    <a:pt x="3057" y="496"/>
                    <a:pt x="2568" y="685"/>
                    <a:pt x="2080" y="685"/>
                  </a:cubicBezTo>
                  <a:cubicBezTo>
                    <a:pt x="1592" y="685"/>
                    <a:pt x="1103" y="496"/>
                    <a:pt x="725" y="118"/>
                  </a:cubicBez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44"/>
            <p:cNvSpPr/>
            <p:nvPr/>
          </p:nvSpPr>
          <p:spPr>
            <a:xfrm>
              <a:off x="-13966675" y="1639700"/>
              <a:ext cx="354450" cy="351825"/>
            </a:xfrm>
            <a:custGeom>
              <a:avLst/>
              <a:gdLst/>
              <a:ahLst/>
              <a:cxnLst/>
              <a:rect l="l" t="t" r="r" b="b"/>
              <a:pathLst>
                <a:path w="14178" h="14073" extrusionOk="0">
                  <a:moveTo>
                    <a:pt x="8412" y="998"/>
                  </a:moveTo>
                  <a:lnTo>
                    <a:pt x="8412" y="4085"/>
                  </a:lnTo>
                  <a:cubicBezTo>
                    <a:pt x="7467" y="3959"/>
                    <a:pt x="6585" y="3739"/>
                    <a:pt x="5671" y="3361"/>
                  </a:cubicBezTo>
                  <a:cubicBezTo>
                    <a:pt x="5625" y="3349"/>
                    <a:pt x="5574" y="3342"/>
                    <a:pt x="5523" y="3342"/>
                  </a:cubicBezTo>
                  <a:cubicBezTo>
                    <a:pt x="5434" y="3342"/>
                    <a:pt x="5341" y="3364"/>
                    <a:pt x="5261" y="3424"/>
                  </a:cubicBezTo>
                  <a:cubicBezTo>
                    <a:pt x="5167" y="3487"/>
                    <a:pt x="5072" y="3613"/>
                    <a:pt x="5072" y="3770"/>
                  </a:cubicBezTo>
                  <a:lnTo>
                    <a:pt x="5072" y="6669"/>
                  </a:lnTo>
                  <a:cubicBezTo>
                    <a:pt x="4957" y="6656"/>
                    <a:pt x="4841" y="6650"/>
                    <a:pt x="4724" y="6650"/>
                  </a:cubicBezTo>
                  <a:cubicBezTo>
                    <a:pt x="3979" y="6650"/>
                    <a:pt x="3223" y="6912"/>
                    <a:pt x="2678" y="7456"/>
                  </a:cubicBezTo>
                  <a:cubicBezTo>
                    <a:pt x="2520" y="7614"/>
                    <a:pt x="2520" y="7898"/>
                    <a:pt x="2678" y="8055"/>
                  </a:cubicBezTo>
                  <a:cubicBezTo>
                    <a:pt x="2757" y="8134"/>
                    <a:pt x="2867" y="8173"/>
                    <a:pt x="2977" y="8173"/>
                  </a:cubicBezTo>
                  <a:cubicBezTo>
                    <a:pt x="3088" y="8173"/>
                    <a:pt x="3198" y="8134"/>
                    <a:pt x="3277" y="8055"/>
                  </a:cubicBezTo>
                  <a:cubicBezTo>
                    <a:pt x="3639" y="7692"/>
                    <a:pt x="4132" y="7497"/>
                    <a:pt x="4627" y="7497"/>
                  </a:cubicBezTo>
                  <a:cubicBezTo>
                    <a:pt x="4776" y="7497"/>
                    <a:pt x="4926" y="7514"/>
                    <a:pt x="5072" y="7551"/>
                  </a:cubicBezTo>
                  <a:lnTo>
                    <a:pt x="5072" y="8654"/>
                  </a:lnTo>
                  <a:cubicBezTo>
                    <a:pt x="5072" y="9032"/>
                    <a:pt x="5104" y="9441"/>
                    <a:pt x="5198" y="9788"/>
                  </a:cubicBezTo>
                  <a:cubicBezTo>
                    <a:pt x="5041" y="9819"/>
                    <a:pt x="4852" y="9914"/>
                    <a:pt x="4631" y="9945"/>
                  </a:cubicBezTo>
                  <a:cubicBezTo>
                    <a:pt x="2489" y="9473"/>
                    <a:pt x="914" y="7551"/>
                    <a:pt x="914" y="5346"/>
                  </a:cubicBezTo>
                  <a:lnTo>
                    <a:pt x="914" y="998"/>
                  </a:lnTo>
                  <a:lnTo>
                    <a:pt x="945" y="998"/>
                  </a:lnTo>
                  <a:cubicBezTo>
                    <a:pt x="2111" y="1408"/>
                    <a:pt x="3434" y="1628"/>
                    <a:pt x="4694" y="1628"/>
                  </a:cubicBezTo>
                  <a:cubicBezTo>
                    <a:pt x="5954" y="1628"/>
                    <a:pt x="7246" y="1439"/>
                    <a:pt x="8412" y="998"/>
                  </a:cubicBezTo>
                  <a:close/>
                  <a:moveTo>
                    <a:pt x="13421" y="4369"/>
                  </a:moveTo>
                  <a:lnTo>
                    <a:pt x="13421" y="8654"/>
                  </a:lnTo>
                  <a:cubicBezTo>
                    <a:pt x="13421" y="10890"/>
                    <a:pt x="11846" y="12812"/>
                    <a:pt x="9672" y="13285"/>
                  </a:cubicBezTo>
                  <a:cubicBezTo>
                    <a:pt x="7530" y="12812"/>
                    <a:pt x="5986" y="10859"/>
                    <a:pt x="5986" y="8654"/>
                  </a:cubicBezTo>
                  <a:lnTo>
                    <a:pt x="5986" y="4369"/>
                  </a:lnTo>
                  <a:cubicBezTo>
                    <a:pt x="7215" y="4779"/>
                    <a:pt x="8475" y="4999"/>
                    <a:pt x="9672" y="4999"/>
                  </a:cubicBezTo>
                  <a:cubicBezTo>
                    <a:pt x="10932" y="4936"/>
                    <a:pt x="12192" y="4747"/>
                    <a:pt x="13421" y="4369"/>
                  </a:cubicBezTo>
                  <a:close/>
                  <a:moveTo>
                    <a:pt x="430" y="1"/>
                  </a:moveTo>
                  <a:cubicBezTo>
                    <a:pt x="348" y="1"/>
                    <a:pt x="263" y="16"/>
                    <a:pt x="189" y="53"/>
                  </a:cubicBezTo>
                  <a:cubicBezTo>
                    <a:pt x="95" y="147"/>
                    <a:pt x="0" y="273"/>
                    <a:pt x="0" y="431"/>
                  </a:cubicBezTo>
                  <a:lnTo>
                    <a:pt x="0" y="5346"/>
                  </a:lnTo>
                  <a:cubicBezTo>
                    <a:pt x="126" y="7929"/>
                    <a:pt x="2016" y="10260"/>
                    <a:pt x="4600" y="10764"/>
                  </a:cubicBezTo>
                  <a:lnTo>
                    <a:pt x="4757" y="10764"/>
                  </a:lnTo>
                  <a:cubicBezTo>
                    <a:pt x="5009" y="10733"/>
                    <a:pt x="5230" y="10670"/>
                    <a:pt x="5482" y="10575"/>
                  </a:cubicBezTo>
                  <a:cubicBezTo>
                    <a:pt x="6144" y="12340"/>
                    <a:pt x="7687" y="13726"/>
                    <a:pt x="9578" y="14072"/>
                  </a:cubicBezTo>
                  <a:lnTo>
                    <a:pt x="9735" y="14072"/>
                  </a:lnTo>
                  <a:cubicBezTo>
                    <a:pt x="12318" y="13568"/>
                    <a:pt x="14177" y="11237"/>
                    <a:pt x="14177" y="8622"/>
                  </a:cubicBezTo>
                  <a:lnTo>
                    <a:pt x="14177" y="3770"/>
                  </a:lnTo>
                  <a:cubicBezTo>
                    <a:pt x="14177" y="3644"/>
                    <a:pt x="14114" y="3487"/>
                    <a:pt x="13988" y="3424"/>
                  </a:cubicBezTo>
                  <a:cubicBezTo>
                    <a:pt x="13908" y="3364"/>
                    <a:pt x="13816" y="3342"/>
                    <a:pt x="13727" y="3342"/>
                  </a:cubicBezTo>
                  <a:cubicBezTo>
                    <a:pt x="13675" y="3342"/>
                    <a:pt x="13625" y="3349"/>
                    <a:pt x="13579" y="3361"/>
                  </a:cubicBezTo>
                  <a:cubicBezTo>
                    <a:pt x="12318" y="3896"/>
                    <a:pt x="10995" y="4117"/>
                    <a:pt x="9609" y="4117"/>
                  </a:cubicBezTo>
                  <a:lnTo>
                    <a:pt x="9231" y="4117"/>
                  </a:lnTo>
                  <a:lnTo>
                    <a:pt x="9231" y="431"/>
                  </a:lnTo>
                  <a:cubicBezTo>
                    <a:pt x="9231" y="305"/>
                    <a:pt x="9136" y="147"/>
                    <a:pt x="9010" y="53"/>
                  </a:cubicBezTo>
                  <a:cubicBezTo>
                    <a:pt x="8955" y="16"/>
                    <a:pt x="8878" y="1"/>
                    <a:pt x="8799" y="1"/>
                  </a:cubicBezTo>
                  <a:cubicBezTo>
                    <a:pt x="8742" y="1"/>
                    <a:pt x="8685" y="8"/>
                    <a:pt x="8632" y="21"/>
                  </a:cubicBezTo>
                  <a:cubicBezTo>
                    <a:pt x="7372" y="525"/>
                    <a:pt x="5986" y="777"/>
                    <a:pt x="4600" y="777"/>
                  </a:cubicBezTo>
                  <a:cubicBezTo>
                    <a:pt x="3245" y="777"/>
                    <a:pt x="1859" y="494"/>
                    <a:pt x="599" y="21"/>
                  </a:cubicBezTo>
                  <a:cubicBezTo>
                    <a:pt x="546" y="8"/>
                    <a:pt x="489" y="1"/>
                    <a:pt x="4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44"/>
            <p:cNvSpPr/>
            <p:nvPr/>
          </p:nvSpPr>
          <p:spPr>
            <a:xfrm>
              <a:off x="-13923375" y="1723125"/>
              <a:ext cx="64625" cy="40925"/>
            </a:xfrm>
            <a:custGeom>
              <a:avLst/>
              <a:gdLst/>
              <a:ahLst/>
              <a:cxnLst/>
              <a:rect l="l" t="t" r="r" b="b"/>
              <a:pathLst>
                <a:path w="2585" h="1637" extrusionOk="0">
                  <a:moveTo>
                    <a:pt x="2113" y="1"/>
                  </a:moveTo>
                  <a:cubicBezTo>
                    <a:pt x="2061" y="1"/>
                    <a:pt x="2008" y="9"/>
                    <a:pt x="1954" y="24"/>
                  </a:cubicBezTo>
                  <a:lnTo>
                    <a:pt x="284" y="843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56" y="1548"/>
                    <a:pt x="316" y="1636"/>
                    <a:pt x="469" y="1636"/>
                  </a:cubicBezTo>
                  <a:cubicBezTo>
                    <a:pt x="525" y="1636"/>
                    <a:pt x="580" y="1624"/>
                    <a:pt x="631" y="1599"/>
                  </a:cubicBezTo>
                  <a:lnTo>
                    <a:pt x="2332" y="780"/>
                  </a:lnTo>
                  <a:cubicBezTo>
                    <a:pt x="2521" y="654"/>
                    <a:pt x="2584" y="433"/>
                    <a:pt x="2521" y="244"/>
                  </a:cubicBezTo>
                  <a:cubicBezTo>
                    <a:pt x="2426" y="77"/>
                    <a:pt x="2276" y="1"/>
                    <a:pt x="21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44"/>
            <p:cNvSpPr/>
            <p:nvPr/>
          </p:nvSpPr>
          <p:spPr>
            <a:xfrm>
              <a:off x="-13798125" y="1805500"/>
              <a:ext cx="66175" cy="41575"/>
            </a:xfrm>
            <a:custGeom>
              <a:avLst/>
              <a:gdLst/>
              <a:ahLst/>
              <a:cxnLst/>
              <a:rect l="l" t="t" r="r" b="b"/>
              <a:pathLst>
                <a:path w="2647" h="1663" extrusionOk="0">
                  <a:moveTo>
                    <a:pt x="504" y="0"/>
                  </a:moveTo>
                  <a:cubicBezTo>
                    <a:pt x="350" y="0"/>
                    <a:pt x="188" y="94"/>
                    <a:pt x="95" y="257"/>
                  </a:cubicBezTo>
                  <a:cubicBezTo>
                    <a:pt x="0" y="446"/>
                    <a:pt x="95" y="667"/>
                    <a:pt x="315" y="793"/>
                  </a:cubicBezTo>
                  <a:lnTo>
                    <a:pt x="1953" y="1612"/>
                  </a:lnTo>
                  <a:cubicBezTo>
                    <a:pt x="2006" y="1647"/>
                    <a:pt x="2064" y="1663"/>
                    <a:pt x="2122" y="1663"/>
                  </a:cubicBezTo>
                  <a:cubicBezTo>
                    <a:pt x="2273" y="1663"/>
                    <a:pt x="2430" y="1559"/>
                    <a:pt x="2521" y="1423"/>
                  </a:cubicBezTo>
                  <a:cubicBezTo>
                    <a:pt x="2647" y="1234"/>
                    <a:pt x="2521" y="982"/>
                    <a:pt x="2300" y="887"/>
                  </a:cubicBezTo>
                  <a:lnTo>
                    <a:pt x="662" y="37"/>
                  </a:lnTo>
                  <a:cubicBezTo>
                    <a:pt x="612" y="12"/>
                    <a:pt x="559" y="0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44"/>
            <p:cNvSpPr/>
            <p:nvPr/>
          </p:nvSpPr>
          <p:spPr>
            <a:xfrm>
              <a:off x="-13714650" y="1805825"/>
              <a:ext cx="63825" cy="41250"/>
            </a:xfrm>
            <a:custGeom>
              <a:avLst/>
              <a:gdLst/>
              <a:ahLst/>
              <a:cxnLst/>
              <a:rect l="l" t="t" r="r" b="b"/>
              <a:pathLst>
                <a:path w="2553" h="1650" extrusionOk="0">
                  <a:moveTo>
                    <a:pt x="2068" y="1"/>
                  </a:moveTo>
                  <a:cubicBezTo>
                    <a:pt x="2018" y="1"/>
                    <a:pt x="1968" y="9"/>
                    <a:pt x="1922" y="24"/>
                  </a:cubicBezTo>
                  <a:lnTo>
                    <a:pt x="284" y="874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32" y="1546"/>
                    <a:pt x="298" y="1650"/>
                    <a:pt x="456" y="1650"/>
                  </a:cubicBezTo>
                  <a:cubicBezTo>
                    <a:pt x="518" y="1650"/>
                    <a:pt x="578" y="1634"/>
                    <a:pt x="631" y="1599"/>
                  </a:cubicBezTo>
                  <a:lnTo>
                    <a:pt x="2269" y="780"/>
                  </a:lnTo>
                  <a:cubicBezTo>
                    <a:pt x="2490" y="654"/>
                    <a:pt x="2553" y="433"/>
                    <a:pt x="2490" y="244"/>
                  </a:cubicBezTo>
                  <a:cubicBezTo>
                    <a:pt x="2394" y="77"/>
                    <a:pt x="2226" y="1"/>
                    <a:pt x="20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4" name="Google Shape;7844;p44"/>
          <p:cNvSpPr/>
          <p:nvPr/>
        </p:nvSpPr>
        <p:spPr>
          <a:xfrm>
            <a:off x="1625205" y="2077482"/>
            <a:ext cx="340807" cy="341579"/>
          </a:xfrm>
          <a:custGeom>
            <a:avLst/>
            <a:gdLst/>
            <a:ahLst/>
            <a:cxnLst/>
            <a:rect l="l" t="t" r="r" b="b"/>
            <a:pathLst>
              <a:path w="14115" h="14147" extrusionOk="0">
                <a:moveTo>
                  <a:pt x="8349" y="883"/>
                </a:moveTo>
                <a:lnTo>
                  <a:pt x="8349" y="2080"/>
                </a:lnTo>
                <a:cubicBezTo>
                  <a:pt x="7971" y="2364"/>
                  <a:pt x="7498" y="2521"/>
                  <a:pt x="7089" y="2521"/>
                </a:cubicBezTo>
                <a:cubicBezTo>
                  <a:pt x="6616" y="2521"/>
                  <a:pt x="6175" y="2364"/>
                  <a:pt x="5828" y="2080"/>
                </a:cubicBezTo>
                <a:lnTo>
                  <a:pt x="5828" y="883"/>
                </a:lnTo>
                <a:close/>
                <a:moveTo>
                  <a:pt x="4946" y="820"/>
                </a:moveTo>
                <a:lnTo>
                  <a:pt x="4946" y="2931"/>
                </a:lnTo>
                <a:cubicBezTo>
                  <a:pt x="4946" y="4380"/>
                  <a:pt x="3844" y="5609"/>
                  <a:pt x="2457" y="5798"/>
                </a:cubicBezTo>
                <a:cubicBezTo>
                  <a:pt x="2993" y="5294"/>
                  <a:pt x="3308" y="4538"/>
                  <a:pt x="3308" y="3750"/>
                </a:cubicBezTo>
                <a:lnTo>
                  <a:pt x="3308" y="2080"/>
                </a:lnTo>
                <a:cubicBezTo>
                  <a:pt x="3308" y="1860"/>
                  <a:pt x="3088" y="1671"/>
                  <a:pt x="2899" y="1671"/>
                </a:cubicBezTo>
                <a:cubicBezTo>
                  <a:pt x="2678" y="1671"/>
                  <a:pt x="2457" y="1860"/>
                  <a:pt x="2457" y="2080"/>
                </a:cubicBezTo>
                <a:lnTo>
                  <a:pt x="2457" y="3750"/>
                </a:lnTo>
                <a:cubicBezTo>
                  <a:pt x="2457" y="4727"/>
                  <a:pt x="1764" y="5609"/>
                  <a:pt x="819" y="5766"/>
                </a:cubicBezTo>
                <a:lnTo>
                  <a:pt x="819" y="820"/>
                </a:lnTo>
                <a:close/>
                <a:moveTo>
                  <a:pt x="13295" y="820"/>
                </a:moveTo>
                <a:lnTo>
                  <a:pt x="13295" y="5766"/>
                </a:lnTo>
                <a:cubicBezTo>
                  <a:pt x="12350" y="5546"/>
                  <a:pt x="11657" y="4727"/>
                  <a:pt x="11657" y="3750"/>
                </a:cubicBezTo>
                <a:lnTo>
                  <a:pt x="11657" y="2080"/>
                </a:lnTo>
                <a:cubicBezTo>
                  <a:pt x="11657" y="1860"/>
                  <a:pt x="11436" y="1671"/>
                  <a:pt x="11247" y="1671"/>
                </a:cubicBezTo>
                <a:cubicBezTo>
                  <a:pt x="11027" y="1671"/>
                  <a:pt x="10806" y="1860"/>
                  <a:pt x="10806" y="2080"/>
                </a:cubicBezTo>
                <a:lnTo>
                  <a:pt x="10806" y="3750"/>
                </a:lnTo>
                <a:cubicBezTo>
                  <a:pt x="10806" y="4538"/>
                  <a:pt x="11121" y="5294"/>
                  <a:pt x="11657" y="5798"/>
                </a:cubicBezTo>
                <a:cubicBezTo>
                  <a:pt x="10239" y="5609"/>
                  <a:pt x="9168" y="4380"/>
                  <a:pt x="9168" y="2899"/>
                </a:cubicBezTo>
                <a:lnTo>
                  <a:pt x="9168" y="820"/>
                </a:lnTo>
                <a:close/>
                <a:moveTo>
                  <a:pt x="8286" y="3025"/>
                </a:moveTo>
                <a:cubicBezTo>
                  <a:pt x="8349" y="4538"/>
                  <a:pt x="9326" y="5829"/>
                  <a:pt x="10649" y="6396"/>
                </a:cubicBezTo>
                <a:lnTo>
                  <a:pt x="9704" y="8318"/>
                </a:lnTo>
                <a:lnTo>
                  <a:pt x="4411" y="8318"/>
                </a:lnTo>
                <a:lnTo>
                  <a:pt x="3466" y="6396"/>
                </a:lnTo>
                <a:cubicBezTo>
                  <a:pt x="4757" y="5829"/>
                  <a:pt x="5734" y="4569"/>
                  <a:pt x="5765" y="3025"/>
                </a:cubicBezTo>
                <a:cubicBezTo>
                  <a:pt x="6175" y="3246"/>
                  <a:pt x="6616" y="3309"/>
                  <a:pt x="7026" y="3309"/>
                </a:cubicBezTo>
                <a:cubicBezTo>
                  <a:pt x="7467" y="3309"/>
                  <a:pt x="7908" y="3183"/>
                  <a:pt x="8286" y="3025"/>
                </a:cubicBezTo>
                <a:close/>
                <a:moveTo>
                  <a:pt x="13295" y="6617"/>
                </a:moveTo>
                <a:lnTo>
                  <a:pt x="13295" y="10555"/>
                </a:lnTo>
                <a:cubicBezTo>
                  <a:pt x="13169" y="10681"/>
                  <a:pt x="13012" y="10744"/>
                  <a:pt x="12854" y="10744"/>
                </a:cubicBezTo>
                <a:cubicBezTo>
                  <a:pt x="12665" y="10744"/>
                  <a:pt x="12508" y="10681"/>
                  <a:pt x="12382" y="10492"/>
                </a:cubicBezTo>
                <a:cubicBezTo>
                  <a:pt x="12129" y="10083"/>
                  <a:pt x="11688" y="9862"/>
                  <a:pt x="11216" y="9862"/>
                </a:cubicBezTo>
                <a:cubicBezTo>
                  <a:pt x="10743" y="9862"/>
                  <a:pt x="10302" y="10083"/>
                  <a:pt x="10019" y="10492"/>
                </a:cubicBezTo>
                <a:cubicBezTo>
                  <a:pt x="9956" y="10650"/>
                  <a:pt x="9798" y="10713"/>
                  <a:pt x="9609" y="10713"/>
                </a:cubicBezTo>
                <a:lnTo>
                  <a:pt x="9389" y="10713"/>
                </a:lnTo>
                <a:lnTo>
                  <a:pt x="11499" y="6617"/>
                </a:lnTo>
                <a:close/>
                <a:moveTo>
                  <a:pt x="2615" y="6617"/>
                </a:moveTo>
                <a:lnTo>
                  <a:pt x="4663" y="10744"/>
                </a:lnTo>
                <a:lnTo>
                  <a:pt x="4474" y="10744"/>
                </a:lnTo>
                <a:cubicBezTo>
                  <a:pt x="4316" y="10713"/>
                  <a:pt x="4159" y="10618"/>
                  <a:pt x="4033" y="10524"/>
                </a:cubicBezTo>
                <a:cubicBezTo>
                  <a:pt x="3781" y="10114"/>
                  <a:pt x="3340" y="9893"/>
                  <a:pt x="2867" y="9893"/>
                </a:cubicBezTo>
                <a:cubicBezTo>
                  <a:pt x="2394" y="9893"/>
                  <a:pt x="1953" y="10114"/>
                  <a:pt x="1670" y="10524"/>
                </a:cubicBezTo>
                <a:cubicBezTo>
                  <a:pt x="1575" y="10681"/>
                  <a:pt x="1418" y="10776"/>
                  <a:pt x="1197" y="10776"/>
                </a:cubicBezTo>
                <a:cubicBezTo>
                  <a:pt x="1040" y="10776"/>
                  <a:pt x="882" y="10713"/>
                  <a:pt x="788" y="10587"/>
                </a:cubicBezTo>
                <a:lnTo>
                  <a:pt x="788" y="6617"/>
                </a:lnTo>
                <a:close/>
                <a:moveTo>
                  <a:pt x="9263" y="9169"/>
                </a:moveTo>
                <a:lnTo>
                  <a:pt x="8412" y="10776"/>
                </a:lnTo>
                <a:cubicBezTo>
                  <a:pt x="8349" y="10933"/>
                  <a:pt x="8380" y="11154"/>
                  <a:pt x="8506" y="11248"/>
                </a:cubicBezTo>
                <a:cubicBezTo>
                  <a:pt x="8790" y="11500"/>
                  <a:pt x="9105" y="11626"/>
                  <a:pt x="9452" y="11626"/>
                </a:cubicBezTo>
                <a:cubicBezTo>
                  <a:pt x="9924" y="11626"/>
                  <a:pt x="10365" y="11374"/>
                  <a:pt x="10617" y="10996"/>
                </a:cubicBezTo>
                <a:cubicBezTo>
                  <a:pt x="10743" y="10839"/>
                  <a:pt x="10901" y="10713"/>
                  <a:pt x="11090" y="10713"/>
                </a:cubicBezTo>
                <a:cubicBezTo>
                  <a:pt x="11310" y="10713"/>
                  <a:pt x="11468" y="10776"/>
                  <a:pt x="11562" y="10996"/>
                </a:cubicBezTo>
                <a:cubicBezTo>
                  <a:pt x="11846" y="11374"/>
                  <a:pt x="12287" y="11626"/>
                  <a:pt x="12760" y="11626"/>
                </a:cubicBezTo>
                <a:cubicBezTo>
                  <a:pt x="12917" y="11626"/>
                  <a:pt x="13075" y="11563"/>
                  <a:pt x="13201" y="11532"/>
                </a:cubicBezTo>
                <a:lnTo>
                  <a:pt x="13201" y="13296"/>
                </a:lnTo>
                <a:lnTo>
                  <a:pt x="819" y="13296"/>
                </a:lnTo>
                <a:lnTo>
                  <a:pt x="819" y="11532"/>
                </a:lnTo>
                <a:cubicBezTo>
                  <a:pt x="977" y="11563"/>
                  <a:pt x="1103" y="11626"/>
                  <a:pt x="1260" y="11626"/>
                </a:cubicBezTo>
                <a:cubicBezTo>
                  <a:pt x="1733" y="11626"/>
                  <a:pt x="2142" y="11374"/>
                  <a:pt x="2426" y="10996"/>
                </a:cubicBezTo>
                <a:cubicBezTo>
                  <a:pt x="2552" y="10839"/>
                  <a:pt x="2709" y="10713"/>
                  <a:pt x="2899" y="10713"/>
                </a:cubicBezTo>
                <a:cubicBezTo>
                  <a:pt x="3088" y="10713"/>
                  <a:pt x="3245" y="10776"/>
                  <a:pt x="3371" y="10996"/>
                </a:cubicBezTo>
                <a:cubicBezTo>
                  <a:pt x="3655" y="11374"/>
                  <a:pt x="4096" y="11626"/>
                  <a:pt x="4568" y="11626"/>
                </a:cubicBezTo>
                <a:cubicBezTo>
                  <a:pt x="4915" y="11626"/>
                  <a:pt x="5261" y="11500"/>
                  <a:pt x="5513" y="11248"/>
                </a:cubicBezTo>
                <a:cubicBezTo>
                  <a:pt x="5608" y="11154"/>
                  <a:pt x="5671" y="10933"/>
                  <a:pt x="5576" y="10776"/>
                </a:cubicBezTo>
                <a:lnTo>
                  <a:pt x="4757" y="9169"/>
                </a:lnTo>
                <a:close/>
                <a:moveTo>
                  <a:pt x="410" y="1"/>
                </a:moveTo>
                <a:cubicBezTo>
                  <a:pt x="189" y="1"/>
                  <a:pt x="0" y="190"/>
                  <a:pt x="0" y="442"/>
                </a:cubicBezTo>
                <a:lnTo>
                  <a:pt x="0" y="13706"/>
                </a:lnTo>
                <a:cubicBezTo>
                  <a:pt x="0" y="13958"/>
                  <a:pt x="189" y="14147"/>
                  <a:pt x="410" y="14147"/>
                </a:cubicBezTo>
                <a:lnTo>
                  <a:pt x="13705" y="14147"/>
                </a:lnTo>
                <a:cubicBezTo>
                  <a:pt x="13925" y="14147"/>
                  <a:pt x="14114" y="13958"/>
                  <a:pt x="14114" y="13706"/>
                </a:cubicBezTo>
                <a:lnTo>
                  <a:pt x="14114" y="442"/>
                </a:lnTo>
                <a:cubicBezTo>
                  <a:pt x="14114" y="190"/>
                  <a:pt x="13925" y="1"/>
                  <a:pt x="1370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5" name="Google Shape;7845;p44"/>
          <p:cNvSpPr/>
          <p:nvPr/>
        </p:nvSpPr>
        <p:spPr>
          <a:xfrm>
            <a:off x="2110077" y="2508809"/>
            <a:ext cx="219864" cy="339286"/>
          </a:xfrm>
          <a:custGeom>
            <a:avLst/>
            <a:gdLst/>
            <a:ahLst/>
            <a:cxnLst/>
            <a:rect l="l" t="t" r="r" b="b"/>
            <a:pathLst>
              <a:path w="9106" h="14052" extrusionOk="0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6" name="Google Shape;7846;p44"/>
          <p:cNvGrpSpPr/>
          <p:nvPr/>
        </p:nvGrpSpPr>
        <p:grpSpPr>
          <a:xfrm>
            <a:off x="3336047" y="1670237"/>
            <a:ext cx="340034" cy="340420"/>
            <a:chOff x="-12199250" y="1662675"/>
            <a:chExt cx="352075" cy="352475"/>
          </a:xfrm>
        </p:grpSpPr>
        <p:sp>
          <p:nvSpPr>
            <p:cNvPr id="7847" name="Google Shape;7847;p44"/>
            <p:cNvSpPr/>
            <p:nvPr/>
          </p:nvSpPr>
          <p:spPr>
            <a:xfrm>
              <a:off x="-12004725" y="1710325"/>
              <a:ext cx="116600" cy="76425"/>
            </a:xfrm>
            <a:custGeom>
              <a:avLst/>
              <a:gdLst/>
              <a:ahLst/>
              <a:cxnLst/>
              <a:rect l="l" t="t" r="r" b="b"/>
              <a:pathLst>
                <a:path w="4664" h="3057" extrusionOk="0">
                  <a:moveTo>
                    <a:pt x="2395" y="788"/>
                  </a:moveTo>
                  <a:cubicBezTo>
                    <a:pt x="2679" y="788"/>
                    <a:pt x="2962" y="819"/>
                    <a:pt x="3246" y="914"/>
                  </a:cubicBezTo>
                  <a:cubicBezTo>
                    <a:pt x="3435" y="945"/>
                    <a:pt x="3624" y="1008"/>
                    <a:pt x="3813" y="1008"/>
                  </a:cubicBezTo>
                  <a:cubicBezTo>
                    <a:pt x="3781" y="1702"/>
                    <a:pt x="3246" y="2206"/>
                    <a:pt x="2616" y="2206"/>
                  </a:cubicBezTo>
                  <a:lnTo>
                    <a:pt x="1986" y="2206"/>
                  </a:lnTo>
                  <a:cubicBezTo>
                    <a:pt x="1608" y="2206"/>
                    <a:pt x="1261" y="2017"/>
                    <a:pt x="1104" y="1702"/>
                  </a:cubicBezTo>
                  <a:lnTo>
                    <a:pt x="946" y="1386"/>
                  </a:lnTo>
                  <a:lnTo>
                    <a:pt x="1041" y="1292"/>
                  </a:lnTo>
                  <a:cubicBezTo>
                    <a:pt x="1450" y="851"/>
                    <a:pt x="2017" y="788"/>
                    <a:pt x="2395" y="788"/>
                  </a:cubicBezTo>
                  <a:close/>
                  <a:moveTo>
                    <a:pt x="2458" y="0"/>
                  </a:moveTo>
                  <a:cubicBezTo>
                    <a:pt x="2017" y="0"/>
                    <a:pt x="1167" y="63"/>
                    <a:pt x="473" y="756"/>
                  </a:cubicBezTo>
                  <a:lnTo>
                    <a:pt x="158" y="1071"/>
                  </a:lnTo>
                  <a:cubicBezTo>
                    <a:pt x="64" y="1166"/>
                    <a:pt x="1" y="1386"/>
                    <a:pt x="95" y="1544"/>
                  </a:cubicBezTo>
                  <a:lnTo>
                    <a:pt x="379" y="2080"/>
                  </a:lnTo>
                  <a:cubicBezTo>
                    <a:pt x="631" y="2678"/>
                    <a:pt x="1261" y="3056"/>
                    <a:pt x="1954" y="3056"/>
                  </a:cubicBezTo>
                  <a:lnTo>
                    <a:pt x="2553" y="3056"/>
                  </a:lnTo>
                  <a:cubicBezTo>
                    <a:pt x="3718" y="3056"/>
                    <a:pt x="4664" y="2111"/>
                    <a:pt x="4664" y="977"/>
                  </a:cubicBezTo>
                  <a:lnTo>
                    <a:pt x="4664" y="662"/>
                  </a:lnTo>
                  <a:cubicBezTo>
                    <a:pt x="4664" y="441"/>
                    <a:pt x="4506" y="284"/>
                    <a:pt x="4254" y="284"/>
                  </a:cubicBezTo>
                  <a:cubicBezTo>
                    <a:pt x="3971" y="284"/>
                    <a:pt x="3718" y="221"/>
                    <a:pt x="3466" y="158"/>
                  </a:cubicBezTo>
                  <a:cubicBezTo>
                    <a:pt x="3120" y="32"/>
                    <a:pt x="277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44"/>
            <p:cNvSpPr/>
            <p:nvPr/>
          </p:nvSpPr>
          <p:spPr>
            <a:xfrm>
              <a:off x="-12158300" y="1709525"/>
              <a:ext cx="116600" cy="77225"/>
            </a:xfrm>
            <a:custGeom>
              <a:avLst/>
              <a:gdLst/>
              <a:ahLst/>
              <a:cxnLst/>
              <a:rect l="l" t="t" r="r" b="b"/>
              <a:pathLst>
                <a:path w="4664" h="3089" extrusionOk="0">
                  <a:moveTo>
                    <a:pt x="2237" y="820"/>
                  </a:moveTo>
                  <a:cubicBezTo>
                    <a:pt x="2647" y="820"/>
                    <a:pt x="3182" y="883"/>
                    <a:pt x="3592" y="1324"/>
                  </a:cubicBezTo>
                  <a:lnTo>
                    <a:pt x="3718" y="1450"/>
                  </a:lnTo>
                  <a:lnTo>
                    <a:pt x="3560" y="1765"/>
                  </a:lnTo>
                  <a:cubicBezTo>
                    <a:pt x="3403" y="2080"/>
                    <a:pt x="3088" y="2269"/>
                    <a:pt x="2710" y="2269"/>
                  </a:cubicBezTo>
                  <a:lnTo>
                    <a:pt x="2048" y="2269"/>
                  </a:lnTo>
                  <a:cubicBezTo>
                    <a:pt x="1387" y="2269"/>
                    <a:pt x="820" y="1765"/>
                    <a:pt x="820" y="1072"/>
                  </a:cubicBezTo>
                  <a:cubicBezTo>
                    <a:pt x="1040" y="1040"/>
                    <a:pt x="1229" y="977"/>
                    <a:pt x="1418" y="946"/>
                  </a:cubicBezTo>
                  <a:cubicBezTo>
                    <a:pt x="1702" y="851"/>
                    <a:pt x="1985" y="820"/>
                    <a:pt x="2237" y="820"/>
                  </a:cubicBezTo>
                  <a:close/>
                  <a:moveTo>
                    <a:pt x="2237" y="1"/>
                  </a:moveTo>
                  <a:cubicBezTo>
                    <a:pt x="1891" y="1"/>
                    <a:pt x="1513" y="32"/>
                    <a:pt x="1198" y="158"/>
                  </a:cubicBezTo>
                  <a:cubicBezTo>
                    <a:pt x="914" y="221"/>
                    <a:pt x="662" y="253"/>
                    <a:pt x="410" y="253"/>
                  </a:cubicBezTo>
                  <a:cubicBezTo>
                    <a:pt x="158" y="253"/>
                    <a:pt x="0" y="473"/>
                    <a:pt x="0" y="662"/>
                  </a:cubicBezTo>
                  <a:lnTo>
                    <a:pt x="0" y="1009"/>
                  </a:lnTo>
                  <a:cubicBezTo>
                    <a:pt x="0" y="2143"/>
                    <a:pt x="914" y="3088"/>
                    <a:pt x="2048" y="3088"/>
                  </a:cubicBezTo>
                  <a:lnTo>
                    <a:pt x="2710" y="3088"/>
                  </a:lnTo>
                  <a:cubicBezTo>
                    <a:pt x="3403" y="3088"/>
                    <a:pt x="3970" y="2742"/>
                    <a:pt x="4285" y="2112"/>
                  </a:cubicBezTo>
                  <a:lnTo>
                    <a:pt x="4569" y="1513"/>
                  </a:lnTo>
                  <a:cubicBezTo>
                    <a:pt x="4663" y="1355"/>
                    <a:pt x="4600" y="1166"/>
                    <a:pt x="4506" y="1040"/>
                  </a:cubicBezTo>
                  <a:lnTo>
                    <a:pt x="4191" y="725"/>
                  </a:lnTo>
                  <a:cubicBezTo>
                    <a:pt x="3560" y="95"/>
                    <a:pt x="2804" y="1"/>
                    <a:pt x="22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44"/>
            <p:cNvSpPr/>
            <p:nvPr/>
          </p:nvSpPr>
          <p:spPr>
            <a:xfrm>
              <a:off x="-12199250" y="1662675"/>
              <a:ext cx="352075" cy="352475"/>
            </a:xfrm>
            <a:custGeom>
              <a:avLst/>
              <a:gdLst/>
              <a:ahLst/>
              <a:cxnLst/>
              <a:rect l="l" t="t" r="r" b="b"/>
              <a:pathLst>
                <a:path w="14083" h="14099" extrusionOk="0">
                  <a:moveTo>
                    <a:pt x="3916" y="1048"/>
                  </a:moveTo>
                  <a:cubicBezTo>
                    <a:pt x="4902" y="1048"/>
                    <a:pt x="5796" y="1401"/>
                    <a:pt x="6459" y="2064"/>
                  </a:cubicBezTo>
                  <a:lnTo>
                    <a:pt x="6774" y="2379"/>
                  </a:lnTo>
                  <a:cubicBezTo>
                    <a:pt x="6837" y="2442"/>
                    <a:pt x="6963" y="2505"/>
                    <a:pt x="7026" y="2505"/>
                  </a:cubicBezTo>
                  <a:cubicBezTo>
                    <a:pt x="7152" y="2505"/>
                    <a:pt x="7246" y="2442"/>
                    <a:pt x="7309" y="2379"/>
                  </a:cubicBezTo>
                  <a:lnTo>
                    <a:pt x="7624" y="2064"/>
                  </a:lnTo>
                  <a:cubicBezTo>
                    <a:pt x="8288" y="1400"/>
                    <a:pt x="9186" y="1062"/>
                    <a:pt x="10163" y="1062"/>
                  </a:cubicBezTo>
                  <a:cubicBezTo>
                    <a:pt x="10577" y="1062"/>
                    <a:pt x="11005" y="1123"/>
                    <a:pt x="11436" y="1245"/>
                  </a:cubicBezTo>
                  <a:cubicBezTo>
                    <a:pt x="11656" y="1302"/>
                    <a:pt x="11880" y="1331"/>
                    <a:pt x="12105" y="1331"/>
                  </a:cubicBezTo>
                  <a:cubicBezTo>
                    <a:pt x="12493" y="1331"/>
                    <a:pt x="12885" y="1247"/>
                    <a:pt x="13264" y="1087"/>
                  </a:cubicBezTo>
                  <a:lnTo>
                    <a:pt x="13264" y="2883"/>
                  </a:lnTo>
                  <a:cubicBezTo>
                    <a:pt x="13264" y="4490"/>
                    <a:pt x="11972" y="5750"/>
                    <a:pt x="10397" y="5750"/>
                  </a:cubicBezTo>
                  <a:lnTo>
                    <a:pt x="9767" y="5750"/>
                  </a:lnTo>
                  <a:cubicBezTo>
                    <a:pt x="8759" y="5750"/>
                    <a:pt x="7876" y="5214"/>
                    <a:pt x="7435" y="4332"/>
                  </a:cubicBezTo>
                  <a:cubicBezTo>
                    <a:pt x="7341" y="4175"/>
                    <a:pt x="7246" y="4112"/>
                    <a:pt x="7089" y="4112"/>
                  </a:cubicBezTo>
                  <a:cubicBezTo>
                    <a:pt x="6931" y="4112"/>
                    <a:pt x="6774" y="4175"/>
                    <a:pt x="6711" y="4332"/>
                  </a:cubicBezTo>
                  <a:cubicBezTo>
                    <a:pt x="6301" y="5214"/>
                    <a:pt x="5388" y="5750"/>
                    <a:pt x="4411" y="5750"/>
                  </a:cubicBezTo>
                  <a:lnTo>
                    <a:pt x="3718" y="5750"/>
                  </a:lnTo>
                  <a:cubicBezTo>
                    <a:pt x="2111" y="5750"/>
                    <a:pt x="851" y="4458"/>
                    <a:pt x="851" y="2883"/>
                  </a:cubicBezTo>
                  <a:lnTo>
                    <a:pt x="851" y="1102"/>
                  </a:lnTo>
                  <a:lnTo>
                    <a:pt x="851" y="1102"/>
                  </a:lnTo>
                  <a:cubicBezTo>
                    <a:pt x="1182" y="1252"/>
                    <a:pt x="1548" y="1331"/>
                    <a:pt x="1926" y="1331"/>
                  </a:cubicBezTo>
                  <a:cubicBezTo>
                    <a:pt x="2153" y="1331"/>
                    <a:pt x="2384" y="1302"/>
                    <a:pt x="2615" y="1245"/>
                  </a:cubicBezTo>
                  <a:cubicBezTo>
                    <a:pt x="3058" y="1113"/>
                    <a:pt x="3495" y="1048"/>
                    <a:pt x="3916" y="1048"/>
                  </a:cubicBezTo>
                  <a:close/>
                  <a:moveTo>
                    <a:pt x="819" y="5214"/>
                  </a:moveTo>
                  <a:cubicBezTo>
                    <a:pt x="1071" y="5529"/>
                    <a:pt x="1323" y="5750"/>
                    <a:pt x="1638" y="6002"/>
                  </a:cubicBezTo>
                  <a:lnTo>
                    <a:pt x="1638" y="6065"/>
                  </a:lnTo>
                  <a:lnTo>
                    <a:pt x="1638" y="10791"/>
                  </a:lnTo>
                  <a:lnTo>
                    <a:pt x="819" y="10791"/>
                  </a:lnTo>
                  <a:lnTo>
                    <a:pt x="819" y="5214"/>
                  </a:lnTo>
                  <a:close/>
                  <a:moveTo>
                    <a:pt x="1607" y="11641"/>
                  </a:moveTo>
                  <a:lnTo>
                    <a:pt x="1607" y="12838"/>
                  </a:lnTo>
                  <a:cubicBezTo>
                    <a:pt x="1638" y="13090"/>
                    <a:pt x="1449" y="13279"/>
                    <a:pt x="1197" y="13279"/>
                  </a:cubicBezTo>
                  <a:cubicBezTo>
                    <a:pt x="977" y="13279"/>
                    <a:pt x="788" y="13090"/>
                    <a:pt x="788" y="12838"/>
                  </a:cubicBezTo>
                  <a:lnTo>
                    <a:pt x="788" y="11641"/>
                  </a:lnTo>
                  <a:close/>
                  <a:moveTo>
                    <a:pt x="13689" y="0"/>
                  </a:moveTo>
                  <a:cubicBezTo>
                    <a:pt x="13618" y="0"/>
                    <a:pt x="13547" y="16"/>
                    <a:pt x="13484" y="47"/>
                  </a:cubicBezTo>
                  <a:lnTo>
                    <a:pt x="12949" y="331"/>
                  </a:lnTo>
                  <a:cubicBezTo>
                    <a:pt x="12686" y="452"/>
                    <a:pt x="12424" y="509"/>
                    <a:pt x="12153" y="509"/>
                  </a:cubicBezTo>
                  <a:cubicBezTo>
                    <a:pt x="12001" y="509"/>
                    <a:pt x="11847" y="491"/>
                    <a:pt x="11689" y="457"/>
                  </a:cubicBezTo>
                  <a:cubicBezTo>
                    <a:pt x="11200" y="307"/>
                    <a:pt x="10699" y="235"/>
                    <a:pt x="10208" y="235"/>
                  </a:cubicBezTo>
                  <a:cubicBezTo>
                    <a:pt x="9876" y="235"/>
                    <a:pt x="9549" y="268"/>
                    <a:pt x="9231" y="331"/>
                  </a:cubicBezTo>
                  <a:cubicBezTo>
                    <a:pt x="8412" y="489"/>
                    <a:pt x="7656" y="867"/>
                    <a:pt x="7026" y="1497"/>
                  </a:cubicBezTo>
                  <a:cubicBezTo>
                    <a:pt x="6396" y="867"/>
                    <a:pt x="5671" y="489"/>
                    <a:pt x="4820" y="331"/>
                  </a:cubicBezTo>
                  <a:cubicBezTo>
                    <a:pt x="4503" y="268"/>
                    <a:pt x="4180" y="235"/>
                    <a:pt x="3855" y="235"/>
                  </a:cubicBezTo>
                  <a:cubicBezTo>
                    <a:pt x="3372" y="235"/>
                    <a:pt x="2883" y="307"/>
                    <a:pt x="2395" y="457"/>
                  </a:cubicBezTo>
                  <a:cubicBezTo>
                    <a:pt x="2236" y="491"/>
                    <a:pt x="2078" y="509"/>
                    <a:pt x="1923" y="509"/>
                  </a:cubicBezTo>
                  <a:cubicBezTo>
                    <a:pt x="1645" y="509"/>
                    <a:pt x="1377" y="452"/>
                    <a:pt x="1134" y="331"/>
                  </a:cubicBezTo>
                  <a:lnTo>
                    <a:pt x="567" y="47"/>
                  </a:lnTo>
                  <a:cubicBezTo>
                    <a:pt x="527" y="21"/>
                    <a:pt x="476" y="11"/>
                    <a:pt x="421" y="11"/>
                  </a:cubicBezTo>
                  <a:cubicBezTo>
                    <a:pt x="345" y="11"/>
                    <a:pt x="262" y="29"/>
                    <a:pt x="189" y="47"/>
                  </a:cubicBezTo>
                  <a:cubicBezTo>
                    <a:pt x="63" y="142"/>
                    <a:pt x="0" y="237"/>
                    <a:pt x="0" y="394"/>
                  </a:cubicBezTo>
                  <a:lnTo>
                    <a:pt x="0" y="12838"/>
                  </a:lnTo>
                  <a:cubicBezTo>
                    <a:pt x="0" y="13563"/>
                    <a:pt x="536" y="14099"/>
                    <a:pt x="1197" y="14099"/>
                  </a:cubicBezTo>
                  <a:cubicBezTo>
                    <a:pt x="1890" y="14099"/>
                    <a:pt x="2458" y="13563"/>
                    <a:pt x="2458" y="12838"/>
                  </a:cubicBezTo>
                  <a:lnTo>
                    <a:pt x="2458" y="6380"/>
                  </a:lnTo>
                  <a:cubicBezTo>
                    <a:pt x="2867" y="6506"/>
                    <a:pt x="3245" y="6600"/>
                    <a:pt x="3686" y="6600"/>
                  </a:cubicBezTo>
                  <a:lnTo>
                    <a:pt x="4348" y="6600"/>
                  </a:lnTo>
                  <a:cubicBezTo>
                    <a:pt x="4978" y="6600"/>
                    <a:pt x="5608" y="6443"/>
                    <a:pt x="6144" y="6065"/>
                  </a:cubicBezTo>
                  <a:cubicBezTo>
                    <a:pt x="6490" y="5876"/>
                    <a:pt x="6774" y="5592"/>
                    <a:pt x="7026" y="5277"/>
                  </a:cubicBezTo>
                  <a:cubicBezTo>
                    <a:pt x="7656" y="6065"/>
                    <a:pt x="8696" y="6600"/>
                    <a:pt x="9767" y="6600"/>
                  </a:cubicBezTo>
                  <a:lnTo>
                    <a:pt x="10397" y="6600"/>
                  </a:lnTo>
                  <a:cubicBezTo>
                    <a:pt x="12445" y="6600"/>
                    <a:pt x="14083" y="4931"/>
                    <a:pt x="14083" y="2883"/>
                  </a:cubicBezTo>
                  <a:lnTo>
                    <a:pt x="14083" y="394"/>
                  </a:lnTo>
                  <a:cubicBezTo>
                    <a:pt x="14083" y="237"/>
                    <a:pt x="14020" y="142"/>
                    <a:pt x="13894" y="47"/>
                  </a:cubicBezTo>
                  <a:cubicBezTo>
                    <a:pt x="13831" y="16"/>
                    <a:pt x="13760" y="0"/>
                    <a:pt x="136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0" name="Google Shape;7850;p44"/>
          <p:cNvGrpSpPr/>
          <p:nvPr/>
        </p:nvGrpSpPr>
        <p:grpSpPr>
          <a:xfrm>
            <a:off x="3334900" y="2077104"/>
            <a:ext cx="342328" cy="342328"/>
            <a:chOff x="-12199250" y="2096250"/>
            <a:chExt cx="354450" cy="354450"/>
          </a:xfrm>
        </p:grpSpPr>
        <p:sp>
          <p:nvSpPr>
            <p:cNvPr id="7851" name="Google Shape;7851;p44"/>
            <p:cNvSpPr/>
            <p:nvPr/>
          </p:nvSpPr>
          <p:spPr>
            <a:xfrm>
              <a:off x="-12199250" y="2096250"/>
              <a:ext cx="354450" cy="354450"/>
            </a:xfrm>
            <a:custGeom>
              <a:avLst/>
              <a:gdLst/>
              <a:ahLst/>
              <a:cxnLst/>
              <a:rect l="l" t="t" r="r" b="b"/>
              <a:pathLst>
                <a:path w="14178" h="14178" extrusionOk="0">
                  <a:moveTo>
                    <a:pt x="8507" y="851"/>
                  </a:moveTo>
                  <a:lnTo>
                    <a:pt x="9609" y="2553"/>
                  </a:lnTo>
                  <a:lnTo>
                    <a:pt x="4505" y="2553"/>
                  </a:lnTo>
                  <a:lnTo>
                    <a:pt x="5608" y="851"/>
                  </a:lnTo>
                  <a:close/>
                  <a:moveTo>
                    <a:pt x="4442" y="3340"/>
                  </a:moveTo>
                  <a:cubicBezTo>
                    <a:pt x="4001" y="3655"/>
                    <a:pt x="3655" y="4002"/>
                    <a:pt x="3340" y="4443"/>
                  </a:cubicBezTo>
                  <a:lnTo>
                    <a:pt x="3340" y="3718"/>
                  </a:lnTo>
                  <a:cubicBezTo>
                    <a:pt x="3308" y="3529"/>
                    <a:pt x="3497" y="3340"/>
                    <a:pt x="3718" y="3340"/>
                  </a:cubicBezTo>
                  <a:close/>
                  <a:moveTo>
                    <a:pt x="10334" y="3340"/>
                  </a:moveTo>
                  <a:cubicBezTo>
                    <a:pt x="10586" y="3340"/>
                    <a:pt x="10775" y="3529"/>
                    <a:pt x="10775" y="3781"/>
                  </a:cubicBezTo>
                  <a:lnTo>
                    <a:pt x="10775" y="4443"/>
                  </a:lnTo>
                  <a:lnTo>
                    <a:pt x="10743" y="4443"/>
                  </a:lnTo>
                  <a:cubicBezTo>
                    <a:pt x="10428" y="4002"/>
                    <a:pt x="10082" y="3655"/>
                    <a:pt x="9641" y="3340"/>
                  </a:cubicBezTo>
                  <a:close/>
                  <a:moveTo>
                    <a:pt x="2521" y="4506"/>
                  </a:moveTo>
                  <a:lnTo>
                    <a:pt x="2521" y="9610"/>
                  </a:lnTo>
                  <a:lnTo>
                    <a:pt x="819" y="8507"/>
                  </a:lnTo>
                  <a:lnTo>
                    <a:pt x="819" y="5640"/>
                  </a:lnTo>
                  <a:lnTo>
                    <a:pt x="2521" y="4506"/>
                  </a:lnTo>
                  <a:close/>
                  <a:moveTo>
                    <a:pt x="11562" y="4537"/>
                  </a:moveTo>
                  <a:lnTo>
                    <a:pt x="13264" y="5640"/>
                  </a:lnTo>
                  <a:lnTo>
                    <a:pt x="13264" y="8507"/>
                  </a:lnTo>
                  <a:lnTo>
                    <a:pt x="11562" y="9610"/>
                  </a:lnTo>
                  <a:lnTo>
                    <a:pt x="11562" y="4537"/>
                  </a:lnTo>
                  <a:close/>
                  <a:moveTo>
                    <a:pt x="3308" y="9673"/>
                  </a:moveTo>
                  <a:cubicBezTo>
                    <a:pt x="3623" y="10114"/>
                    <a:pt x="3970" y="10460"/>
                    <a:pt x="4411" y="10775"/>
                  </a:cubicBezTo>
                  <a:lnTo>
                    <a:pt x="3686" y="10775"/>
                  </a:lnTo>
                  <a:cubicBezTo>
                    <a:pt x="3466" y="10775"/>
                    <a:pt x="3245" y="10586"/>
                    <a:pt x="3245" y="10366"/>
                  </a:cubicBezTo>
                  <a:lnTo>
                    <a:pt x="3245" y="9673"/>
                  </a:lnTo>
                  <a:close/>
                  <a:moveTo>
                    <a:pt x="7026" y="3340"/>
                  </a:moveTo>
                  <a:cubicBezTo>
                    <a:pt x="9074" y="3340"/>
                    <a:pt x="10743" y="4978"/>
                    <a:pt x="10743" y="7089"/>
                  </a:cubicBezTo>
                  <a:cubicBezTo>
                    <a:pt x="10743" y="9137"/>
                    <a:pt x="9074" y="10775"/>
                    <a:pt x="7026" y="10775"/>
                  </a:cubicBezTo>
                  <a:cubicBezTo>
                    <a:pt x="5009" y="10775"/>
                    <a:pt x="3308" y="9137"/>
                    <a:pt x="3308" y="7089"/>
                  </a:cubicBezTo>
                  <a:cubicBezTo>
                    <a:pt x="3308" y="5041"/>
                    <a:pt x="4946" y="3340"/>
                    <a:pt x="7026" y="3340"/>
                  </a:cubicBezTo>
                  <a:close/>
                  <a:moveTo>
                    <a:pt x="10743" y="9673"/>
                  </a:moveTo>
                  <a:lnTo>
                    <a:pt x="10743" y="10397"/>
                  </a:lnTo>
                  <a:cubicBezTo>
                    <a:pt x="10743" y="10618"/>
                    <a:pt x="10586" y="10775"/>
                    <a:pt x="10334" y="10775"/>
                  </a:cubicBezTo>
                  <a:lnTo>
                    <a:pt x="9641" y="10775"/>
                  </a:lnTo>
                  <a:cubicBezTo>
                    <a:pt x="10082" y="10460"/>
                    <a:pt x="10428" y="10114"/>
                    <a:pt x="10743" y="9673"/>
                  </a:cubicBezTo>
                  <a:close/>
                  <a:moveTo>
                    <a:pt x="9578" y="11594"/>
                  </a:moveTo>
                  <a:lnTo>
                    <a:pt x="8443" y="13296"/>
                  </a:lnTo>
                  <a:lnTo>
                    <a:pt x="5577" y="13296"/>
                  </a:lnTo>
                  <a:lnTo>
                    <a:pt x="4474" y="11594"/>
                  </a:lnTo>
                  <a:close/>
                  <a:moveTo>
                    <a:pt x="5419" y="1"/>
                  </a:moveTo>
                  <a:cubicBezTo>
                    <a:pt x="5261" y="1"/>
                    <a:pt x="5167" y="64"/>
                    <a:pt x="5072" y="190"/>
                  </a:cubicBezTo>
                  <a:lnTo>
                    <a:pt x="3529" y="2553"/>
                  </a:lnTo>
                  <a:cubicBezTo>
                    <a:pt x="3025" y="2616"/>
                    <a:pt x="2678" y="3025"/>
                    <a:pt x="2552" y="3529"/>
                  </a:cubicBezTo>
                  <a:lnTo>
                    <a:pt x="189" y="5073"/>
                  </a:lnTo>
                  <a:cubicBezTo>
                    <a:pt x="63" y="5136"/>
                    <a:pt x="0" y="5262"/>
                    <a:pt x="0" y="5419"/>
                  </a:cubicBezTo>
                  <a:lnTo>
                    <a:pt x="0" y="8727"/>
                  </a:lnTo>
                  <a:cubicBezTo>
                    <a:pt x="0" y="8853"/>
                    <a:pt x="63" y="9011"/>
                    <a:pt x="189" y="9105"/>
                  </a:cubicBezTo>
                  <a:lnTo>
                    <a:pt x="2552" y="10618"/>
                  </a:lnTo>
                  <a:cubicBezTo>
                    <a:pt x="2647" y="11153"/>
                    <a:pt x="3025" y="11500"/>
                    <a:pt x="3529" y="11626"/>
                  </a:cubicBezTo>
                  <a:lnTo>
                    <a:pt x="5072" y="13989"/>
                  </a:lnTo>
                  <a:cubicBezTo>
                    <a:pt x="5167" y="14083"/>
                    <a:pt x="5261" y="14178"/>
                    <a:pt x="5419" y="14178"/>
                  </a:cubicBezTo>
                  <a:lnTo>
                    <a:pt x="8727" y="14178"/>
                  </a:lnTo>
                  <a:cubicBezTo>
                    <a:pt x="8885" y="14178"/>
                    <a:pt x="9011" y="14083"/>
                    <a:pt x="9105" y="13989"/>
                  </a:cubicBezTo>
                  <a:lnTo>
                    <a:pt x="10617" y="11626"/>
                  </a:lnTo>
                  <a:cubicBezTo>
                    <a:pt x="11153" y="11531"/>
                    <a:pt x="11499" y="11153"/>
                    <a:pt x="11626" y="10618"/>
                  </a:cubicBezTo>
                  <a:lnTo>
                    <a:pt x="13988" y="9105"/>
                  </a:lnTo>
                  <a:cubicBezTo>
                    <a:pt x="14083" y="9011"/>
                    <a:pt x="14177" y="8885"/>
                    <a:pt x="14177" y="8727"/>
                  </a:cubicBezTo>
                  <a:lnTo>
                    <a:pt x="14177" y="5419"/>
                  </a:lnTo>
                  <a:cubicBezTo>
                    <a:pt x="14177" y="5262"/>
                    <a:pt x="14083" y="5167"/>
                    <a:pt x="13988" y="5073"/>
                  </a:cubicBezTo>
                  <a:lnTo>
                    <a:pt x="11626" y="3529"/>
                  </a:lnTo>
                  <a:cubicBezTo>
                    <a:pt x="11531" y="3025"/>
                    <a:pt x="11153" y="2679"/>
                    <a:pt x="10617" y="2553"/>
                  </a:cubicBezTo>
                  <a:lnTo>
                    <a:pt x="9105" y="190"/>
                  </a:lnTo>
                  <a:cubicBezTo>
                    <a:pt x="9011" y="64"/>
                    <a:pt x="8885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44"/>
            <p:cNvSpPr/>
            <p:nvPr/>
          </p:nvSpPr>
          <p:spPr>
            <a:xfrm>
              <a:off x="-12096075" y="22002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99" y="851"/>
                  </a:moveTo>
                  <a:cubicBezTo>
                    <a:pt x="4064" y="851"/>
                    <a:pt x="5010" y="1796"/>
                    <a:pt x="5010" y="2930"/>
                  </a:cubicBezTo>
                  <a:cubicBezTo>
                    <a:pt x="5010" y="4064"/>
                    <a:pt x="4064" y="5010"/>
                    <a:pt x="2899" y="5010"/>
                  </a:cubicBezTo>
                  <a:cubicBezTo>
                    <a:pt x="1765" y="5010"/>
                    <a:pt x="819" y="4064"/>
                    <a:pt x="819" y="2930"/>
                  </a:cubicBezTo>
                  <a:cubicBezTo>
                    <a:pt x="819" y="1796"/>
                    <a:pt x="1765" y="851"/>
                    <a:pt x="2899" y="851"/>
                  </a:cubicBezTo>
                  <a:close/>
                  <a:moveTo>
                    <a:pt x="2899" y="0"/>
                  </a:moveTo>
                  <a:cubicBezTo>
                    <a:pt x="1292" y="0"/>
                    <a:pt x="0" y="1323"/>
                    <a:pt x="0" y="2930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4537" y="5797"/>
                    <a:pt x="5797" y="4505"/>
                    <a:pt x="5797" y="2930"/>
                  </a:cubicBezTo>
                  <a:cubicBezTo>
                    <a:pt x="5797" y="1323"/>
                    <a:pt x="4474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3" name="Google Shape;7853;p44"/>
          <p:cNvGrpSpPr/>
          <p:nvPr/>
        </p:nvGrpSpPr>
        <p:grpSpPr>
          <a:xfrm>
            <a:off x="3763489" y="2507658"/>
            <a:ext cx="340034" cy="341579"/>
            <a:chOff x="-12199250" y="2530225"/>
            <a:chExt cx="352075" cy="353675"/>
          </a:xfrm>
        </p:grpSpPr>
        <p:sp>
          <p:nvSpPr>
            <p:cNvPr id="7854" name="Google Shape;7854;p44"/>
            <p:cNvSpPr/>
            <p:nvPr/>
          </p:nvSpPr>
          <p:spPr>
            <a:xfrm>
              <a:off x="-12055900" y="253022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92" y="883"/>
                  </a:moveTo>
                  <a:cubicBezTo>
                    <a:pt x="1512" y="883"/>
                    <a:pt x="1733" y="1072"/>
                    <a:pt x="1733" y="1292"/>
                  </a:cubicBezTo>
                  <a:cubicBezTo>
                    <a:pt x="1701" y="1513"/>
                    <a:pt x="1544" y="1702"/>
                    <a:pt x="1292" y="1702"/>
                  </a:cubicBezTo>
                  <a:cubicBezTo>
                    <a:pt x="1071" y="1702"/>
                    <a:pt x="914" y="1513"/>
                    <a:pt x="914" y="1292"/>
                  </a:cubicBezTo>
                  <a:cubicBezTo>
                    <a:pt x="914" y="1072"/>
                    <a:pt x="1103" y="883"/>
                    <a:pt x="1292" y="883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923"/>
                    <a:pt x="567" y="2490"/>
                    <a:pt x="1260" y="2490"/>
                  </a:cubicBezTo>
                  <a:cubicBezTo>
                    <a:pt x="1985" y="2490"/>
                    <a:pt x="2520" y="1923"/>
                    <a:pt x="2520" y="1261"/>
                  </a:cubicBezTo>
                  <a:cubicBezTo>
                    <a:pt x="2520" y="599"/>
                    <a:pt x="1985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44"/>
            <p:cNvSpPr/>
            <p:nvPr/>
          </p:nvSpPr>
          <p:spPr>
            <a:xfrm>
              <a:off x="-12116550" y="2592450"/>
              <a:ext cx="185900" cy="291450"/>
            </a:xfrm>
            <a:custGeom>
              <a:avLst/>
              <a:gdLst/>
              <a:ahLst/>
              <a:cxnLst/>
              <a:rect l="l" t="t" r="r" b="b"/>
              <a:pathLst>
                <a:path w="7436" h="11658" extrusionOk="0">
                  <a:moveTo>
                    <a:pt x="5135" y="851"/>
                  </a:moveTo>
                  <a:cubicBezTo>
                    <a:pt x="5388" y="1324"/>
                    <a:pt x="5419" y="1891"/>
                    <a:pt x="5230" y="2395"/>
                  </a:cubicBezTo>
                  <a:lnTo>
                    <a:pt x="3938" y="1765"/>
                  </a:lnTo>
                  <a:cubicBezTo>
                    <a:pt x="3875" y="1749"/>
                    <a:pt x="3812" y="1741"/>
                    <a:pt x="3749" y="1741"/>
                  </a:cubicBezTo>
                  <a:cubicBezTo>
                    <a:pt x="3686" y="1741"/>
                    <a:pt x="3623" y="1749"/>
                    <a:pt x="3560" y="1765"/>
                  </a:cubicBezTo>
                  <a:lnTo>
                    <a:pt x="2269" y="2395"/>
                  </a:lnTo>
                  <a:cubicBezTo>
                    <a:pt x="2048" y="1891"/>
                    <a:pt x="2080" y="1324"/>
                    <a:pt x="2300" y="851"/>
                  </a:cubicBezTo>
                  <a:close/>
                  <a:moveTo>
                    <a:pt x="4159" y="2742"/>
                  </a:moveTo>
                  <a:lnTo>
                    <a:pt x="4946" y="3151"/>
                  </a:lnTo>
                  <a:lnTo>
                    <a:pt x="4253" y="7530"/>
                  </a:lnTo>
                  <a:lnTo>
                    <a:pt x="3308" y="7530"/>
                  </a:lnTo>
                  <a:lnTo>
                    <a:pt x="2552" y="3151"/>
                  </a:lnTo>
                  <a:lnTo>
                    <a:pt x="3340" y="2742"/>
                  </a:lnTo>
                  <a:lnTo>
                    <a:pt x="3340" y="4569"/>
                  </a:lnTo>
                  <a:cubicBezTo>
                    <a:pt x="3340" y="4789"/>
                    <a:pt x="3529" y="5010"/>
                    <a:pt x="3718" y="5010"/>
                  </a:cubicBezTo>
                  <a:cubicBezTo>
                    <a:pt x="3970" y="5010"/>
                    <a:pt x="4159" y="4789"/>
                    <a:pt x="4159" y="4569"/>
                  </a:cubicBezTo>
                  <a:lnTo>
                    <a:pt x="4159" y="2742"/>
                  </a:lnTo>
                  <a:close/>
                  <a:moveTo>
                    <a:pt x="5388" y="8318"/>
                  </a:moveTo>
                  <a:cubicBezTo>
                    <a:pt x="5608" y="8318"/>
                    <a:pt x="5766" y="8507"/>
                    <a:pt x="5766" y="8727"/>
                  </a:cubicBezTo>
                  <a:lnTo>
                    <a:pt x="5766" y="9169"/>
                  </a:lnTo>
                  <a:lnTo>
                    <a:pt x="1638" y="9169"/>
                  </a:lnTo>
                  <a:lnTo>
                    <a:pt x="1638" y="8727"/>
                  </a:lnTo>
                  <a:cubicBezTo>
                    <a:pt x="1638" y="8507"/>
                    <a:pt x="1827" y="8318"/>
                    <a:pt x="2080" y="8318"/>
                  </a:cubicBezTo>
                  <a:close/>
                  <a:moveTo>
                    <a:pt x="6207" y="9956"/>
                  </a:moveTo>
                  <a:cubicBezTo>
                    <a:pt x="6459" y="9956"/>
                    <a:pt x="6616" y="10145"/>
                    <a:pt x="6616" y="10397"/>
                  </a:cubicBezTo>
                  <a:lnTo>
                    <a:pt x="6616" y="10838"/>
                  </a:lnTo>
                  <a:lnTo>
                    <a:pt x="819" y="10838"/>
                  </a:lnTo>
                  <a:lnTo>
                    <a:pt x="819" y="10397"/>
                  </a:lnTo>
                  <a:cubicBezTo>
                    <a:pt x="819" y="10145"/>
                    <a:pt x="1008" y="9956"/>
                    <a:pt x="1260" y="9956"/>
                  </a:cubicBezTo>
                  <a:close/>
                  <a:moveTo>
                    <a:pt x="2080" y="1"/>
                  </a:moveTo>
                  <a:cubicBezTo>
                    <a:pt x="1922" y="1"/>
                    <a:pt x="1796" y="64"/>
                    <a:pt x="1733" y="190"/>
                  </a:cubicBezTo>
                  <a:cubicBezTo>
                    <a:pt x="1134" y="1040"/>
                    <a:pt x="1134" y="2143"/>
                    <a:pt x="1670" y="3057"/>
                  </a:cubicBezTo>
                  <a:lnTo>
                    <a:pt x="2426" y="7530"/>
                  </a:lnTo>
                  <a:lnTo>
                    <a:pt x="2080" y="7530"/>
                  </a:lnTo>
                  <a:cubicBezTo>
                    <a:pt x="1418" y="7530"/>
                    <a:pt x="819" y="8066"/>
                    <a:pt x="819" y="8759"/>
                  </a:cubicBezTo>
                  <a:lnTo>
                    <a:pt x="819" y="9232"/>
                  </a:lnTo>
                  <a:cubicBezTo>
                    <a:pt x="347" y="9389"/>
                    <a:pt x="0" y="9862"/>
                    <a:pt x="0" y="10429"/>
                  </a:cubicBezTo>
                  <a:lnTo>
                    <a:pt x="0" y="11248"/>
                  </a:lnTo>
                  <a:cubicBezTo>
                    <a:pt x="0" y="11500"/>
                    <a:pt x="189" y="11657"/>
                    <a:pt x="378" y="11657"/>
                  </a:cubicBezTo>
                  <a:lnTo>
                    <a:pt x="6994" y="11657"/>
                  </a:lnTo>
                  <a:cubicBezTo>
                    <a:pt x="7246" y="11657"/>
                    <a:pt x="7435" y="11437"/>
                    <a:pt x="7435" y="11248"/>
                  </a:cubicBezTo>
                  <a:lnTo>
                    <a:pt x="7435" y="10429"/>
                  </a:lnTo>
                  <a:cubicBezTo>
                    <a:pt x="7435" y="9862"/>
                    <a:pt x="7089" y="9452"/>
                    <a:pt x="6616" y="9232"/>
                  </a:cubicBezTo>
                  <a:lnTo>
                    <a:pt x="6616" y="8759"/>
                  </a:lnTo>
                  <a:cubicBezTo>
                    <a:pt x="6616" y="8066"/>
                    <a:pt x="6049" y="7530"/>
                    <a:pt x="5388" y="7530"/>
                  </a:cubicBezTo>
                  <a:lnTo>
                    <a:pt x="5041" y="7530"/>
                  </a:lnTo>
                  <a:lnTo>
                    <a:pt x="5766" y="3057"/>
                  </a:lnTo>
                  <a:cubicBezTo>
                    <a:pt x="6333" y="2206"/>
                    <a:pt x="6301" y="1072"/>
                    <a:pt x="5734" y="190"/>
                  </a:cubicBezTo>
                  <a:cubicBezTo>
                    <a:pt x="5671" y="64"/>
                    <a:pt x="5545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44"/>
            <p:cNvSpPr/>
            <p:nvPr/>
          </p:nvSpPr>
          <p:spPr>
            <a:xfrm>
              <a:off x="-11950375" y="2633400"/>
              <a:ext cx="103200" cy="102425"/>
            </a:xfrm>
            <a:custGeom>
              <a:avLst/>
              <a:gdLst/>
              <a:ahLst/>
              <a:cxnLst/>
              <a:rect l="l" t="t" r="r" b="b"/>
              <a:pathLst>
                <a:path w="4128" h="4097" extrusionOk="0">
                  <a:moveTo>
                    <a:pt x="2017" y="1324"/>
                  </a:moveTo>
                  <a:lnTo>
                    <a:pt x="2206" y="1671"/>
                  </a:lnTo>
                  <a:cubicBezTo>
                    <a:pt x="2238" y="1734"/>
                    <a:pt x="2332" y="1828"/>
                    <a:pt x="2395" y="1860"/>
                  </a:cubicBezTo>
                  <a:lnTo>
                    <a:pt x="2742" y="2049"/>
                  </a:lnTo>
                  <a:lnTo>
                    <a:pt x="2395" y="2269"/>
                  </a:lnTo>
                  <a:cubicBezTo>
                    <a:pt x="2332" y="2301"/>
                    <a:pt x="2238" y="2364"/>
                    <a:pt x="2206" y="2458"/>
                  </a:cubicBezTo>
                  <a:lnTo>
                    <a:pt x="2017" y="2805"/>
                  </a:lnTo>
                  <a:lnTo>
                    <a:pt x="1797" y="2458"/>
                  </a:lnTo>
                  <a:cubicBezTo>
                    <a:pt x="1765" y="2364"/>
                    <a:pt x="1702" y="2301"/>
                    <a:pt x="1607" y="2269"/>
                  </a:cubicBezTo>
                  <a:lnTo>
                    <a:pt x="1261" y="2049"/>
                  </a:lnTo>
                  <a:lnTo>
                    <a:pt x="1607" y="1860"/>
                  </a:lnTo>
                  <a:cubicBezTo>
                    <a:pt x="1702" y="1828"/>
                    <a:pt x="1765" y="1734"/>
                    <a:pt x="1797" y="1671"/>
                  </a:cubicBezTo>
                  <a:lnTo>
                    <a:pt x="2017" y="1324"/>
                  </a:lnTo>
                  <a:close/>
                  <a:moveTo>
                    <a:pt x="2049" y="1"/>
                  </a:moveTo>
                  <a:cubicBezTo>
                    <a:pt x="1891" y="1"/>
                    <a:pt x="1734" y="95"/>
                    <a:pt x="1702" y="253"/>
                  </a:cubicBezTo>
                  <a:lnTo>
                    <a:pt x="1229" y="1230"/>
                  </a:lnTo>
                  <a:lnTo>
                    <a:pt x="221" y="1702"/>
                  </a:lnTo>
                  <a:cubicBezTo>
                    <a:pt x="64" y="1797"/>
                    <a:pt x="1" y="1891"/>
                    <a:pt x="1" y="2049"/>
                  </a:cubicBezTo>
                  <a:cubicBezTo>
                    <a:pt x="1" y="2206"/>
                    <a:pt x="64" y="2364"/>
                    <a:pt x="221" y="2427"/>
                  </a:cubicBezTo>
                  <a:lnTo>
                    <a:pt x="1229" y="2899"/>
                  </a:lnTo>
                  <a:lnTo>
                    <a:pt x="1702" y="3876"/>
                  </a:lnTo>
                  <a:cubicBezTo>
                    <a:pt x="1765" y="4034"/>
                    <a:pt x="1891" y="4097"/>
                    <a:pt x="2049" y="4097"/>
                  </a:cubicBezTo>
                  <a:cubicBezTo>
                    <a:pt x="2206" y="4097"/>
                    <a:pt x="2364" y="4034"/>
                    <a:pt x="2395" y="3876"/>
                  </a:cubicBezTo>
                  <a:lnTo>
                    <a:pt x="2868" y="2899"/>
                  </a:lnTo>
                  <a:lnTo>
                    <a:pt x="3907" y="2427"/>
                  </a:lnTo>
                  <a:cubicBezTo>
                    <a:pt x="4065" y="2332"/>
                    <a:pt x="4128" y="2206"/>
                    <a:pt x="4128" y="2049"/>
                  </a:cubicBezTo>
                  <a:cubicBezTo>
                    <a:pt x="4128" y="1891"/>
                    <a:pt x="4065" y="1734"/>
                    <a:pt x="3907" y="1702"/>
                  </a:cubicBezTo>
                  <a:lnTo>
                    <a:pt x="2868" y="1230"/>
                  </a:lnTo>
                  <a:lnTo>
                    <a:pt x="2395" y="253"/>
                  </a:lnTo>
                  <a:cubicBezTo>
                    <a:pt x="2332" y="95"/>
                    <a:pt x="2206" y="1"/>
                    <a:pt x="2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44"/>
            <p:cNvSpPr/>
            <p:nvPr/>
          </p:nvSpPr>
          <p:spPr>
            <a:xfrm>
              <a:off x="-12199250" y="2633400"/>
              <a:ext cx="103200" cy="102425"/>
            </a:xfrm>
            <a:custGeom>
              <a:avLst/>
              <a:gdLst/>
              <a:ahLst/>
              <a:cxnLst/>
              <a:rect l="l" t="t" r="r" b="b"/>
              <a:pathLst>
                <a:path w="4128" h="4097" extrusionOk="0">
                  <a:moveTo>
                    <a:pt x="2048" y="1324"/>
                  </a:moveTo>
                  <a:lnTo>
                    <a:pt x="2237" y="1671"/>
                  </a:lnTo>
                  <a:cubicBezTo>
                    <a:pt x="2269" y="1734"/>
                    <a:pt x="2363" y="1828"/>
                    <a:pt x="2426" y="1860"/>
                  </a:cubicBezTo>
                  <a:lnTo>
                    <a:pt x="2804" y="2049"/>
                  </a:lnTo>
                  <a:lnTo>
                    <a:pt x="2426" y="2269"/>
                  </a:lnTo>
                  <a:cubicBezTo>
                    <a:pt x="2363" y="2301"/>
                    <a:pt x="2269" y="2364"/>
                    <a:pt x="2237" y="2458"/>
                  </a:cubicBezTo>
                  <a:lnTo>
                    <a:pt x="2048" y="2805"/>
                  </a:lnTo>
                  <a:lnTo>
                    <a:pt x="1859" y="2458"/>
                  </a:lnTo>
                  <a:cubicBezTo>
                    <a:pt x="1796" y="2364"/>
                    <a:pt x="1733" y="2301"/>
                    <a:pt x="1638" y="2269"/>
                  </a:cubicBezTo>
                  <a:lnTo>
                    <a:pt x="1292" y="2049"/>
                  </a:lnTo>
                  <a:lnTo>
                    <a:pt x="1638" y="1860"/>
                  </a:lnTo>
                  <a:cubicBezTo>
                    <a:pt x="1733" y="1828"/>
                    <a:pt x="1796" y="1734"/>
                    <a:pt x="1859" y="1671"/>
                  </a:cubicBezTo>
                  <a:lnTo>
                    <a:pt x="2048" y="1324"/>
                  </a:lnTo>
                  <a:close/>
                  <a:moveTo>
                    <a:pt x="2079" y="1"/>
                  </a:moveTo>
                  <a:cubicBezTo>
                    <a:pt x="1922" y="1"/>
                    <a:pt x="1764" y="95"/>
                    <a:pt x="1733" y="253"/>
                  </a:cubicBezTo>
                  <a:lnTo>
                    <a:pt x="1260" y="1230"/>
                  </a:lnTo>
                  <a:lnTo>
                    <a:pt x="221" y="1702"/>
                  </a:lnTo>
                  <a:cubicBezTo>
                    <a:pt x="63" y="1797"/>
                    <a:pt x="0" y="1891"/>
                    <a:pt x="0" y="2049"/>
                  </a:cubicBezTo>
                  <a:cubicBezTo>
                    <a:pt x="0" y="2206"/>
                    <a:pt x="63" y="2364"/>
                    <a:pt x="221" y="2427"/>
                  </a:cubicBezTo>
                  <a:lnTo>
                    <a:pt x="1260" y="2899"/>
                  </a:lnTo>
                  <a:lnTo>
                    <a:pt x="1733" y="3876"/>
                  </a:lnTo>
                  <a:cubicBezTo>
                    <a:pt x="1796" y="4034"/>
                    <a:pt x="1922" y="4097"/>
                    <a:pt x="2079" y="4097"/>
                  </a:cubicBezTo>
                  <a:cubicBezTo>
                    <a:pt x="2237" y="4097"/>
                    <a:pt x="2395" y="4034"/>
                    <a:pt x="2426" y="3876"/>
                  </a:cubicBezTo>
                  <a:lnTo>
                    <a:pt x="2899" y="2899"/>
                  </a:lnTo>
                  <a:lnTo>
                    <a:pt x="3907" y="2427"/>
                  </a:lnTo>
                  <a:cubicBezTo>
                    <a:pt x="4033" y="2364"/>
                    <a:pt x="4127" y="2206"/>
                    <a:pt x="4127" y="2049"/>
                  </a:cubicBezTo>
                  <a:cubicBezTo>
                    <a:pt x="4127" y="1891"/>
                    <a:pt x="4033" y="1734"/>
                    <a:pt x="3907" y="1702"/>
                  </a:cubicBezTo>
                  <a:lnTo>
                    <a:pt x="2899" y="1230"/>
                  </a:lnTo>
                  <a:lnTo>
                    <a:pt x="2426" y="253"/>
                  </a:lnTo>
                  <a:cubicBezTo>
                    <a:pt x="2363" y="95"/>
                    <a:pt x="2237" y="1"/>
                    <a:pt x="20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58" name="Google Shape;7858;p44"/>
          <p:cNvSpPr/>
          <p:nvPr/>
        </p:nvSpPr>
        <p:spPr>
          <a:xfrm>
            <a:off x="5042839" y="1669563"/>
            <a:ext cx="341579" cy="341772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9" name="Google Shape;7859;p44"/>
          <p:cNvGrpSpPr/>
          <p:nvPr/>
        </p:nvGrpSpPr>
        <p:grpSpPr>
          <a:xfrm>
            <a:off x="5042451" y="2078613"/>
            <a:ext cx="342328" cy="339310"/>
            <a:chOff x="-10462550" y="2057650"/>
            <a:chExt cx="354450" cy="351325"/>
          </a:xfrm>
        </p:grpSpPr>
        <p:sp>
          <p:nvSpPr>
            <p:cNvPr id="7860" name="Google Shape;7860;p44"/>
            <p:cNvSpPr/>
            <p:nvPr/>
          </p:nvSpPr>
          <p:spPr>
            <a:xfrm>
              <a:off x="-10462550" y="2057650"/>
              <a:ext cx="354450" cy="351325"/>
            </a:xfrm>
            <a:custGeom>
              <a:avLst/>
              <a:gdLst/>
              <a:ahLst/>
              <a:cxnLst/>
              <a:rect l="l" t="t" r="r" b="b"/>
              <a:pathLst>
                <a:path w="14178" h="14053" extrusionOk="0">
                  <a:moveTo>
                    <a:pt x="7121" y="788"/>
                  </a:moveTo>
                  <a:cubicBezTo>
                    <a:pt x="7341" y="788"/>
                    <a:pt x="7499" y="978"/>
                    <a:pt x="7499" y="1198"/>
                  </a:cubicBezTo>
                  <a:cubicBezTo>
                    <a:pt x="7499" y="1419"/>
                    <a:pt x="7310" y="1608"/>
                    <a:pt x="7121" y="1608"/>
                  </a:cubicBezTo>
                  <a:cubicBezTo>
                    <a:pt x="6932" y="1608"/>
                    <a:pt x="6680" y="1419"/>
                    <a:pt x="6680" y="1198"/>
                  </a:cubicBezTo>
                  <a:cubicBezTo>
                    <a:pt x="6711" y="946"/>
                    <a:pt x="6869" y="788"/>
                    <a:pt x="7121" y="788"/>
                  </a:cubicBezTo>
                  <a:close/>
                  <a:moveTo>
                    <a:pt x="7467" y="2364"/>
                  </a:moveTo>
                  <a:lnTo>
                    <a:pt x="8790" y="4065"/>
                  </a:lnTo>
                  <a:lnTo>
                    <a:pt x="5451" y="4065"/>
                  </a:lnTo>
                  <a:lnTo>
                    <a:pt x="6774" y="2364"/>
                  </a:lnTo>
                  <a:cubicBezTo>
                    <a:pt x="6869" y="2395"/>
                    <a:pt x="6995" y="2395"/>
                    <a:pt x="7121" y="2395"/>
                  </a:cubicBezTo>
                  <a:cubicBezTo>
                    <a:pt x="7247" y="2395"/>
                    <a:pt x="7341" y="2364"/>
                    <a:pt x="7467" y="2364"/>
                  </a:cubicBezTo>
                  <a:close/>
                  <a:moveTo>
                    <a:pt x="12508" y="4065"/>
                  </a:moveTo>
                  <a:cubicBezTo>
                    <a:pt x="12981" y="4065"/>
                    <a:pt x="13327" y="4412"/>
                    <a:pt x="13327" y="4884"/>
                  </a:cubicBezTo>
                  <a:cubicBezTo>
                    <a:pt x="13327" y="5231"/>
                    <a:pt x="13107" y="5546"/>
                    <a:pt x="12792" y="5672"/>
                  </a:cubicBezTo>
                  <a:cubicBezTo>
                    <a:pt x="12634" y="5703"/>
                    <a:pt x="12508" y="5861"/>
                    <a:pt x="12508" y="6081"/>
                  </a:cubicBezTo>
                  <a:lnTo>
                    <a:pt x="12508" y="11217"/>
                  </a:lnTo>
                  <a:cubicBezTo>
                    <a:pt x="12508" y="11437"/>
                    <a:pt x="12634" y="11563"/>
                    <a:pt x="12792" y="11626"/>
                  </a:cubicBezTo>
                  <a:cubicBezTo>
                    <a:pt x="13107" y="11752"/>
                    <a:pt x="13327" y="12067"/>
                    <a:pt x="13327" y="12414"/>
                  </a:cubicBezTo>
                  <a:cubicBezTo>
                    <a:pt x="13327" y="12886"/>
                    <a:pt x="12981" y="13233"/>
                    <a:pt x="12508" y="13233"/>
                  </a:cubicBezTo>
                  <a:cubicBezTo>
                    <a:pt x="12162" y="13233"/>
                    <a:pt x="11846" y="13012"/>
                    <a:pt x="11720" y="12697"/>
                  </a:cubicBezTo>
                  <a:cubicBezTo>
                    <a:pt x="11689" y="12540"/>
                    <a:pt x="11531" y="12414"/>
                    <a:pt x="11342" y="12414"/>
                  </a:cubicBezTo>
                  <a:lnTo>
                    <a:pt x="2868" y="12414"/>
                  </a:lnTo>
                  <a:cubicBezTo>
                    <a:pt x="2710" y="12414"/>
                    <a:pt x="2553" y="12540"/>
                    <a:pt x="2490" y="12697"/>
                  </a:cubicBezTo>
                  <a:cubicBezTo>
                    <a:pt x="2363" y="13012"/>
                    <a:pt x="2048" y="13233"/>
                    <a:pt x="1702" y="13233"/>
                  </a:cubicBezTo>
                  <a:cubicBezTo>
                    <a:pt x="1198" y="13233"/>
                    <a:pt x="851" y="12886"/>
                    <a:pt x="851" y="12414"/>
                  </a:cubicBezTo>
                  <a:cubicBezTo>
                    <a:pt x="851" y="12067"/>
                    <a:pt x="1103" y="11752"/>
                    <a:pt x="1418" y="11626"/>
                  </a:cubicBezTo>
                  <a:cubicBezTo>
                    <a:pt x="1576" y="11595"/>
                    <a:pt x="1702" y="11437"/>
                    <a:pt x="1702" y="11217"/>
                  </a:cubicBezTo>
                  <a:lnTo>
                    <a:pt x="1702" y="6081"/>
                  </a:lnTo>
                  <a:cubicBezTo>
                    <a:pt x="1702" y="5924"/>
                    <a:pt x="1576" y="5766"/>
                    <a:pt x="1418" y="5672"/>
                  </a:cubicBezTo>
                  <a:cubicBezTo>
                    <a:pt x="1103" y="5546"/>
                    <a:pt x="851" y="5231"/>
                    <a:pt x="851" y="4884"/>
                  </a:cubicBezTo>
                  <a:cubicBezTo>
                    <a:pt x="851" y="4412"/>
                    <a:pt x="1229" y="4065"/>
                    <a:pt x="1702" y="4065"/>
                  </a:cubicBezTo>
                  <a:cubicBezTo>
                    <a:pt x="2048" y="4065"/>
                    <a:pt x="2363" y="4286"/>
                    <a:pt x="2490" y="4601"/>
                  </a:cubicBezTo>
                  <a:cubicBezTo>
                    <a:pt x="2521" y="4758"/>
                    <a:pt x="2679" y="4884"/>
                    <a:pt x="2868" y="4884"/>
                  </a:cubicBezTo>
                  <a:lnTo>
                    <a:pt x="11342" y="4884"/>
                  </a:lnTo>
                  <a:cubicBezTo>
                    <a:pt x="11500" y="4884"/>
                    <a:pt x="11657" y="4758"/>
                    <a:pt x="11720" y="4601"/>
                  </a:cubicBezTo>
                  <a:cubicBezTo>
                    <a:pt x="11846" y="4286"/>
                    <a:pt x="12162" y="4065"/>
                    <a:pt x="12508" y="4065"/>
                  </a:cubicBezTo>
                  <a:close/>
                  <a:moveTo>
                    <a:pt x="7089" y="1"/>
                  </a:moveTo>
                  <a:cubicBezTo>
                    <a:pt x="6365" y="1"/>
                    <a:pt x="5829" y="568"/>
                    <a:pt x="5829" y="1230"/>
                  </a:cubicBezTo>
                  <a:cubicBezTo>
                    <a:pt x="5829" y="1450"/>
                    <a:pt x="5892" y="1702"/>
                    <a:pt x="6018" y="1891"/>
                  </a:cubicBezTo>
                  <a:lnTo>
                    <a:pt x="4348" y="4097"/>
                  </a:lnTo>
                  <a:lnTo>
                    <a:pt x="3057" y="4097"/>
                  </a:lnTo>
                  <a:cubicBezTo>
                    <a:pt x="2773" y="3592"/>
                    <a:pt x="2237" y="3277"/>
                    <a:pt x="1639" y="3277"/>
                  </a:cubicBezTo>
                  <a:cubicBezTo>
                    <a:pt x="725" y="3277"/>
                    <a:pt x="1" y="4033"/>
                    <a:pt x="1" y="4916"/>
                  </a:cubicBezTo>
                  <a:cubicBezTo>
                    <a:pt x="1" y="5514"/>
                    <a:pt x="316" y="6081"/>
                    <a:pt x="820" y="6333"/>
                  </a:cubicBezTo>
                  <a:lnTo>
                    <a:pt x="820" y="10996"/>
                  </a:lnTo>
                  <a:cubicBezTo>
                    <a:pt x="316" y="11280"/>
                    <a:pt x="1" y="11815"/>
                    <a:pt x="1" y="12414"/>
                  </a:cubicBezTo>
                  <a:cubicBezTo>
                    <a:pt x="1" y="13327"/>
                    <a:pt x="725" y="14052"/>
                    <a:pt x="1639" y="14052"/>
                  </a:cubicBezTo>
                  <a:cubicBezTo>
                    <a:pt x="2237" y="14052"/>
                    <a:pt x="2773" y="13737"/>
                    <a:pt x="3057" y="13233"/>
                  </a:cubicBezTo>
                  <a:lnTo>
                    <a:pt x="11027" y="13233"/>
                  </a:lnTo>
                  <a:cubicBezTo>
                    <a:pt x="11279" y="13737"/>
                    <a:pt x="11846" y="14052"/>
                    <a:pt x="12445" y="14052"/>
                  </a:cubicBezTo>
                  <a:cubicBezTo>
                    <a:pt x="13327" y="14052"/>
                    <a:pt x="14083" y="13327"/>
                    <a:pt x="14083" y="12414"/>
                  </a:cubicBezTo>
                  <a:cubicBezTo>
                    <a:pt x="14083" y="11815"/>
                    <a:pt x="13768" y="11280"/>
                    <a:pt x="13264" y="10996"/>
                  </a:cubicBezTo>
                  <a:lnTo>
                    <a:pt x="13264" y="6333"/>
                  </a:lnTo>
                  <a:cubicBezTo>
                    <a:pt x="13863" y="6050"/>
                    <a:pt x="14178" y="5514"/>
                    <a:pt x="14178" y="4916"/>
                  </a:cubicBezTo>
                  <a:cubicBezTo>
                    <a:pt x="14178" y="4033"/>
                    <a:pt x="13422" y="3277"/>
                    <a:pt x="12508" y="3277"/>
                  </a:cubicBezTo>
                  <a:cubicBezTo>
                    <a:pt x="11909" y="3277"/>
                    <a:pt x="11374" y="3592"/>
                    <a:pt x="11090" y="4097"/>
                  </a:cubicBezTo>
                  <a:lnTo>
                    <a:pt x="9799" y="4097"/>
                  </a:lnTo>
                  <a:lnTo>
                    <a:pt x="8129" y="1891"/>
                  </a:lnTo>
                  <a:cubicBezTo>
                    <a:pt x="8255" y="1702"/>
                    <a:pt x="8349" y="1450"/>
                    <a:pt x="8349" y="1230"/>
                  </a:cubicBezTo>
                  <a:cubicBezTo>
                    <a:pt x="8349" y="568"/>
                    <a:pt x="7782" y="1"/>
                    <a:pt x="70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44"/>
            <p:cNvSpPr/>
            <p:nvPr/>
          </p:nvSpPr>
          <p:spPr>
            <a:xfrm>
              <a:off x="-10397950" y="2201800"/>
              <a:ext cx="228425" cy="146525"/>
            </a:xfrm>
            <a:custGeom>
              <a:avLst/>
              <a:gdLst/>
              <a:ahLst/>
              <a:cxnLst/>
              <a:rect l="l" t="t" r="r" b="b"/>
              <a:pathLst>
                <a:path w="9137" h="5861" extrusionOk="0">
                  <a:moveTo>
                    <a:pt x="8286" y="819"/>
                  </a:moveTo>
                  <a:lnTo>
                    <a:pt x="8286" y="4978"/>
                  </a:lnTo>
                  <a:lnTo>
                    <a:pt x="788" y="4978"/>
                  </a:ln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5419"/>
                  </a:lnTo>
                  <a:cubicBezTo>
                    <a:pt x="0" y="5640"/>
                    <a:pt x="189" y="5860"/>
                    <a:pt x="410" y="5860"/>
                  </a:cubicBezTo>
                  <a:lnTo>
                    <a:pt x="8695" y="5860"/>
                  </a:lnTo>
                  <a:cubicBezTo>
                    <a:pt x="8947" y="5860"/>
                    <a:pt x="9136" y="5640"/>
                    <a:pt x="9136" y="5419"/>
                  </a:cubicBezTo>
                  <a:lnTo>
                    <a:pt x="9136" y="410"/>
                  </a:lnTo>
                  <a:cubicBezTo>
                    <a:pt x="9105" y="158"/>
                    <a:pt x="8947" y="0"/>
                    <a:pt x="8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2" name="Google Shape;7862;p44"/>
          <p:cNvSpPr/>
          <p:nvPr/>
        </p:nvSpPr>
        <p:spPr>
          <a:xfrm>
            <a:off x="5484357" y="2507662"/>
            <a:ext cx="313426" cy="341579"/>
          </a:xfrm>
          <a:custGeom>
            <a:avLst/>
            <a:gdLst/>
            <a:ahLst/>
            <a:cxnLst/>
            <a:rect l="l" t="t" r="r" b="b"/>
            <a:pathLst>
              <a:path w="12981" h="14147" extrusionOk="0">
                <a:moveTo>
                  <a:pt x="10712" y="820"/>
                </a:moveTo>
                <a:cubicBezTo>
                  <a:pt x="11279" y="820"/>
                  <a:pt x="11752" y="1166"/>
                  <a:pt x="11909" y="1733"/>
                </a:cubicBezTo>
                <a:cubicBezTo>
                  <a:pt x="12067" y="2615"/>
                  <a:pt x="11531" y="3655"/>
                  <a:pt x="10680" y="3655"/>
                </a:cubicBezTo>
                <a:cubicBezTo>
                  <a:pt x="9924" y="3655"/>
                  <a:pt x="9420" y="2867"/>
                  <a:pt x="9798" y="2521"/>
                </a:cubicBezTo>
                <a:cubicBezTo>
                  <a:pt x="9865" y="2476"/>
                  <a:pt x="9963" y="2432"/>
                  <a:pt x="10071" y="2432"/>
                </a:cubicBezTo>
                <a:cubicBezTo>
                  <a:pt x="10116" y="2432"/>
                  <a:pt x="10162" y="2439"/>
                  <a:pt x="10208" y="2458"/>
                </a:cubicBezTo>
                <a:cubicBezTo>
                  <a:pt x="10271" y="2489"/>
                  <a:pt x="10302" y="2521"/>
                  <a:pt x="10365" y="2615"/>
                </a:cubicBezTo>
                <a:cubicBezTo>
                  <a:pt x="10394" y="2813"/>
                  <a:pt x="10600" y="2935"/>
                  <a:pt x="10801" y="2935"/>
                </a:cubicBezTo>
                <a:cubicBezTo>
                  <a:pt x="10824" y="2935"/>
                  <a:pt x="10847" y="2934"/>
                  <a:pt x="10869" y="2930"/>
                </a:cubicBezTo>
                <a:cubicBezTo>
                  <a:pt x="11090" y="2867"/>
                  <a:pt x="11216" y="2647"/>
                  <a:pt x="11184" y="2395"/>
                </a:cubicBezTo>
                <a:cubicBezTo>
                  <a:pt x="11090" y="2048"/>
                  <a:pt x="10838" y="1733"/>
                  <a:pt x="10491" y="1670"/>
                </a:cubicBezTo>
                <a:cubicBezTo>
                  <a:pt x="10382" y="1637"/>
                  <a:pt x="10265" y="1621"/>
                  <a:pt x="10148" y="1621"/>
                </a:cubicBezTo>
                <a:cubicBezTo>
                  <a:pt x="9828" y="1621"/>
                  <a:pt x="9502" y="1738"/>
                  <a:pt x="9294" y="1922"/>
                </a:cubicBezTo>
                <a:lnTo>
                  <a:pt x="9168" y="2048"/>
                </a:lnTo>
                <a:lnTo>
                  <a:pt x="3907" y="2048"/>
                </a:lnTo>
                <a:lnTo>
                  <a:pt x="3781" y="1922"/>
                </a:lnTo>
                <a:cubicBezTo>
                  <a:pt x="3556" y="1723"/>
                  <a:pt x="3242" y="1617"/>
                  <a:pt x="2934" y="1617"/>
                </a:cubicBezTo>
                <a:cubicBezTo>
                  <a:pt x="2463" y="1617"/>
                  <a:pt x="2005" y="1862"/>
                  <a:pt x="1891" y="2395"/>
                </a:cubicBezTo>
                <a:cubicBezTo>
                  <a:pt x="1859" y="2647"/>
                  <a:pt x="1985" y="2836"/>
                  <a:pt x="2206" y="2930"/>
                </a:cubicBezTo>
                <a:cubicBezTo>
                  <a:pt x="2228" y="2934"/>
                  <a:pt x="2250" y="2935"/>
                  <a:pt x="2272" y="2935"/>
                </a:cubicBezTo>
                <a:cubicBezTo>
                  <a:pt x="2469" y="2935"/>
                  <a:pt x="2653" y="2810"/>
                  <a:pt x="2710" y="2584"/>
                </a:cubicBezTo>
                <a:cubicBezTo>
                  <a:pt x="2741" y="2521"/>
                  <a:pt x="2804" y="2489"/>
                  <a:pt x="2867" y="2426"/>
                </a:cubicBezTo>
                <a:cubicBezTo>
                  <a:pt x="2899" y="2419"/>
                  <a:pt x="2934" y="2415"/>
                  <a:pt x="2971" y="2415"/>
                </a:cubicBezTo>
                <a:cubicBezTo>
                  <a:pt x="3082" y="2415"/>
                  <a:pt x="3206" y="2450"/>
                  <a:pt x="3277" y="2521"/>
                </a:cubicBezTo>
                <a:cubicBezTo>
                  <a:pt x="3623" y="2867"/>
                  <a:pt x="3119" y="3655"/>
                  <a:pt x="2395" y="3655"/>
                </a:cubicBezTo>
                <a:cubicBezTo>
                  <a:pt x="1544" y="3655"/>
                  <a:pt x="1040" y="2584"/>
                  <a:pt x="1292" y="1733"/>
                </a:cubicBezTo>
                <a:cubicBezTo>
                  <a:pt x="1512" y="1135"/>
                  <a:pt x="1922" y="820"/>
                  <a:pt x="2489" y="820"/>
                </a:cubicBezTo>
                <a:close/>
                <a:moveTo>
                  <a:pt x="8822" y="2867"/>
                </a:moveTo>
                <a:cubicBezTo>
                  <a:pt x="8822" y="3183"/>
                  <a:pt x="8948" y="3466"/>
                  <a:pt x="9137" y="3718"/>
                </a:cubicBezTo>
                <a:lnTo>
                  <a:pt x="3749" y="3718"/>
                </a:lnTo>
                <a:cubicBezTo>
                  <a:pt x="3938" y="3466"/>
                  <a:pt x="4064" y="3183"/>
                  <a:pt x="4064" y="2867"/>
                </a:cubicBezTo>
                <a:close/>
                <a:moveTo>
                  <a:pt x="10176" y="4537"/>
                </a:moveTo>
                <a:lnTo>
                  <a:pt x="10176" y="4978"/>
                </a:lnTo>
                <a:lnTo>
                  <a:pt x="10208" y="4978"/>
                </a:lnTo>
                <a:cubicBezTo>
                  <a:pt x="10208" y="5199"/>
                  <a:pt x="9987" y="5388"/>
                  <a:pt x="9767" y="5388"/>
                </a:cubicBezTo>
                <a:lnTo>
                  <a:pt x="3151" y="5388"/>
                </a:lnTo>
                <a:cubicBezTo>
                  <a:pt x="2930" y="5388"/>
                  <a:pt x="2710" y="5199"/>
                  <a:pt x="2710" y="4978"/>
                </a:cubicBezTo>
                <a:lnTo>
                  <a:pt x="2710" y="4537"/>
                </a:lnTo>
                <a:close/>
                <a:moveTo>
                  <a:pt x="9357" y="6175"/>
                </a:moveTo>
                <a:lnTo>
                  <a:pt x="9357" y="11626"/>
                </a:lnTo>
                <a:lnTo>
                  <a:pt x="8538" y="11626"/>
                </a:lnTo>
                <a:lnTo>
                  <a:pt x="8538" y="7436"/>
                </a:lnTo>
                <a:cubicBezTo>
                  <a:pt x="8538" y="7215"/>
                  <a:pt x="8349" y="7026"/>
                  <a:pt x="8128" y="7026"/>
                </a:cubicBezTo>
                <a:cubicBezTo>
                  <a:pt x="7876" y="7026"/>
                  <a:pt x="7687" y="7215"/>
                  <a:pt x="7687" y="7436"/>
                </a:cubicBezTo>
                <a:lnTo>
                  <a:pt x="7687" y="11626"/>
                </a:lnTo>
                <a:lnTo>
                  <a:pt x="6868" y="11626"/>
                </a:lnTo>
                <a:lnTo>
                  <a:pt x="6868" y="7436"/>
                </a:lnTo>
                <a:cubicBezTo>
                  <a:pt x="6868" y="7215"/>
                  <a:pt x="6648" y="7026"/>
                  <a:pt x="6459" y="7026"/>
                </a:cubicBezTo>
                <a:cubicBezTo>
                  <a:pt x="6238" y="7026"/>
                  <a:pt x="6018" y="7215"/>
                  <a:pt x="6018" y="7436"/>
                </a:cubicBezTo>
                <a:lnTo>
                  <a:pt x="6018" y="11626"/>
                </a:lnTo>
                <a:lnTo>
                  <a:pt x="5199" y="11626"/>
                </a:lnTo>
                <a:lnTo>
                  <a:pt x="5199" y="7436"/>
                </a:lnTo>
                <a:cubicBezTo>
                  <a:pt x="5199" y="7215"/>
                  <a:pt x="5010" y="7026"/>
                  <a:pt x="4757" y="7026"/>
                </a:cubicBezTo>
                <a:cubicBezTo>
                  <a:pt x="4537" y="7026"/>
                  <a:pt x="4379" y="7215"/>
                  <a:pt x="4379" y="7436"/>
                </a:cubicBezTo>
                <a:lnTo>
                  <a:pt x="4379" y="11626"/>
                </a:lnTo>
                <a:lnTo>
                  <a:pt x="3560" y="11626"/>
                </a:lnTo>
                <a:lnTo>
                  <a:pt x="3560" y="6175"/>
                </a:lnTo>
                <a:close/>
                <a:moveTo>
                  <a:pt x="9798" y="12413"/>
                </a:moveTo>
                <a:cubicBezTo>
                  <a:pt x="10050" y="12413"/>
                  <a:pt x="10239" y="12602"/>
                  <a:pt x="10239" y="12854"/>
                </a:cubicBezTo>
                <a:lnTo>
                  <a:pt x="10239" y="13264"/>
                </a:lnTo>
                <a:lnTo>
                  <a:pt x="2741" y="13264"/>
                </a:lnTo>
                <a:lnTo>
                  <a:pt x="2741" y="12854"/>
                </a:lnTo>
                <a:cubicBezTo>
                  <a:pt x="2741" y="12602"/>
                  <a:pt x="2962" y="12413"/>
                  <a:pt x="3182" y="12413"/>
                </a:cubicBezTo>
                <a:close/>
                <a:moveTo>
                  <a:pt x="2363" y="1"/>
                </a:moveTo>
                <a:cubicBezTo>
                  <a:pt x="1418" y="1"/>
                  <a:pt x="662" y="599"/>
                  <a:pt x="378" y="1513"/>
                </a:cubicBezTo>
                <a:cubicBezTo>
                  <a:pt x="0" y="2804"/>
                  <a:pt x="693" y="4254"/>
                  <a:pt x="1954" y="4443"/>
                </a:cubicBezTo>
                <a:lnTo>
                  <a:pt x="1954" y="4915"/>
                </a:lnTo>
                <a:cubicBezTo>
                  <a:pt x="1954" y="5482"/>
                  <a:pt x="2332" y="5923"/>
                  <a:pt x="2804" y="6112"/>
                </a:cubicBezTo>
                <a:lnTo>
                  <a:pt x="2804" y="11689"/>
                </a:lnTo>
                <a:cubicBezTo>
                  <a:pt x="2332" y="11846"/>
                  <a:pt x="1954" y="12319"/>
                  <a:pt x="1954" y="12886"/>
                </a:cubicBezTo>
                <a:lnTo>
                  <a:pt x="1954" y="13705"/>
                </a:lnTo>
                <a:cubicBezTo>
                  <a:pt x="1954" y="13957"/>
                  <a:pt x="2174" y="14146"/>
                  <a:pt x="2395" y="14146"/>
                </a:cubicBezTo>
                <a:lnTo>
                  <a:pt x="10680" y="14146"/>
                </a:lnTo>
                <a:cubicBezTo>
                  <a:pt x="10901" y="14146"/>
                  <a:pt x="11058" y="13957"/>
                  <a:pt x="11058" y="13705"/>
                </a:cubicBezTo>
                <a:lnTo>
                  <a:pt x="11058" y="12886"/>
                </a:lnTo>
                <a:cubicBezTo>
                  <a:pt x="11058" y="12319"/>
                  <a:pt x="10712" y="11909"/>
                  <a:pt x="10239" y="11689"/>
                </a:cubicBezTo>
                <a:lnTo>
                  <a:pt x="10239" y="6112"/>
                </a:lnTo>
                <a:cubicBezTo>
                  <a:pt x="10712" y="5955"/>
                  <a:pt x="11058" y="5482"/>
                  <a:pt x="11058" y="4915"/>
                </a:cubicBezTo>
                <a:lnTo>
                  <a:pt x="11058" y="4411"/>
                </a:lnTo>
                <a:cubicBezTo>
                  <a:pt x="12319" y="4191"/>
                  <a:pt x="12980" y="2710"/>
                  <a:pt x="12602" y="1450"/>
                </a:cubicBezTo>
                <a:cubicBezTo>
                  <a:pt x="12287" y="568"/>
                  <a:pt x="11500" y="1"/>
                  <a:pt x="1058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63" name="Google Shape;7863;p44"/>
          <p:cNvGrpSpPr/>
          <p:nvPr/>
        </p:nvGrpSpPr>
        <p:grpSpPr>
          <a:xfrm>
            <a:off x="6735937" y="1670176"/>
            <a:ext cx="375044" cy="340541"/>
            <a:chOff x="-8692750" y="1622100"/>
            <a:chExt cx="388325" cy="352600"/>
          </a:xfrm>
        </p:grpSpPr>
        <p:sp>
          <p:nvSpPr>
            <p:cNvPr id="7864" name="Google Shape;7864;p44"/>
            <p:cNvSpPr/>
            <p:nvPr/>
          </p:nvSpPr>
          <p:spPr>
            <a:xfrm>
              <a:off x="-8692750" y="1622100"/>
              <a:ext cx="388325" cy="352600"/>
            </a:xfrm>
            <a:custGeom>
              <a:avLst/>
              <a:gdLst/>
              <a:ahLst/>
              <a:cxnLst/>
              <a:rect l="l" t="t" r="r" b="b"/>
              <a:pathLst>
                <a:path w="15533" h="14104" extrusionOk="0">
                  <a:moveTo>
                    <a:pt x="10365" y="1387"/>
                  </a:moveTo>
                  <a:cubicBezTo>
                    <a:pt x="11027" y="1702"/>
                    <a:pt x="11626" y="2112"/>
                    <a:pt x="12130" y="2616"/>
                  </a:cubicBezTo>
                  <a:cubicBezTo>
                    <a:pt x="12697" y="3183"/>
                    <a:pt x="13106" y="3750"/>
                    <a:pt x="13390" y="4443"/>
                  </a:cubicBezTo>
                  <a:lnTo>
                    <a:pt x="10208" y="5577"/>
                  </a:lnTo>
                  <a:cubicBezTo>
                    <a:pt x="10082" y="5388"/>
                    <a:pt x="9924" y="5168"/>
                    <a:pt x="9767" y="5010"/>
                  </a:cubicBezTo>
                  <a:cubicBezTo>
                    <a:pt x="9609" y="4852"/>
                    <a:pt x="9420" y="4695"/>
                    <a:pt x="9231" y="4600"/>
                  </a:cubicBezTo>
                  <a:lnTo>
                    <a:pt x="10365" y="1387"/>
                  </a:lnTo>
                  <a:close/>
                  <a:moveTo>
                    <a:pt x="7802" y="828"/>
                  </a:moveTo>
                  <a:cubicBezTo>
                    <a:pt x="8424" y="828"/>
                    <a:pt x="9044" y="919"/>
                    <a:pt x="9641" y="1103"/>
                  </a:cubicBezTo>
                  <a:lnTo>
                    <a:pt x="8507" y="4285"/>
                  </a:lnTo>
                  <a:cubicBezTo>
                    <a:pt x="8268" y="4222"/>
                    <a:pt x="8022" y="4190"/>
                    <a:pt x="7776" y="4190"/>
                  </a:cubicBezTo>
                  <a:cubicBezTo>
                    <a:pt x="7044" y="4190"/>
                    <a:pt x="6308" y="4468"/>
                    <a:pt x="5766" y="5010"/>
                  </a:cubicBezTo>
                  <a:cubicBezTo>
                    <a:pt x="4978" y="5798"/>
                    <a:pt x="4726" y="6869"/>
                    <a:pt x="5010" y="7845"/>
                  </a:cubicBezTo>
                  <a:lnTo>
                    <a:pt x="1859" y="9011"/>
                  </a:lnTo>
                  <a:cubicBezTo>
                    <a:pt x="1134" y="6900"/>
                    <a:pt x="1576" y="4380"/>
                    <a:pt x="3340" y="2647"/>
                  </a:cubicBezTo>
                  <a:cubicBezTo>
                    <a:pt x="4567" y="1442"/>
                    <a:pt x="6189" y="828"/>
                    <a:pt x="7802" y="828"/>
                  </a:cubicBezTo>
                  <a:close/>
                  <a:moveTo>
                    <a:pt x="7766" y="5018"/>
                  </a:moveTo>
                  <a:cubicBezTo>
                    <a:pt x="8302" y="5018"/>
                    <a:pt x="8837" y="5215"/>
                    <a:pt x="9231" y="5609"/>
                  </a:cubicBezTo>
                  <a:cubicBezTo>
                    <a:pt x="10019" y="6396"/>
                    <a:pt x="10019" y="7751"/>
                    <a:pt x="9231" y="8539"/>
                  </a:cubicBezTo>
                  <a:cubicBezTo>
                    <a:pt x="8806" y="8948"/>
                    <a:pt x="8270" y="9153"/>
                    <a:pt x="7743" y="9153"/>
                  </a:cubicBezTo>
                  <a:cubicBezTo>
                    <a:pt x="7215" y="9153"/>
                    <a:pt x="6695" y="8948"/>
                    <a:pt x="6301" y="8539"/>
                  </a:cubicBezTo>
                  <a:cubicBezTo>
                    <a:pt x="5514" y="7751"/>
                    <a:pt x="5514" y="6396"/>
                    <a:pt x="6301" y="5609"/>
                  </a:cubicBezTo>
                  <a:cubicBezTo>
                    <a:pt x="6695" y="5215"/>
                    <a:pt x="7231" y="5018"/>
                    <a:pt x="7766" y="5018"/>
                  </a:cubicBezTo>
                  <a:close/>
                  <a:moveTo>
                    <a:pt x="5293" y="8633"/>
                  </a:moveTo>
                  <a:cubicBezTo>
                    <a:pt x="5388" y="8791"/>
                    <a:pt x="5514" y="9011"/>
                    <a:pt x="5671" y="9106"/>
                  </a:cubicBezTo>
                  <a:cubicBezTo>
                    <a:pt x="5829" y="9263"/>
                    <a:pt x="5986" y="9389"/>
                    <a:pt x="6144" y="9515"/>
                  </a:cubicBezTo>
                  <a:lnTo>
                    <a:pt x="5010" y="12697"/>
                  </a:lnTo>
                  <a:cubicBezTo>
                    <a:pt x="4379" y="12382"/>
                    <a:pt x="3812" y="12004"/>
                    <a:pt x="3308" y="11468"/>
                  </a:cubicBezTo>
                  <a:cubicBezTo>
                    <a:pt x="2836" y="10964"/>
                    <a:pt x="2458" y="10366"/>
                    <a:pt x="2143" y="9799"/>
                  </a:cubicBezTo>
                  <a:lnTo>
                    <a:pt x="5293" y="8633"/>
                  </a:lnTo>
                  <a:close/>
                  <a:moveTo>
                    <a:pt x="13705" y="5168"/>
                  </a:moveTo>
                  <a:cubicBezTo>
                    <a:pt x="14335" y="7310"/>
                    <a:pt x="13862" y="9736"/>
                    <a:pt x="12161" y="11437"/>
                  </a:cubicBezTo>
                  <a:cubicBezTo>
                    <a:pt x="10928" y="12670"/>
                    <a:pt x="9328" y="13281"/>
                    <a:pt x="7736" y="13281"/>
                  </a:cubicBezTo>
                  <a:cubicBezTo>
                    <a:pt x="7090" y="13281"/>
                    <a:pt x="6446" y="13181"/>
                    <a:pt x="5829" y="12981"/>
                  </a:cubicBezTo>
                  <a:lnTo>
                    <a:pt x="6963" y="9830"/>
                  </a:lnTo>
                  <a:cubicBezTo>
                    <a:pt x="7230" y="9905"/>
                    <a:pt x="7503" y="9943"/>
                    <a:pt x="7775" y="9943"/>
                  </a:cubicBezTo>
                  <a:cubicBezTo>
                    <a:pt x="8528" y="9943"/>
                    <a:pt x="9265" y="9653"/>
                    <a:pt x="9798" y="9074"/>
                  </a:cubicBezTo>
                  <a:cubicBezTo>
                    <a:pt x="10554" y="8318"/>
                    <a:pt x="10806" y="7278"/>
                    <a:pt x="10554" y="6333"/>
                  </a:cubicBezTo>
                  <a:lnTo>
                    <a:pt x="13705" y="5168"/>
                  </a:lnTo>
                  <a:close/>
                  <a:moveTo>
                    <a:pt x="7766" y="1"/>
                  </a:moveTo>
                  <a:cubicBezTo>
                    <a:pt x="5955" y="1"/>
                    <a:pt x="4143" y="694"/>
                    <a:pt x="2773" y="2080"/>
                  </a:cubicBezTo>
                  <a:cubicBezTo>
                    <a:pt x="0" y="4821"/>
                    <a:pt x="0" y="9263"/>
                    <a:pt x="2773" y="12036"/>
                  </a:cubicBezTo>
                  <a:cubicBezTo>
                    <a:pt x="4155" y="13418"/>
                    <a:pt x="5960" y="14103"/>
                    <a:pt x="7763" y="14103"/>
                  </a:cubicBezTo>
                  <a:cubicBezTo>
                    <a:pt x="9575" y="14103"/>
                    <a:pt x="11385" y="13410"/>
                    <a:pt x="12760" y="12036"/>
                  </a:cubicBezTo>
                  <a:cubicBezTo>
                    <a:pt x="15532" y="9263"/>
                    <a:pt x="15532" y="4821"/>
                    <a:pt x="12760" y="2080"/>
                  </a:cubicBezTo>
                  <a:cubicBezTo>
                    <a:pt x="11389" y="694"/>
                    <a:pt x="9578" y="1"/>
                    <a:pt x="77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44"/>
            <p:cNvSpPr/>
            <p:nvPr/>
          </p:nvSpPr>
          <p:spPr>
            <a:xfrm>
              <a:off x="-8532875" y="1767625"/>
              <a:ext cx="67775" cy="61850"/>
            </a:xfrm>
            <a:custGeom>
              <a:avLst/>
              <a:gdLst/>
              <a:ahLst/>
              <a:cxnLst/>
              <a:rect l="l" t="t" r="r" b="b"/>
              <a:pathLst>
                <a:path w="2711" h="2474" extrusionOk="0">
                  <a:moveTo>
                    <a:pt x="1340" y="804"/>
                  </a:moveTo>
                  <a:cubicBezTo>
                    <a:pt x="1450" y="804"/>
                    <a:pt x="1560" y="843"/>
                    <a:pt x="1639" y="922"/>
                  </a:cubicBezTo>
                  <a:cubicBezTo>
                    <a:pt x="1797" y="1079"/>
                    <a:pt x="1797" y="1363"/>
                    <a:pt x="1639" y="1520"/>
                  </a:cubicBezTo>
                  <a:cubicBezTo>
                    <a:pt x="1560" y="1599"/>
                    <a:pt x="1450" y="1638"/>
                    <a:pt x="1340" y="1638"/>
                  </a:cubicBezTo>
                  <a:cubicBezTo>
                    <a:pt x="1229" y="1638"/>
                    <a:pt x="1119" y="1599"/>
                    <a:pt x="1040" y="1520"/>
                  </a:cubicBezTo>
                  <a:cubicBezTo>
                    <a:pt x="883" y="1363"/>
                    <a:pt x="883" y="1142"/>
                    <a:pt x="1040" y="922"/>
                  </a:cubicBezTo>
                  <a:cubicBezTo>
                    <a:pt x="1119" y="843"/>
                    <a:pt x="1229" y="804"/>
                    <a:pt x="1340" y="804"/>
                  </a:cubicBezTo>
                  <a:close/>
                  <a:moveTo>
                    <a:pt x="1367" y="0"/>
                  </a:moveTo>
                  <a:cubicBezTo>
                    <a:pt x="1048" y="0"/>
                    <a:pt x="725" y="118"/>
                    <a:pt x="473" y="355"/>
                  </a:cubicBezTo>
                  <a:cubicBezTo>
                    <a:pt x="1" y="827"/>
                    <a:pt x="1" y="1615"/>
                    <a:pt x="473" y="2119"/>
                  </a:cubicBezTo>
                  <a:cubicBezTo>
                    <a:pt x="725" y="2355"/>
                    <a:pt x="1048" y="2473"/>
                    <a:pt x="1367" y="2473"/>
                  </a:cubicBezTo>
                  <a:cubicBezTo>
                    <a:pt x="1686" y="2473"/>
                    <a:pt x="2001" y="2355"/>
                    <a:pt x="2238" y="2119"/>
                  </a:cubicBezTo>
                  <a:cubicBezTo>
                    <a:pt x="2710" y="1646"/>
                    <a:pt x="2710" y="859"/>
                    <a:pt x="2238" y="355"/>
                  </a:cubicBezTo>
                  <a:cubicBezTo>
                    <a:pt x="2001" y="118"/>
                    <a:pt x="1686" y="0"/>
                    <a:pt x="13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6" name="Google Shape;7866;p44"/>
          <p:cNvGrpSpPr/>
          <p:nvPr/>
        </p:nvGrpSpPr>
        <p:grpSpPr>
          <a:xfrm>
            <a:off x="2049214" y="1669657"/>
            <a:ext cx="341555" cy="341579"/>
            <a:chOff x="-13529550" y="1639425"/>
            <a:chExt cx="353650" cy="353675"/>
          </a:xfrm>
        </p:grpSpPr>
        <p:sp>
          <p:nvSpPr>
            <p:cNvPr id="7867" name="Google Shape;7867;p44"/>
            <p:cNvSpPr/>
            <p:nvPr/>
          </p:nvSpPr>
          <p:spPr>
            <a:xfrm>
              <a:off x="-13529550" y="1910125"/>
              <a:ext cx="353650" cy="82975"/>
            </a:xfrm>
            <a:custGeom>
              <a:avLst/>
              <a:gdLst/>
              <a:ahLst/>
              <a:cxnLst/>
              <a:rect l="l" t="t" r="r" b="b"/>
              <a:pathLst>
                <a:path w="14146" h="3319" extrusionOk="0">
                  <a:moveTo>
                    <a:pt x="3434" y="893"/>
                  </a:moveTo>
                  <a:lnTo>
                    <a:pt x="3434" y="893"/>
                  </a:lnTo>
                  <a:cubicBezTo>
                    <a:pt x="3340" y="1145"/>
                    <a:pt x="3308" y="1428"/>
                    <a:pt x="3308" y="1649"/>
                  </a:cubicBezTo>
                  <a:cubicBezTo>
                    <a:pt x="3308" y="1932"/>
                    <a:pt x="3340" y="2153"/>
                    <a:pt x="3434" y="2405"/>
                  </a:cubicBezTo>
                  <a:cubicBezTo>
                    <a:pt x="2899" y="2373"/>
                    <a:pt x="2426" y="2279"/>
                    <a:pt x="2017" y="2153"/>
                  </a:cubicBezTo>
                  <a:cubicBezTo>
                    <a:pt x="1229" y="1964"/>
                    <a:pt x="914" y="1743"/>
                    <a:pt x="819" y="1649"/>
                  </a:cubicBezTo>
                  <a:cubicBezTo>
                    <a:pt x="914" y="1586"/>
                    <a:pt x="1166" y="1334"/>
                    <a:pt x="2017" y="1145"/>
                  </a:cubicBezTo>
                  <a:cubicBezTo>
                    <a:pt x="2426" y="1019"/>
                    <a:pt x="2899" y="956"/>
                    <a:pt x="3434" y="893"/>
                  </a:cubicBezTo>
                  <a:close/>
                  <a:moveTo>
                    <a:pt x="6018" y="861"/>
                  </a:moveTo>
                  <a:cubicBezTo>
                    <a:pt x="7908" y="987"/>
                    <a:pt x="8948" y="1428"/>
                    <a:pt x="9137" y="1649"/>
                  </a:cubicBezTo>
                  <a:cubicBezTo>
                    <a:pt x="9042" y="1743"/>
                    <a:pt x="8790" y="1964"/>
                    <a:pt x="7940" y="2153"/>
                  </a:cubicBezTo>
                  <a:cubicBezTo>
                    <a:pt x="7404" y="2279"/>
                    <a:pt x="6742" y="2405"/>
                    <a:pt x="6018" y="2436"/>
                  </a:cubicBezTo>
                  <a:cubicBezTo>
                    <a:pt x="5892" y="2216"/>
                    <a:pt x="5829" y="1932"/>
                    <a:pt x="5829" y="1649"/>
                  </a:cubicBezTo>
                  <a:cubicBezTo>
                    <a:pt x="5829" y="1365"/>
                    <a:pt x="5892" y="1113"/>
                    <a:pt x="6018" y="861"/>
                  </a:cubicBezTo>
                  <a:close/>
                  <a:moveTo>
                    <a:pt x="5104" y="798"/>
                  </a:moveTo>
                  <a:cubicBezTo>
                    <a:pt x="5041" y="1050"/>
                    <a:pt x="4947" y="1334"/>
                    <a:pt x="4947" y="1617"/>
                  </a:cubicBezTo>
                  <a:cubicBezTo>
                    <a:pt x="4947" y="1901"/>
                    <a:pt x="5010" y="2153"/>
                    <a:pt x="5104" y="2436"/>
                  </a:cubicBezTo>
                  <a:cubicBezTo>
                    <a:pt x="4994" y="2452"/>
                    <a:pt x="4876" y="2460"/>
                    <a:pt x="4754" y="2460"/>
                  </a:cubicBezTo>
                  <a:cubicBezTo>
                    <a:pt x="4632" y="2460"/>
                    <a:pt x="4506" y="2452"/>
                    <a:pt x="4379" y="2436"/>
                  </a:cubicBezTo>
                  <a:cubicBezTo>
                    <a:pt x="4222" y="2216"/>
                    <a:pt x="4159" y="1932"/>
                    <a:pt x="4159" y="1617"/>
                  </a:cubicBezTo>
                  <a:cubicBezTo>
                    <a:pt x="4159" y="1334"/>
                    <a:pt x="4253" y="1050"/>
                    <a:pt x="4379" y="798"/>
                  </a:cubicBezTo>
                  <a:close/>
                  <a:moveTo>
                    <a:pt x="10801" y="817"/>
                  </a:moveTo>
                  <a:cubicBezTo>
                    <a:pt x="10917" y="817"/>
                    <a:pt x="11036" y="841"/>
                    <a:pt x="11153" y="893"/>
                  </a:cubicBezTo>
                  <a:lnTo>
                    <a:pt x="12728" y="1649"/>
                  </a:lnTo>
                  <a:lnTo>
                    <a:pt x="11153" y="2405"/>
                  </a:lnTo>
                  <a:cubicBezTo>
                    <a:pt x="11032" y="2465"/>
                    <a:pt x="10908" y="2493"/>
                    <a:pt x="10788" y="2493"/>
                  </a:cubicBezTo>
                  <a:cubicBezTo>
                    <a:pt x="10346" y="2493"/>
                    <a:pt x="9956" y="2120"/>
                    <a:pt x="9956" y="1649"/>
                  </a:cubicBezTo>
                  <a:cubicBezTo>
                    <a:pt x="9956" y="1173"/>
                    <a:pt x="10354" y="817"/>
                    <a:pt x="10801" y="817"/>
                  </a:cubicBezTo>
                  <a:close/>
                  <a:moveTo>
                    <a:pt x="10785" y="0"/>
                  </a:moveTo>
                  <a:cubicBezTo>
                    <a:pt x="10221" y="0"/>
                    <a:pt x="9666" y="291"/>
                    <a:pt x="9357" y="798"/>
                  </a:cubicBezTo>
                  <a:cubicBezTo>
                    <a:pt x="8349" y="168"/>
                    <a:pt x="6207" y="10"/>
                    <a:pt x="5010" y="10"/>
                  </a:cubicBezTo>
                  <a:cubicBezTo>
                    <a:pt x="3592" y="10"/>
                    <a:pt x="0" y="231"/>
                    <a:pt x="0" y="1649"/>
                  </a:cubicBezTo>
                  <a:cubicBezTo>
                    <a:pt x="0" y="3066"/>
                    <a:pt x="3529" y="3318"/>
                    <a:pt x="5010" y="3318"/>
                  </a:cubicBezTo>
                  <a:cubicBezTo>
                    <a:pt x="6207" y="3318"/>
                    <a:pt x="8349" y="3161"/>
                    <a:pt x="9357" y="2531"/>
                  </a:cubicBezTo>
                  <a:cubicBezTo>
                    <a:pt x="9667" y="3039"/>
                    <a:pt x="10224" y="3315"/>
                    <a:pt x="10790" y="3315"/>
                  </a:cubicBezTo>
                  <a:cubicBezTo>
                    <a:pt x="11031" y="3315"/>
                    <a:pt x="11274" y="3265"/>
                    <a:pt x="11500" y="3161"/>
                  </a:cubicBezTo>
                  <a:lnTo>
                    <a:pt x="13894" y="2058"/>
                  </a:lnTo>
                  <a:cubicBezTo>
                    <a:pt x="14052" y="1964"/>
                    <a:pt x="14146" y="1838"/>
                    <a:pt x="14146" y="1649"/>
                  </a:cubicBezTo>
                  <a:cubicBezTo>
                    <a:pt x="14146" y="1491"/>
                    <a:pt x="14020" y="1334"/>
                    <a:pt x="13894" y="1271"/>
                  </a:cubicBezTo>
                  <a:lnTo>
                    <a:pt x="11500" y="168"/>
                  </a:lnTo>
                  <a:cubicBezTo>
                    <a:pt x="11272" y="54"/>
                    <a:pt x="11028" y="0"/>
                    <a:pt x="107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44"/>
            <p:cNvSpPr/>
            <p:nvPr/>
          </p:nvSpPr>
          <p:spPr>
            <a:xfrm>
              <a:off x="-13383850" y="16811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51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44"/>
            <p:cNvSpPr/>
            <p:nvPr/>
          </p:nvSpPr>
          <p:spPr>
            <a:xfrm>
              <a:off x="-13446075" y="169220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3" y="1670"/>
                    <a:pt x="1671" y="1292"/>
                    <a:pt x="1671" y="851"/>
                  </a:cubicBezTo>
                  <a:cubicBezTo>
                    <a:pt x="1671" y="379"/>
                    <a:pt x="1293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44"/>
            <p:cNvSpPr/>
            <p:nvPr/>
          </p:nvSpPr>
          <p:spPr>
            <a:xfrm>
              <a:off x="-13446075" y="17961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20" y="0"/>
                  </a:moveTo>
                  <a:cubicBezTo>
                    <a:pt x="379" y="0"/>
                    <a:pt x="1" y="347"/>
                    <a:pt x="1" y="819"/>
                  </a:cubicBezTo>
                  <a:cubicBezTo>
                    <a:pt x="1" y="1260"/>
                    <a:pt x="379" y="1639"/>
                    <a:pt x="820" y="1639"/>
                  </a:cubicBezTo>
                  <a:cubicBezTo>
                    <a:pt x="1293" y="1639"/>
                    <a:pt x="1671" y="1260"/>
                    <a:pt x="1671" y="819"/>
                  </a:cubicBezTo>
                  <a:cubicBezTo>
                    <a:pt x="1671" y="347"/>
                    <a:pt x="1293" y="0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44"/>
            <p:cNvSpPr/>
            <p:nvPr/>
          </p:nvSpPr>
          <p:spPr>
            <a:xfrm>
              <a:off x="-13487025" y="1743400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61" y="1670"/>
                    <a:pt x="1639" y="1292"/>
                    <a:pt x="1639" y="851"/>
                  </a:cubicBezTo>
                  <a:cubicBezTo>
                    <a:pt x="1639" y="379"/>
                    <a:pt x="1261" y="0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44"/>
            <p:cNvSpPr/>
            <p:nvPr/>
          </p:nvSpPr>
          <p:spPr>
            <a:xfrm>
              <a:off x="-13383850" y="180562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19"/>
                  </a:cubicBezTo>
                  <a:cubicBezTo>
                    <a:pt x="1639" y="378"/>
                    <a:pt x="1292" y="0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44"/>
            <p:cNvSpPr/>
            <p:nvPr/>
          </p:nvSpPr>
          <p:spPr>
            <a:xfrm>
              <a:off x="-13529550" y="1639425"/>
              <a:ext cx="352075" cy="248925"/>
            </a:xfrm>
            <a:custGeom>
              <a:avLst/>
              <a:gdLst/>
              <a:ahLst/>
              <a:cxnLst/>
              <a:rect l="l" t="t" r="r" b="b"/>
              <a:pathLst>
                <a:path w="14083" h="9957" extrusionOk="0">
                  <a:moveTo>
                    <a:pt x="7057" y="820"/>
                  </a:moveTo>
                  <a:cubicBezTo>
                    <a:pt x="10554" y="820"/>
                    <a:pt x="13264" y="2805"/>
                    <a:pt x="13264" y="5010"/>
                  </a:cubicBezTo>
                  <a:cubicBezTo>
                    <a:pt x="13264" y="7215"/>
                    <a:pt x="10554" y="9137"/>
                    <a:pt x="7057" y="9137"/>
                  </a:cubicBezTo>
                  <a:cubicBezTo>
                    <a:pt x="3529" y="9137"/>
                    <a:pt x="819" y="7215"/>
                    <a:pt x="819" y="5010"/>
                  </a:cubicBezTo>
                  <a:cubicBezTo>
                    <a:pt x="819" y="2742"/>
                    <a:pt x="3623" y="820"/>
                    <a:pt x="7057" y="820"/>
                  </a:cubicBezTo>
                  <a:close/>
                  <a:moveTo>
                    <a:pt x="7057" y="1"/>
                  </a:moveTo>
                  <a:cubicBezTo>
                    <a:pt x="3151" y="1"/>
                    <a:pt x="0" y="2238"/>
                    <a:pt x="0" y="5010"/>
                  </a:cubicBezTo>
                  <a:cubicBezTo>
                    <a:pt x="0" y="7846"/>
                    <a:pt x="3277" y="9956"/>
                    <a:pt x="7057" y="9956"/>
                  </a:cubicBezTo>
                  <a:cubicBezTo>
                    <a:pt x="10870" y="9956"/>
                    <a:pt x="14083" y="7783"/>
                    <a:pt x="14083" y="5010"/>
                  </a:cubicBezTo>
                  <a:cubicBezTo>
                    <a:pt x="14083" y="2238"/>
                    <a:pt x="10933" y="1"/>
                    <a:pt x="7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44"/>
            <p:cNvSpPr/>
            <p:nvPr/>
          </p:nvSpPr>
          <p:spPr>
            <a:xfrm>
              <a:off x="-13323200" y="1722925"/>
              <a:ext cx="104775" cy="82725"/>
            </a:xfrm>
            <a:custGeom>
              <a:avLst/>
              <a:gdLst/>
              <a:ahLst/>
              <a:cxnLst/>
              <a:rect l="l" t="t" r="r" b="b"/>
              <a:pathLst>
                <a:path w="4191" h="3309" extrusionOk="0">
                  <a:moveTo>
                    <a:pt x="2111" y="819"/>
                  </a:moveTo>
                  <a:cubicBezTo>
                    <a:pt x="2773" y="819"/>
                    <a:pt x="3372" y="1229"/>
                    <a:pt x="3372" y="1670"/>
                  </a:cubicBezTo>
                  <a:cubicBezTo>
                    <a:pt x="3372" y="2080"/>
                    <a:pt x="2805" y="2489"/>
                    <a:pt x="2111" y="2489"/>
                  </a:cubicBezTo>
                  <a:cubicBezTo>
                    <a:pt x="1418" y="2489"/>
                    <a:pt x="851" y="2080"/>
                    <a:pt x="851" y="1670"/>
                  </a:cubicBezTo>
                  <a:cubicBezTo>
                    <a:pt x="883" y="1229"/>
                    <a:pt x="1418" y="819"/>
                    <a:pt x="2111" y="819"/>
                  </a:cubicBezTo>
                  <a:close/>
                  <a:moveTo>
                    <a:pt x="2111" y="0"/>
                  </a:moveTo>
                  <a:cubicBezTo>
                    <a:pt x="914" y="0"/>
                    <a:pt x="1" y="756"/>
                    <a:pt x="1" y="1670"/>
                  </a:cubicBezTo>
                  <a:cubicBezTo>
                    <a:pt x="64" y="2552"/>
                    <a:pt x="946" y="3308"/>
                    <a:pt x="2111" y="3308"/>
                  </a:cubicBezTo>
                  <a:cubicBezTo>
                    <a:pt x="3277" y="3308"/>
                    <a:pt x="4191" y="2552"/>
                    <a:pt x="4191" y="1670"/>
                  </a:cubicBezTo>
                  <a:cubicBezTo>
                    <a:pt x="4191" y="756"/>
                    <a:pt x="3277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5" name="Google Shape;7875;p44"/>
          <p:cNvGrpSpPr/>
          <p:nvPr/>
        </p:nvGrpSpPr>
        <p:grpSpPr>
          <a:xfrm>
            <a:off x="2048067" y="2078239"/>
            <a:ext cx="343849" cy="340058"/>
            <a:chOff x="-13531925" y="2075775"/>
            <a:chExt cx="356025" cy="352100"/>
          </a:xfrm>
        </p:grpSpPr>
        <p:sp>
          <p:nvSpPr>
            <p:cNvPr id="7876" name="Google Shape;7876;p44"/>
            <p:cNvSpPr/>
            <p:nvPr/>
          </p:nvSpPr>
          <p:spPr>
            <a:xfrm>
              <a:off x="-13531925" y="2075775"/>
              <a:ext cx="356025" cy="352100"/>
            </a:xfrm>
            <a:custGeom>
              <a:avLst/>
              <a:gdLst/>
              <a:ahLst/>
              <a:cxnLst/>
              <a:rect l="l" t="t" r="r" b="b"/>
              <a:pathLst>
                <a:path w="14241" h="14084" extrusionOk="0">
                  <a:moveTo>
                    <a:pt x="9610" y="725"/>
                  </a:moveTo>
                  <a:cubicBezTo>
                    <a:pt x="9862" y="725"/>
                    <a:pt x="10019" y="946"/>
                    <a:pt x="10019" y="1166"/>
                  </a:cubicBezTo>
                  <a:lnTo>
                    <a:pt x="10019" y="2017"/>
                  </a:lnTo>
                  <a:lnTo>
                    <a:pt x="10019" y="2111"/>
                  </a:lnTo>
                  <a:lnTo>
                    <a:pt x="9830" y="2395"/>
                  </a:lnTo>
                  <a:cubicBezTo>
                    <a:pt x="9736" y="2426"/>
                    <a:pt x="9704" y="2426"/>
                    <a:pt x="9610" y="2426"/>
                  </a:cubicBezTo>
                  <a:lnTo>
                    <a:pt x="4632" y="2426"/>
                  </a:lnTo>
                  <a:cubicBezTo>
                    <a:pt x="4538" y="2426"/>
                    <a:pt x="4474" y="2395"/>
                    <a:pt x="4411" y="2395"/>
                  </a:cubicBezTo>
                  <a:lnTo>
                    <a:pt x="4222" y="2111"/>
                  </a:lnTo>
                  <a:lnTo>
                    <a:pt x="4222" y="2017"/>
                  </a:lnTo>
                  <a:lnTo>
                    <a:pt x="4222" y="1166"/>
                  </a:lnTo>
                  <a:cubicBezTo>
                    <a:pt x="4222" y="946"/>
                    <a:pt x="4411" y="725"/>
                    <a:pt x="4632" y="725"/>
                  </a:cubicBezTo>
                  <a:close/>
                  <a:moveTo>
                    <a:pt x="9232" y="3308"/>
                  </a:moveTo>
                  <a:lnTo>
                    <a:pt x="8633" y="4128"/>
                  </a:lnTo>
                  <a:lnTo>
                    <a:pt x="5735" y="4128"/>
                  </a:lnTo>
                  <a:lnTo>
                    <a:pt x="5105" y="3308"/>
                  </a:lnTo>
                  <a:close/>
                  <a:moveTo>
                    <a:pt x="2175" y="4915"/>
                  </a:moveTo>
                  <a:cubicBezTo>
                    <a:pt x="2427" y="4915"/>
                    <a:pt x="2584" y="5104"/>
                    <a:pt x="2584" y="5325"/>
                  </a:cubicBezTo>
                  <a:lnTo>
                    <a:pt x="2584" y="5766"/>
                  </a:lnTo>
                  <a:lnTo>
                    <a:pt x="1734" y="5766"/>
                  </a:lnTo>
                  <a:lnTo>
                    <a:pt x="1734" y="5325"/>
                  </a:lnTo>
                  <a:cubicBezTo>
                    <a:pt x="1734" y="5104"/>
                    <a:pt x="1954" y="4915"/>
                    <a:pt x="2175" y="4915"/>
                  </a:cubicBezTo>
                  <a:close/>
                  <a:moveTo>
                    <a:pt x="12193" y="4915"/>
                  </a:moveTo>
                  <a:cubicBezTo>
                    <a:pt x="12414" y="4915"/>
                    <a:pt x="12603" y="5104"/>
                    <a:pt x="12603" y="5325"/>
                  </a:cubicBezTo>
                  <a:lnTo>
                    <a:pt x="12603" y="5766"/>
                  </a:lnTo>
                  <a:lnTo>
                    <a:pt x="11784" y="5766"/>
                  </a:lnTo>
                  <a:lnTo>
                    <a:pt x="11784" y="5325"/>
                  </a:lnTo>
                  <a:lnTo>
                    <a:pt x="11752" y="5325"/>
                  </a:lnTo>
                  <a:cubicBezTo>
                    <a:pt x="11752" y="5104"/>
                    <a:pt x="11941" y="4915"/>
                    <a:pt x="12193" y="4915"/>
                  </a:cubicBezTo>
                  <a:close/>
                  <a:moveTo>
                    <a:pt x="8570" y="4947"/>
                  </a:moveTo>
                  <a:lnTo>
                    <a:pt x="9263" y="6364"/>
                  </a:lnTo>
                  <a:cubicBezTo>
                    <a:pt x="9358" y="6522"/>
                    <a:pt x="9452" y="6616"/>
                    <a:pt x="9641" y="6616"/>
                  </a:cubicBezTo>
                  <a:lnTo>
                    <a:pt x="12981" y="6616"/>
                  </a:lnTo>
                  <a:cubicBezTo>
                    <a:pt x="13201" y="6616"/>
                    <a:pt x="13390" y="6806"/>
                    <a:pt x="13390" y="7026"/>
                  </a:cubicBezTo>
                  <a:lnTo>
                    <a:pt x="13390" y="7467"/>
                  </a:lnTo>
                  <a:lnTo>
                    <a:pt x="9200" y="7467"/>
                  </a:lnTo>
                  <a:cubicBezTo>
                    <a:pt x="8665" y="6963"/>
                    <a:pt x="7972" y="6648"/>
                    <a:pt x="7184" y="6648"/>
                  </a:cubicBezTo>
                  <a:cubicBezTo>
                    <a:pt x="6396" y="6648"/>
                    <a:pt x="5703" y="6963"/>
                    <a:pt x="5136" y="7467"/>
                  </a:cubicBezTo>
                  <a:lnTo>
                    <a:pt x="977" y="7467"/>
                  </a:lnTo>
                  <a:lnTo>
                    <a:pt x="977" y="7026"/>
                  </a:lnTo>
                  <a:cubicBezTo>
                    <a:pt x="914" y="6774"/>
                    <a:pt x="1103" y="6616"/>
                    <a:pt x="1356" y="6616"/>
                  </a:cubicBezTo>
                  <a:lnTo>
                    <a:pt x="4664" y="6616"/>
                  </a:lnTo>
                  <a:cubicBezTo>
                    <a:pt x="4821" y="6616"/>
                    <a:pt x="4979" y="6522"/>
                    <a:pt x="5010" y="6364"/>
                  </a:cubicBezTo>
                  <a:lnTo>
                    <a:pt x="5735" y="4947"/>
                  </a:lnTo>
                  <a:close/>
                  <a:moveTo>
                    <a:pt x="4506" y="8255"/>
                  </a:moveTo>
                  <a:cubicBezTo>
                    <a:pt x="4317" y="8664"/>
                    <a:pt x="4222" y="9042"/>
                    <a:pt x="4222" y="9515"/>
                  </a:cubicBezTo>
                  <a:cubicBezTo>
                    <a:pt x="4222" y="9956"/>
                    <a:pt x="4348" y="10366"/>
                    <a:pt x="4506" y="10744"/>
                  </a:cubicBezTo>
                  <a:lnTo>
                    <a:pt x="914" y="10744"/>
                  </a:lnTo>
                  <a:lnTo>
                    <a:pt x="914" y="8255"/>
                  </a:lnTo>
                  <a:close/>
                  <a:moveTo>
                    <a:pt x="13390" y="8286"/>
                  </a:moveTo>
                  <a:lnTo>
                    <a:pt x="13390" y="10744"/>
                  </a:lnTo>
                  <a:lnTo>
                    <a:pt x="9767" y="10744"/>
                  </a:lnTo>
                  <a:cubicBezTo>
                    <a:pt x="9988" y="10334"/>
                    <a:pt x="10051" y="9956"/>
                    <a:pt x="10051" y="9515"/>
                  </a:cubicBezTo>
                  <a:cubicBezTo>
                    <a:pt x="10051" y="9074"/>
                    <a:pt x="9925" y="8664"/>
                    <a:pt x="9767" y="8286"/>
                  </a:cubicBezTo>
                  <a:close/>
                  <a:moveTo>
                    <a:pt x="7152" y="7373"/>
                  </a:moveTo>
                  <a:cubicBezTo>
                    <a:pt x="8287" y="7373"/>
                    <a:pt x="9232" y="8318"/>
                    <a:pt x="9232" y="9483"/>
                  </a:cubicBezTo>
                  <a:cubicBezTo>
                    <a:pt x="9232" y="10618"/>
                    <a:pt x="8287" y="11563"/>
                    <a:pt x="7152" y="11563"/>
                  </a:cubicBezTo>
                  <a:cubicBezTo>
                    <a:pt x="5987" y="11563"/>
                    <a:pt x="5042" y="10618"/>
                    <a:pt x="5042" y="9483"/>
                  </a:cubicBezTo>
                  <a:cubicBezTo>
                    <a:pt x="5042" y="8318"/>
                    <a:pt x="5987" y="7373"/>
                    <a:pt x="7152" y="7373"/>
                  </a:cubicBezTo>
                  <a:close/>
                  <a:moveTo>
                    <a:pt x="13390" y="11563"/>
                  </a:moveTo>
                  <a:lnTo>
                    <a:pt x="13390" y="12791"/>
                  </a:lnTo>
                  <a:cubicBezTo>
                    <a:pt x="13390" y="13012"/>
                    <a:pt x="13201" y="13201"/>
                    <a:pt x="12981" y="13201"/>
                  </a:cubicBezTo>
                  <a:lnTo>
                    <a:pt x="1356" y="13201"/>
                  </a:lnTo>
                  <a:cubicBezTo>
                    <a:pt x="1103" y="13201"/>
                    <a:pt x="946" y="13012"/>
                    <a:pt x="946" y="12791"/>
                  </a:cubicBezTo>
                  <a:lnTo>
                    <a:pt x="946" y="11563"/>
                  </a:lnTo>
                  <a:lnTo>
                    <a:pt x="5136" y="11563"/>
                  </a:lnTo>
                  <a:cubicBezTo>
                    <a:pt x="5640" y="12067"/>
                    <a:pt x="6396" y="12382"/>
                    <a:pt x="7184" y="12382"/>
                  </a:cubicBezTo>
                  <a:cubicBezTo>
                    <a:pt x="7972" y="12382"/>
                    <a:pt x="8665" y="12067"/>
                    <a:pt x="9200" y="11563"/>
                  </a:cubicBezTo>
                  <a:close/>
                  <a:moveTo>
                    <a:pt x="4569" y="0"/>
                  </a:moveTo>
                  <a:cubicBezTo>
                    <a:pt x="3907" y="0"/>
                    <a:pt x="3309" y="536"/>
                    <a:pt x="3309" y="1261"/>
                  </a:cubicBezTo>
                  <a:lnTo>
                    <a:pt x="3309" y="2111"/>
                  </a:lnTo>
                  <a:cubicBezTo>
                    <a:pt x="3309" y="2458"/>
                    <a:pt x="3466" y="2836"/>
                    <a:pt x="3750" y="3056"/>
                  </a:cubicBezTo>
                  <a:lnTo>
                    <a:pt x="4884" y="4632"/>
                  </a:lnTo>
                  <a:lnTo>
                    <a:pt x="4317" y="5829"/>
                  </a:lnTo>
                  <a:lnTo>
                    <a:pt x="3309" y="5829"/>
                  </a:lnTo>
                  <a:lnTo>
                    <a:pt x="3309" y="5388"/>
                  </a:lnTo>
                  <a:cubicBezTo>
                    <a:pt x="3309" y="4726"/>
                    <a:pt x="2773" y="4159"/>
                    <a:pt x="2112" y="4159"/>
                  </a:cubicBezTo>
                  <a:cubicBezTo>
                    <a:pt x="1419" y="4159"/>
                    <a:pt x="851" y="4726"/>
                    <a:pt x="851" y="5388"/>
                  </a:cubicBezTo>
                  <a:lnTo>
                    <a:pt x="851" y="5860"/>
                  </a:lnTo>
                  <a:cubicBezTo>
                    <a:pt x="379" y="6018"/>
                    <a:pt x="1" y="6490"/>
                    <a:pt x="1" y="7026"/>
                  </a:cubicBezTo>
                  <a:lnTo>
                    <a:pt x="1" y="12823"/>
                  </a:lnTo>
                  <a:cubicBezTo>
                    <a:pt x="1" y="13485"/>
                    <a:pt x="568" y="14083"/>
                    <a:pt x="1229" y="14083"/>
                  </a:cubicBezTo>
                  <a:lnTo>
                    <a:pt x="12855" y="14083"/>
                  </a:lnTo>
                  <a:cubicBezTo>
                    <a:pt x="13516" y="14083"/>
                    <a:pt x="14115" y="13516"/>
                    <a:pt x="14115" y="12823"/>
                  </a:cubicBezTo>
                  <a:lnTo>
                    <a:pt x="14115" y="7026"/>
                  </a:lnTo>
                  <a:cubicBezTo>
                    <a:pt x="14241" y="6490"/>
                    <a:pt x="13863" y="6018"/>
                    <a:pt x="13390" y="5860"/>
                  </a:cubicBezTo>
                  <a:lnTo>
                    <a:pt x="13390" y="5388"/>
                  </a:lnTo>
                  <a:cubicBezTo>
                    <a:pt x="13390" y="4726"/>
                    <a:pt x="12855" y="4159"/>
                    <a:pt x="12130" y="4159"/>
                  </a:cubicBezTo>
                  <a:cubicBezTo>
                    <a:pt x="11469" y="4159"/>
                    <a:pt x="10870" y="4726"/>
                    <a:pt x="10870" y="5388"/>
                  </a:cubicBezTo>
                  <a:lnTo>
                    <a:pt x="10870" y="5829"/>
                  </a:lnTo>
                  <a:lnTo>
                    <a:pt x="9862" y="5829"/>
                  </a:lnTo>
                  <a:lnTo>
                    <a:pt x="9263" y="4632"/>
                  </a:lnTo>
                  <a:lnTo>
                    <a:pt x="10429" y="3056"/>
                  </a:lnTo>
                  <a:cubicBezTo>
                    <a:pt x="10681" y="2836"/>
                    <a:pt x="10838" y="2521"/>
                    <a:pt x="10838" y="2111"/>
                  </a:cubicBezTo>
                  <a:lnTo>
                    <a:pt x="10838" y="1261"/>
                  </a:lnTo>
                  <a:cubicBezTo>
                    <a:pt x="10838" y="568"/>
                    <a:pt x="10303" y="0"/>
                    <a:pt x="9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44"/>
            <p:cNvSpPr/>
            <p:nvPr/>
          </p:nvSpPr>
          <p:spPr>
            <a:xfrm>
              <a:off x="-13384625" y="2282125"/>
              <a:ext cx="63025" cy="60675"/>
            </a:xfrm>
            <a:custGeom>
              <a:avLst/>
              <a:gdLst/>
              <a:ahLst/>
              <a:cxnLst/>
              <a:rect l="l" t="t" r="r" b="b"/>
              <a:pathLst>
                <a:path w="2521" h="2427" extrusionOk="0">
                  <a:moveTo>
                    <a:pt x="1260" y="788"/>
                  </a:moveTo>
                  <a:cubicBezTo>
                    <a:pt x="1449" y="788"/>
                    <a:pt x="1670" y="977"/>
                    <a:pt x="1670" y="1229"/>
                  </a:cubicBezTo>
                  <a:cubicBezTo>
                    <a:pt x="1670" y="1450"/>
                    <a:pt x="1481" y="1639"/>
                    <a:pt x="1260" y="1639"/>
                  </a:cubicBezTo>
                  <a:cubicBezTo>
                    <a:pt x="1008" y="1639"/>
                    <a:pt x="851" y="1450"/>
                    <a:pt x="851" y="1229"/>
                  </a:cubicBezTo>
                  <a:cubicBezTo>
                    <a:pt x="851" y="977"/>
                    <a:pt x="1040" y="788"/>
                    <a:pt x="1260" y="788"/>
                  </a:cubicBezTo>
                  <a:close/>
                  <a:moveTo>
                    <a:pt x="1260" y="1"/>
                  </a:moveTo>
                  <a:cubicBezTo>
                    <a:pt x="536" y="1"/>
                    <a:pt x="0" y="568"/>
                    <a:pt x="0" y="1229"/>
                  </a:cubicBezTo>
                  <a:cubicBezTo>
                    <a:pt x="0" y="1891"/>
                    <a:pt x="536" y="2427"/>
                    <a:pt x="1260" y="2427"/>
                  </a:cubicBezTo>
                  <a:cubicBezTo>
                    <a:pt x="1954" y="2427"/>
                    <a:pt x="2521" y="1923"/>
                    <a:pt x="2521" y="1229"/>
                  </a:cubicBez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8" name="Google Shape;7878;p44"/>
          <p:cNvGrpSpPr/>
          <p:nvPr/>
        </p:nvGrpSpPr>
        <p:grpSpPr>
          <a:xfrm>
            <a:off x="2477030" y="2508044"/>
            <a:ext cx="340807" cy="340807"/>
            <a:chOff x="-13528775" y="2507400"/>
            <a:chExt cx="352875" cy="352875"/>
          </a:xfrm>
        </p:grpSpPr>
        <p:sp>
          <p:nvSpPr>
            <p:cNvPr id="7879" name="Google Shape;7879;p44"/>
            <p:cNvSpPr/>
            <p:nvPr/>
          </p:nvSpPr>
          <p:spPr>
            <a:xfrm>
              <a:off x="-13528775" y="2507400"/>
              <a:ext cx="352875" cy="352875"/>
            </a:xfrm>
            <a:custGeom>
              <a:avLst/>
              <a:gdLst/>
              <a:ahLst/>
              <a:cxnLst/>
              <a:rect l="l" t="t" r="r" b="b"/>
              <a:pathLst>
                <a:path w="14115" h="14115" extrusionOk="0">
                  <a:moveTo>
                    <a:pt x="6018" y="851"/>
                  </a:moveTo>
                  <a:lnTo>
                    <a:pt x="7121" y="2489"/>
                  </a:lnTo>
                  <a:lnTo>
                    <a:pt x="5640" y="2489"/>
                  </a:lnTo>
                  <a:lnTo>
                    <a:pt x="4538" y="851"/>
                  </a:lnTo>
                  <a:close/>
                  <a:moveTo>
                    <a:pt x="8507" y="851"/>
                  </a:moveTo>
                  <a:lnTo>
                    <a:pt x="9610" y="2489"/>
                  </a:lnTo>
                  <a:lnTo>
                    <a:pt x="8129" y="2489"/>
                  </a:lnTo>
                  <a:lnTo>
                    <a:pt x="7026" y="851"/>
                  </a:lnTo>
                  <a:close/>
                  <a:moveTo>
                    <a:pt x="10996" y="851"/>
                  </a:moveTo>
                  <a:lnTo>
                    <a:pt x="12099" y="2489"/>
                  </a:lnTo>
                  <a:lnTo>
                    <a:pt x="10586" y="2489"/>
                  </a:lnTo>
                  <a:lnTo>
                    <a:pt x="9484" y="851"/>
                  </a:lnTo>
                  <a:close/>
                  <a:moveTo>
                    <a:pt x="12855" y="851"/>
                  </a:moveTo>
                  <a:cubicBezTo>
                    <a:pt x="13075" y="851"/>
                    <a:pt x="13264" y="1040"/>
                    <a:pt x="13264" y="1260"/>
                  </a:cubicBezTo>
                  <a:lnTo>
                    <a:pt x="13264" y="2489"/>
                  </a:lnTo>
                  <a:lnTo>
                    <a:pt x="13075" y="2489"/>
                  </a:lnTo>
                  <a:lnTo>
                    <a:pt x="11973" y="851"/>
                  </a:lnTo>
                  <a:close/>
                  <a:moveTo>
                    <a:pt x="7121" y="3308"/>
                  </a:moveTo>
                  <a:lnTo>
                    <a:pt x="6018" y="4978"/>
                  </a:lnTo>
                  <a:lnTo>
                    <a:pt x="4538" y="4978"/>
                  </a:lnTo>
                  <a:lnTo>
                    <a:pt x="5640" y="3308"/>
                  </a:lnTo>
                  <a:close/>
                  <a:moveTo>
                    <a:pt x="9610" y="3308"/>
                  </a:moveTo>
                  <a:lnTo>
                    <a:pt x="8507" y="4978"/>
                  </a:lnTo>
                  <a:lnTo>
                    <a:pt x="7026" y="4978"/>
                  </a:lnTo>
                  <a:lnTo>
                    <a:pt x="8129" y="3308"/>
                  </a:lnTo>
                  <a:close/>
                  <a:moveTo>
                    <a:pt x="12099" y="3308"/>
                  </a:moveTo>
                  <a:lnTo>
                    <a:pt x="10996" y="4978"/>
                  </a:lnTo>
                  <a:lnTo>
                    <a:pt x="9484" y="4978"/>
                  </a:lnTo>
                  <a:lnTo>
                    <a:pt x="10586" y="3308"/>
                  </a:lnTo>
                  <a:close/>
                  <a:moveTo>
                    <a:pt x="13264" y="3308"/>
                  </a:moveTo>
                  <a:lnTo>
                    <a:pt x="13264" y="4978"/>
                  </a:lnTo>
                  <a:lnTo>
                    <a:pt x="11973" y="4978"/>
                  </a:lnTo>
                  <a:lnTo>
                    <a:pt x="13075" y="3308"/>
                  </a:lnTo>
                  <a:close/>
                  <a:moveTo>
                    <a:pt x="3561" y="851"/>
                  </a:moveTo>
                  <a:lnTo>
                    <a:pt x="4916" y="2930"/>
                  </a:lnTo>
                  <a:lnTo>
                    <a:pt x="3561" y="5009"/>
                  </a:lnTo>
                  <a:lnTo>
                    <a:pt x="820" y="5009"/>
                  </a:lnTo>
                  <a:lnTo>
                    <a:pt x="820" y="1323"/>
                  </a:lnTo>
                  <a:cubicBezTo>
                    <a:pt x="788" y="1040"/>
                    <a:pt x="977" y="851"/>
                    <a:pt x="1230" y="851"/>
                  </a:cubicBezTo>
                  <a:close/>
                  <a:moveTo>
                    <a:pt x="13264" y="5797"/>
                  </a:moveTo>
                  <a:lnTo>
                    <a:pt x="13264" y="12886"/>
                  </a:lnTo>
                  <a:cubicBezTo>
                    <a:pt x="13264" y="13138"/>
                    <a:pt x="13075" y="13327"/>
                    <a:pt x="12855" y="13327"/>
                  </a:cubicBezTo>
                  <a:lnTo>
                    <a:pt x="1230" y="13327"/>
                  </a:lnTo>
                  <a:cubicBezTo>
                    <a:pt x="1009" y="13327"/>
                    <a:pt x="851" y="13138"/>
                    <a:pt x="851" y="12886"/>
                  </a:cubicBezTo>
                  <a:lnTo>
                    <a:pt x="851" y="5797"/>
                  </a:lnTo>
                  <a:close/>
                  <a:moveTo>
                    <a:pt x="1230" y="0"/>
                  </a:moveTo>
                  <a:cubicBezTo>
                    <a:pt x="568" y="0"/>
                    <a:pt x="1" y="567"/>
                    <a:pt x="1" y="1260"/>
                  </a:cubicBezTo>
                  <a:lnTo>
                    <a:pt x="1" y="12886"/>
                  </a:lnTo>
                  <a:cubicBezTo>
                    <a:pt x="1" y="13547"/>
                    <a:pt x="568" y="14114"/>
                    <a:pt x="1230" y="14114"/>
                  </a:cubicBezTo>
                  <a:lnTo>
                    <a:pt x="12855" y="14114"/>
                  </a:lnTo>
                  <a:cubicBezTo>
                    <a:pt x="13516" y="14114"/>
                    <a:pt x="14115" y="13547"/>
                    <a:pt x="14115" y="12886"/>
                  </a:cubicBezTo>
                  <a:lnTo>
                    <a:pt x="14115" y="1260"/>
                  </a:lnTo>
                  <a:cubicBezTo>
                    <a:pt x="14115" y="599"/>
                    <a:pt x="13548" y="0"/>
                    <a:pt x="12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44"/>
            <p:cNvSpPr/>
            <p:nvPr/>
          </p:nvSpPr>
          <p:spPr>
            <a:xfrm>
              <a:off x="-13403525" y="2673750"/>
              <a:ext cx="123675" cy="145750"/>
            </a:xfrm>
            <a:custGeom>
              <a:avLst/>
              <a:gdLst/>
              <a:ahLst/>
              <a:cxnLst/>
              <a:rect l="l" t="t" r="r" b="b"/>
              <a:pathLst>
                <a:path w="4947" h="5830" extrusionOk="0">
                  <a:moveTo>
                    <a:pt x="819" y="1159"/>
                  </a:moveTo>
                  <a:lnTo>
                    <a:pt x="3749" y="2924"/>
                  </a:lnTo>
                  <a:lnTo>
                    <a:pt x="819" y="4688"/>
                  </a:lnTo>
                  <a:lnTo>
                    <a:pt x="819" y="1159"/>
                  </a:lnTo>
                  <a:close/>
                  <a:moveTo>
                    <a:pt x="415" y="0"/>
                  </a:moveTo>
                  <a:cubicBezTo>
                    <a:pt x="197" y="0"/>
                    <a:pt x="0" y="166"/>
                    <a:pt x="0" y="403"/>
                  </a:cubicBezTo>
                  <a:lnTo>
                    <a:pt x="0" y="5412"/>
                  </a:lnTo>
                  <a:cubicBezTo>
                    <a:pt x="0" y="5570"/>
                    <a:pt x="63" y="5696"/>
                    <a:pt x="189" y="5759"/>
                  </a:cubicBezTo>
                  <a:cubicBezTo>
                    <a:pt x="252" y="5806"/>
                    <a:pt x="323" y="5830"/>
                    <a:pt x="398" y="5830"/>
                  </a:cubicBezTo>
                  <a:cubicBezTo>
                    <a:pt x="473" y="5830"/>
                    <a:pt x="551" y="5806"/>
                    <a:pt x="630" y="5759"/>
                  </a:cubicBezTo>
                  <a:lnTo>
                    <a:pt x="4757" y="3239"/>
                  </a:lnTo>
                  <a:cubicBezTo>
                    <a:pt x="4883" y="3176"/>
                    <a:pt x="4946" y="3050"/>
                    <a:pt x="4946" y="2892"/>
                  </a:cubicBezTo>
                  <a:cubicBezTo>
                    <a:pt x="4946" y="2735"/>
                    <a:pt x="4883" y="2640"/>
                    <a:pt x="4757" y="2577"/>
                  </a:cubicBezTo>
                  <a:lnTo>
                    <a:pt x="630" y="57"/>
                  </a:lnTo>
                  <a:cubicBezTo>
                    <a:pt x="560" y="18"/>
                    <a:pt x="487" y="0"/>
                    <a:pt x="4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44"/>
            <p:cNvSpPr/>
            <p:nvPr/>
          </p:nvSpPr>
          <p:spPr>
            <a:xfrm>
              <a:off x="-13486225" y="25593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19" y="0"/>
                  </a:moveTo>
                  <a:cubicBezTo>
                    <a:pt x="378" y="0"/>
                    <a:pt x="0" y="378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38" y="1292"/>
                    <a:pt x="1638" y="851"/>
                  </a:cubicBezTo>
                  <a:cubicBezTo>
                    <a:pt x="1638" y="378"/>
                    <a:pt x="1292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2" name="Google Shape;7882;p44"/>
          <p:cNvSpPr/>
          <p:nvPr/>
        </p:nvSpPr>
        <p:spPr>
          <a:xfrm>
            <a:off x="3759294" y="1700855"/>
            <a:ext cx="341579" cy="279189"/>
          </a:xfrm>
          <a:custGeom>
            <a:avLst/>
            <a:gdLst/>
            <a:ahLst/>
            <a:cxnLst/>
            <a:rect l="l" t="t" r="r" b="b"/>
            <a:pathLst>
              <a:path w="14147" h="11563" extrusionOk="0">
                <a:moveTo>
                  <a:pt x="6680" y="819"/>
                </a:moveTo>
                <a:lnTo>
                  <a:pt x="6680" y="5009"/>
                </a:lnTo>
                <a:lnTo>
                  <a:pt x="6648" y="5009"/>
                </a:lnTo>
                <a:cubicBezTo>
                  <a:pt x="6302" y="5041"/>
                  <a:pt x="5924" y="5167"/>
                  <a:pt x="5609" y="5356"/>
                </a:cubicBezTo>
                <a:lnTo>
                  <a:pt x="3624" y="1859"/>
                </a:lnTo>
                <a:cubicBezTo>
                  <a:pt x="4506" y="1260"/>
                  <a:pt x="5546" y="882"/>
                  <a:pt x="6680" y="819"/>
                </a:cubicBezTo>
                <a:close/>
                <a:moveTo>
                  <a:pt x="7531" y="819"/>
                </a:moveTo>
                <a:cubicBezTo>
                  <a:pt x="8633" y="914"/>
                  <a:pt x="9673" y="1260"/>
                  <a:pt x="10587" y="1859"/>
                </a:cubicBezTo>
                <a:lnTo>
                  <a:pt x="8539" y="5356"/>
                </a:lnTo>
                <a:cubicBezTo>
                  <a:pt x="8224" y="5167"/>
                  <a:pt x="7877" y="5041"/>
                  <a:pt x="7531" y="5009"/>
                </a:cubicBezTo>
                <a:lnTo>
                  <a:pt x="7531" y="819"/>
                </a:lnTo>
                <a:close/>
                <a:moveTo>
                  <a:pt x="2931" y="2332"/>
                </a:moveTo>
                <a:lnTo>
                  <a:pt x="5010" y="5829"/>
                </a:lnTo>
                <a:cubicBezTo>
                  <a:pt x="4632" y="6175"/>
                  <a:pt x="4412" y="6648"/>
                  <a:pt x="4286" y="7152"/>
                </a:cubicBezTo>
                <a:lnTo>
                  <a:pt x="915" y="5892"/>
                </a:lnTo>
                <a:cubicBezTo>
                  <a:pt x="1135" y="4474"/>
                  <a:pt x="1891" y="3214"/>
                  <a:pt x="2931" y="2332"/>
                </a:cubicBezTo>
                <a:close/>
                <a:moveTo>
                  <a:pt x="11248" y="2300"/>
                </a:moveTo>
                <a:cubicBezTo>
                  <a:pt x="12319" y="3214"/>
                  <a:pt x="13075" y="4474"/>
                  <a:pt x="13296" y="5892"/>
                </a:cubicBezTo>
                <a:lnTo>
                  <a:pt x="9925" y="7152"/>
                </a:lnTo>
                <a:cubicBezTo>
                  <a:pt x="9799" y="6648"/>
                  <a:pt x="9547" y="6207"/>
                  <a:pt x="9200" y="5829"/>
                </a:cubicBezTo>
                <a:lnTo>
                  <a:pt x="11248" y="2300"/>
                </a:lnTo>
                <a:close/>
                <a:moveTo>
                  <a:pt x="7090" y="5797"/>
                </a:moveTo>
                <a:cubicBezTo>
                  <a:pt x="8098" y="5797"/>
                  <a:pt x="8948" y="6522"/>
                  <a:pt x="9137" y="7467"/>
                </a:cubicBezTo>
                <a:lnTo>
                  <a:pt x="7090" y="8223"/>
                </a:lnTo>
                <a:lnTo>
                  <a:pt x="5042" y="7467"/>
                </a:lnTo>
                <a:cubicBezTo>
                  <a:pt x="5199" y="6522"/>
                  <a:pt x="6050" y="5797"/>
                  <a:pt x="7090" y="5797"/>
                </a:cubicBezTo>
                <a:close/>
                <a:moveTo>
                  <a:pt x="7090" y="9294"/>
                </a:moveTo>
                <a:lnTo>
                  <a:pt x="8161" y="10428"/>
                </a:lnTo>
                <a:cubicBezTo>
                  <a:pt x="7830" y="10633"/>
                  <a:pt x="7452" y="10735"/>
                  <a:pt x="7078" y="10735"/>
                </a:cubicBezTo>
                <a:cubicBezTo>
                  <a:pt x="6704" y="10735"/>
                  <a:pt x="6333" y="10633"/>
                  <a:pt x="6018" y="10428"/>
                </a:cubicBezTo>
                <a:lnTo>
                  <a:pt x="7090" y="9294"/>
                </a:lnTo>
                <a:close/>
                <a:moveTo>
                  <a:pt x="7090" y="0"/>
                </a:moveTo>
                <a:cubicBezTo>
                  <a:pt x="3498" y="0"/>
                  <a:pt x="473" y="2678"/>
                  <a:pt x="32" y="6144"/>
                </a:cubicBezTo>
                <a:cubicBezTo>
                  <a:pt x="1" y="6333"/>
                  <a:pt x="95" y="6490"/>
                  <a:pt x="316" y="6585"/>
                </a:cubicBezTo>
                <a:lnTo>
                  <a:pt x="6365" y="8853"/>
                </a:lnTo>
                <a:lnTo>
                  <a:pt x="5168" y="10208"/>
                </a:lnTo>
                <a:cubicBezTo>
                  <a:pt x="5010" y="10365"/>
                  <a:pt x="5010" y="10617"/>
                  <a:pt x="5168" y="10775"/>
                </a:cubicBezTo>
                <a:cubicBezTo>
                  <a:pt x="5672" y="11310"/>
                  <a:pt x="6365" y="11562"/>
                  <a:pt x="7090" y="11562"/>
                </a:cubicBezTo>
                <a:cubicBezTo>
                  <a:pt x="7846" y="11562"/>
                  <a:pt x="8507" y="11310"/>
                  <a:pt x="9011" y="10775"/>
                </a:cubicBezTo>
                <a:cubicBezTo>
                  <a:pt x="9169" y="10617"/>
                  <a:pt x="9169" y="10397"/>
                  <a:pt x="9011" y="10208"/>
                </a:cubicBezTo>
                <a:lnTo>
                  <a:pt x="7783" y="8853"/>
                </a:lnTo>
                <a:lnTo>
                  <a:pt x="13863" y="6585"/>
                </a:lnTo>
                <a:cubicBezTo>
                  <a:pt x="14052" y="6490"/>
                  <a:pt x="14147" y="6333"/>
                  <a:pt x="14147" y="6144"/>
                </a:cubicBezTo>
                <a:cubicBezTo>
                  <a:pt x="13706" y="2678"/>
                  <a:pt x="10650" y="0"/>
                  <a:pt x="709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3" name="Google Shape;7883;p44"/>
          <p:cNvSpPr/>
          <p:nvPr/>
        </p:nvSpPr>
        <p:spPr>
          <a:xfrm>
            <a:off x="3758920" y="2077952"/>
            <a:ext cx="342328" cy="340638"/>
          </a:xfrm>
          <a:custGeom>
            <a:avLst/>
            <a:gdLst/>
            <a:ahLst/>
            <a:cxnLst/>
            <a:rect l="l" t="t" r="r" b="b"/>
            <a:pathLst>
              <a:path w="14178" h="14108" extrusionOk="0">
                <a:moveTo>
                  <a:pt x="8727" y="5034"/>
                </a:moveTo>
                <a:cubicBezTo>
                  <a:pt x="8948" y="5065"/>
                  <a:pt x="9137" y="5254"/>
                  <a:pt x="9137" y="5443"/>
                </a:cubicBezTo>
                <a:cubicBezTo>
                  <a:pt x="9137" y="5695"/>
                  <a:pt x="8948" y="5885"/>
                  <a:pt x="8727" y="5885"/>
                </a:cubicBezTo>
                <a:cubicBezTo>
                  <a:pt x="8507" y="5885"/>
                  <a:pt x="8318" y="5695"/>
                  <a:pt x="8318" y="5443"/>
                </a:cubicBezTo>
                <a:cubicBezTo>
                  <a:pt x="8318" y="5223"/>
                  <a:pt x="8507" y="5034"/>
                  <a:pt x="8727" y="5034"/>
                </a:cubicBezTo>
                <a:close/>
                <a:moveTo>
                  <a:pt x="5388" y="5065"/>
                </a:moveTo>
                <a:cubicBezTo>
                  <a:pt x="5640" y="5065"/>
                  <a:pt x="5829" y="5254"/>
                  <a:pt x="5829" y="5506"/>
                </a:cubicBezTo>
                <a:cubicBezTo>
                  <a:pt x="5829" y="5727"/>
                  <a:pt x="5640" y="5916"/>
                  <a:pt x="5388" y="5916"/>
                </a:cubicBezTo>
                <a:cubicBezTo>
                  <a:pt x="5167" y="5916"/>
                  <a:pt x="5010" y="5727"/>
                  <a:pt x="5010" y="5506"/>
                </a:cubicBezTo>
                <a:cubicBezTo>
                  <a:pt x="4978" y="5254"/>
                  <a:pt x="5167" y="5065"/>
                  <a:pt x="5388" y="5065"/>
                </a:cubicBezTo>
                <a:close/>
                <a:moveTo>
                  <a:pt x="7089" y="3459"/>
                </a:moveTo>
                <a:cubicBezTo>
                  <a:pt x="8160" y="3459"/>
                  <a:pt x="9137" y="3522"/>
                  <a:pt x="10050" y="3711"/>
                </a:cubicBezTo>
                <a:lnTo>
                  <a:pt x="9357" y="4435"/>
                </a:lnTo>
                <a:cubicBezTo>
                  <a:pt x="9168" y="4341"/>
                  <a:pt x="8979" y="4278"/>
                  <a:pt x="8790" y="4278"/>
                </a:cubicBezTo>
                <a:cubicBezTo>
                  <a:pt x="8097" y="4278"/>
                  <a:pt x="7530" y="4813"/>
                  <a:pt x="7530" y="5506"/>
                </a:cubicBezTo>
                <a:cubicBezTo>
                  <a:pt x="7530" y="6168"/>
                  <a:pt x="8066" y="6704"/>
                  <a:pt x="8790" y="6704"/>
                </a:cubicBezTo>
                <a:cubicBezTo>
                  <a:pt x="9452" y="6704"/>
                  <a:pt x="9987" y="6168"/>
                  <a:pt x="9987" y="5506"/>
                </a:cubicBezTo>
                <a:cubicBezTo>
                  <a:pt x="9987" y="5317"/>
                  <a:pt x="9956" y="5160"/>
                  <a:pt x="9924" y="5034"/>
                </a:cubicBezTo>
                <a:lnTo>
                  <a:pt x="10996" y="3931"/>
                </a:lnTo>
                <a:cubicBezTo>
                  <a:pt x="11216" y="3994"/>
                  <a:pt x="11405" y="4026"/>
                  <a:pt x="11626" y="4120"/>
                </a:cubicBezTo>
                <a:cubicBezTo>
                  <a:pt x="12665" y="4498"/>
                  <a:pt x="13295" y="5034"/>
                  <a:pt x="13295" y="5506"/>
                </a:cubicBezTo>
                <a:cubicBezTo>
                  <a:pt x="13295" y="6452"/>
                  <a:pt x="10775" y="7586"/>
                  <a:pt x="7089" y="7586"/>
                </a:cubicBezTo>
                <a:cubicBezTo>
                  <a:pt x="3497" y="7586"/>
                  <a:pt x="851" y="6483"/>
                  <a:pt x="851" y="5506"/>
                </a:cubicBezTo>
                <a:cubicBezTo>
                  <a:pt x="820" y="5034"/>
                  <a:pt x="1450" y="4498"/>
                  <a:pt x="2521" y="4120"/>
                </a:cubicBezTo>
                <a:cubicBezTo>
                  <a:pt x="2710" y="4026"/>
                  <a:pt x="2962" y="3963"/>
                  <a:pt x="3182" y="3931"/>
                </a:cubicBezTo>
                <a:lnTo>
                  <a:pt x="4285" y="5034"/>
                </a:lnTo>
                <a:cubicBezTo>
                  <a:pt x="4254" y="5191"/>
                  <a:pt x="4222" y="5349"/>
                  <a:pt x="4222" y="5506"/>
                </a:cubicBezTo>
                <a:cubicBezTo>
                  <a:pt x="4222" y="6168"/>
                  <a:pt x="4758" y="6704"/>
                  <a:pt x="5419" y="6704"/>
                </a:cubicBezTo>
                <a:cubicBezTo>
                  <a:pt x="6112" y="6704"/>
                  <a:pt x="6679" y="6168"/>
                  <a:pt x="6679" y="5506"/>
                </a:cubicBezTo>
                <a:cubicBezTo>
                  <a:pt x="6679" y="4813"/>
                  <a:pt x="6144" y="4278"/>
                  <a:pt x="5419" y="4278"/>
                </a:cubicBezTo>
                <a:cubicBezTo>
                  <a:pt x="5199" y="4278"/>
                  <a:pt x="5010" y="4309"/>
                  <a:pt x="4852" y="4435"/>
                </a:cubicBezTo>
                <a:lnTo>
                  <a:pt x="4128" y="3711"/>
                </a:lnTo>
                <a:cubicBezTo>
                  <a:pt x="5041" y="3553"/>
                  <a:pt x="6018" y="3459"/>
                  <a:pt x="7089" y="3459"/>
                </a:cubicBezTo>
                <a:close/>
                <a:moveTo>
                  <a:pt x="820" y="6861"/>
                </a:moveTo>
                <a:cubicBezTo>
                  <a:pt x="1135" y="7113"/>
                  <a:pt x="1576" y="7334"/>
                  <a:pt x="2048" y="7523"/>
                </a:cubicBezTo>
                <a:lnTo>
                  <a:pt x="820" y="9193"/>
                </a:lnTo>
                <a:lnTo>
                  <a:pt x="820" y="6861"/>
                </a:lnTo>
                <a:close/>
                <a:moveTo>
                  <a:pt x="13264" y="6861"/>
                </a:moveTo>
                <a:lnTo>
                  <a:pt x="13264" y="9193"/>
                </a:lnTo>
                <a:lnTo>
                  <a:pt x="12067" y="7554"/>
                </a:lnTo>
                <a:cubicBezTo>
                  <a:pt x="12571" y="7334"/>
                  <a:pt x="12949" y="7113"/>
                  <a:pt x="13264" y="6861"/>
                </a:cubicBezTo>
                <a:close/>
                <a:moveTo>
                  <a:pt x="3655" y="8027"/>
                </a:moveTo>
                <a:lnTo>
                  <a:pt x="3655" y="8027"/>
                </a:lnTo>
                <a:cubicBezTo>
                  <a:pt x="4474" y="8216"/>
                  <a:pt x="5388" y="8279"/>
                  <a:pt x="6333" y="8342"/>
                </a:cubicBezTo>
                <a:lnTo>
                  <a:pt x="4695" y="11083"/>
                </a:lnTo>
                <a:lnTo>
                  <a:pt x="3655" y="8027"/>
                </a:lnTo>
                <a:close/>
                <a:moveTo>
                  <a:pt x="10492" y="8058"/>
                </a:moveTo>
                <a:lnTo>
                  <a:pt x="9452" y="11114"/>
                </a:lnTo>
                <a:lnTo>
                  <a:pt x="7751" y="8373"/>
                </a:lnTo>
                <a:cubicBezTo>
                  <a:pt x="8696" y="8342"/>
                  <a:pt x="9641" y="8216"/>
                  <a:pt x="10492" y="8058"/>
                </a:cubicBezTo>
                <a:close/>
                <a:moveTo>
                  <a:pt x="2741" y="7964"/>
                </a:moveTo>
                <a:lnTo>
                  <a:pt x="3844" y="11272"/>
                </a:lnTo>
                <a:cubicBezTo>
                  <a:pt x="2836" y="11020"/>
                  <a:pt x="1891" y="10610"/>
                  <a:pt x="1135" y="10138"/>
                </a:cubicBezTo>
                <a:lnTo>
                  <a:pt x="2741" y="7964"/>
                </a:lnTo>
                <a:close/>
                <a:moveTo>
                  <a:pt x="11342" y="8027"/>
                </a:moveTo>
                <a:lnTo>
                  <a:pt x="12917" y="10138"/>
                </a:lnTo>
                <a:cubicBezTo>
                  <a:pt x="12161" y="10610"/>
                  <a:pt x="11248" y="11020"/>
                  <a:pt x="10240" y="11272"/>
                </a:cubicBezTo>
                <a:lnTo>
                  <a:pt x="11342" y="8027"/>
                </a:lnTo>
                <a:close/>
                <a:moveTo>
                  <a:pt x="7058" y="8751"/>
                </a:moveTo>
                <a:lnTo>
                  <a:pt x="8727" y="11555"/>
                </a:lnTo>
                <a:cubicBezTo>
                  <a:pt x="8192" y="11618"/>
                  <a:pt x="7593" y="11681"/>
                  <a:pt x="7058" y="11681"/>
                </a:cubicBezTo>
                <a:cubicBezTo>
                  <a:pt x="6459" y="11681"/>
                  <a:pt x="5892" y="11650"/>
                  <a:pt x="5356" y="11555"/>
                </a:cubicBezTo>
                <a:lnTo>
                  <a:pt x="7058" y="8751"/>
                </a:lnTo>
                <a:close/>
                <a:moveTo>
                  <a:pt x="13264" y="10894"/>
                </a:moveTo>
                <a:lnTo>
                  <a:pt x="13264" y="11240"/>
                </a:lnTo>
                <a:cubicBezTo>
                  <a:pt x="13264" y="12185"/>
                  <a:pt x="10744" y="13320"/>
                  <a:pt x="7058" y="13320"/>
                </a:cubicBezTo>
                <a:cubicBezTo>
                  <a:pt x="3340" y="13320"/>
                  <a:pt x="820" y="12185"/>
                  <a:pt x="820" y="11240"/>
                </a:cubicBezTo>
                <a:lnTo>
                  <a:pt x="820" y="10894"/>
                </a:lnTo>
                <a:cubicBezTo>
                  <a:pt x="2615" y="11996"/>
                  <a:pt x="4915" y="12501"/>
                  <a:pt x="7058" y="12501"/>
                </a:cubicBezTo>
                <a:cubicBezTo>
                  <a:pt x="9168" y="12501"/>
                  <a:pt x="11500" y="12028"/>
                  <a:pt x="13264" y="10894"/>
                </a:cubicBezTo>
                <a:close/>
                <a:moveTo>
                  <a:pt x="457" y="1"/>
                </a:moveTo>
                <a:cubicBezTo>
                  <a:pt x="347" y="1"/>
                  <a:pt x="237" y="40"/>
                  <a:pt x="158" y="119"/>
                </a:cubicBezTo>
                <a:cubicBezTo>
                  <a:pt x="0" y="277"/>
                  <a:pt x="0" y="560"/>
                  <a:pt x="158" y="718"/>
                </a:cubicBezTo>
                <a:lnTo>
                  <a:pt x="2552" y="3207"/>
                </a:lnTo>
                <a:cubicBezTo>
                  <a:pt x="2426" y="3238"/>
                  <a:pt x="2363" y="3270"/>
                  <a:pt x="2237" y="3333"/>
                </a:cubicBezTo>
                <a:cubicBezTo>
                  <a:pt x="820" y="3868"/>
                  <a:pt x="32" y="4624"/>
                  <a:pt x="32" y="5443"/>
                </a:cubicBezTo>
                <a:lnTo>
                  <a:pt x="32" y="11240"/>
                </a:lnTo>
                <a:cubicBezTo>
                  <a:pt x="32" y="12091"/>
                  <a:pt x="820" y="12847"/>
                  <a:pt x="2237" y="13383"/>
                </a:cubicBezTo>
                <a:cubicBezTo>
                  <a:pt x="3529" y="13824"/>
                  <a:pt x="5262" y="14107"/>
                  <a:pt x="7089" y="14107"/>
                </a:cubicBezTo>
                <a:cubicBezTo>
                  <a:pt x="10744" y="14107"/>
                  <a:pt x="14146" y="13005"/>
                  <a:pt x="14146" y="11240"/>
                </a:cubicBezTo>
                <a:lnTo>
                  <a:pt x="14146" y="5443"/>
                </a:lnTo>
                <a:cubicBezTo>
                  <a:pt x="14083" y="4624"/>
                  <a:pt x="13295" y="3868"/>
                  <a:pt x="11878" y="3333"/>
                </a:cubicBezTo>
                <a:cubicBezTo>
                  <a:pt x="11815" y="3301"/>
                  <a:pt x="11689" y="3238"/>
                  <a:pt x="11626" y="3207"/>
                </a:cubicBezTo>
                <a:lnTo>
                  <a:pt x="14020" y="718"/>
                </a:lnTo>
                <a:cubicBezTo>
                  <a:pt x="14178" y="560"/>
                  <a:pt x="14178" y="277"/>
                  <a:pt x="14020" y="119"/>
                </a:cubicBezTo>
                <a:cubicBezTo>
                  <a:pt x="13941" y="40"/>
                  <a:pt x="13831" y="1"/>
                  <a:pt x="13721" y="1"/>
                </a:cubicBezTo>
                <a:cubicBezTo>
                  <a:pt x="13611" y="1"/>
                  <a:pt x="13500" y="40"/>
                  <a:pt x="13422" y="119"/>
                </a:cubicBezTo>
                <a:lnTo>
                  <a:pt x="10712" y="2923"/>
                </a:lnTo>
                <a:cubicBezTo>
                  <a:pt x="9609" y="2640"/>
                  <a:pt x="8381" y="2545"/>
                  <a:pt x="7089" y="2545"/>
                </a:cubicBezTo>
                <a:cubicBezTo>
                  <a:pt x="5797" y="2545"/>
                  <a:pt x="4537" y="2640"/>
                  <a:pt x="3466" y="2923"/>
                </a:cubicBezTo>
                <a:lnTo>
                  <a:pt x="757" y="119"/>
                </a:lnTo>
                <a:cubicBezTo>
                  <a:pt x="678" y="40"/>
                  <a:pt x="567" y="1"/>
                  <a:pt x="45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4" name="Google Shape;7884;p44"/>
          <p:cNvGrpSpPr/>
          <p:nvPr/>
        </p:nvGrpSpPr>
        <p:grpSpPr>
          <a:xfrm>
            <a:off x="4203464" y="2507658"/>
            <a:ext cx="308090" cy="341579"/>
            <a:chOff x="-11747150" y="2530225"/>
            <a:chExt cx="319000" cy="353675"/>
          </a:xfrm>
        </p:grpSpPr>
        <p:sp>
          <p:nvSpPr>
            <p:cNvPr id="7885" name="Google Shape;7885;p44"/>
            <p:cNvSpPr/>
            <p:nvPr/>
          </p:nvSpPr>
          <p:spPr>
            <a:xfrm>
              <a:off x="-11747150" y="2530225"/>
              <a:ext cx="319000" cy="353675"/>
            </a:xfrm>
            <a:custGeom>
              <a:avLst/>
              <a:gdLst/>
              <a:ahLst/>
              <a:cxnLst/>
              <a:rect l="l" t="t" r="r" b="b"/>
              <a:pathLst>
                <a:path w="12760" h="14147" extrusionOk="0">
                  <a:moveTo>
                    <a:pt x="7183" y="883"/>
                  </a:moveTo>
                  <a:cubicBezTo>
                    <a:pt x="7845" y="883"/>
                    <a:pt x="8443" y="1450"/>
                    <a:pt x="8412" y="2206"/>
                  </a:cubicBezTo>
                  <a:cubicBezTo>
                    <a:pt x="8412" y="2444"/>
                    <a:pt x="8612" y="2638"/>
                    <a:pt x="8825" y="2638"/>
                  </a:cubicBezTo>
                  <a:cubicBezTo>
                    <a:pt x="8866" y="2638"/>
                    <a:pt x="8907" y="2631"/>
                    <a:pt x="8947" y="2616"/>
                  </a:cubicBezTo>
                  <a:cubicBezTo>
                    <a:pt x="9048" y="2581"/>
                    <a:pt x="9148" y="2564"/>
                    <a:pt x="9243" y="2564"/>
                  </a:cubicBezTo>
                  <a:cubicBezTo>
                    <a:pt x="9829" y="2564"/>
                    <a:pt x="10258" y="3180"/>
                    <a:pt x="9987" y="3750"/>
                  </a:cubicBezTo>
                  <a:cubicBezTo>
                    <a:pt x="9893" y="3907"/>
                    <a:pt x="9956" y="4096"/>
                    <a:pt x="10050" y="4222"/>
                  </a:cubicBezTo>
                  <a:cubicBezTo>
                    <a:pt x="10126" y="4299"/>
                    <a:pt x="10226" y="4340"/>
                    <a:pt x="10327" y="4340"/>
                  </a:cubicBezTo>
                  <a:cubicBezTo>
                    <a:pt x="10394" y="4340"/>
                    <a:pt x="10461" y="4323"/>
                    <a:pt x="10523" y="4285"/>
                  </a:cubicBezTo>
                  <a:cubicBezTo>
                    <a:pt x="10637" y="4237"/>
                    <a:pt x="10751" y="4216"/>
                    <a:pt x="10861" y="4216"/>
                  </a:cubicBezTo>
                  <a:cubicBezTo>
                    <a:pt x="11328" y="4216"/>
                    <a:pt x="11720" y="4608"/>
                    <a:pt x="11720" y="5042"/>
                  </a:cubicBezTo>
                  <a:lnTo>
                    <a:pt x="977" y="5042"/>
                  </a:lnTo>
                  <a:cubicBezTo>
                    <a:pt x="928" y="4575"/>
                    <a:pt x="1300" y="4185"/>
                    <a:pt x="1750" y="4185"/>
                  </a:cubicBezTo>
                  <a:cubicBezTo>
                    <a:pt x="1877" y="4185"/>
                    <a:pt x="2010" y="4216"/>
                    <a:pt x="2142" y="4285"/>
                  </a:cubicBezTo>
                  <a:cubicBezTo>
                    <a:pt x="2204" y="4323"/>
                    <a:pt x="2272" y="4340"/>
                    <a:pt x="2338" y="4340"/>
                  </a:cubicBezTo>
                  <a:cubicBezTo>
                    <a:pt x="2439" y="4340"/>
                    <a:pt x="2539" y="4299"/>
                    <a:pt x="2615" y="4222"/>
                  </a:cubicBezTo>
                  <a:cubicBezTo>
                    <a:pt x="2741" y="4096"/>
                    <a:pt x="2772" y="3907"/>
                    <a:pt x="2709" y="3750"/>
                  </a:cubicBezTo>
                  <a:cubicBezTo>
                    <a:pt x="2438" y="3180"/>
                    <a:pt x="2867" y="2564"/>
                    <a:pt x="3434" y="2564"/>
                  </a:cubicBezTo>
                  <a:cubicBezTo>
                    <a:pt x="3526" y="2564"/>
                    <a:pt x="3621" y="2581"/>
                    <a:pt x="3718" y="2616"/>
                  </a:cubicBezTo>
                  <a:cubicBezTo>
                    <a:pt x="3764" y="2627"/>
                    <a:pt x="3814" y="2634"/>
                    <a:pt x="3866" y="2634"/>
                  </a:cubicBezTo>
                  <a:cubicBezTo>
                    <a:pt x="3955" y="2634"/>
                    <a:pt x="4047" y="2613"/>
                    <a:pt x="4127" y="2553"/>
                  </a:cubicBezTo>
                  <a:cubicBezTo>
                    <a:pt x="4222" y="2490"/>
                    <a:pt x="4285" y="2364"/>
                    <a:pt x="4285" y="2206"/>
                  </a:cubicBezTo>
                  <a:cubicBezTo>
                    <a:pt x="4253" y="1450"/>
                    <a:pt x="4820" y="883"/>
                    <a:pt x="5482" y="883"/>
                  </a:cubicBezTo>
                  <a:cubicBezTo>
                    <a:pt x="5702" y="883"/>
                    <a:pt x="5923" y="914"/>
                    <a:pt x="6112" y="1040"/>
                  </a:cubicBezTo>
                  <a:cubicBezTo>
                    <a:pt x="6175" y="1072"/>
                    <a:pt x="6246" y="1088"/>
                    <a:pt x="6321" y="1088"/>
                  </a:cubicBezTo>
                  <a:cubicBezTo>
                    <a:pt x="6396" y="1088"/>
                    <a:pt x="6474" y="1072"/>
                    <a:pt x="6553" y="1040"/>
                  </a:cubicBezTo>
                  <a:cubicBezTo>
                    <a:pt x="6742" y="914"/>
                    <a:pt x="6963" y="883"/>
                    <a:pt x="7183" y="883"/>
                  </a:cubicBezTo>
                  <a:close/>
                  <a:moveTo>
                    <a:pt x="5891" y="5861"/>
                  </a:moveTo>
                  <a:lnTo>
                    <a:pt x="5891" y="7530"/>
                  </a:lnTo>
                  <a:cubicBezTo>
                    <a:pt x="5230" y="7562"/>
                    <a:pt x="4600" y="7688"/>
                    <a:pt x="4064" y="7908"/>
                  </a:cubicBezTo>
                  <a:lnTo>
                    <a:pt x="3875" y="5861"/>
                  </a:lnTo>
                  <a:close/>
                  <a:moveTo>
                    <a:pt x="8758" y="5861"/>
                  </a:moveTo>
                  <a:lnTo>
                    <a:pt x="8569" y="7908"/>
                  </a:lnTo>
                  <a:cubicBezTo>
                    <a:pt x="8065" y="7719"/>
                    <a:pt x="7435" y="7562"/>
                    <a:pt x="6774" y="7530"/>
                  </a:cubicBezTo>
                  <a:lnTo>
                    <a:pt x="6774" y="5861"/>
                  </a:lnTo>
                  <a:close/>
                  <a:moveTo>
                    <a:pt x="6333" y="8350"/>
                  </a:moveTo>
                  <a:cubicBezTo>
                    <a:pt x="7971" y="8350"/>
                    <a:pt x="9199" y="9011"/>
                    <a:pt x="9199" y="9610"/>
                  </a:cubicBezTo>
                  <a:cubicBezTo>
                    <a:pt x="9199" y="10177"/>
                    <a:pt x="7971" y="10838"/>
                    <a:pt x="6333" y="10838"/>
                  </a:cubicBezTo>
                  <a:cubicBezTo>
                    <a:pt x="4663" y="10838"/>
                    <a:pt x="3466" y="10177"/>
                    <a:pt x="3466" y="9610"/>
                  </a:cubicBezTo>
                  <a:cubicBezTo>
                    <a:pt x="3466" y="9011"/>
                    <a:pt x="4663" y="8350"/>
                    <a:pt x="6333" y="8350"/>
                  </a:cubicBezTo>
                  <a:close/>
                  <a:moveTo>
                    <a:pt x="3056" y="5861"/>
                  </a:moveTo>
                  <a:lnTo>
                    <a:pt x="3277" y="8350"/>
                  </a:lnTo>
                  <a:cubicBezTo>
                    <a:pt x="2804" y="8696"/>
                    <a:pt x="2583" y="9137"/>
                    <a:pt x="2583" y="9578"/>
                  </a:cubicBezTo>
                  <a:cubicBezTo>
                    <a:pt x="2583" y="10114"/>
                    <a:pt x="2930" y="10586"/>
                    <a:pt x="3560" y="10996"/>
                  </a:cubicBezTo>
                  <a:lnTo>
                    <a:pt x="3812" y="13327"/>
                  </a:lnTo>
                  <a:lnTo>
                    <a:pt x="2867" y="13327"/>
                  </a:lnTo>
                  <a:cubicBezTo>
                    <a:pt x="2678" y="13327"/>
                    <a:pt x="2489" y="13170"/>
                    <a:pt x="2457" y="13012"/>
                  </a:cubicBezTo>
                  <a:lnTo>
                    <a:pt x="1040" y="5861"/>
                  </a:lnTo>
                  <a:close/>
                  <a:moveTo>
                    <a:pt x="4442" y="11374"/>
                  </a:moveTo>
                  <a:lnTo>
                    <a:pt x="4442" y="11374"/>
                  </a:lnTo>
                  <a:cubicBezTo>
                    <a:pt x="4852" y="11532"/>
                    <a:pt x="5387" y="11626"/>
                    <a:pt x="5891" y="11658"/>
                  </a:cubicBezTo>
                  <a:lnTo>
                    <a:pt x="5891" y="13296"/>
                  </a:lnTo>
                  <a:lnTo>
                    <a:pt x="4631" y="13296"/>
                  </a:lnTo>
                  <a:lnTo>
                    <a:pt x="4631" y="13327"/>
                  </a:lnTo>
                  <a:lnTo>
                    <a:pt x="4442" y="11374"/>
                  </a:lnTo>
                  <a:close/>
                  <a:moveTo>
                    <a:pt x="8191" y="11374"/>
                  </a:moveTo>
                  <a:lnTo>
                    <a:pt x="7971" y="13327"/>
                  </a:lnTo>
                  <a:lnTo>
                    <a:pt x="6711" y="13327"/>
                  </a:lnTo>
                  <a:lnTo>
                    <a:pt x="6711" y="11658"/>
                  </a:lnTo>
                  <a:cubicBezTo>
                    <a:pt x="7215" y="11626"/>
                    <a:pt x="7750" y="11532"/>
                    <a:pt x="8191" y="11374"/>
                  </a:cubicBezTo>
                  <a:close/>
                  <a:moveTo>
                    <a:pt x="11594" y="5861"/>
                  </a:moveTo>
                  <a:lnTo>
                    <a:pt x="10176" y="13012"/>
                  </a:lnTo>
                  <a:cubicBezTo>
                    <a:pt x="10145" y="13201"/>
                    <a:pt x="9987" y="13327"/>
                    <a:pt x="9798" y="13327"/>
                  </a:cubicBezTo>
                  <a:lnTo>
                    <a:pt x="8853" y="13327"/>
                  </a:lnTo>
                  <a:lnTo>
                    <a:pt x="9073" y="10996"/>
                  </a:lnTo>
                  <a:cubicBezTo>
                    <a:pt x="9704" y="10586"/>
                    <a:pt x="10050" y="10114"/>
                    <a:pt x="10050" y="9578"/>
                  </a:cubicBezTo>
                  <a:cubicBezTo>
                    <a:pt x="10050" y="9106"/>
                    <a:pt x="9830" y="8665"/>
                    <a:pt x="9357" y="8350"/>
                  </a:cubicBezTo>
                  <a:lnTo>
                    <a:pt x="9578" y="5861"/>
                  </a:lnTo>
                  <a:close/>
                  <a:moveTo>
                    <a:pt x="5513" y="1"/>
                  </a:moveTo>
                  <a:cubicBezTo>
                    <a:pt x="4474" y="1"/>
                    <a:pt x="3655" y="757"/>
                    <a:pt x="3497" y="1702"/>
                  </a:cubicBezTo>
                  <a:lnTo>
                    <a:pt x="3466" y="1702"/>
                  </a:lnTo>
                  <a:cubicBezTo>
                    <a:pt x="2552" y="1702"/>
                    <a:pt x="1796" y="2458"/>
                    <a:pt x="1796" y="3340"/>
                  </a:cubicBezTo>
                  <a:cubicBezTo>
                    <a:pt x="882" y="3340"/>
                    <a:pt x="158" y="4128"/>
                    <a:pt x="158" y="5042"/>
                  </a:cubicBezTo>
                  <a:cubicBezTo>
                    <a:pt x="158" y="5672"/>
                    <a:pt x="0" y="4600"/>
                    <a:pt x="1670" y="13170"/>
                  </a:cubicBezTo>
                  <a:cubicBezTo>
                    <a:pt x="1796" y="13737"/>
                    <a:pt x="2300" y="14146"/>
                    <a:pt x="2898" y="14146"/>
                  </a:cubicBezTo>
                  <a:lnTo>
                    <a:pt x="9830" y="14146"/>
                  </a:lnTo>
                  <a:cubicBezTo>
                    <a:pt x="10428" y="14146"/>
                    <a:pt x="10932" y="13705"/>
                    <a:pt x="11058" y="13170"/>
                  </a:cubicBezTo>
                  <a:cubicBezTo>
                    <a:pt x="12760" y="4600"/>
                    <a:pt x="12602" y="5672"/>
                    <a:pt x="12602" y="5042"/>
                  </a:cubicBezTo>
                  <a:cubicBezTo>
                    <a:pt x="12507" y="4600"/>
                    <a:pt x="12350" y="4191"/>
                    <a:pt x="12035" y="3876"/>
                  </a:cubicBezTo>
                  <a:cubicBezTo>
                    <a:pt x="11720" y="3561"/>
                    <a:pt x="11279" y="3340"/>
                    <a:pt x="10838" y="3340"/>
                  </a:cubicBezTo>
                  <a:cubicBezTo>
                    <a:pt x="10838" y="2432"/>
                    <a:pt x="10110" y="1698"/>
                    <a:pt x="9271" y="1698"/>
                  </a:cubicBezTo>
                  <a:cubicBezTo>
                    <a:pt x="9237" y="1698"/>
                    <a:pt x="9202" y="1700"/>
                    <a:pt x="9168" y="1702"/>
                  </a:cubicBezTo>
                  <a:cubicBezTo>
                    <a:pt x="8979" y="757"/>
                    <a:pt x="8128" y="1"/>
                    <a:pt x="7152" y="1"/>
                  </a:cubicBezTo>
                  <a:cubicBezTo>
                    <a:pt x="6868" y="1"/>
                    <a:pt x="6616" y="64"/>
                    <a:pt x="6333" y="190"/>
                  </a:cubicBezTo>
                  <a:cubicBezTo>
                    <a:pt x="6049" y="64"/>
                    <a:pt x="5765" y="1"/>
                    <a:pt x="55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44"/>
            <p:cNvSpPr/>
            <p:nvPr/>
          </p:nvSpPr>
          <p:spPr>
            <a:xfrm>
              <a:off x="-11640825" y="2592450"/>
              <a:ext cx="104775" cy="42550"/>
            </a:xfrm>
            <a:custGeom>
              <a:avLst/>
              <a:gdLst/>
              <a:ahLst/>
              <a:cxnLst/>
              <a:rect l="l" t="t" r="r" b="b"/>
              <a:pathLst>
                <a:path w="4191" h="1702" extrusionOk="0">
                  <a:moveTo>
                    <a:pt x="1292" y="1"/>
                  </a:moveTo>
                  <a:cubicBezTo>
                    <a:pt x="599" y="1"/>
                    <a:pt x="32" y="536"/>
                    <a:pt x="32" y="1261"/>
                  </a:cubicBezTo>
                  <a:cubicBezTo>
                    <a:pt x="0" y="1544"/>
                    <a:pt x="189" y="1702"/>
                    <a:pt x="410" y="1702"/>
                  </a:cubicBezTo>
                  <a:cubicBezTo>
                    <a:pt x="662" y="1702"/>
                    <a:pt x="851" y="1481"/>
                    <a:pt x="851" y="1261"/>
                  </a:cubicBezTo>
                  <a:cubicBezTo>
                    <a:pt x="851" y="1009"/>
                    <a:pt x="1040" y="820"/>
                    <a:pt x="1292" y="820"/>
                  </a:cubicBezTo>
                  <a:cubicBezTo>
                    <a:pt x="1512" y="820"/>
                    <a:pt x="1670" y="1009"/>
                    <a:pt x="1670" y="1261"/>
                  </a:cubicBezTo>
                  <a:cubicBezTo>
                    <a:pt x="1670" y="1481"/>
                    <a:pt x="1859" y="1702"/>
                    <a:pt x="2111" y="1702"/>
                  </a:cubicBezTo>
                  <a:cubicBezTo>
                    <a:pt x="2332" y="1702"/>
                    <a:pt x="2489" y="1481"/>
                    <a:pt x="2489" y="1261"/>
                  </a:cubicBezTo>
                  <a:cubicBezTo>
                    <a:pt x="2489" y="1009"/>
                    <a:pt x="2710" y="820"/>
                    <a:pt x="2930" y="820"/>
                  </a:cubicBezTo>
                  <a:cubicBezTo>
                    <a:pt x="3182" y="820"/>
                    <a:pt x="3371" y="1009"/>
                    <a:pt x="3371" y="1261"/>
                  </a:cubicBezTo>
                  <a:cubicBezTo>
                    <a:pt x="3371" y="1481"/>
                    <a:pt x="3560" y="1702"/>
                    <a:pt x="3749" y="1702"/>
                  </a:cubicBezTo>
                  <a:cubicBezTo>
                    <a:pt x="3970" y="1702"/>
                    <a:pt x="4190" y="1481"/>
                    <a:pt x="4190" y="1261"/>
                  </a:cubicBezTo>
                  <a:cubicBezTo>
                    <a:pt x="4190" y="599"/>
                    <a:pt x="3655" y="1"/>
                    <a:pt x="2930" y="1"/>
                  </a:cubicBezTo>
                  <a:cubicBezTo>
                    <a:pt x="2615" y="1"/>
                    <a:pt x="2332" y="127"/>
                    <a:pt x="2111" y="316"/>
                  </a:cubicBezTo>
                  <a:cubicBezTo>
                    <a:pt x="1859" y="127"/>
                    <a:pt x="1607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7" name="Google Shape;7887;p44"/>
          <p:cNvGrpSpPr/>
          <p:nvPr/>
        </p:nvGrpSpPr>
        <p:grpSpPr>
          <a:xfrm>
            <a:off x="5472870" y="1670044"/>
            <a:ext cx="340807" cy="340807"/>
            <a:chOff x="-10027775" y="1622900"/>
            <a:chExt cx="352875" cy="352875"/>
          </a:xfrm>
        </p:grpSpPr>
        <p:sp>
          <p:nvSpPr>
            <p:cNvPr id="7888" name="Google Shape;7888;p44"/>
            <p:cNvSpPr/>
            <p:nvPr/>
          </p:nvSpPr>
          <p:spPr>
            <a:xfrm>
              <a:off x="-10027775" y="1622900"/>
              <a:ext cx="352875" cy="352875"/>
            </a:xfrm>
            <a:custGeom>
              <a:avLst/>
              <a:gdLst/>
              <a:ahLst/>
              <a:cxnLst/>
              <a:rect l="l" t="t" r="r" b="b"/>
              <a:pathLst>
                <a:path w="14115" h="14115" extrusionOk="0">
                  <a:moveTo>
                    <a:pt x="12067" y="819"/>
                  </a:moveTo>
                  <a:cubicBezTo>
                    <a:pt x="12287" y="819"/>
                    <a:pt x="12476" y="1008"/>
                    <a:pt x="12476" y="1197"/>
                  </a:cubicBezTo>
                  <a:cubicBezTo>
                    <a:pt x="12476" y="1449"/>
                    <a:pt x="12287" y="1638"/>
                    <a:pt x="12067" y="1638"/>
                  </a:cubicBezTo>
                  <a:lnTo>
                    <a:pt x="2080" y="1638"/>
                  </a:lnTo>
                  <a:cubicBezTo>
                    <a:pt x="1859" y="1638"/>
                    <a:pt x="1702" y="1449"/>
                    <a:pt x="1702" y="1197"/>
                  </a:cubicBezTo>
                  <a:cubicBezTo>
                    <a:pt x="1702" y="977"/>
                    <a:pt x="1891" y="819"/>
                    <a:pt x="2080" y="819"/>
                  </a:cubicBezTo>
                  <a:close/>
                  <a:moveTo>
                    <a:pt x="11657" y="2458"/>
                  </a:moveTo>
                  <a:lnTo>
                    <a:pt x="11657" y="4285"/>
                  </a:lnTo>
                  <a:lnTo>
                    <a:pt x="10239" y="4978"/>
                  </a:lnTo>
                  <a:cubicBezTo>
                    <a:pt x="10082" y="5072"/>
                    <a:pt x="10019" y="5199"/>
                    <a:pt x="10019" y="5356"/>
                  </a:cubicBezTo>
                  <a:cubicBezTo>
                    <a:pt x="10019" y="5514"/>
                    <a:pt x="10082" y="5671"/>
                    <a:pt x="10239" y="5703"/>
                  </a:cubicBezTo>
                  <a:lnTo>
                    <a:pt x="11657" y="6396"/>
                  </a:lnTo>
                  <a:lnTo>
                    <a:pt x="11657" y="11562"/>
                  </a:lnTo>
                  <a:lnTo>
                    <a:pt x="2521" y="11562"/>
                  </a:lnTo>
                  <a:lnTo>
                    <a:pt x="2521" y="9704"/>
                  </a:lnTo>
                  <a:lnTo>
                    <a:pt x="3938" y="9011"/>
                  </a:lnTo>
                  <a:cubicBezTo>
                    <a:pt x="4096" y="8916"/>
                    <a:pt x="4191" y="8822"/>
                    <a:pt x="4191" y="8664"/>
                  </a:cubicBezTo>
                  <a:cubicBezTo>
                    <a:pt x="4191" y="8475"/>
                    <a:pt x="4096" y="8349"/>
                    <a:pt x="3938" y="8286"/>
                  </a:cubicBezTo>
                  <a:lnTo>
                    <a:pt x="2521" y="7593"/>
                  </a:lnTo>
                  <a:lnTo>
                    <a:pt x="2521" y="2458"/>
                  </a:lnTo>
                  <a:close/>
                  <a:moveTo>
                    <a:pt x="12098" y="12382"/>
                  </a:moveTo>
                  <a:cubicBezTo>
                    <a:pt x="12319" y="12382"/>
                    <a:pt x="12539" y="12602"/>
                    <a:pt x="12539" y="12823"/>
                  </a:cubicBezTo>
                  <a:cubicBezTo>
                    <a:pt x="12476" y="13075"/>
                    <a:pt x="12287" y="13264"/>
                    <a:pt x="12098" y="13264"/>
                  </a:cubicBezTo>
                  <a:lnTo>
                    <a:pt x="2143" y="13264"/>
                  </a:lnTo>
                  <a:cubicBezTo>
                    <a:pt x="1891" y="13264"/>
                    <a:pt x="1733" y="13075"/>
                    <a:pt x="1733" y="12823"/>
                  </a:cubicBezTo>
                  <a:cubicBezTo>
                    <a:pt x="1733" y="12602"/>
                    <a:pt x="1922" y="12382"/>
                    <a:pt x="2143" y="12382"/>
                  </a:cubicBezTo>
                  <a:close/>
                  <a:moveTo>
                    <a:pt x="2080" y="0"/>
                  </a:moveTo>
                  <a:cubicBezTo>
                    <a:pt x="1544" y="0"/>
                    <a:pt x="1103" y="347"/>
                    <a:pt x="914" y="819"/>
                  </a:cubicBezTo>
                  <a:lnTo>
                    <a:pt x="441" y="819"/>
                  </a:lnTo>
                  <a:cubicBezTo>
                    <a:pt x="189" y="819"/>
                    <a:pt x="0" y="1008"/>
                    <a:pt x="0" y="1197"/>
                  </a:cubicBezTo>
                  <a:cubicBezTo>
                    <a:pt x="0" y="1418"/>
                    <a:pt x="189" y="1638"/>
                    <a:pt x="441" y="1638"/>
                  </a:cubicBezTo>
                  <a:lnTo>
                    <a:pt x="914" y="1638"/>
                  </a:lnTo>
                  <a:cubicBezTo>
                    <a:pt x="1040" y="1985"/>
                    <a:pt x="1292" y="2269"/>
                    <a:pt x="1670" y="2395"/>
                  </a:cubicBezTo>
                  <a:lnTo>
                    <a:pt x="1670" y="7876"/>
                  </a:lnTo>
                  <a:cubicBezTo>
                    <a:pt x="1670" y="8034"/>
                    <a:pt x="1733" y="8191"/>
                    <a:pt x="1891" y="8223"/>
                  </a:cubicBezTo>
                  <a:lnTo>
                    <a:pt x="2804" y="8696"/>
                  </a:lnTo>
                  <a:lnTo>
                    <a:pt x="1891" y="9168"/>
                  </a:lnTo>
                  <a:cubicBezTo>
                    <a:pt x="1733" y="9231"/>
                    <a:pt x="1670" y="9357"/>
                    <a:pt x="1670" y="9515"/>
                  </a:cubicBezTo>
                  <a:lnTo>
                    <a:pt x="1670" y="11689"/>
                  </a:lnTo>
                  <a:cubicBezTo>
                    <a:pt x="1292" y="11815"/>
                    <a:pt x="1040" y="12067"/>
                    <a:pt x="914" y="12445"/>
                  </a:cubicBezTo>
                  <a:lnTo>
                    <a:pt x="441" y="12445"/>
                  </a:lnTo>
                  <a:cubicBezTo>
                    <a:pt x="189" y="12445"/>
                    <a:pt x="0" y="12634"/>
                    <a:pt x="0" y="12854"/>
                  </a:cubicBezTo>
                  <a:cubicBezTo>
                    <a:pt x="0" y="13106"/>
                    <a:pt x="189" y="13295"/>
                    <a:pt x="441" y="13295"/>
                  </a:cubicBezTo>
                  <a:lnTo>
                    <a:pt x="914" y="13295"/>
                  </a:lnTo>
                  <a:cubicBezTo>
                    <a:pt x="1072" y="13768"/>
                    <a:pt x="1544" y="14114"/>
                    <a:pt x="2080" y="14114"/>
                  </a:cubicBezTo>
                  <a:lnTo>
                    <a:pt x="12067" y="14114"/>
                  </a:lnTo>
                  <a:cubicBezTo>
                    <a:pt x="12602" y="14114"/>
                    <a:pt x="13043" y="13768"/>
                    <a:pt x="13232" y="13295"/>
                  </a:cubicBezTo>
                  <a:lnTo>
                    <a:pt x="13705" y="13295"/>
                  </a:lnTo>
                  <a:cubicBezTo>
                    <a:pt x="13957" y="13295"/>
                    <a:pt x="14115" y="13106"/>
                    <a:pt x="14115" y="12854"/>
                  </a:cubicBezTo>
                  <a:cubicBezTo>
                    <a:pt x="14115" y="12634"/>
                    <a:pt x="13894" y="12445"/>
                    <a:pt x="13705" y="12445"/>
                  </a:cubicBezTo>
                  <a:lnTo>
                    <a:pt x="13232" y="12445"/>
                  </a:lnTo>
                  <a:cubicBezTo>
                    <a:pt x="13106" y="12067"/>
                    <a:pt x="12854" y="11815"/>
                    <a:pt x="12476" y="11689"/>
                  </a:cubicBezTo>
                  <a:lnTo>
                    <a:pt x="12476" y="6207"/>
                  </a:lnTo>
                  <a:cubicBezTo>
                    <a:pt x="12476" y="6049"/>
                    <a:pt x="12413" y="5892"/>
                    <a:pt x="12256" y="5860"/>
                  </a:cubicBezTo>
                  <a:lnTo>
                    <a:pt x="11342" y="5388"/>
                  </a:lnTo>
                  <a:lnTo>
                    <a:pt x="12256" y="4915"/>
                  </a:lnTo>
                  <a:cubicBezTo>
                    <a:pt x="12413" y="4883"/>
                    <a:pt x="12476" y="4726"/>
                    <a:pt x="12476" y="4568"/>
                  </a:cubicBezTo>
                  <a:lnTo>
                    <a:pt x="12476" y="2395"/>
                  </a:lnTo>
                  <a:cubicBezTo>
                    <a:pt x="12854" y="2269"/>
                    <a:pt x="13106" y="1985"/>
                    <a:pt x="13232" y="1638"/>
                  </a:cubicBezTo>
                  <a:lnTo>
                    <a:pt x="13705" y="1638"/>
                  </a:lnTo>
                  <a:cubicBezTo>
                    <a:pt x="13957" y="1638"/>
                    <a:pt x="14115" y="1449"/>
                    <a:pt x="14115" y="1197"/>
                  </a:cubicBezTo>
                  <a:cubicBezTo>
                    <a:pt x="14115" y="977"/>
                    <a:pt x="13894" y="819"/>
                    <a:pt x="13705" y="819"/>
                  </a:cubicBezTo>
                  <a:lnTo>
                    <a:pt x="13232" y="819"/>
                  </a:lnTo>
                  <a:cubicBezTo>
                    <a:pt x="13075" y="347"/>
                    <a:pt x="12602" y="0"/>
                    <a:pt x="12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44"/>
            <p:cNvSpPr/>
            <p:nvPr/>
          </p:nvSpPr>
          <p:spPr>
            <a:xfrm>
              <a:off x="-9923800" y="17056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32" y="630"/>
                    <a:pt x="221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8" y="630"/>
                    <a:pt x="5828" y="410"/>
                  </a:cubicBezTo>
                  <a:cubicBezTo>
                    <a:pt x="5828" y="189"/>
                    <a:pt x="5608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44"/>
            <p:cNvSpPr/>
            <p:nvPr/>
          </p:nvSpPr>
          <p:spPr>
            <a:xfrm>
              <a:off x="-9902550" y="1746550"/>
              <a:ext cx="83525" cy="20500"/>
            </a:xfrm>
            <a:custGeom>
              <a:avLst/>
              <a:gdLst/>
              <a:ahLst/>
              <a:cxnLst/>
              <a:rect l="l" t="t" r="r" b="b"/>
              <a:pathLst>
                <a:path w="3341" h="820" extrusionOk="0">
                  <a:moveTo>
                    <a:pt x="379" y="0"/>
                  </a:moveTo>
                  <a:cubicBezTo>
                    <a:pt x="158" y="0"/>
                    <a:pt x="1" y="190"/>
                    <a:pt x="1" y="410"/>
                  </a:cubicBezTo>
                  <a:cubicBezTo>
                    <a:pt x="1" y="631"/>
                    <a:pt x="190" y="820"/>
                    <a:pt x="379" y="820"/>
                  </a:cubicBezTo>
                  <a:lnTo>
                    <a:pt x="2899" y="820"/>
                  </a:lnTo>
                  <a:cubicBezTo>
                    <a:pt x="3151" y="820"/>
                    <a:pt x="3340" y="631"/>
                    <a:pt x="3340" y="410"/>
                  </a:cubicBezTo>
                  <a:cubicBezTo>
                    <a:pt x="3340" y="158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44"/>
            <p:cNvSpPr/>
            <p:nvPr/>
          </p:nvSpPr>
          <p:spPr>
            <a:xfrm>
              <a:off x="-9923800" y="17883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32" y="662"/>
                    <a:pt x="221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8" y="630"/>
                    <a:pt x="5828" y="410"/>
                  </a:cubicBezTo>
                  <a:cubicBezTo>
                    <a:pt x="5828" y="189"/>
                    <a:pt x="5608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44"/>
            <p:cNvSpPr/>
            <p:nvPr/>
          </p:nvSpPr>
          <p:spPr>
            <a:xfrm>
              <a:off x="-9901750" y="1828450"/>
              <a:ext cx="83500" cy="21300"/>
            </a:xfrm>
            <a:custGeom>
              <a:avLst/>
              <a:gdLst/>
              <a:ahLst/>
              <a:cxnLst/>
              <a:rect l="l" t="t" r="r" b="b"/>
              <a:pathLst>
                <a:path w="3340" h="852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3"/>
                    <a:pt x="189" y="852"/>
                    <a:pt x="410" y="852"/>
                  </a:cubicBezTo>
                  <a:lnTo>
                    <a:pt x="2930" y="852"/>
                  </a:lnTo>
                  <a:cubicBezTo>
                    <a:pt x="3151" y="852"/>
                    <a:pt x="3340" y="663"/>
                    <a:pt x="3340" y="442"/>
                  </a:cubicBezTo>
                  <a:cubicBezTo>
                    <a:pt x="3340" y="190"/>
                    <a:pt x="3151" y="1"/>
                    <a:pt x="2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44"/>
            <p:cNvSpPr/>
            <p:nvPr/>
          </p:nvSpPr>
          <p:spPr>
            <a:xfrm>
              <a:off x="-9923025" y="18710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9" y="630"/>
                    <a:pt x="5829" y="378"/>
                  </a:cubicBezTo>
                  <a:cubicBezTo>
                    <a:pt x="5829" y="189"/>
                    <a:pt x="5671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4" name="Google Shape;7894;p44"/>
          <p:cNvSpPr/>
          <p:nvPr/>
        </p:nvSpPr>
        <p:spPr>
          <a:xfrm>
            <a:off x="5479729" y="2077397"/>
            <a:ext cx="327116" cy="341748"/>
          </a:xfrm>
          <a:custGeom>
            <a:avLst/>
            <a:gdLst/>
            <a:ahLst/>
            <a:cxnLst/>
            <a:rect l="l" t="t" r="r" b="b"/>
            <a:pathLst>
              <a:path w="13548" h="14154" extrusionOk="0">
                <a:moveTo>
                  <a:pt x="6774" y="914"/>
                </a:moveTo>
                <a:cubicBezTo>
                  <a:pt x="7215" y="914"/>
                  <a:pt x="7593" y="1324"/>
                  <a:pt x="7593" y="1797"/>
                </a:cubicBezTo>
                <a:cubicBezTo>
                  <a:pt x="7593" y="2238"/>
                  <a:pt x="7247" y="2616"/>
                  <a:pt x="6774" y="2616"/>
                </a:cubicBezTo>
                <a:cubicBezTo>
                  <a:pt x="6301" y="2616"/>
                  <a:pt x="5955" y="2238"/>
                  <a:pt x="5955" y="1797"/>
                </a:cubicBezTo>
                <a:cubicBezTo>
                  <a:pt x="5955" y="1324"/>
                  <a:pt x="6333" y="914"/>
                  <a:pt x="6774" y="914"/>
                </a:cubicBezTo>
                <a:close/>
                <a:moveTo>
                  <a:pt x="1400" y="2610"/>
                </a:moveTo>
                <a:cubicBezTo>
                  <a:pt x="1427" y="2610"/>
                  <a:pt x="1454" y="2612"/>
                  <a:pt x="1481" y="2616"/>
                </a:cubicBezTo>
                <a:lnTo>
                  <a:pt x="4222" y="3151"/>
                </a:lnTo>
                <a:lnTo>
                  <a:pt x="3151" y="3781"/>
                </a:lnTo>
                <a:cubicBezTo>
                  <a:pt x="3119" y="3750"/>
                  <a:pt x="3245" y="3781"/>
                  <a:pt x="1324" y="3403"/>
                </a:cubicBezTo>
                <a:cubicBezTo>
                  <a:pt x="1072" y="3372"/>
                  <a:pt x="946" y="3120"/>
                  <a:pt x="1009" y="2931"/>
                </a:cubicBezTo>
                <a:cubicBezTo>
                  <a:pt x="1036" y="2710"/>
                  <a:pt x="1209" y="2610"/>
                  <a:pt x="1400" y="2610"/>
                </a:cubicBezTo>
                <a:close/>
                <a:moveTo>
                  <a:pt x="5502" y="3443"/>
                </a:moveTo>
                <a:cubicBezTo>
                  <a:pt x="5553" y="3443"/>
                  <a:pt x="5608" y="3451"/>
                  <a:pt x="5671" y="3466"/>
                </a:cubicBezTo>
                <a:cubicBezTo>
                  <a:pt x="5860" y="3561"/>
                  <a:pt x="5923" y="3624"/>
                  <a:pt x="5955" y="3907"/>
                </a:cubicBezTo>
                <a:cubicBezTo>
                  <a:pt x="5986" y="4254"/>
                  <a:pt x="5923" y="5766"/>
                  <a:pt x="7089" y="7278"/>
                </a:cubicBezTo>
                <a:cubicBezTo>
                  <a:pt x="7175" y="7385"/>
                  <a:pt x="7304" y="7449"/>
                  <a:pt x="7427" y="7449"/>
                </a:cubicBezTo>
                <a:cubicBezTo>
                  <a:pt x="7486" y="7449"/>
                  <a:pt x="7543" y="7435"/>
                  <a:pt x="7593" y="7404"/>
                </a:cubicBezTo>
                <a:lnTo>
                  <a:pt x="11972" y="5168"/>
                </a:lnTo>
                <a:cubicBezTo>
                  <a:pt x="12030" y="5129"/>
                  <a:pt x="12094" y="5111"/>
                  <a:pt x="12158" y="5111"/>
                </a:cubicBezTo>
                <a:cubicBezTo>
                  <a:pt x="12304" y="5111"/>
                  <a:pt x="12452" y="5204"/>
                  <a:pt x="12539" y="5357"/>
                </a:cubicBezTo>
                <a:cubicBezTo>
                  <a:pt x="12634" y="5577"/>
                  <a:pt x="12571" y="5798"/>
                  <a:pt x="12319" y="5924"/>
                </a:cubicBezTo>
                <a:lnTo>
                  <a:pt x="7499" y="8444"/>
                </a:lnTo>
                <a:cubicBezTo>
                  <a:pt x="7404" y="8476"/>
                  <a:pt x="7562" y="8350"/>
                  <a:pt x="5388" y="10366"/>
                </a:cubicBezTo>
                <a:cubicBezTo>
                  <a:pt x="5293" y="10492"/>
                  <a:pt x="5230" y="10712"/>
                  <a:pt x="5325" y="10870"/>
                </a:cubicBezTo>
                <a:lnTo>
                  <a:pt x="6396" y="12823"/>
                </a:lnTo>
                <a:cubicBezTo>
                  <a:pt x="6490" y="13012"/>
                  <a:pt x="6427" y="13233"/>
                  <a:pt x="6238" y="13359"/>
                </a:cubicBezTo>
                <a:cubicBezTo>
                  <a:pt x="6169" y="13398"/>
                  <a:pt x="6100" y="13416"/>
                  <a:pt x="6034" y="13416"/>
                </a:cubicBezTo>
                <a:cubicBezTo>
                  <a:pt x="5889" y="13416"/>
                  <a:pt x="5758" y="13331"/>
                  <a:pt x="5671" y="13201"/>
                </a:cubicBezTo>
                <a:lnTo>
                  <a:pt x="4285" y="10681"/>
                </a:lnTo>
                <a:cubicBezTo>
                  <a:pt x="4222" y="10523"/>
                  <a:pt x="4222" y="10334"/>
                  <a:pt x="4380" y="10177"/>
                </a:cubicBezTo>
                <a:lnTo>
                  <a:pt x="6333" y="8318"/>
                </a:lnTo>
                <a:cubicBezTo>
                  <a:pt x="6490" y="8161"/>
                  <a:pt x="6490" y="7940"/>
                  <a:pt x="6396" y="7783"/>
                </a:cubicBezTo>
                <a:cubicBezTo>
                  <a:pt x="5797" y="6995"/>
                  <a:pt x="5388" y="6050"/>
                  <a:pt x="5199" y="5042"/>
                </a:cubicBezTo>
                <a:cubicBezTo>
                  <a:pt x="5176" y="4859"/>
                  <a:pt x="4988" y="4727"/>
                  <a:pt x="4791" y="4727"/>
                </a:cubicBezTo>
                <a:cubicBezTo>
                  <a:pt x="4715" y="4727"/>
                  <a:pt x="4638" y="4746"/>
                  <a:pt x="4569" y="4790"/>
                </a:cubicBezTo>
                <a:cubicBezTo>
                  <a:pt x="4128" y="5042"/>
                  <a:pt x="4600" y="4727"/>
                  <a:pt x="1544" y="6743"/>
                </a:cubicBezTo>
                <a:cubicBezTo>
                  <a:pt x="1493" y="6768"/>
                  <a:pt x="1438" y="6780"/>
                  <a:pt x="1382" y="6780"/>
                </a:cubicBezTo>
                <a:cubicBezTo>
                  <a:pt x="1229" y="6780"/>
                  <a:pt x="1069" y="6692"/>
                  <a:pt x="977" y="6554"/>
                </a:cubicBezTo>
                <a:cubicBezTo>
                  <a:pt x="946" y="6270"/>
                  <a:pt x="1040" y="6050"/>
                  <a:pt x="1229" y="5955"/>
                </a:cubicBezTo>
                <a:cubicBezTo>
                  <a:pt x="1261" y="5955"/>
                  <a:pt x="5356" y="3466"/>
                  <a:pt x="5356" y="3466"/>
                </a:cubicBezTo>
                <a:cubicBezTo>
                  <a:pt x="5403" y="3451"/>
                  <a:pt x="5451" y="3443"/>
                  <a:pt x="5502" y="3443"/>
                </a:cubicBezTo>
                <a:close/>
                <a:moveTo>
                  <a:pt x="6774" y="1"/>
                </a:moveTo>
                <a:cubicBezTo>
                  <a:pt x="5892" y="1"/>
                  <a:pt x="5136" y="788"/>
                  <a:pt x="5136" y="1702"/>
                </a:cubicBezTo>
                <a:cubicBezTo>
                  <a:pt x="5136" y="1986"/>
                  <a:pt x="5199" y="2206"/>
                  <a:pt x="5325" y="2458"/>
                </a:cubicBezTo>
                <a:lnTo>
                  <a:pt x="1670" y="1702"/>
                </a:lnTo>
                <a:cubicBezTo>
                  <a:pt x="1594" y="1688"/>
                  <a:pt x="1517" y="1681"/>
                  <a:pt x="1441" y="1681"/>
                </a:cubicBezTo>
                <a:cubicBezTo>
                  <a:pt x="857" y="1681"/>
                  <a:pt x="305" y="2093"/>
                  <a:pt x="221" y="2679"/>
                </a:cubicBezTo>
                <a:cubicBezTo>
                  <a:pt x="95" y="3372"/>
                  <a:pt x="536" y="4033"/>
                  <a:pt x="1198" y="4159"/>
                </a:cubicBezTo>
                <a:lnTo>
                  <a:pt x="2174" y="4349"/>
                </a:lnTo>
                <a:lnTo>
                  <a:pt x="883" y="5136"/>
                </a:lnTo>
                <a:cubicBezTo>
                  <a:pt x="252" y="5514"/>
                  <a:pt x="0" y="6239"/>
                  <a:pt x="284" y="6869"/>
                </a:cubicBezTo>
                <a:cubicBezTo>
                  <a:pt x="512" y="7326"/>
                  <a:pt x="974" y="7536"/>
                  <a:pt x="1397" y="7536"/>
                </a:cubicBezTo>
                <a:cubicBezTo>
                  <a:pt x="1616" y="7536"/>
                  <a:pt x="1824" y="7480"/>
                  <a:pt x="1985" y="7373"/>
                </a:cubicBezTo>
                <a:lnTo>
                  <a:pt x="4506" y="5735"/>
                </a:lnTo>
                <a:cubicBezTo>
                  <a:pt x="4695" y="6522"/>
                  <a:pt x="5041" y="7215"/>
                  <a:pt x="5482" y="7877"/>
                </a:cubicBezTo>
                <a:lnTo>
                  <a:pt x="3781" y="9515"/>
                </a:lnTo>
                <a:cubicBezTo>
                  <a:pt x="3403" y="9893"/>
                  <a:pt x="3277" y="10523"/>
                  <a:pt x="3560" y="10996"/>
                </a:cubicBezTo>
                <a:lnTo>
                  <a:pt x="4947" y="13516"/>
                </a:lnTo>
                <a:cubicBezTo>
                  <a:pt x="5181" y="13922"/>
                  <a:pt x="5604" y="14154"/>
                  <a:pt x="6028" y="14154"/>
                </a:cubicBezTo>
                <a:cubicBezTo>
                  <a:pt x="6230" y="14154"/>
                  <a:pt x="6433" y="14101"/>
                  <a:pt x="6616" y="13989"/>
                </a:cubicBezTo>
                <a:cubicBezTo>
                  <a:pt x="7215" y="13642"/>
                  <a:pt x="7467" y="12886"/>
                  <a:pt x="7089" y="12288"/>
                </a:cubicBezTo>
                <a:lnTo>
                  <a:pt x="6207" y="10649"/>
                </a:lnTo>
                <a:lnTo>
                  <a:pt x="7877" y="9043"/>
                </a:lnTo>
                <a:lnTo>
                  <a:pt x="12697" y="6554"/>
                </a:lnTo>
                <a:cubicBezTo>
                  <a:pt x="13295" y="6239"/>
                  <a:pt x="13548" y="5483"/>
                  <a:pt x="13232" y="4884"/>
                </a:cubicBezTo>
                <a:cubicBezTo>
                  <a:pt x="13014" y="4446"/>
                  <a:pt x="12597" y="4206"/>
                  <a:pt x="12162" y="4206"/>
                </a:cubicBezTo>
                <a:cubicBezTo>
                  <a:pt x="11971" y="4206"/>
                  <a:pt x="11777" y="4252"/>
                  <a:pt x="11594" y="4349"/>
                </a:cubicBezTo>
                <a:lnTo>
                  <a:pt x="7530" y="6428"/>
                </a:lnTo>
                <a:cubicBezTo>
                  <a:pt x="6679" y="5136"/>
                  <a:pt x="6837" y="3907"/>
                  <a:pt x="6774" y="3750"/>
                </a:cubicBezTo>
                <a:cubicBezTo>
                  <a:pt x="6774" y="3687"/>
                  <a:pt x="6774" y="3529"/>
                  <a:pt x="6711" y="3372"/>
                </a:cubicBezTo>
                <a:lnTo>
                  <a:pt x="6774" y="3372"/>
                </a:lnTo>
                <a:cubicBezTo>
                  <a:pt x="7688" y="3372"/>
                  <a:pt x="8444" y="2616"/>
                  <a:pt x="8444" y="1702"/>
                </a:cubicBezTo>
                <a:cubicBezTo>
                  <a:pt x="8444" y="788"/>
                  <a:pt x="7688" y="1"/>
                  <a:pt x="677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95" name="Google Shape;7895;p44"/>
          <p:cNvGrpSpPr/>
          <p:nvPr/>
        </p:nvGrpSpPr>
        <p:grpSpPr>
          <a:xfrm>
            <a:off x="5909439" y="2507283"/>
            <a:ext cx="322553" cy="342328"/>
            <a:chOff x="-10019125" y="2490075"/>
            <a:chExt cx="333975" cy="354450"/>
          </a:xfrm>
        </p:grpSpPr>
        <p:sp>
          <p:nvSpPr>
            <p:cNvPr id="7896" name="Google Shape;7896;p44"/>
            <p:cNvSpPr/>
            <p:nvPr/>
          </p:nvSpPr>
          <p:spPr>
            <a:xfrm>
              <a:off x="-10019125" y="2490850"/>
              <a:ext cx="333975" cy="353675"/>
            </a:xfrm>
            <a:custGeom>
              <a:avLst/>
              <a:gdLst/>
              <a:ahLst/>
              <a:cxnLst/>
              <a:rect l="l" t="t" r="r" b="b"/>
              <a:pathLst>
                <a:path w="13359" h="14147" extrusionOk="0">
                  <a:moveTo>
                    <a:pt x="7184" y="1670"/>
                  </a:moveTo>
                  <a:cubicBezTo>
                    <a:pt x="7405" y="1670"/>
                    <a:pt x="7625" y="1859"/>
                    <a:pt x="7625" y="2048"/>
                  </a:cubicBezTo>
                  <a:lnTo>
                    <a:pt x="7625" y="4191"/>
                  </a:lnTo>
                  <a:cubicBezTo>
                    <a:pt x="7499" y="4128"/>
                    <a:pt x="7342" y="4096"/>
                    <a:pt x="7184" y="4096"/>
                  </a:cubicBezTo>
                  <a:cubicBezTo>
                    <a:pt x="7027" y="4096"/>
                    <a:pt x="6900" y="4128"/>
                    <a:pt x="6743" y="4191"/>
                  </a:cubicBezTo>
                  <a:lnTo>
                    <a:pt x="6743" y="2048"/>
                  </a:lnTo>
                  <a:cubicBezTo>
                    <a:pt x="6743" y="1828"/>
                    <a:pt x="6932" y="1670"/>
                    <a:pt x="7184" y="1670"/>
                  </a:cubicBezTo>
                  <a:close/>
                  <a:moveTo>
                    <a:pt x="8791" y="788"/>
                  </a:moveTo>
                  <a:cubicBezTo>
                    <a:pt x="8980" y="788"/>
                    <a:pt x="9200" y="977"/>
                    <a:pt x="9200" y="1229"/>
                  </a:cubicBezTo>
                  <a:lnTo>
                    <a:pt x="9200" y="5356"/>
                  </a:lnTo>
                  <a:cubicBezTo>
                    <a:pt x="9200" y="5608"/>
                    <a:pt x="9389" y="5797"/>
                    <a:pt x="9610" y="5797"/>
                  </a:cubicBezTo>
                  <a:cubicBezTo>
                    <a:pt x="9862" y="5797"/>
                    <a:pt x="10019" y="5608"/>
                    <a:pt x="10019" y="5356"/>
                  </a:cubicBezTo>
                  <a:lnTo>
                    <a:pt x="10019" y="2048"/>
                  </a:lnTo>
                  <a:cubicBezTo>
                    <a:pt x="10019" y="1828"/>
                    <a:pt x="10209" y="1670"/>
                    <a:pt x="10398" y="1670"/>
                  </a:cubicBezTo>
                  <a:cubicBezTo>
                    <a:pt x="10618" y="1670"/>
                    <a:pt x="10807" y="1859"/>
                    <a:pt x="10807" y="2048"/>
                  </a:cubicBezTo>
                  <a:lnTo>
                    <a:pt x="10807" y="5356"/>
                  </a:lnTo>
                  <a:cubicBezTo>
                    <a:pt x="10807" y="5608"/>
                    <a:pt x="10996" y="5797"/>
                    <a:pt x="11185" y="5797"/>
                  </a:cubicBezTo>
                  <a:cubicBezTo>
                    <a:pt x="11406" y="5797"/>
                    <a:pt x="11626" y="5608"/>
                    <a:pt x="11626" y="5356"/>
                  </a:cubicBezTo>
                  <a:lnTo>
                    <a:pt x="11626" y="4537"/>
                  </a:lnTo>
                  <a:cubicBezTo>
                    <a:pt x="11626" y="4285"/>
                    <a:pt x="11815" y="4096"/>
                    <a:pt x="12036" y="4096"/>
                  </a:cubicBezTo>
                  <a:cubicBezTo>
                    <a:pt x="12256" y="4096"/>
                    <a:pt x="12414" y="4285"/>
                    <a:pt x="12414" y="4537"/>
                  </a:cubicBezTo>
                  <a:lnTo>
                    <a:pt x="12414" y="8696"/>
                  </a:lnTo>
                  <a:cubicBezTo>
                    <a:pt x="12414" y="9389"/>
                    <a:pt x="11878" y="9925"/>
                    <a:pt x="11154" y="9925"/>
                  </a:cubicBezTo>
                  <a:lnTo>
                    <a:pt x="9925" y="9925"/>
                  </a:lnTo>
                  <a:lnTo>
                    <a:pt x="9925" y="7845"/>
                  </a:lnTo>
                  <a:cubicBezTo>
                    <a:pt x="9925" y="7184"/>
                    <a:pt x="9389" y="6617"/>
                    <a:pt x="8665" y="6617"/>
                  </a:cubicBezTo>
                  <a:cubicBezTo>
                    <a:pt x="8507" y="6617"/>
                    <a:pt x="8413" y="6648"/>
                    <a:pt x="8287" y="6711"/>
                  </a:cubicBezTo>
                  <a:cubicBezTo>
                    <a:pt x="8413" y="6585"/>
                    <a:pt x="8413" y="1891"/>
                    <a:pt x="8413" y="1229"/>
                  </a:cubicBezTo>
                  <a:cubicBezTo>
                    <a:pt x="8413" y="977"/>
                    <a:pt x="8602" y="788"/>
                    <a:pt x="8791" y="788"/>
                  </a:cubicBezTo>
                  <a:close/>
                  <a:moveTo>
                    <a:pt x="5483" y="4096"/>
                  </a:moveTo>
                  <a:cubicBezTo>
                    <a:pt x="5735" y="4096"/>
                    <a:pt x="5892" y="4254"/>
                    <a:pt x="5924" y="4506"/>
                  </a:cubicBezTo>
                  <a:lnTo>
                    <a:pt x="5924" y="8696"/>
                  </a:lnTo>
                  <a:cubicBezTo>
                    <a:pt x="5924" y="8948"/>
                    <a:pt x="6113" y="9105"/>
                    <a:pt x="6302" y="9105"/>
                  </a:cubicBezTo>
                  <a:cubicBezTo>
                    <a:pt x="6554" y="9105"/>
                    <a:pt x="6743" y="8885"/>
                    <a:pt x="6743" y="8696"/>
                  </a:cubicBezTo>
                  <a:lnTo>
                    <a:pt x="6743" y="5356"/>
                  </a:lnTo>
                  <a:cubicBezTo>
                    <a:pt x="6743" y="5136"/>
                    <a:pt x="6932" y="4915"/>
                    <a:pt x="7153" y="4915"/>
                  </a:cubicBezTo>
                  <a:cubicBezTo>
                    <a:pt x="7342" y="4915"/>
                    <a:pt x="7562" y="5136"/>
                    <a:pt x="7562" y="5356"/>
                  </a:cubicBezTo>
                  <a:lnTo>
                    <a:pt x="7562" y="8696"/>
                  </a:lnTo>
                  <a:cubicBezTo>
                    <a:pt x="7562" y="8948"/>
                    <a:pt x="7783" y="9105"/>
                    <a:pt x="7972" y="9105"/>
                  </a:cubicBezTo>
                  <a:cubicBezTo>
                    <a:pt x="8161" y="9105"/>
                    <a:pt x="8350" y="8885"/>
                    <a:pt x="8350" y="8696"/>
                  </a:cubicBezTo>
                  <a:lnTo>
                    <a:pt x="8350" y="7877"/>
                  </a:lnTo>
                  <a:cubicBezTo>
                    <a:pt x="8350" y="7656"/>
                    <a:pt x="8570" y="7436"/>
                    <a:pt x="8759" y="7436"/>
                  </a:cubicBezTo>
                  <a:cubicBezTo>
                    <a:pt x="8948" y="7436"/>
                    <a:pt x="9137" y="7656"/>
                    <a:pt x="9137" y="7877"/>
                  </a:cubicBezTo>
                  <a:lnTo>
                    <a:pt x="9137" y="12035"/>
                  </a:lnTo>
                  <a:cubicBezTo>
                    <a:pt x="9137" y="12728"/>
                    <a:pt x="8602" y="13264"/>
                    <a:pt x="7940" y="13264"/>
                  </a:cubicBezTo>
                  <a:lnTo>
                    <a:pt x="3403" y="13264"/>
                  </a:lnTo>
                  <a:cubicBezTo>
                    <a:pt x="2994" y="13264"/>
                    <a:pt x="2647" y="13075"/>
                    <a:pt x="2427" y="12791"/>
                  </a:cubicBezTo>
                  <a:cubicBezTo>
                    <a:pt x="915" y="10523"/>
                    <a:pt x="1009" y="10649"/>
                    <a:pt x="1009" y="10586"/>
                  </a:cubicBezTo>
                  <a:cubicBezTo>
                    <a:pt x="915" y="10429"/>
                    <a:pt x="915" y="10208"/>
                    <a:pt x="1104" y="10051"/>
                  </a:cubicBezTo>
                  <a:cubicBezTo>
                    <a:pt x="1189" y="9980"/>
                    <a:pt x="1280" y="9947"/>
                    <a:pt x="1370" y="9947"/>
                  </a:cubicBezTo>
                  <a:cubicBezTo>
                    <a:pt x="1479" y="9947"/>
                    <a:pt x="1584" y="9995"/>
                    <a:pt x="1671" y="10082"/>
                  </a:cubicBezTo>
                  <a:lnTo>
                    <a:pt x="2742" y="11153"/>
                  </a:lnTo>
                  <a:cubicBezTo>
                    <a:pt x="2818" y="11230"/>
                    <a:pt x="2918" y="11271"/>
                    <a:pt x="3005" y="11271"/>
                  </a:cubicBezTo>
                  <a:cubicBezTo>
                    <a:pt x="3062" y="11271"/>
                    <a:pt x="3114" y="11254"/>
                    <a:pt x="3151" y="11216"/>
                  </a:cubicBezTo>
                  <a:cubicBezTo>
                    <a:pt x="3340" y="11153"/>
                    <a:pt x="3403" y="11027"/>
                    <a:pt x="3403" y="10838"/>
                  </a:cubicBezTo>
                  <a:lnTo>
                    <a:pt x="3403" y="5356"/>
                  </a:lnTo>
                  <a:cubicBezTo>
                    <a:pt x="3403" y="5136"/>
                    <a:pt x="3592" y="4915"/>
                    <a:pt x="3845" y="4915"/>
                  </a:cubicBezTo>
                  <a:cubicBezTo>
                    <a:pt x="4065" y="4915"/>
                    <a:pt x="4223" y="5136"/>
                    <a:pt x="4223" y="5356"/>
                  </a:cubicBezTo>
                  <a:lnTo>
                    <a:pt x="4223" y="8696"/>
                  </a:lnTo>
                  <a:cubicBezTo>
                    <a:pt x="4223" y="8948"/>
                    <a:pt x="4412" y="9105"/>
                    <a:pt x="4664" y="9105"/>
                  </a:cubicBezTo>
                  <a:cubicBezTo>
                    <a:pt x="4884" y="9105"/>
                    <a:pt x="5105" y="8885"/>
                    <a:pt x="5105" y="8696"/>
                  </a:cubicBezTo>
                  <a:lnTo>
                    <a:pt x="5105" y="4537"/>
                  </a:lnTo>
                  <a:cubicBezTo>
                    <a:pt x="5105" y="4285"/>
                    <a:pt x="5294" y="4096"/>
                    <a:pt x="5483" y="4096"/>
                  </a:cubicBezTo>
                  <a:close/>
                  <a:moveTo>
                    <a:pt x="8822" y="1"/>
                  </a:moveTo>
                  <a:cubicBezTo>
                    <a:pt x="8255" y="1"/>
                    <a:pt x="7783" y="410"/>
                    <a:pt x="7657" y="914"/>
                  </a:cubicBezTo>
                  <a:cubicBezTo>
                    <a:pt x="7499" y="883"/>
                    <a:pt x="7342" y="820"/>
                    <a:pt x="7184" y="820"/>
                  </a:cubicBezTo>
                  <a:cubicBezTo>
                    <a:pt x="6522" y="820"/>
                    <a:pt x="5955" y="1387"/>
                    <a:pt x="5955" y="2048"/>
                  </a:cubicBezTo>
                  <a:lnTo>
                    <a:pt x="5955" y="3340"/>
                  </a:lnTo>
                  <a:cubicBezTo>
                    <a:pt x="5829" y="3309"/>
                    <a:pt x="5672" y="3277"/>
                    <a:pt x="5514" y="3277"/>
                  </a:cubicBezTo>
                  <a:cubicBezTo>
                    <a:pt x="4947" y="3277"/>
                    <a:pt x="4475" y="3655"/>
                    <a:pt x="4349" y="4191"/>
                  </a:cubicBezTo>
                  <a:cubicBezTo>
                    <a:pt x="4191" y="4128"/>
                    <a:pt x="4034" y="4096"/>
                    <a:pt x="3876" y="4096"/>
                  </a:cubicBezTo>
                  <a:cubicBezTo>
                    <a:pt x="3214" y="4096"/>
                    <a:pt x="2616" y="4663"/>
                    <a:pt x="2616" y="5356"/>
                  </a:cubicBezTo>
                  <a:lnTo>
                    <a:pt x="2616" y="9862"/>
                  </a:lnTo>
                  <a:lnTo>
                    <a:pt x="2269" y="9483"/>
                  </a:lnTo>
                  <a:cubicBezTo>
                    <a:pt x="2025" y="9239"/>
                    <a:pt x="1712" y="9121"/>
                    <a:pt x="1398" y="9121"/>
                  </a:cubicBezTo>
                  <a:cubicBezTo>
                    <a:pt x="1105" y="9121"/>
                    <a:pt x="811" y="9223"/>
                    <a:pt x="568" y="9420"/>
                  </a:cubicBezTo>
                  <a:cubicBezTo>
                    <a:pt x="95" y="9862"/>
                    <a:pt x="1" y="10555"/>
                    <a:pt x="379" y="11059"/>
                  </a:cubicBezTo>
                  <a:lnTo>
                    <a:pt x="1797" y="13264"/>
                  </a:lnTo>
                  <a:cubicBezTo>
                    <a:pt x="2175" y="13831"/>
                    <a:pt x="2805" y="14146"/>
                    <a:pt x="3435" y="14146"/>
                  </a:cubicBezTo>
                  <a:lnTo>
                    <a:pt x="7972" y="14146"/>
                  </a:lnTo>
                  <a:cubicBezTo>
                    <a:pt x="9106" y="14146"/>
                    <a:pt x="10051" y="13201"/>
                    <a:pt x="10051" y="12035"/>
                  </a:cubicBezTo>
                  <a:lnTo>
                    <a:pt x="10051" y="10807"/>
                  </a:lnTo>
                  <a:lnTo>
                    <a:pt x="11280" y="10807"/>
                  </a:lnTo>
                  <a:cubicBezTo>
                    <a:pt x="12414" y="10807"/>
                    <a:pt x="13359" y="9862"/>
                    <a:pt x="13359" y="8696"/>
                  </a:cubicBezTo>
                  <a:lnTo>
                    <a:pt x="13359" y="4537"/>
                  </a:lnTo>
                  <a:cubicBezTo>
                    <a:pt x="13359" y="3876"/>
                    <a:pt x="12823" y="3309"/>
                    <a:pt x="12130" y="3309"/>
                  </a:cubicBezTo>
                  <a:cubicBezTo>
                    <a:pt x="11973" y="3309"/>
                    <a:pt x="11878" y="3340"/>
                    <a:pt x="11752" y="3372"/>
                  </a:cubicBezTo>
                  <a:lnTo>
                    <a:pt x="11752" y="2048"/>
                  </a:lnTo>
                  <a:cubicBezTo>
                    <a:pt x="11752" y="1387"/>
                    <a:pt x="11185" y="820"/>
                    <a:pt x="10492" y="820"/>
                  </a:cubicBezTo>
                  <a:cubicBezTo>
                    <a:pt x="10335" y="820"/>
                    <a:pt x="10177" y="883"/>
                    <a:pt x="10019" y="914"/>
                  </a:cubicBezTo>
                  <a:cubicBezTo>
                    <a:pt x="9862" y="410"/>
                    <a:pt x="9389" y="1"/>
                    <a:pt x="8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44"/>
            <p:cNvSpPr/>
            <p:nvPr/>
          </p:nvSpPr>
          <p:spPr>
            <a:xfrm>
              <a:off x="-10016750" y="2491050"/>
              <a:ext cx="63825" cy="61850"/>
            </a:xfrm>
            <a:custGeom>
              <a:avLst/>
              <a:gdLst/>
              <a:ahLst/>
              <a:cxnLst/>
              <a:rect l="l" t="t" r="r" b="b"/>
              <a:pathLst>
                <a:path w="2553" h="2474" extrusionOk="0">
                  <a:moveTo>
                    <a:pt x="457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0" y="276"/>
                    <a:pt x="0" y="560"/>
                    <a:pt x="158" y="717"/>
                  </a:cubicBezTo>
                  <a:lnTo>
                    <a:pt x="1796" y="2355"/>
                  </a:lnTo>
                  <a:cubicBezTo>
                    <a:pt x="1891" y="2434"/>
                    <a:pt x="2001" y="2474"/>
                    <a:pt x="2107" y="2474"/>
                  </a:cubicBezTo>
                  <a:cubicBezTo>
                    <a:pt x="2214" y="2474"/>
                    <a:pt x="2316" y="2434"/>
                    <a:pt x="2395" y="2355"/>
                  </a:cubicBezTo>
                  <a:cubicBezTo>
                    <a:pt x="2552" y="2198"/>
                    <a:pt x="2552" y="1914"/>
                    <a:pt x="2395" y="1757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44"/>
            <p:cNvSpPr/>
            <p:nvPr/>
          </p:nvSpPr>
          <p:spPr>
            <a:xfrm>
              <a:off x="-9933275" y="2490075"/>
              <a:ext cx="20525" cy="63025"/>
            </a:xfrm>
            <a:custGeom>
              <a:avLst/>
              <a:gdLst/>
              <a:ahLst/>
              <a:cxnLst/>
              <a:rect l="l" t="t" r="r" b="b"/>
              <a:pathLst>
                <a:path w="821" h="2521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2079"/>
                  </a:lnTo>
                  <a:cubicBezTo>
                    <a:pt x="1" y="2331"/>
                    <a:pt x="221" y="2520"/>
                    <a:pt x="442" y="2520"/>
                  </a:cubicBezTo>
                  <a:cubicBezTo>
                    <a:pt x="631" y="2520"/>
                    <a:pt x="820" y="2331"/>
                    <a:pt x="820" y="2079"/>
                  </a:cubicBezTo>
                  <a:lnTo>
                    <a:pt x="820" y="441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44"/>
            <p:cNvSpPr/>
            <p:nvPr/>
          </p:nvSpPr>
          <p:spPr>
            <a:xfrm>
              <a:off x="-10015975" y="2573550"/>
              <a:ext cx="63050" cy="20500"/>
            </a:xfrm>
            <a:custGeom>
              <a:avLst/>
              <a:gdLst/>
              <a:ahLst/>
              <a:cxnLst/>
              <a:rect l="l" t="t" r="r" b="b"/>
              <a:pathLst>
                <a:path w="2522" h="820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31"/>
                    <a:pt x="190" y="820"/>
                    <a:pt x="442" y="820"/>
                  </a:cubicBezTo>
                  <a:lnTo>
                    <a:pt x="2080" y="820"/>
                  </a:lnTo>
                  <a:cubicBezTo>
                    <a:pt x="2332" y="820"/>
                    <a:pt x="2521" y="631"/>
                    <a:pt x="2521" y="442"/>
                  </a:cubicBezTo>
                  <a:cubicBezTo>
                    <a:pt x="2521" y="190"/>
                    <a:pt x="233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0" name="Google Shape;7900;p44"/>
          <p:cNvGrpSpPr/>
          <p:nvPr/>
        </p:nvGrpSpPr>
        <p:grpSpPr>
          <a:xfrm>
            <a:off x="6747346" y="2076718"/>
            <a:ext cx="352227" cy="343100"/>
            <a:chOff x="-8684100" y="2032450"/>
            <a:chExt cx="364700" cy="355250"/>
          </a:xfrm>
        </p:grpSpPr>
        <p:sp>
          <p:nvSpPr>
            <p:cNvPr id="7901" name="Google Shape;7901;p44"/>
            <p:cNvSpPr/>
            <p:nvPr/>
          </p:nvSpPr>
          <p:spPr>
            <a:xfrm>
              <a:off x="-8684100" y="2032450"/>
              <a:ext cx="364700" cy="355250"/>
            </a:xfrm>
            <a:custGeom>
              <a:avLst/>
              <a:gdLst/>
              <a:ahLst/>
              <a:cxnLst/>
              <a:rect l="l" t="t" r="r" b="b"/>
              <a:pathLst>
                <a:path w="14588" h="14210" extrusionOk="0">
                  <a:moveTo>
                    <a:pt x="13611" y="820"/>
                  </a:moveTo>
                  <a:lnTo>
                    <a:pt x="13611" y="1891"/>
                  </a:lnTo>
                  <a:lnTo>
                    <a:pt x="13642" y="1891"/>
                  </a:lnTo>
                  <a:lnTo>
                    <a:pt x="12130" y="2994"/>
                  </a:lnTo>
                  <a:lnTo>
                    <a:pt x="11469" y="2301"/>
                  </a:lnTo>
                  <a:lnTo>
                    <a:pt x="12571" y="820"/>
                  </a:lnTo>
                  <a:close/>
                  <a:moveTo>
                    <a:pt x="3561" y="2238"/>
                  </a:moveTo>
                  <a:lnTo>
                    <a:pt x="5294" y="3970"/>
                  </a:lnTo>
                  <a:cubicBezTo>
                    <a:pt x="5168" y="4033"/>
                    <a:pt x="5105" y="4128"/>
                    <a:pt x="4979" y="4254"/>
                  </a:cubicBezTo>
                  <a:lnTo>
                    <a:pt x="4695" y="4506"/>
                  </a:lnTo>
                  <a:lnTo>
                    <a:pt x="3844" y="3655"/>
                  </a:lnTo>
                  <a:cubicBezTo>
                    <a:pt x="3435" y="3246"/>
                    <a:pt x="3372" y="2710"/>
                    <a:pt x="3561" y="2238"/>
                  </a:cubicBezTo>
                  <a:close/>
                  <a:moveTo>
                    <a:pt x="10965" y="2899"/>
                  </a:moveTo>
                  <a:lnTo>
                    <a:pt x="11563" y="3498"/>
                  </a:lnTo>
                  <a:lnTo>
                    <a:pt x="8192" y="6837"/>
                  </a:lnTo>
                  <a:lnTo>
                    <a:pt x="7625" y="6239"/>
                  </a:lnTo>
                  <a:lnTo>
                    <a:pt x="10965" y="2899"/>
                  </a:lnTo>
                  <a:close/>
                  <a:moveTo>
                    <a:pt x="10492" y="9200"/>
                  </a:moveTo>
                  <a:lnTo>
                    <a:pt x="12225" y="10901"/>
                  </a:lnTo>
                  <a:cubicBezTo>
                    <a:pt x="12048" y="10984"/>
                    <a:pt x="11859" y="11027"/>
                    <a:pt x="11671" y="11027"/>
                  </a:cubicBezTo>
                  <a:cubicBezTo>
                    <a:pt x="11355" y="11027"/>
                    <a:pt x="11044" y="10906"/>
                    <a:pt x="10807" y="10649"/>
                  </a:cubicBezTo>
                  <a:lnTo>
                    <a:pt x="9925" y="9799"/>
                  </a:lnTo>
                  <a:lnTo>
                    <a:pt x="10208" y="9515"/>
                  </a:lnTo>
                  <a:cubicBezTo>
                    <a:pt x="10334" y="9389"/>
                    <a:pt x="10397" y="9326"/>
                    <a:pt x="10492" y="9200"/>
                  </a:cubicBezTo>
                  <a:close/>
                  <a:moveTo>
                    <a:pt x="2962" y="11059"/>
                  </a:moveTo>
                  <a:lnTo>
                    <a:pt x="3403" y="11500"/>
                  </a:lnTo>
                  <a:lnTo>
                    <a:pt x="2143" y="12319"/>
                  </a:lnTo>
                  <a:lnTo>
                    <a:pt x="2962" y="11059"/>
                  </a:lnTo>
                  <a:close/>
                  <a:moveTo>
                    <a:pt x="6996" y="4146"/>
                  </a:moveTo>
                  <a:cubicBezTo>
                    <a:pt x="7395" y="4146"/>
                    <a:pt x="7791" y="4258"/>
                    <a:pt x="8129" y="4474"/>
                  </a:cubicBezTo>
                  <a:lnTo>
                    <a:pt x="6711" y="5892"/>
                  </a:lnTo>
                  <a:cubicBezTo>
                    <a:pt x="6554" y="6050"/>
                    <a:pt x="6554" y="6333"/>
                    <a:pt x="6711" y="6491"/>
                  </a:cubicBezTo>
                  <a:lnTo>
                    <a:pt x="7877" y="7656"/>
                  </a:lnTo>
                  <a:cubicBezTo>
                    <a:pt x="7956" y="7735"/>
                    <a:pt x="8066" y="7775"/>
                    <a:pt x="8176" y="7775"/>
                  </a:cubicBezTo>
                  <a:cubicBezTo>
                    <a:pt x="8287" y="7775"/>
                    <a:pt x="8397" y="7735"/>
                    <a:pt x="8476" y="7656"/>
                  </a:cubicBezTo>
                  <a:lnTo>
                    <a:pt x="9893" y="6239"/>
                  </a:lnTo>
                  <a:cubicBezTo>
                    <a:pt x="10145" y="6648"/>
                    <a:pt x="10240" y="7026"/>
                    <a:pt x="10240" y="7436"/>
                  </a:cubicBezTo>
                  <a:cubicBezTo>
                    <a:pt x="10240" y="7971"/>
                    <a:pt x="10051" y="8476"/>
                    <a:pt x="9673" y="8885"/>
                  </a:cubicBezTo>
                  <a:lnTo>
                    <a:pt x="9232" y="9326"/>
                  </a:lnTo>
                  <a:cubicBezTo>
                    <a:pt x="9086" y="9286"/>
                    <a:pt x="8937" y="9266"/>
                    <a:pt x="8788" y="9266"/>
                  </a:cubicBezTo>
                  <a:cubicBezTo>
                    <a:pt x="8356" y="9266"/>
                    <a:pt x="7929" y="9431"/>
                    <a:pt x="7625" y="9736"/>
                  </a:cubicBezTo>
                  <a:cubicBezTo>
                    <a:pt x="7310" y="10051"/>
                    <a:pt x="7152" y="10492"/>
                    <a:pt x="7089" y="10933"/>
                  </a:cubicBezTo>
                  <a:cubicBezTo>
                    <a:pt x="7089" y="11405"/>
                    <a:pt x="7247" y="11784"/>
                    <a:pt x="7562" y="12099"/>
                  </a:cubicBezTo>
                  <a:lnTo>
                    <a:pt x="7310" y="12382"/>
                  </a:lnTo>
                  <a:cubicBezTo>
                    <a:pt x="6743" y="12949"/>
                    <a:pt x="6050" y="13264"/>
                    <a:pt x="5262" y="13264"/>
                  </a:cubicBezTo>
                  <a:cubicBezTo>
                    <a:pt x="4538" y="13264"/>
                    <a:pt x="3844" y="12981"/>
                    <a:pt x="3309" y="12508"/>
                  </a:cubicBezTo>
                  <a:lnTo>
                    <a:pt x="4317" y="11878"/>
                  </a:lnTo>
                  <a:cubicBezTo>
                    <a:pt x="4412" y="11784"/>
                    <a:pt x="4475" y="11689"/>
                    <a:pt x="4506" y="11563"/>
                  </a:cubicBezTo>
                  <a:cubicBezTo>
                    <a:pt x="4506" y="11437"/>
                    <a:pt x="4475" y="11311"/>
                    <a:pt x="4380" y="11216"/>
                  </a:cubicBezTo>
                  <a:lnTo>
                    <a:pt x="3214" y="10019"/>
                  </a:lnTo>
                  <a:cubicBezTo>
                    <a:pt x="3120" y="9956"/>
                    <a:pt x="2994" y="9893"/>
                    <a:pt x="2836" y="9893"/>
                  </a:cubicBezTo>
                  <a:cubicBezTo>
                    <a:pt x="2742" y="9893"/>
                    <a:pt x="2616" y="9988"/>
                    <a:pt x="2521" y="10114"/>
                  </a:cubicBezTo>
                  <a:lnTo>
                    <a:pt x="1891" y="11090"/>
                  </a:lnTo>
                  <a:cubicBezTo>
                    <a:pt x="883" y="9956"/>
                    <a:pt x="914" y="8223"/>
                    <a:pt x="2017" y="7121"/>
                  </a:cubicBezTo>
                  <a:lnTo>
                    <a:pt x="2301" y="6837"/>
                  </a:lnTo>
                  <a:cubicBezTo>
                    <a:pt x="2616" y="7152"/>
                    <a:pt x="3057" y="7310"/>
                    <a:pt x="3466" y="7310"/>
                  </a:cubicBezTo>
                  <a:cubicBezTo>
                    <a:pt x="3907" y="7310"/>
                    <a:pt x="4348" y="7121"/>
                    <a:pt x="4664" y="6806"/>
                  </a:cubicBezTo>
                  <a:cubicBezTo>
                    <a:pt x="5105" y="6365"/>
                    <a:pt x="5262" y="5766"/>
                    <a:pt x="5105" y="5168"/>
                  </a:cubicBezTo>
                  <a:lnTo>
                    <a:pt x="5514" y="4758"/>
                  </a:lnTo>
                  <a:cubicBezTo>
                    <a:pt x="5928" y="4344"/>
                    <a:pt x="6465" y="4146"/>
                    <a:pt x="6996" y="4146"/>
                  </a:cubicBezTo>
                  <a:close/>
                  <a:moveTo>
                    <a:pt x="12382" y="1"/>
                  </a:moveTo>
                  <a:cubicBezTo>
                    <a:pt x="12256" y="1"/>
                    <a:pt x="12130" y="64"/>
                    <a:pt x="12067" y="158"/>
                  </a:cubicBezTo>
                  <a:lnTo>
                    <a:pt x="10649" y="2080"/>
                  </a:lnTo>
                  <a:lnTo>
                    <a:pt x="8759" y="3970"/>
                  </a:lnTo>
                  <a:cubicBezTo>
                    <a:pt x="8249" y="3583"/>
                    <a:pt x="7634" y="3393"/>
                    <a:pt x="7024" y="3393"/>
                  </a:cubicBezTo>
                  <a:cubicBezTo>
                    <a:pt x="6692" y="3393"/>
                    <a:pt x="6361" y="3450"/>
                    <a:pt x="6050" y="3561"/>
                  </a:cubicBezTo>
                  <a:lnTo>
                    <a:pt x="2616" y="158"/>
                  </a:lnTo>
                  <a:cubicBezTo>
                    <a:pt x="2537" y="79"/>
                    <a:pt x="2427" y="40"/>
                    <a:pt x="2316" y="40"/>
                  </a:cubicBezTo>
                  <a:cubicBezTo>
                    <a:pt x="2206" y="40"/>
                    <a:pt x="2096" y="79"/>
                    <a:pt x="2017" y="158"/>
                  </a:cubicBezTo>
                  <a:cubicBezTo>
                    <a:pt x="1860" y="316"/>
                    <a:pt x="1860" y="568"/>
                    <a:pt x="2017" y="725"/>
                  </a:cubicBezTo>
                  <a:lnTo>
                    <a:pt x="2931" y="1639"/>
                  </a:lnTo>
                  <a:cubicBezTo>
                    <a:pt x="2427" y="2427"/>
                    <a:pt x="2490" y="3529"/>
                    <a:pt x="3214" y="4254"/>
                  </a:cubicBezTo>
                  <a:lnTo>
                    <a:pt x="4222" y="5262"/>
                  </a:lnTo>
                  <a:cubicBezTo>
                    <a:pt x="4222" y="5294"/>
                    <a:pt x="4222" y="5325"/>
                    <a:pt x="4254" y="5388"/>
                  </a:cubicBezTo>
                  <a:cubicBezTo>
                    <a:pt x="4412" y="5703"/>
                    <a:pt x="4348" y="6081"/>
                    <a:pt x="4096" y="6333"/>
                  </a:cubicBezTo>
                  <a:cubicBezTo>
                    <a:pt x="3948" y="6499"/>
                    <a:pt x="3721" y="6586"/>
                    <a:pt x="3493" y="6586"/>
                  </a:cubicBezTo>
                  <a:cubicBezTo>
                    <a:pt x="3287" y="6586"/>
                    <a:pt x="3080" y="6514"/>
                    <a:pt x="2931" y="6365"/>
                  </a:cubicBezTo>
                  <a:lnTo>
                    <a:pt x="2647" y="6081"/>
                  </a:lnTo>
                  <a:cubicBezTo>
                    <a:pt x="2568" y="6002"/>
                    <a:pt x="2458" y="5963"/>
                    <a:pt x="2348" y="5963"/>
                  </a:cubicBezTo>
                  <a:cubicBezTo>
                    <a:pt x="2238" y="5963"/>
                    <a:pt x="2127" y="6002"/>
                    <a:pt x="2049" y="6081"/>
                  </a:cubicBezTo>
                  <a:lnTo>
                    <a:pt x="1482" y="6680"/>
                  </a:lnTo>
                  <a:cubicBezTo>
                    <a:pt x="1" y="8129"/>
                    <a:pt x="1" y="10492"/>
                    <a:pt x="1482" y="11973"/>
                  </a:cubicBezTo>
                  <a:lnTo>
                    <a:pt x="442" y="13579"/>
                  </a:lnTo>
                  <a:cubicBezTo>
                    <a:pt x="316" y="13737"/>
                    <a:pt x="379" y="13957"/>
                    <a:pt x="473" y="14083"/>
                  </a:cubicBezTo>
                  <a:cubicBezTo>
                    <a:pt x="562" y="14154"/>
                    <a:pt x="670" y="14195"/>
                    <a:pt x="776" y="14195"/>
                  </a:cubicBezTo>
                  <a:cubicBezTo>
                    <a:pt x="859" y="14195"/>
                    <a:pt x="940" y="14170"/>
                    <a:pt x="1009" y="14115"/>
                  </a:cubicBezTo>
                  <a:lnTo>
                    <a:pt x="2616" y="13107"/>
                  </a:lnTo>
                  <a:cubicBezTo>
                    <a:pt x="3309" y="13800"/>
                    <a:pt x="4254" y="14209"/>
                    <a:pt x="5262" y="14209"/>
                  </a:cubicBezTo>
                  <a:cubicBezTo>
                    <a:pt x="6239" y="14209"/>
                    <a:pt x="7184" y="13800"/>
                    <a:pt x="7877" y="13107"/>
                  </a:cubicBezTo>
                  <a:lnTo>
                    <a:pt x="8476" y="12508"/>
                  </a:lnTo>
                  <a:cubicBezTo>
                    <a:pt x="8633" y="12351"/>
                    <a:pt x="8633" y="12067"/>
                    <a:pt x="8476" y="11910"/>
                  </a:cubicBezTo>
                  <a:lnTo>
                    <a:pt x="8192" y="11657"/>
                  </a:lnTo>
                  <a:cubicBezTo>
                    <a:pt x="7877" y="11342"/>
                    <a:pt x="7877" y="10775"/>
                    <a:pt x="8255" y="10460"/>
                  </a:cubicBezTo>
                  <a:cubicBezTo>
                    <a:pt x="8400" y="10315"/>
                    <a:pt x="8627" y="10225"/>
                    <a:pt x="8856" y="10225"/>
                  </a:cubicBezTo>
                  <a:cubicBezTo>
                    <a:pt x="8974" y="10225"/>
                    <a:pt x="9093" y="10249"/>
                    <a:pt x="9200" y="10303"/>
                  </a:cubicBezTo>
                  <a:cubicBezTo>
                    <a:pt x="9232" y="10303"/>
                    <a:pt x="9263" y="10334"/>
                    <a:pt x="9295" y="10334"/>
                  </a:cubicBezTo>
                  <a:lnTo>
                    <a:pt x="10334" y="11374"/>
                  </a:lnTo>
                  <a:cubicBezTo>
                    <a:pt x="10736" y="11775"/>
                    <a:pt x="11274" y="11976"/>
                    <a:pt x="11809" y="11976"/>
                  </a:cubicBezTo>
                  <a:cubicBezTo>
                    <a:pt x="12199" y="11976"/>
                    <a:pt x="12586" y="11870"/>
                    <a:pt x="12918" y="11657"/>
                  </a:cubicBezTo>
                  <a:lnTo>
                    <a:pt x="13831" y="12540"/>
                  </a:lnTo>
                  <a:cubicBezTo>
                    <a:pt x="13910" y="12618"/>
                    <a:pt x="14021" y="12658"/>
                    <a:pt x="14131" y="12658"/>
                  </a:cubicBezTo>
                  <a:cubicBezTo>
                    <a:pt x="14241" y="12658"/>
                    <a:pt x="14351" y="12618"/>
                    <a:pt x="14430" y="12540"/>
                  </a:cubicBezTo>
                  <a:cubicBezTo>
                    <a:pt x="14588" y="12382"/>
                    <a:pt x="14588" y="12130"/>
                    <a:pt x="14430" y="11973"/>
                  </a:cubicBezTo>
                  <a:lnTo>
                    <a:pt x="10996" y="8539"/>
                  </a:lnTo>
                  <a:cubicBezTo>
                    <a:pt x="11122" y="8223"/>
                    <a:pt x="11154" y="7908"/>
                    <a:pt x="11154" y="7562"/>
                  </a:cubicBezTo>
                  <a:cubicBezTo>
                    <a:pt x="11154" y="6932"/>
                    <a:pt x="10965" y="6333"/>
                    <a:pt x="10555" y="5829"/>
                  </a:cubicBezTo>
                  <a:lnTo>
                    <a:pt x="12445" y="3939"/>
                  </a:lnTo>
                  <a:lnTo>
                    <a:pt x="14399" y="2521"/>
                  </a:lnTo>
                  <a:cubicBezTo>
                    <a:pt x="14493" y="2427"/>
                    <a:pt x="14556" y="2301"/>
                    <a:pt x="14556" y="2206"/>
                  </a:cubicBezTo>
                  <a:lnTo>
                    <a:pt x="14556" y="536"/>
                  </a:lnTo>
                  <a:cubicBezTo>
                    <a:pt x="14462" y="190"/>
                    <a:pt x="14273" y="1"/>
                    <a:pt x="140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44"/>
            <p:cNvSpPr/>
            <p:nvPr/>
          </p:nvSpPr>
          <p:spPr>
            <a:xfrm>
              <a:off x="-8637625" y="2231725"/>
              <a:ext cx="81950" cy="32525"/>
            </a:xfrm>
            <a:custGeom>
              <a:avLst/>
              <a:gdLst/>
              <a:ahLst/>
              <a:cxnLst/>
              <a:rect l="l" t="t" r="r" b="b"/>
              <a:pathLst>
                <a:path w="3278" h="1301" extrusionOk="0">
                  <a:moveTo>
                    <a:pt x="2226" y="0"/>
                  </a:moveTo>
                  <a:cubicBezTo>
                    <a:pt x="1907" y="0"/>
                    <a:pt x="1592" y="126"/>
                    <a:pt x="1355" y="378"/>
                  </a:cubicBezTo>
                  <a:cubicBezTo>
                    <a:pt x="1277" y="457"/>
                    <a:pt x="1166" y="497"/>
                    <a:pt x="1056" y="497"/>
                  </a:cubicBezTo>
                  <a:cubicBezTo>
                    <a:pt x="946" y="497"/>
                    <a:pt x="835" y="457"/>
                    <a:pt x="757" y="378"/>
                  </a:cubicBezTo>
                  <a:cubicBezTo>
                    <a:pt x="678" y="300"/>
                    <a:pt x="568" y="260"/>
                    <a:pt x="457" y="260"/>
                  </a:cubicBezTo>
                  <a:cubicBezTo>
                    <a:pt x="347" y="260"/>
                    <a:pt x="237" y="300"/>
                    <a:pt x="158" y="378"/>
                  </a:cubicBezTo>
                  <a:cubicBezTo>
                    <a:pt x="1" y="536"/>
                    <a:pt x="1" y="788"/>
                    <a:pt x="158" y="946"/>
                  </a:cubicBezTo>
                  <a:cubicBezTo>
                    <a:pt x="394" y="1182"/>
                    <a:pt x="709" y="1300"/>
                    <a:pt x="1028" y="1300"/>
                  </a:cubicBezTo>
                  <a:cubicBezTo>
                    <a:pt x="1347" y="1300"/>
                    <a:pt x="1670" y="1182"/>
                    <a:pt x="1922" y="946"/>
                  </a:cubicBezTo>
                  <a:cubicBezTo>
                    <a:pt x="2001" y="867"/>
                    <a:pt x="2111" y="827"/>
                    <a:pt x="2222" y="827"/>
                  </a:cubicBezTo>
                  <a:cubicBezTo>
                    <a:pt x="2332" y="827"/>
                    <a:pt x="2442" y="867"/>
                    <a:pt x="2521" y="946"/>
                  </a:cubicBezTo>
                  <a:cubicBezTo>
                    <a:pt x="2600" y="1024"/>
                    <a:pt x="2710" y="1064"/>
                    <a:pt x="2820" y="1064"/>
                  </a:cubicBezTo>
                  <a:cubicBezTo>
                    <a:pt x="2931" y="1064"/>
                    <a:pt x="3041" y="1024"/>
                    <a:pt x="3120" y="946"/>
                  </a:cubicBezTo>
                  <a:cubicBezTo>
                    <a:pt x="3277" y="788"/>
                    <a:pt x="3277" y="536"/>
                    <a:pt x="3120" y="378"/>
                  </a:cubicBezTo>
                  <a:cubicBezTo>
                    <a:pt x="2868" y="126"/>
                    <a:pt x="2545" y="0"/>
                    <a:pt x="2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44"/>
            <p:cNvSpPr/>
            <p:nvPr/>
          </p:nvSpPr>
          <p:spPr>
            <a:xfrm>
              <a:off x="-8558075" y="2267375"/>
              <a:ext cx="38625" cy="79950"/>
            </a:xfrm>
            <a:custGeom>
              <a:avLst/>
              <a:gdLst/>
              <a:ahLst/>
              <a:cxnLst/>
              <a:rect l="l" t="t" r="r" b="b"/>
              <a:pathLst>
                <a:path w="1545" h="3198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cubicBezTo>
                    <a:pt x="316" y="276"/>
                    <a:pt x="316" y="559"/>
                    <a:pt x="473" y="717"/>
                  </a:cubicBezTo>
                  <a:cubicBezTo>
                    <a:pt x="631" y="874"/>
                    <a:pt x="631" y="1158"/>
                    <a:pt x="473" y="1315"/>
                  </a:cubicBezTo>
                  <a:cubicBezTo>
                    <a:pt x="1" y="1788"/>
                    <a:pt x="1" y="2576"/>
                    <a:pt x="473" y="3080"/>
                  </a:cubicBezTo>
                  <a:cubicBezTo>
                    <a:pt x="552" y="3158"/>
                    <a:pt x="662" y="3198"/>
                    <a:pt x="772" y="3198"/>
                  </a:cubicBezTo>
                  <a:cubicBezTo>
                    <a:pt x="883" y="3198"/>
                    <a:pt x="993" y="3158"/>
                    <a:pt x="1072" y="3080"/>
                  </a:cubicBezTo>
                  <a:cubicBezTo>
                    <a:pt x="1229" y="2922"/>
                    <a:pt x="1229" y="2639"/>
                    <a:pt x="1072" y="2481"/>
                  </a:cubicBezTo>
                  <a:cubicBezTo>
                    <a:pt x="914" y="2324"/>
                    <a:pt x="914" y="2040"/>
                    <a:pt x="1072" y="1882"/>
                  </a:cubicBezTo>
                  <a:cubicBezTo>
                    <a:pt x="1544" y="1378"/>
                    <a:pt x="1544" y="591"/>
                    <a:pt x="1072" y="118"/>
                  </a:cubicBezTo>
                  <a:cubicBezTo>
                    <a:pt x="993" y="39"/>
                    <a:pt x="883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04" name="Google Shape;7904;p44"/>
          <p:cNvSpPr/>
          <p:nvPr/>
        </p:nvSpPr>
        <p:spPr>
          <a:xfrm>
            <a:off x="2501321" y="1670046"/>
            <a:ext cx="300509" cy="340807"/>
          </a:xfrm>
          <a:custGeom>
            <a:avLst/>
            <a:gdLst/>
            <a:ahLst/>
            <a:cxnLst/>
            <a:rect l="l" t="t" r="r" b="b"/>
            <a:pathLst>
              <a:path w="12446" h="14115" extrusionOk="0">
                <a:moveTo>
                  <a:pt x="10744" y="788"/>
                </a:moveTo>
                <a:cubicBezTo>
                  <a:pt x="11216" y="788"/>
                  <a:pt x="11563" y="1135"/>
                  <a:pt x="11563" y="1607"/>
                </a:cubicBezTo>
                <a:cubicBezTo>
                  <a:pt x="11563" y="2080"/>
                  <a:pt x="11216" y="2458"/>
                  <a:pt x="10744" y="2458"/>
                </a:cubicBezTo>
                <a:cubicBezTo>
                  <a:pt x="10492" y="2458"/>
                  <a:pt x="10303" y="2647"/>
                  <a:pt x="10303" y="2867"/>
                </a:cubicBezTo>
                <a:cubicBezTo>
                  <a:pt x="10303" y="3119"/>
                  <a:pt x="10492" y="3308"/>
                  <a:pt x="10744" y="3308"/>
                </a:cubicBezTo>
                <a:lnTo>
                  <a:pt x="10744" y="4884"/>
                </a:lnTo>
                <a:cubicBezTo>
                  <a:pt x="10744" y="4947"/>
                  <a:pt x="10775" y="5041"/>
                  <a:pt x="10807" y="5073"/>
                </a:cubicBezTo>
                <a:cubicBezTo>
                  <a:pt x="11342" y="5892"/>
                  <a:pt x="11563" y="6900"/>
                  <a:pt x="11563" y="7877"/>
                </a:cubicBezTo>
                <a:cubicBezTo>
                  <a:pt x="11563" y="8822"/>
                  <a:pt x="11342" y="9735"/>
                  <a:pt x="10870" y="10523"/>
                </a:cubicBezTo>
                <a:lnTo>
                  <a:pt x="10145" y="10050"/>
                </a:lnTo>
                <a:cubicBezTo>
                  <a:pt x="10523" y="9357"/>
                  <a:pt x="10712" y="8633"/>
                  <a:pt x="10712" y="7845"/>
                </a:cubicBezTo>
                <a:cubicBezTo>
                  <a:pt x="10712" y="6931"/>
                  <a:pt x="10429" y="6018"/>
                  <a:pt x="9956" y="5262"/>
                </a:cubicBezTo>
                <a:cubicBezTo>
                  <a:pt x="9925" y="5199"/>
                  <a:pt x="9893" y="5104"/>
                  <a:pt x="9893" y="5041"/>
                </a:cubicBezTo>
                <a:lnTo>
                  <a:pt x="9893" y="1576"/>
                </a:lnTo>
                <a:cubicBezTo>
                  <a:pt x="9925" y="1198"/>
                  <a:pt x="10271" y="788"/>
                  <a:pt x="10744" y="788"/>
                </a:cubicBezTo>
                <a:close/>
                <a:moveTo>
                  <a:pt x="1639" y="788"/>
                </a:moveTo>
                <a:cubicBezTo>
                  <a:pt x="2111" y="788"/>
                  <a:pt x="2458" y="1135"/>
                  <a:pt x="2458" y="1607"/>
                </a:cubicBezTo>
                <a:lnTo>
                  <a:pt x="2458" y="5073"/>
                </a:lnTo>
                <a:cubicBezTo>
                  <a:pt x="2458" y="5167"/>
                  <a:pt x="2427" y="5230"/>
                  <a:pt x="2395" y="5325"/>
                </a:cubicBezTo>
                <a:cubicBezTo>
                  <a:pt x="1922" y="6081"/>
                  <a:pt x="1639" y="6963"/>
                  <a:pt x="1639" y="7877"/>
                </a:cubicBezTo>
                <a:cubicBezTo>
                  <a:pt x="1639" y="8664"/>
                  <a:pt x="1828" y="9420"/>
                  <a:pt x="2206" y="10082"/>
                </a:cubicBezTo>
                <a:lnTo>
                  <a:pt x="1481" y="10554"/>
                </a:lnTo>
                <a:cubicBezTo>
                  <a:pt x="1040" y="9767"/>
                  <a:pt x="788" y="8853"/>
                  <a:pt x="788" y="7908"/>
                </a:cubicBezTo>
                <a:cubicBezTo>
                  <a:pt x="788" y="6931"/>
                  <a:pt x="1040" y="5955"/>
                  <a:pt x="1513" y="5136"/>
                </a:cubicBezTo>
                <a:cubicBezTo>
                  <a:pt x="1576" y="5041"/>
                  <a:pt x="1607" y="4978"/>
                  <a:pt x="1607" y="4915"/>
                </a:cubicBezTo>
                <a:lnTo>
                  <a:pt x="1607" y="3340"/>
                </a:lnTo>
                <a:cubicBezTo>
                  <a:pt x="1891" y="3277"/>
                  <a:pt x="2048" y="3119"/>
                  <a:pt x="2048" y="2867"/>
                </a:cubicBezTo>
                <a:cubicBezTo>
                  <a:pt x="2048" y="2647"/>
                  <a:pt x="1828" y="2458"/>
                  <a:pt x="1639" y="2458"/>
                </a:cubicBezTo>
                <a:cubicBezTo>
                  <a:pt x="1166" y="2458"/>
                  <a:pt x="820" y="2080"/>
                  <a:pt x="820" y="1607"/>
                </a:cubicBezTo>
                <a:cubicBezTo>
                  <a:pt x="820" y="1135"/>
                  <a:pt x="1166" y="788"/>
                  <a:pt x="1639" y="788"/>
                </a:cubicBezTo>
                <a:close/>
                <a:moveTo>
                  <a:pt x="4128" y="3277"/>
                </a:moveTo>
                <a:lnTo>
                  <a:pt x="4128" y="10964"/>
                </a:lnTo>
                <a:cubicBezTo>
                  <a:pt x="3151" y="10271"/>
                  <a:pt x="2458" y="9137"/>
                  <a:pt x="2458" y="7845"/>
                </a:cubicBezTo>
                <a:cubicBezTo>
                  <a:pt x="2458" y="7089"/>
                  <a:pt x="2710" y="6333"/>
                  <a:pt x="3088" y="5766"/>
                </a:cubicBezTo>
                <a:cubicBezTo>
                  <a:pt x="3214" y="5545"/>
                  <a:pt x="3309" y="5325"/>
                  <a:pt x="3309" y="5073"/>
                </a:cubicBezTo>
                <a:lnTo>
                  <a:pt x="3309" y="3277"/>
                </a:lnTo>
                <a:close/>
                <a:moveTo>
                  <a:pt x="9074" y="3277"/>
                </a:moveTo>
                <a:lnTo>
                  <a:pt x="9074" y="5073"/>
                </a:lnTo>
                <a:cubicBezTo>
                  <a:pt x="9074" y="5325"/>
                  <a:pt x="9169" y="5545"/>
                  <a:pt x="9295" y="5797"/>
                </a:cubicBezTo>
                <a:cubicBezTo>
                  <a:pt x="9673" y="6396"/>
                  <a:pt x="9925" y="7120"/>
                  <a:pt x="9925" y="7877"/>
                </a:cubicBezTo>
                <a:cubicBezTo>
                  <a:pt x="9925" y="9168"/>
                  <a:pt x="9232" y="10334"/>
                  <a:pt x="8255" y="10996"/>
                </a:cubicBezTo>
                <a:lnTo>
                  <a:pt x="8255" y="3277"/>
                </a:lnTo>
                <a:close/>
                <a:moveTo>
                  <a:pt x="5766" y="3277"/>
                </a:moveTo>
                <a:lnTo>
                  <a:pt x="5766" y="11594"/>
                </a:lnTo>
                <a:cubicBezTo>
                  <a:pt x="5514" y="11531"/>
                  <a:pt x="5230" y="11500"/>
                  <a:pt x="4947" y="11374"/>
                </a:cubicBezTo>
                <a:lnTo>
                  <a:pt x="4947" y="3277"/>
                </a:lnTo>
                <a:close/>
                <a:moveTo>
                  <a:pt x="7436" y="3277"/>
                </a:moveTo>
                <a:lnTo>
                  <a:pt x="7436" y="11374"/>
                </a:lnTo>
                <a:cubicBezTo>
                  <a:pt x="7152" y="11500"/>
                  <a:pt x="6869" y="11531"/>
                  <a:pt x="6617" y="11594"/>
                </a:cubicBezTo>
                <a:lnTo>
                  <a:pt x="6617" y="3277"/>
                </a:lnTo>
                <a:close/>
                <a:moveTo>
                  <a:pt x="9767" y="10743"/>
                </a:moveTo>
                <a:lnTo>
                  <a:pt x="10460" y="11216"/>
                </a:lnTo>
                <a:cubicBezTo>
                  <a:pt x="9452" y="12445"/>
                  <a:pt x="7908" y="13264"/>
                  <a:pt x="6176" y="13264"/>
                </a:cubicBezTo>
                <a:cubicBezTo>
                  <a:pt x="4474" y="13264"/>
                  <a:pt x="2931" y="12445"/>
                  <a:pt x="1954" y="11216"/>
                </a:cubicBezTo>
                <a:lnTo>
                  <a:pt x="2679" y="10743"/>
                </a:lnTo>
                <a:cubicBezTo>
                  <a:pt x="3529" y="11815"/>
                  <a:pt x="4789" y="12445"/>
                  <a:pt x="6207" y="12445"/>
                </a:cubicBezTo>
                <a:cubicBezTo>
                  <a:pt x="7625" y="12445"/>
                  <a:pt x="8885" y="11783"/>
                  <a:pt x="9767" y="10743"/>
                </a:cubicBezTo>
                <a:close/>
                <a:moveTo>
                  <a:pt x="1670" y="0"/>
                </a:moveTo>
                <a:cubicBezTo>
                  <a:pt x="788" y="0"/>
                  <a:pt x="32" y="756"/>
                  <a:pt x="32" y="1670"/>
                </a:cubicBezTo>
                <a:cubicBezTo>
                  <a:pt x="32" y="2300"/>
                  <a:pt x="347" y="2804"/>
                  <a:pt x="851" y="3088"/>
                </a:cubicBezTo>
                <a:lnTo>
                  <a:pt x="851" y="4758"/>
                </a:lnTo>
                <a:cubicBezTo>
                  <a:pt x="253" y="5671"/>
                  <a:pt x="1" y="6742"/>
                  <a:pt x="1" y="7877"/>
                </a:cubicBezTo>
                <a:cubicBezTo>
                  <a:pt x="1" y="11279"/>
                  <a:pt x="2742" y="14114"/>
                  <a:pt x="6207" y="14114"/>
                </a:cubicBezTo>
                <a:cubicBezTo>
                  <a:pt x="9673" y="14114"/>
                  <a:pt x="12445" y="11279"/>
                  <a:pt x="12445" y="7877"/>
                </a:cubicBezTo>
                <a:cubicBezTo>
                  <a:pt x="12445" y="6774"/>
                  <a:pt x="12162" y="5703"/>
                  <a:pt x="11594" y="4758"/>
                </a:cubicBezTo>
                <a:lnTo>
                  <a:pt x="11594" y="3088"/>
                </a:lnTo>
                <a:cubicBezTo>
                  <a:pt x="12130" y="2804"/>
                  <a:pt x="12445" y="2237"/>
                  <a:pt x="12445" y="1670"/>
                </a:cubicBezTo>
                <a:cubicBezTo>
                  <a:pt x="12445" y="756"/>
                  <a:pt x="11689" y="0"/>
                  <a:pt x="10775" y="0"/>
                </a:cubicBezTo>
                <a:cubicBezTo>
                  <a:pt x="9862" y="0"/>
                  <a:pt x="9137" y="756"/>
                  <a:pt x="9137" y="1670"/>
                </a:cubicBezTo>
                <a:lnTo>
                  <a:pt x="9137" y="2489"/>
                </a:lnTo>
                <a:lnTo>
                  <a:pt x="3340" y="2489"/>
                </a:lnTo>
                <a:lnTo>
                  <a:pt x="3340" y="1670"/>
                </a:lnTo>
                <a:cubicBezTo>
                  <a:pt x="3340" y="756"/>
                  <a:pt x="2584" y="0"/>
                  <a:pt x="167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5" name="Google Shape;7905;p44"/>
          <p:cNvGrpSpPr/>
          <p:nvPr/>
        </p:nvGrpSpPr>
        <p:grpSpPr>
          <a:xfrm>
            <a:off x="2479634" y="2077406"/>
            <a:ext cx="343849" cy="341724"/>
            <a:chOff x="-13095575" y="2073400"/>
            <a:chExt cx="356025" cy="353825"/>
          </a:xfrm>
        </p:grpSpPr>
        <p:sp>
          <p:nvSpPr>
            <p:cNvPr id="7906" name="Google Shape;7906;p44"/>
            <p:cNvSpPr/>
            <p:nvPr/>
          </p:nvSpPr>
          <p:spPr>
            <a:xfrm>
              <a:off x="-13095575" y="2073400"/>
              <a:ext cx="356025" cy="353825"/>
            </a:xfrm>
            <a:custGeom>
              <a:avLst/>
              <a:gdLst/>
              <a:ahLst/>
              <a:cxnLst/>
              <a:rect l="l" t="t" r="r" b="b"/>
              <a:pathLst>
                <a:path w="14241" h="14153" extrusionOk="0">
                  <a:moveTo>
                    <a:pt x="12886" y="820"/>
                  </a:moveTo>
                  <a:cubicBezTo>
                    <a:pt x="13107" y="820"/>
                    <a:pt x="13327" y="1041"/>
                    <a:pt x="13327" y="1261"/>
                  </a:cubicBezTo>
                  <a:lnTo>
                    <a:pt x="13327" y="9578"/>
                  </a:lnTo>
                  <a:cubicBezTo>
                    <a:pt x="13327" y="9799"/>
                    <a:pt x="13107" y="9988"/>
                    <a:pt x="12886" y="9988"/>
                  </a:cubicBezTo>
                  <a:lnTo>
                    <a:pt x="1261" y="9988"/>
                  </a:lnTo>
                  <a:cubicBezTo>
                    <a:pt x="1040" y="9988"/>
                    <a:pt x="851" y="9799"/>
                    <a:pt x="851" y="9578"/>
                  </a:cubicBezTo>
                  <a:lnTo>
                    <a:pt x="851" y="1261"/>
                  </a:lnTo>
                  <a:cubicBezTo>
                    <a:pt x="851" y="1041"/>
                    <a:pt x="1040" y="820"/>
                    <a:pt x="1261" y="820"/>
                  </a:cubicBezTo>
                  <a:close/>
                  <a:moveTo>
                    <a:pt x="1261" y="1"/>
                  </a:moveTo>
                  <a:cubicBezTo>
                    <a:pt x="599" y="1"/>
                    <a:pt x="1" y="568"/>
                    <a:pt x="1" y="1261"/>
                  </a:cubicBezTo>
                  <a:lnTo>
                    <a:pt x="1" y="9578"/>
                  </a:lnTo>
                  <a:cubicBezTo>
                    <a:pt x="1" y="10240"/>
                    <a:pt x="568" y="10839"/>
                    <a:pt x="1261" y="10839"/>
                  </a:cubicBezTo>
                  <a:lnTo>
                    <a:pt x="6270" y="10839"/>
                  </a:lnTo>
                  <a:lnTo>
                    <a:pt x="4285" y="13485"/>
                  </a:lnTo>
                  <a:cubicBezTo>
                    <a:pt x="4191" y="13674"/>
                    <a:pt x="4191" y="13895"/>
                    <a:pt x="4380" y="14052"/>
                  </a:cubicBezTo>
                  <a:cubicBezTo>
                    <a:pt x="4465" y="14109"/>
                    <a:pt x="4562" y="14140"/>
                    <a:pt x="4659" y="14140"/>
                  </a:cubicBezTo>
                  <a:cubicBezTo>
                    <a:pt x="4776" y="14140"/>
                    <a:pt x="4892" y="14093"/>
                    <a:pt x="4978" y="13989"/>
                  </a:cubicBezTo>
                  <a:lnTo>
                    <a:pt x="6711" y="11658"/>
                  </a:lnTo>
                  <a:lnTo>
                    <a:pt x="6711" y="12918"/>
                  </a:lnTo>
                  <a:cubicBezTo>
                    <a:pt x="6711" y="13138"/>
                    <a:pt x="6900" y="13359"/>
                    <a:pt x="7089" y="13359"/>
                  </a:cubicBezTo>
                  <a:cubicBezTo>
                    <a:pt x="7310" y="13359"/>
                    <a:pt x="7530" y="13138"/>
                    <a:pt x="7530" y="12918"/>
                  </a:cubicBezTo>
                  <a:lnTo>
                    <a:pt x="7530" y="11658"/>
                  </a:lnTo>
                  <a:lnTo>
                    <a:pt x="9263" y="13989"/>
                  </a:lnTo>
                  <a:cubicBezTo>
                    <a:pt x="9335" y="14096"/>
                    <a:pt x="9457" y="14153"/>
                    <a:pt x="9584" y="14153"/>
                  </a:cubicBezTo>
                  <a:cubicBezTo>
                    <a:pt x="9681" y="14153"/>
                    <a:pt x="9780" y="14120"/>
                    <a:pt x="9862" y="14052"/>
                  </a:cubicBezTo>
                  <a:cubicBezTo>
                    <a:pt x="10051" y="13926"/>
                    <a:pt x="10082" y="13674"/>
                    <a:pt x="9925" y="13485"/>
                  </a:cubicBezTo>
                  <a:lnTo>
                    <a:pt x="7971" y="10839"/>
                  </a:lnTo>
                  <a:lnTo>
                    <a:pt x="12981" y="10839"/>
                  </a:lnTo>
                  <a:cubicBezTo>
                    <a:pt x="13642" y="10839"/>
                    <a:pt x="14241" y="10272"/>
                    <a:pt x="14241" y="9578"/>
                  </a:cubicBezTo>
                  <a:lnTo>
                    <a:pt x="14241" y="1261"/>
                  </a:lnTo>
                  <a:cubicBezTo>
                    <a:pt x="14146" y="600"/>
                    <a:pt x="13579" y="1"/>
                    <a:pt x="128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44"/>
            <p:cNvSpPr/>
            <p:nvPr/>
          </p:nvSpPr>
          <p:spPr>
            <a:xfrm>
              <a:off x="-13055400" y="2115150"/>
              <a:ext cx="271750" cy="187475"/>
            </a:xfrm>
            <a:custGeom>
              <a:avLst/>
              <a:gdLst/>
              <a:ahLst/>
              <a:cxnLst/>
              <a:rect l="l" t="t" r="r" b="b"/>
              <a:pathLst>
                <a:path w="10870" h="7499" extrusionOk="0">
                  <a:moveTo>
                    <a:pt x="3781" y="820"/>
                  </a:moveTo>
                  <a:cubicBezTo>
                    <a:pt x="4474" y="820"/>
                    <a:pt x="5041" y="1355"/>
                    <a:pt x="5041" y="2017"/>
                  </a:cubicBezTo>
                  <a:lnTo>
                    <a:pt x="5041" y="6648"/>
                  </a:lnTo>
                  <a:lnTo>
                    <a:pt x="882" y="6648"/>
                  </a:lnTo>
                  <a:lnTo>
                    <a:pt x="882" y="820"/>
                  </a:lnTo>
                  <a:close/>
                  <a:moveTo>
                    <a:pt x="10050" y="851"/>
                  </a:moveTo>
                  <a:lnTo>
                    <a:pt x="10050" y="6680"/>
                  </a:lnTo>
                  <a:lnTo>
                    <a:pt x="5892" y="6680"/>
                  </a:lnTo>
                  <a:lnTo>
                    <a:pt x="5892" y="2080"/>
                  </a:lnTo>
                  <a:cubicBezTo>
                    <a:pt x="5892" y="1418"/>
                    <a:pt x="6427" y="851"/>
                    <a:pt x="7152" y="851"/>
                  </a:cubicBezTo>
                  <a:close/>
                  <a:moveTo>
                    <a:pt x="441" y="1"/>
                  </a:moveTo>
                  <a:cubicBezTo>
                    <a:pt x="221" y="1"/>
                    <a:pt x="0" y="190"/>
                    <a:pt x="0" y="410"/>
                  </a:cubicBezTo>
                  <a:lnTo>
                    <a:pt x="0" y="7089"/>
                  </a:lnTo>
                  <a:cubicBezTo>
                    <a:pt x="0" y="7310"/>
                    <a:pt x="221" y="7499"/>
                    <a:pt x="441" y="7499"/>
                  </a:cubicBezTo>
                  <a:lnTo>
                    <a:pt x="10397" y="7499"/>
                  </a:lnTo>
                  <a:cubicBezTo>
                    <a:pt x="10649" y="7499"/>
                    <a:pt x="10838" y="7310"/>
                    <a:pt x="10838" y="7089"/>
                  </a:cubicBezTo>
                  <a:lnTo>
                    <a:pt x="10838" y="410"/>
                  </a:lnTo>
                  <a:cubicBezTo>
                    <a:pt x="10869" y="190"/>
                    <a:pt x="10680" y="1"/>
                    <a:pt x="10460" y="1"/>
                  </a:cubicBezTo>
                  <a:lnTo>
                    <a:pt x="7089" y="1"/>
                  </a:lnTo>
                  <a:cubicBezTo>
                    <a:pt x="6427" y="1"/>
                    <a:pt x="5829" y="316"/>
                    <a:pt x="5451" y="820"/>
                  </a:cubicBezTo>
                  <a:cubicBezTo>
                    <a:pt x="5041" y="284"/>
                    <a:pt x="4474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44"/>
            <p:cNvSpPr/>
            <p:nvPr/>
          </p:nvSpPr>
          <p:spPr>
            <a:xfrm>
              <a:off x="-12887650" y="2156100"/>
              <a:ext cx="63050" cy="22100"/>
            </a:xfrm>
            <a:custGeom>
              <a:avLst/>
              <a:gdLst/>
              <a:ahLst/>
              <a:cxnLst/>
              <a:rect l="l" t="t" r="r" b="b"/>
              <a:pathLst>
                <a:path w="2522" h="884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83"/>
                    <a:pt x="442" y="883"/>
                  </a:cubicBezTo>
                  <a:lnTo>
                    <a:pt x="2112" y="883"/>
                  </a:lnTo>
                  <a:cubicBezTo>
                    <a:pt x="2364" y="883"/>
                    <a:pt x="2521" y="663"/>
                    <a:pt x="2521" y="442"/>
                  </a:cubicBezTo>
                  <a:cubicBezTo>
                    <a:pt x="2521" y="190"/>
                    <a:pt x="2332" y="1"/>
                    <a:pt x="21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44"/>
            <p:cNvSpPr/>
            <p:nvPr/>
          </p:nvSpPr>
          <p:spPr>
            <a:xfrm>
              <a:off x="-12888425" y="219865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111" y="851"/>
                  </a:lnTo>
                  <a:cubicBezTo>
                    <a:pt x="2363" y="851"/>
                    <a:pt x="2521" y="662"/>
                    <a:pt x="2521" y="410"/>
                  </a:cubicBezTo>
                  <a:cubicBezTo>
                    <a:pt x="2521" y="189"/>
                    <a:pt x="2363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44"/>
            <p:cNvSpPr/>
            <p:nvPr/>
          </p:nvSpPr>
          <p:spPr>
            <a:xfrm>
              <a:off x="-12888425" y="2239600"/>
              <a:ext cx="63025" cy="22075"/>
            </a:xfrm>
            <a:custGeom>
              <a:avLst/>
              <a:gdLst/>
              <a:ahLst/>
              <a:cxnLst/>
              <a:rect l="l" t="t" r="r" b="b"/>
              <a:pathLst>
                <a:path w="2521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2"/>
                  </a:cubicBezTo>
                  <a:cubicBezTo>
                    <a:pt x="0" y="694"/>
                    <a:pt x="189" y="883"/>
                    <a:pt x="410" y="883"/>
                  </a:cubicBezTo>
                  <a:lnTo>
                    <a:pt x="2111" y="883"/>
                  </a:lnTo>
                  <a:cubicBezTo>
                    <a:pt x="2363" y="883"/>
                    <a:pt x="2521" y="694"/>
                    <a:pt x="2521" y="442"/>
                  </a:cubicBezTo>
                  <a:cubicBezTo>
                    <a:pt x="2521" y="221"/>
                    <a:pt x="2363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44"/>
            <p:cNvSpPr/>
            <p:nvPr/>
          </p:nvSpPr>
          <p:spPr>
            <a:xfrm>
              <a:off x="-13012875" y="2156100"/>
              <a:ext cx="63025" cy="22100"/>
            </a:xfrm>
            <a:custGeom>
              <a:avLst/>
              <a:gdLst/>
              <a:ahLst/>
              <a:cxnLst/>
              <a:rect l="l" t="t" r="r" b="b"/>
              <a:pathLst>
                <a:path w="2521" h="884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63"/>
                    <a:pt x="190" y="883"/>
                    <a:pt x="410" y="883"/>
                  </a:cubicBezTo>
                  <a:lnTo>
                    <a:pt x="2080" y="883"/>
                  </a:lnTo>
                  <a:cubicBezTo>
                    <a:pt x="2332" y="883"/>
                    <a:pt x="2521" y="663"/>
                    <a:pt x="2521" y="442"/>
                  </a:cubicBezTo>
                  <a:cubicBezTo>
                    <a:pt x="2521" y="190"/>
                    <a:pt x="233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44"/>
            <p:cNvSpPr/>
            <p:nvPr/>
          </p:nvSpPr>
          <p:spPr>
            <a:xfrm>
              <a:off x="-13012875" y="219865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410" y="851"/>
                  </a:cubicBezTo>
                  <a:lnTo>
                    <a:pt x="2080" y="851"/>
                  </a:lnTo>
                  <a:cubicBezTo>
                    <a:pt x="2332" y="851"/>
                    <a:pt x="2521" y="662"/>
                    <a:pt x="2521" y="410"/>
                  </a:cubicBezTo>
                  <a:cubicBezTo>
                    <a:pt x="2521" y="189"/>
                    <a:pt x="2332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44"/>
            <p:cNvSpPr/>
            <p:nvPr/>
          </p:nvSpPr>
          <p:spPr>
            <a:xfrm>
              <a:off x="-13012875" y="2239600"/>
              <a:ext cx="63025" cy="22075"/>
            </a:xfrm>
            <a:custGeom>
              <a:avLst/>
              <a:gdLst/>
              <a:ahLst/>
              <a:cxnLst/>
              <a:rect l="l" t="t" r="r" b="b"/>
              <a:pathLst>
                <a:path w="2521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2"/>
                  </a:cubicBezTo>
                  <a:cubicBezTo>
                    <a:pt x="1" y="694"/>
                    <a:pt x="190" y="883"/>
                    <a:pt x="410" y="883"/>
                  </a:cubicBezTo>
                  <a:lnTo>
                    <a:pt x="2080" y="883"/>
                  </a:lnTo>
                  <a:cubicBezTo>
                    <a:pt x="2332" y="883"/>
                    <a:pt x="2521" y="694"/>
                    <a:pt x="2521" y="442"/>
                  </a:cubicBezTo>
                  <a:cubicBezTo>
                    <a:pt x="2521" y="221"/>
                    <a:pt x="2332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4" name="Google Shape;7914;p44"/>
          <p:cNvSpPr/>
          <p:nvPr/>
        </p:nvSpPr>
        <p:spPr>
          <a:xfrm>
            <a:off x="2908227" y="2508048"/>
            <a:ext cx="341579" cy="340807"/>
          </a:xfrm>
          <a:custGeom>
            <a:avLst/>
            <a:gdLst/>
            <a:ahLst/>
            <a:cxnLst/>
            <a:rect l="l" t="t" r="r" b="b"/>
            <a:pathLst>
              <a:path w="14147" h="14115" extrusionOk="0">
                <a:moveTo>
                  <a:pt x="7058" y="851"/>
                </a:moveTo>
                <a:cubicBezTo>
                  <a:pt x="9294" y="851"/>
                  <a:pt x="10649" y="1386"/>
                  <a:pt x="10744" y="1670"/>
                </a:cubicBezTo>
                <a:cubicBezTo>
                  <a:pt x="10649" y="1922"/>
                  <a:pt x="9294" y="2489"/>
                  <a:pt x="7058" y="2489"/>
                </a:cubicBezTo>
                <a:cubicBezTo>
                  <a:pt x="4821" y="2489"/>
                  <a:pt x="3466" y="1922"/>
                  <a:pt x="3340" y="1670"/>
                </a:cubicBezTo>
                <a:cubicBezTo>
                  <a:pt x="3466" y="1386"/>
                  <a:pt x="4821" y="851"/>
                  <a:pt x="7058" y="851"/>
                </a:cubicBezTo>
                <a:close/>
                <a:moveTo>
                  <a:pt x="10681" y="2741"/>
                </a:moveTo>
                <a:lnTo>
                  <a:pt x="10114" y="8727"/>
                </a:lnTo>
                <a:cubicBezTo>
                  <a:pt x="9515" y="9042"/>
                  <a:pt x="8381" y="9200"/>
                  <a:pt x="7058" y="9200"/>
                </a:cubicBezTo>
                <a:cubicBezTo>
                  <a:pt x="5703" y="9200"/>
                  <a:pt x="4663" y="9010"/>
                  <a:pt x="4002" y="8727"/>
                </a:cubicBezTo>
                <a:lnTo>
                  <a:pt x="3435" y="2741"/>
                </a:lnTo>
                <a:lnTo>
                  <a:pt x="3435" y="2741"/>
                </a:lnTo>
                <a:cubicBezTo>
                  <a:pt x="4411" y="3214"/>
                  <a:pt x="5955" y="3308"/>
                  <a:pt x="7058" y="3308"/>
                </a:cubicBezTo>
                <a:cubicBezTo>
                  <a:pt x="8160" y="3308"/>
                  <a:pt x="9704" y="3151"/>
                  <a:pt x="10681" y="2741"/>
                </a:cubicBezTo>
                <a:close/>
                <a:moveTo>
                  <a:pt x="10051" y="9609"/>
                </a:moveTo>
                <a:lnTo>
                  <a:pt x="9956" y="10334"/>
                </a:lnTo>
                <a:cubicBezTo>
                  <a:pt x="9893" y="10397"/>
                  <a:pt x="9641" y="10523"/>
                  <a:pt x="9105" y="10649"/>
                </a:cubicBezTo>
                <a:cubicBezTo>
                  <a:pt x="8538" y="10775"/>
                  <a:pt x="7814" y="10838"/>
                  <a:pt x="7089" y="10838"/>
                </a:cubicBezTo>
                <a:cubicBezTo>
                  <a:pt x="6333" y="10838"/>
                  <a:pt x="5640" y="10775"/>
                  <a:pt x="5073" y="10649"/>
                </a:cubicBezTo>
                <a:cubicBezTo>
                  <a:pt x="4537" y="10523"/>
                  <a:pt x="4285" y="10397"/>
                  <a:pt x="4222" y="10334"/>
                </a:cubicBezTo>
                <a:lnTo>
                  <a:pt x="4128" y="9609"/>
                </a:lnTo>
                <a:lnTo>
                  <a:pt x="4128" y="9609"/>
                </a:lnTo>
                <a:cubicBezTo>
                  <a:pt x="5041" y="9924"/>
                  <a:pt x="6239" y="9987"/>
                  <a:pt x="7089" y="9987"/>
                </a:cubicBezTo>
                <a:cubicBezTo>
                  <a:pt x="7971" y="9987"/>
                  <a:pt x="9137" y="9893"/>
                  <a:pt x="10051" y="9609"/>
                </a:cubicBezTo>
                <a:close/>
                <a:moveTo>
                  <a:pt x="10964" y="9609"/>
                </a:moveTo>
                <a:cubicBezTo>
                  <a:pt x="12666" y="10082"/>
                  <a:pt x="13390" y="10712"/>
                  <a:pt x="13390" y="11247"/>
                </a:cubicBezTo>
                <a:cubicBezTo>
                  <a:pt x="13327" y="11720"/>
                  <a:pt x="12697" y="12224"/>
                  <a:pt x="11626" y="12602"/>
                </a:cubicBezTo>
                <a:cubicBezTo>
                  <a:pt x="10397" y="13043"/>
                  <a:pt x="8790" y="13327"/>
                  <a:pt x="7089" y="13327"/>
                </a:cubicBezTo>
                <a:cubicBezTo>
                  <a:pt x="5388" y="13327"/>
                  <a:pt x="3750" y="13075"/>
                  <a:pt x="2552" y="12602"/>
                </a:cubicBezTo>
                <a:cubicBezTo>
                  <a:pt x="1513" y="12224"/>
                  <a:pt x="883" y="11720"/>
                  <a:pt x="883" y="11247"/>
                </a:cubicBezTo>
                <a:cubicBezTo>
                  <a:pt x="883" y="10775"/>
                  <a:pt x="1639" y="10082"/>
                  <a:pt x="3309" y="9609"/>
                </a:cubicBezTo>
                <a:lnTo>
                  <a:pt x="3403" y="10397"/>
                </a:lnTo>
                <a:cubicBezTo>
                  <a:pt x="3435" y="11027"/>
                  <a:pt x="4380" y="11279"/>
                  <a:pt x="4695" y="11342"/>
                </a:cubicBezTo>
                <a:cubicBezTo>
                  <a:pt x="5356" y="11499"/>
                  <a:pt x="6239" y="11594"/>
                  <a:pt x="7152" y="11594"/>
                </a:cubicBezTo>
                <a:cubicBezTo>
                  <a:pt x="8034" y="11594"/>
                  <a:pt x="8916" y="11499"/>
                  <a:pt x="9578" y="11342"/>
                </a:cubicBezTo>
                <a:cubicBezTo>
                  <a:pt x="9893" y="11279"/>
                  <a:pt x="10838" y="11027"/>
                  <a:pt x="10870" y="10397"/>
                </a:cubicBezTo>
                <a:lnTo>
                  <a:pt x="10964" y="9609"/>
                </a:lnTo>
                <a:close/>
                <a:moveTo>
                  <a:pt x="7058" y="0"/>
                </a:moveTo>
                <a:cubicBezTo>
                  <a:pt x="5671" y="0"/>
                  <a:pt x="2521" y="284"/>
                  <a:pt x="2521" y="1670"/>
                </a:cubicBezTo>
                <a:cubicBezTo>
                  <a:pt x="2521" y="1733"/>
                  <a:pt x="2489" y="1197"/>
                  <a:pt x="3214" y="8790"/>
                </a:cubicBezTo>
                <a:cubicBezTo>
                  <a:pt x="1198" y="9294"/>
                  <a:pt x="1" y="10208"/>
                  <a:pt x="1" y="11247"/>
                </a:cubicBezTo>
                <a:cubicBezTo>
                  <a:pt x="1" y="12098"/>
                  <a:pt x="788" y="12854"/>
                  <a:pt x="2206" y="13358"/>
                </a:cubicBezTo>
                <a:cubicBezTo>
                  <a:pt x="3498" y="13831"/>
                  <a:pt x="5262" y="14114"/>
                  <a:pt x="7058" y="14114"/>
                </a:cubicBezTo>
                <a:cubicBezTo>
                  <a:pt x="8853" y="14114"/>
                  <a:pt x="10586" y="13831"/>
                  <a:pt x="11909" y="13358"/>
                </a:cubicBezTo>
                <a:cubicBezTo>
                  <a:pt x="13327" y="12823"/>
                  <a:pt x="14115" y="12066"/>
                  <a:pt x="14115" y="11247"/>
                </a:cubicBezTo>
                <a:cubicBezTo>
                  <a:pt x="14146" y="10208"/>
                  <a:pt x="12949" y="9357"/>
                  <a:pt x="10964" y="8790"/>
                </a:cubicBezTo>
                <a:cubicBezTo>
                  <a:pt x="11657" y="1197"/>
                  <a:pt x="11626" y="1733"/>
                  <a:pt x="11626" y="1670"/>
                </a:cubicBezTo>
                <a:cubicBezTo>
                  <a:pt x="11626" y="1481"/>
                  <a:pt x="11531" y="1166"/>
                  <a:pt x="11122" y="851"/>
                </a:cubicBezTo>
                <a:cubicBezTo>
                  <a:pt x="10177" y="158"/>
                  <a:pt x="8192" y="0"/>
                  <a:pt x="705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5" name="Google Shape;7915;p44"/>
          <p:cNvGrpSpPr/>
          <p:nvPr/>
        </p:nvGrpSpPr>
        <p:grpSpPr>
          <a:xfrm>
            <a:off x="4189710" y="1669235"/>
            <a:ext cx="343100" cy="342424"/>
            <a:chOff x="-11332875" y="1660700"/>
            <a:chExt cx="355250" cy="354550"/>
          </a:xfrm>
        </p:grpSpPr>
        <p:sp>
          <p:nvSpPr>
            <p:cNvPr id="7916" name="Google Shape;7916;p44"/>
            <p:cNvSpPr/>
            <p:nvPr/>
          </p:nvSpPr>
          <p:spPr>
            <a:xfrm>
              <a:off x="-11332875" y="1660700"/>
              <a:ext cx="355250" cy="354550"/>
            </a:xfrm>
            <a:custGeom>
              <a:avLst/>
              <a:gdLst/>
              <a:ahLst/>
              <a:cxnLst/>
              <a:rect l="l" t="t" r="r" b="b"/>
              <a:pathLst>
                <a:path w="14210" h="14182" extrusionOk="0">
                  <a:moveTo>
                    <a:pt x="7089" y="914"/>
                  </a:moveTo>
                  <a:cubicBezTo>
                    <a:pt x="7278" y="914"/>
                    <a:pt x="7436" y="1072"/>
                    <a:pt x="7467" y="1229"/>
                  </a:cubicBezTo>
                  <a:cubicBezTo>
                    <a:pt x="7538" y="1417"/>
                    <a:pt x="7713" y="1517"/>
                    <a:pt x="7889" y="1517"/>
                  </a:cubicBezTo>
                  <a:cubicBezTo>
                    <a:pt x="7949" y="1517"/>
                    <a:pt x="8010" y="1505"/>
                    <a:pt x="8066" y="1481"/>
                  </a:cubicBezTo>
                  <a:cubicBezTo>
                    <a:pt x="8124" y="1437"/>
                    <a:pt x="8203" y="1414"/>
                    <a:pt x="8284" y="1414"/>
                  </a:cubicBezTo>
                  <a:cubicBezTo>
                    <a:pt x="8376" y="1414"/>
                    <a:pt x="8471" y="1445"/>
                    <a:pt x="8538" y="1513"/>
                  </a:cubicBezTo>
                  <a:cubicBezTo>
                    <a:pt x="8696" y="1670"/>
                    <a:pt x="8664" y="1859"/>
                    <a:pt x="8570" y="1985"/>
                  </a:cubicBezTo>
                  <a:cubicBezTo>
                    <a:pt x="8444" y="2206"/>
                    <a:pt x="8570" y="2489"/>
                    <a:pt x="8822" y="2584"/>
                  </a:cubicBezTo>
                  <a:cubicBezTo>
                    <a:pt x="8980" y="2615"/>
                    <a:pt x="9137" y="2773"/>
                    <a:pt x="9137" y="2962"/>
                  </a:cubicBezTo>
                  <a:cubicBezTo>
                    <a:pt x="9137" y="3151"/>
                    <a:pt x="8980" y="3308"/>
                    <a:pt x="8822" y="3371"/>
                  </a:cubicBezTo>
                  <a:cubicBezTo>
                    <a:pt x="8570" y="3434"/>
                    <a:pt x="8444" y="3718"/>
                    <a:pt x="8570" y="3939"/>
                  </a:cubicBezTo>
                  <a:cubicBezTo>
                    <a:pt x="8664" y="4065"/>
                    <a:pt x="8664" y="4317"/>
                    <a:pt x="8538" y="4411"/>
                  </a:cubicBezTo>
                  <a:cubicBezTo>
                    <a:pt x="8454" y="4496"/>
                    <a:pt x="8360" y="4526"/>
                    <a:pt x="8272" y="4526"/>
                  </a:cubicBezTo>
                  <a:cubicBezTo>
                    <a:pt x="8196" y="4526"/>
                    <a:pt x="8124" y="4503"/>
                    <a:pt x="8066" y="4474"/>
                  </a:cubicBezTo>
                  <a:cubicBezTo>
                    <a:pt x="8006" y="4440"/>
                    <a:pt x="7941" y="4424"/>
                    <a:pt x="7876" y="4424"/>
                  </a:cubicBezTo>
                  <a:cubicBezTo>
                    <a:pt x="7704" y="4424"/>
                    <a:pt x="7536" y="4534"/>
                    <a:pt x="7467" y="4695"/>
                  </a:cubicBezTo>
                  <a:cubicBezTo>
                    <a:pt x="7436" y="4852"/>
                    <a:pt x="7278" y="5010"/>
                    <a:pt x="7089" y="5010"/>
                  </a:cubicBezTo>
                  <a:cubicBezTo>
                    <a:pt x="6869" y="5010"/>
                    <a:pt x="6711" y="4852"/>
                    <a:pt x="6680" y="4695"/>
                  </a:cubicBezTo>
                  <a:cubicBezTo>
                    <a:pt x="6634" y="4534"/>
                    <a:pt x="6472" y="4424"/>
                    <a:pt x="6290" y="4424"/>
                  </a:cubicBezTo>
                  <a:cubicBezTo>
                    <a:pt x="6221" y="4424"/>
                    <a:pt x="6150" y="4440"/>
                    <a:pt x="6081" y="4474"/>
                  </a:cubicBezTo>
                  <a:cubicBezTo>
                    <a:pt x="6042" y="4500"/>
                    <a:pt x="5976" y="4516"/>
                    <a:pt x="5903" y="4516"/>
                  </a:cubicBezTo>
                  <a:cubicBezTo>
                    <a:pt x="5799" y="4516"/>
                    <a:pt x="5682" y="4485"/>
                    <a:pt x="5609" y="4411"/>
                  </a:cubicBezTo>
                  <a:cubicBezTo>
                    <a:pt x="5451" y="4254"/>
                    <a:pt x="5514" y="4065"/>
                    <a:pt x="5577" y="3939"/>
                  </a:cubicBezTo>
                  <a:cubicBezTo>
                    <a:pt x="5703" y="3718"/>
                    <a:pt x="5577" y="3434"/>
                    <a:pt x="5356" y="3371"/>
                  </a:cubicBezTo>
                  <a:cubicBezTo>
                    <a:pt x="5199" y="3308"/>
                    <a:pt x="5041" y="3151"/>
                    <a:pt x="5041" y="2962"/>
                  </a:cubicBezTo>
                  <a:cubicBezTo>
                    <a:pt x="5041" y="2773"/>
                    <a:pt x="5199" y="2615"/>
                    <a:pt x="5356" y="2584"/>
                  </a:cubicBezTo>
                  <a:cubicBezTo>
                    <a:pt x="5609" y="2489"/>
                    <a:pt x="5735" y="2206"/>
                    <a:pt x="5577" y="1985"/>
                  </a:cubicBezTo>
                  <a:cubicBezTo>
                    <a:pt x="5514" y="1859"/>
                    <a:pt x="5514" y="1639"/>
                    <a:pt x="5609" y="1513"/>
                  </a:cubicBezTo>
                  <a:cubicBezTo>
                    <a:pt x="5703" y="1434"/>
                    <a:pt x="5798" y="1402"/>
                    <a:pt x="5880" y="1402"/>
                  </a:cubicBezTo>
                  <a:cubicBezTo>
                    <a:pt x="5963" y="1402"/>
                    <a:pt x="6034" y="1434"/>
                    <a:pt x="6081" y="1481"/>
                  </a:cubicBezTo>
                  <a:cubicBezTo>
                    <a:pt x="6145" y="1505"/>
                    <a:pt x="6212" y="1517"/>
                    <a:pt x="6276" y="1517"/>
                  </a:cubicBezTo>
                  <a:cubicBezTo>
                    <a:pt x="6464" y="1517"/>
                    <a:pt x="6633" y="1417"/>
                    <a:pt x="6680" y="1229"/>
                  </a:cubicBezTo>
                  <a:cubicBezTo>
                    <a:pt x="6711" y="1072"/>
                    <a:pt x="6869" y="914"/>
                    <a:pt x="7089" y="914"/>
                  </a:cubicBezTo>
                  <a:close/>
                  <a:moveTo>
                    <a:pt x="11374" y="1702"/>
                  </a:moveTo>
                  <a:cubicBezTo>
                    <a:pt x="11563" y="1702"/>
                    <a:pt x="11720" y="1859"/>
                    <a:pt x="11783" y="2017"/>
                  </a:cubicBezTo>
                  <a:cubicBezTo>
                    <a:pt x="11830" y="2204"/>
                    <a:pt x="12000" y="2305"/>
                    <a:pt x="12174" y="2305"/>
                  </a:cubicBezTo>
                  <a:cubicBezTo>
                    <a:pt x="12234" y="2305"/>
                    <a:pt x="12294" y="2293"/>
                    <a:pt x="12351" y="2269"/>
                  </a:cubicBezTo>
                  <a:cubicBezTo>
                    <a:pt x="12424" y="2225"/>
                    <a:pt x="12517" y="2201"/>
                    <a:pt x="12609" y="2201"/>
                  </a:cubicBezTo>
                  <a:cubicBezTo>
                    <a:pt x="12715" y="2201"/>
                    <a:pt x="12819" y="2233"/>
                    <a:pt x="12886" y="2300"/>
                  </a:cubicBezTo>
                  <a:cubicBezTo>
                    <a:pt x="13044" y="2458"/>
                    <a:pt x="12981" y="2647"/>
                    <a:pt x="12918" y="2773"/>
                  </a:cubicBezTo>
                  <a:cubicBezTo>
                    <a:pt x="12792" y="2993"/>
                    <a:pt x="12918" y="3277"/>
                    <a:pt x="13138" y="3371"/>
                  </a:cubicBezTo>
                  <a:cubicBezTo>
                    <a:pt x="13296" y="3403"/>
                    <a:pt x="13453" y="3560"/>
                    <a:pt x="13453" y="3750"/>
                  </a:cubicBezTo>
                  <a:cubicBezTo>
                    <a:pt x="13327" y="4002"/>
                    <a:pt x="13170" y="4159"/>
                    <a:pt x="13075" y="4191"/>
                  </a:cubicBezTo>
                  <a:cubicBezTo>
                    <a:pt x="12823" y="4254"/>
                    <a:pt x="12697" y="4537"/>
                    <a:pt x="12823" y="4789"/>
                  </a:cubicBezTo>
                  <a:cubicBezTo>
                    <a:pt x="12918" y="4884"/>
                    <a:pt x="12918" y="5136"/>
                    <a:pt x="12792" y="5262"/>
                  </a:cubicBezTo>
                  <a:cubicBezTo>
                    <a:pt x="12716" y="5318"/>
                    <a:pt x="12606" y="5364"/>
                    <a:pt x="12497" y="5364"/>
                  </a:cubicBezTo>
                  <a:cubicBezTo>
                    <a:pt x="12424" y="5364"/>
                    <a:pt x="12351" y="5344"/>
                    <a:pt x="12288" y="5293"/>
                  </a:cubicBezTo>
                  <a:cubicBezTo>
                    <a:pt x="12219" y="5259"/>
                    <a:pt x="12150" y="5243"/>
                    <a:pt x="12084" y="5243"/>
                  </a:cubicBezTo>
                  <a:cubicBezTo>
                    <a:pt x="11910" y="5243"/>
                    <a:pt x="11758" y="5354"/>
                    <a:pt x="11689" y="5514"/>
                  </a:cubicBezTo>
                  <a:cubicBezTo>
                    <a:pt x="11657" y="5671"/>
                    <a:pt x="11500" y="5829"/>
                    <a:pt x="11311" y="5829"/>
                  </a:cubicBezTo>
                  <a:cubicBezTo>
                    <a:pt x="11090" y="5829"/>
                    <a:pt x="10933" y="5671"/>
                    <a:pt x="10901" y="5514"/>
                  </a:cubicBezTo>
                  <a:cubicBezTo>
                    <a:pt x="10856" y="5354"/>
                    <a:pt x="10693" y="5243"/>
                    <a:pt x="10511" y="5243"/>
                  </a:cubicBezTo>
                  <a:cubicBezTo>
                    <a:pt x="10443" y="5243"/>
                    <a:pt x="10372" y="5259"/>
                    <a:pt x="10303" y="5293"/>
                  </a:cubicBezTo>
                  <a:cubicBezTo>
                    <a:pt x="10260" y="5322"/>
                    <a:pt x="10186" y="5337"/>
                    <a:pt x="10106" y="5337"/>
                  </a:cubicBezTo>
                  <a:cubicBezTo>
                    <a:pt x="10007" y="5337"/>
                    <a:pt x="9900" y="5314"/>
                    <a:pt x="9830" y="5262"/>
                  </a:cubicBezTo>
                  <a:cubicBezTo>
                    <a:pt x="9673" y="5104"/>
                    <a:pt x="9736" y="4884"/>
                    <a:pt x="9799" y="4789"/>
                  </a:cubicBezTo>
                  <a:cubicBezTo>
                    <a:pt x="9925" y="4569"/>
                    <a:pt x="9830" y="4317"/>
                    <a:pt x="9610" y="4191"/>
                  </a:cubicBezTo>
                  <a:lnTo>
                    <a:pt x="9610" y="3939"/>
                  </a:lnTo>
                  <a:cubicBezTo>
                    <a:pt x="9925" y="3718"/>
                    <a:pt x="10114" y="3371"/>
                    <a:pt x="10114" y="2962"/>
                  </a:cubicBezTo>
                  <a:cubicBezTo>
                    <a:pt x="10114" y="2741"/>
                    <a:pt x="10051" y="2489"/>
                    <a:pt x="9925" y="2300"/>
                  </a:cubicBezTo>
                  <a:cubicBezTo>
                    <a:pt x="10009" y="2233"/>
                    <a:pt x="10094" y="2201"/>
                    <a:pt x="10178" y="2201"/>
                  </a:cubicBezTo>
                  <a:cubicBezTo>
                    <a:pt x="10251" y="2201"/>
                    <a:pt x="10324" y="2225"/>
                    <a:pt x="10397" y="2269"/>
                  </a:cubicBezTo>
                  <a:cubicBezTo>
                    <a:pt x="10454" y="2293"/>
                    <a:pt x="10514" y="2305"/>
                    <a:pt x="10574" y="2305"/>
                  </a:cubicBezTo>
                  <a:cubicBezTo>
                    <a:pt x="10750" y="2305"/>
                    <a:pt x="10925" y="2204"/>
                    <a:pt x="10996" y="2017"/>
                  </a:cubicBezTo>
                  <a:cubicBezTo>
                    <a:pt x="11027" y="1859"/>
                    <a:pt x="11185" y="1702"/>
                    <a:pt x="11374" y="1702"/>
                  </a:cubicBezTo>
                  <a:close/>
                  <a:moveTo>
                    <a:pt x="2994" y="1796"/>
                  </a:moveTo>
                  <a:cubicBezTo>
                    <a:pt x="3183" y="1796"/>
                    <a:pt x="3340" y="1954"/>
                    <a:pt x="3372" y="2111"/>
                  </a:cubicBezTo>
                  <a:cubicBezTo>
                    <a:pt x="3440" y="2272"/>
                    <a:pt x="3592" y="2382"/>
                    <a:pt x="3767" y="2382"/>
                  </a:cubicBezTo>
                  <a:cubicBezTo>
                    <a:pt x="3832" y="2382"/>
                    <a:pt x="3901" y="2366"/>
                    <a:pt x="3970" y="2332"/>
                  </a:cubicBezTo>
                  <a:cubicBezTo>
                    <a:pt x="4027" y="2303"/>
                    <a:pt x="4096" y="2288"/>
                    <a:pt x="4170" y="2288"/>
                  </a:cubicBezTo>
                  <a:cubicBezTo>
                    <a:pt x="4260" y="2288"/>
                    <a:pt x="4356" y="2311"/>
                    <a:pt x="4443" y="2363"/>
                  </a:cubicBezTo>
                  <a:cubicBezTo>
                    <a:pt x="4317" y="2584"/>
                    <a:pt x="4254" y="2804"/>
                    <a:pt x="4254" y="3056"/>
                  </a:cubicBezTo>
                  <a:cubicBezTo>
                    <a:pt x="4254" y="3434"/>
                    <a:pt x="4443" y="3781"/>
                    <a:pt x="4758" y="4033"/>
                  </a:cubicBezTo>
                  <a:lnTo>
                    <a:pt x="4758" y="4254"/>
                  </a:lnTo>
                  <a:cubicBezTo>
                    <a:pt x="4506" y="4348"/>
                    <a:pt x="4443" y="4632"/>
                    <a:pt x="4569" y="4852"/>
                  </a:cubicBezTo>
                  <a:cubicBezTo>
                    <a:pt x="4632" y="4978"/>
                    <a:pt x="4632" y="5199"/>
                    <a:pt x="4506" y="5325"/>
                  </a:cubicBezTo>
                  <a:cubicBezTo>
                    <a:pt x="4427" y="5404"/>
                    <a:pt x="4340" y="5435"/>
                    <a:pt x="4258" y="5435"/>
                  </a:cubicBezTo>
                  <a:cubicBezTo>
                    <a:pt x="4175" y="5435"/>
                    <a:pt x="4096" y="5404"/>
                    <a:pt x="4033" y="5356"/>
                  </a:cubicBezTo>
                  <a:cubicBezTo>
                    <a:pt x="3977" y="5332"/>
                    <a:pt x="3916" y="5320"/>
                    <a:pt x="3857" y="5320"/>
                  </a:cubicBezTo>
                  <a:cubicBezTo>
                    <a:pt x="3682" y="5320"/>
                    <a:pt x="3513" y="5421"/>
                    <a:pt x="3466" y="5608"/>
                  </a:cubicBezTo>
                  <a:cubicBezTo>
                    <a:pt x="3435" y="5766"/>
                    <a:pt x="3246" y="5923"/>
                    <a:pt x="3057" y="5923"/>
                  </a:cubicBezTo>
                  <a:cubicBezTo>
                    <a:pt x="2868" y="5923"/>
                    <a:pt x="2710" y="5766"/>
                    <a:pt x="2679" y="5608"/>
                  </a:cubicBezTo>
                  <a:cubicBezTo>
                    <a:pt x="2562" y="5399"/>
                    <a:pt x="2378" y="5276"/>
                    <a:pt x="2188" y="5276"/>
                  </a:cubicBezTo>
                  <a:cubicBezTo>
                    <a:pt x="2120" y="5276"/>
                    <a:pt x="2052" y="5292"/>
                    <a:pt x="1985" y="5325"/>
                  </a:cubicBezTo>
                  <a:cubicBezTo>
                    <a:pt x="1912" y="5369"/>
                    <a:pt x="1826" y="5392"/>
                    <a:pt x="1741" y="5392"/>
                  </a:cubicBezTo>
                  <a:cubicBezTo>
                    <a:pt x="1644" y="5392"/>
                    <a:pt x="1549" y="5361"/>
                    <a:pt x="1481" y="5293"/>
                  </a:cubicBezTo>
                  <a:cubicBezTo>
                    <a:pt x="1324" y="5136"/>
                    <a:pt x="1355" y="4947"/>
                    <a:pt x="1450" y="4821"/>
                  </a:cubicBezTo>
                  <a:cubicBezTo>
                    <a:pt x="1576" y="4569"/>
                    <a:pt x="1450" y="4317"/>
                    <a:pt x="1229" y="4222"/>
                  </a:cubicBezTo>
                  <a:cubicBezTo>
                    <a:pt x="1072" y="4191"/>
                    <a:pt x="914" y="4033"/>
                    <a:pt x="914" y="3844"/>
                  </a:cubicBezTo>
                  <a:cubicBezTo>
                    <a:pt x="914" y="3624"/>
                    <a:pt x="1072" y="3466"/>
                    <a:pt x="1229" y="3434"/>
                  </a:cubicBezTo>
                  <a:cubicBezTo>
                    <a:pt x="1450" y="3371"/>
                    <a:pt x="1576" y="3088"/>
                    <a:pt x="1450" y="2836"/>
                  </a:cubicBezTo>
                  <a:cubicBezTo>
                    <a:pt x="1355" y="2741"/>
                    <a:pt x="1355" y="2489"/>
                    <a:pt x="1481" y="2363"/>
                  </a:cubicBezTo>
                  <a:cubicBezTo>
                    <a:pt x="1557" y="2307"/>
                    <a:pt x="1678" y="2261"/>
                    <a:pt x="1790" y="2261"/>
                  </a:cubicBezTo>
                  <a:cubicBezTo>
                    <a:pt x="1864" y="2261"/>
                    <a:pt x="1935" y="2281"/>
                    <a:pt x="1985" y="2332"/>
                  </a:cubicBezTo>
                  <a:cubicBezTo>
                    <a:pt x="2054" y="2366"/>
                    <a:pt x="2126" y="2382"/>
                    <a:pt x="2194" y="2382"/>
                  </a:cubicBezTo>
                  <a:cubicBezTo>
                    <a:pt x="2376" y="2382"/>
                    <a:pt x="2538" y="2272"/>
                    <a:pt x="2584" y="2111"/>
                  </a:cubicBezTo>
                  <a:cubicBezTo>
                    <a:pt x="2616" y="1954"/>
                    <a:pt x="2773" y="1796"/>
                    <a:pt x="2994" y="1796"/>
                  </a:cubicBezTo>
                  <a:close/>
                  <a:moveTo>
                    <a:pt x="8885" y="5199"/>
                  </a:moveTo>
                  <a:cubicBezTo>
                    <a:pt x="8917" y="5325"/>
                    <a:pt x="8980" y="5451"/>
                    <a:pt x="9011" y="5514"/>
                  </a:cubicBezTo>
                  <a:lnTo>
                    <a:pt x="7656" y="9200"/>
                  </a:lnTo>
                  <a:lnTo>
                    <a:pt x="5703" y="9200"/>
                  </a:lnTo>
                  <a:lnTo>
                    <a:pt x="3687" y="6427"/>
                  </a:lnTo>
                  <a:cubicBezTo>
                    <a:pt x="3813" y="6364"/>
                    <a:pt x="3939" y="6238"/>
                    <a:pt x="4002" y="6112"/>
                  </a:cubicBezTo>
                  <a:cubicBezTo>
                    <a:pt x="4091" y="6133"/>
                    <a:pt x="4179" y="6143"/>
                    <a:pt x="4264" y="6143"/>
                  </a:cubicBezTo>
                  <a:cubicBezTo>
                    <a:pt x="4571" y="6143"/>
                    <a:pt x="4851" y="6012"/>
                    <a:pt x="5073" y="5766"/>
                  </a:cubicBezTo>
                  <a:cubicBezTo>
                    <a:pt x="5199" y="5671"/>
                    <a:pt x="5293" y="5451"/>
                    <a:pt x="5356" y="5199"/>
                  </a:cubicBezTo>
                  <a:cubicBezTo>
                    <a:pt x="5525" y="5295"/>
                    <a:pt x="5730" y="5336"/>
                    <a:pt x="5944" y="5336"/>
                  </a:cubicBezTo>
                  <a:cubicBezTo>
                    <a:pt x="6010" y="5336"/>
                    <a:pt x="6077" y="5332"/>
                    <a:pt x="6144" y="5325"/>
                  </a:cubicBezTo>
                  <a:cubicBezTo>
                    <a:pt x="6365" y="5640"/>
                    <a:pt x="6711" y="5829"/>
                    <a:pt x="7121" y="5829"/>
                  </a:cubicBezTo>
                  <a:cubicBezTo>
                    <a:pt x="7499" y="5829"/>
                    <a:pt x="7877" y="5640"/>
                    <a:pt x="8097" y="5325"/>
                  </a:cubicBezTo>
                  <a:cubicBezTo>
                    <a:pt x="8164" y="5332"/>
                    <a:pt x="8231" y="5336"/>
                    <a:pt x="8297" y="5336"/>
                  </a:cubicBezTo>
                  <a:cubicBezTo>
                    <a:pt x="8511" y="5336"/>
                    <a:pt x="8717" y="5295"/>
                    <a:pt x="8885" y="5199"/>
                  </a:cubicBezTo>
                  <a:close/>
                  <a:moveTo>
                    <a:pt x="9673" y="6112"/>
                  </a:moveTo>
                  <a:cubicBezTo>
                    <a:pt x="9777" y="6164"/>
                    <a:pt x="9890" y="6188"/>
                    <a:pt x="10003" y="6188"/>
                  </a:cubicBezTo>
                  <a:cubicBezTo>
                    <a:pt x="10095" y="6188"/>
                    <a:pt x="10186" y="6172"/>
                    <a:pt x="10271" y="6144"/>
                  </a:cubicBezTo>
                  <a:cubicBezTo>
                    <a:pt x="10334" y="6270"/>
                    <a:pt x="10460" y="6396"/>
                    <a:pt x="10586" y="6459"/>
                  </a:cubicBezTo>
                  <a:lnTo>
                    <a:pt x="8570" y="9231"/>
                  </a:lnTo>
                  <a:lnTo>
                    <a:pt x="9673" y="6112"/>
                  </a:lnTo>
                  <a:close/>
                  <a:moveTo>
                    <a:pt x="8349" y="10050"/>
                  </a:moveTo>
                  <a:lnTo>
                    <a:pt x="8349" y="10870"/>
                  </a:lnTo>
                  <a:lnTo>
                    <a:pt x="5861" y="10870"/>
                  </a:lnTo>
                  <a:lnTo>
                    <a:pt x="5861" y="10050"/>
                  </a:lnTo>
                  <a:close/>
                  <a:moveTo>
                    <a:pt x="8538" y="11720"/>
                  </a:moveTo>
                  <a:lnTo>
                    <a:pt x="9295" y="12823"/>
                  </a:lnTo>
                  <a:cubicBezTo>
                    <a:pt x="9116" y="12781"/>
                    <a:pt x="8938" y="12760"/>
                    <a:pt x="8761" y="12760"/>
                  </a:cubicBezTo>
                  <a:cubicBezTo>
                    <a:pt x="8409" y="12760"/>
                    <a:pt x="8066" y="12844"/>
                    <a:pt x="7751" y="13012"/>
                  </a:cubicBezTo>
                  <a:cubicBezTo>
                    <a:pt x="7562" y="13106"/>
                    <a:pt x="7341" y="13154"/>
                    <a:pt x="7117" y="13154"/>
                  </a:cubicBezTo>
                  <a:cubicBezTo>
                    <a:pt x="6892" y="13154"/>
                    <a:pt x="6664" y="13106"/>
                    <a:pt x="6459" y="13012"/>
                  </a:cubicBezTo>
                  <a:cubicBezTo>
                    <a:pt x="6144" y="12854"/>
                    <a:pt x="5798" y="12760"/>
                    <a:pt x="5419" y="12760"/>
                  </a:cubicBezTo>
                  <a:cubicBezTo>
                    <a:pt x="5262" y="12760"/>
                    <a:pt x="5073" y="12760"/>
                    <a:pt x="4915" y="12823"/>
                  </a:cubicBezTo>
                  <a:lnTo>
                    <a:pt x="5672" y="11720"/>
                  </a:lnTo>
                  <a:close/>
                  <a:moveTo>
                    <a:pt x="7089" y="0"/>
                  </a:moveTo>
                  <a:cubicBezTo>
                    <a:pt x="6680" y="0"/>
                    <a:pt x="6333" y="189"/>
                    <a:pt x="6081" y="505"/>
                  </a:cubicBezTo>
                  <a:cubicBezTo>
                    <a:pt x="6018" y="494"/>
                    <a:pt x="5954" y="489"/>
                    <a:pt x="5890" y="489"/>
                  </a:cubicBezTo>
                  <a:cubicBezTo>
                    <a:pt x="5571" y="489"/>
                    <a:pt x="5251" y="620"/>
                    <a:pt x="5041" y="883"/>
                  </a:cubicBezTo>
                  <a:cubicBezTo>
                    <a:pt x="4884" y="1040"/>
                    <a:pt x="4758" y="1261"/>
                    <a:pt x="4726" y="1513"/>
                  </a:cubicBezTo>
                  <a:cubicBezTo>
                    <a:pt x="4534" y="1416"/>
                    <a:pt x="4341" y="1375"/>
                    <a:pt x="4135" y="1375"/>
                  </a:cubicBezTo>
                  <a:cubicBezTo>
                    <a:pt x="4071" y="1375"/>
                    <a:pt x="4006" y="1379"/>
                    <a:pt x="3939" y="1387"/>
                  </a:cubicBezTo>
                  <a:cubicBezTo>
                    <a:pt x="3687" y="1072"/>
                    <a:pt x="3340" y="883"/>
                    <a:pt x="2931" y="883"/>
                  </a:cubicBezTo>
                  <a:cubicBezTo>
                    <a:pt x="2553" y="883"/>
                    <a:pt x="2206" y="1072"/>
                    <a:pt x="1954" y="1387"/>
                  </a:cubicBezTo>
                  <a:cubicBezTo>
                    <a:pt x="1872" y="1366"/>
                    <a:pt x="1788" y="1356"/>
                    <a:pt x="1704" y="1356"/>
                  </a:cubicBezTo>
                  <a:cubicBezTo>
                    <a:pt x="1402" y="1356"/>
                    <a:pt x="1098" y="1487"/>
                    <a:pt x="851" y="1733"/>
                  </a:cubicBezTo>
                  <a:cubicBezTo>
                    <a:pt x="568" y="2017"/>
                    <a:pt x="473" y="2426"/>
                    <a:pt x="505" y="2804"/>
                  </a:cubicBezTo>
                  <a:cubicBezTo>
                    <a:pt x="190" y="3025"/>
                    <a:pt x="1" y="3403"/>
                    <a:pt x="1" y="3781"/>
                  </a:cubicBezTo>
                  <a:cubicBezTo>
                    <a:pt x="1" y="4191"/>
                    <a:pt x="190" y="4537"/>
                    <a:pt x="505" y="4789"/>
                  </a:cubicBezTo>
                  <a:cubicBezTo>
                    <a:pt x="410" y="5167"/>
                    <a:pt x="536" y="5577"/>
                    <a:pt x="851" y="5829"/>
                  </a:cubicBezTo>
                  <a:cubicBezTo>
                    <a:pt x="1106" y="6084"/>
                    <a:pt x="1489" y="6212"/>
                    <a:pt x="1839" y="6212"/>
                  </a:cubicBezTo>
                  <a:cubicBezTo>
                    <a:pt x="1878" y="6212"/>
                    <a:pt x="1916" y="6210"/>
                    <a:pt x="1954" y="6207"/>
                  </a:cubicBezTo>
                  <a:cubicBezTo>
                    <a:pt x="2143" y="6427"/>
                    <a:pt x="2427" y="6616"/>
                    <a:pt x="2710" y="6679"/>
                  </a:cubicBezTo>
                  <a:lnTo>
                    <a:pt x="5010" y="9767"/>
                  </a:lnTo>
                  <a:lnTo>
                    <a:pt x="5010" y="11153"/>
                  </a:lnTo>
                  <a:lnTo>
                    <a:pt x="3435" y="13516"/>
                  </a:lnTo>
                  <a:cubicBezTo>
                    <a:pt x="3309" y="13674"/>
                    <a:pt x="3340" y="13863"/>
                    <a:pt x="3466" y="14020"/>
                  </a:cubicBezTo>
                  <a:cubicBezTo>
                    <a:pt x="3526" y="14120"/>
                    <a:pt x="3636" y="14182"/>
                    <a:pt x="3757" y="14182"/>
                  </a:cubicBezTo>
                  <a:cubicBezTo>
                    <a:pt x="3827" y="14182"/>
                    <a:pt x="3901" y="14161"/>
                    <a:pt x="3970" y="14115"/>
                  </a:cubicBezTo>
                  <a:lnTo>
                    <a:pt x="4789" y="13674"/>
                  </a:lnTo>
                  <a:cubicBezTo>
                    <a:pt x="4994" y="13579"/>
                    <a:pt x="5215" y="13532"/>
                    <a:pt x="5435" y="13532"/>
                  </a:cubicBezTo>
                  <a:cubicBezTo>
                    <a:pt x="5656" y="13532"/>
                    <a:pt x="5876" y="13579"/>
                    <a:pt x="6081" y="13674"/>
                  </a:cubicBezTo>
                  <a:cubicBezTo>
                    <a:pt x="6396" y="13831"/>
                    <a:pt x="6743" y="13910"/>
                    <a:pt x="7089" y="13910"/>
                  </a:cubicBezTo>
                  <a:cubicBezTo>
                    <a:pt x="7436" y="13910"/>
                    <a:pt x="7782" y="13831"/>
                    <a:pt x="8097" y="13674"/>
                  </a:cubicBezTo>
                  <a:cubicBezTo>
                    <a:pt x="8302" y="13579"/>
                    <a:pt x="8523" y="13532"/>
                    <a:pt x="8743" y="13532"/>
                  </a:cubicBezTo>
                  <a:cubicBezTo>
                    <a:pt x="8964" y="13532"/>
                    <a:pt x="9184" y="13579"/>
                    <a:pt x="9389" y="13674"/>
                  </a:cubicBezTo>
                  <a:lnTo>
                    <a:pt x="10240" y="14115"/>
                  </a:lnTo>
                  <a:cubicBezTo>
                    <a:pt x="10292" y="14136"/>
                    <a:pt x="10348" y="14146"/>
                    <a:pt x="10405" y="14146"/>
                  </a:cubicBezTo>
                  <a:cubicBezTo>
                    <a:pt x="10520" y="14146"/>
                    <a:pt x="10639" y="14104"/>
                    <a:pt x="10744" y="14020"/>
                  </a:cubicBezTo>
                  <a:cubicBezTo>
                    <a:pt x="10870" y="13863"/>
                    <a:pt x="10901" y="13674"/>
                    <a:pt x="10775" y="13516"/>
                  </a:cubicBezTo>
                  <a:lnTo>
                    <a:pt x="9200" y="11153"/>
                  </a:lnTo>
                  <a:lnTo>
                    <a:pt x="9200" y="9767"/>
                  </a:lnTo>
                  <a:lnTo>
                    <a:pt x="11500" y="6679"/>
                  </a:lnTo>
                  <a:cubicBezTo>
                    <a:pt x="11815" y="6616"/>
                    <a:pt x="12067" y="6427"/>
                    <a:pt x="12225" y="6207"/>
                  </a:cubicBezTo>
                  <a:cubicBezTo>
                    <a:pt x="12293" y="6217"/>
                    <a:pt x="12360" y="6223"/>
                    <a:pt x="12427" y="6223"/>
                  </a:cubicBezTo>
                  <a:cubicBezTo>
                    <a:pt x="12758" y="6223"/>
                    <a:pt x="13065" y="6091"/>
                    <a:pt x="13327" y="5829"/>
                  </a:cubicBezTo>
                  <a:cubicBezTo>
                    <a:pt x="13611" y="5577"/>
                    <a:pt x="13737" y="5167"/>
                    <a:pt x="13705" y="4789"/>
                  </a:cubicBezTo>
                  <a:cubicBezTo>
                    <a:pt x="14020" y="4537"/>
                    <a:pt x="14209" y="4191"/>
                    <a:pt x="14209" y="3781"/>
                  </a:cubicBezTo>
                  <a:cubicBezTo>
                    <a:pt x="14178" y="3403"/>
                    <a:pt x="13957" y="3056"/>
                    <a:pt x="13674" y="2804"/>
                  </a:cubicBezTo>
                  <a:cubicBezTo>
                    <a:pt x="13737" y="2426"/>
                    <a:pt x="13611" y="2017"/>
                    <a:pt x="13296" y="1733"/>
                  </a:cubicBezTo>
                  <a:cubicBezTo>
                    <a:pt x="13047" y="1484"/>
                    <a:pt x="12700" y="1381"/>
                    <a:pt x="12342" y="1381"/>
                  </a:cubicBezTo>
                  <a:cubicBezTo>
                    <a:pt x="12292" y="1381"/>
                    <a:pt x="12243" y="1383"/>
                    <a:pt x="12193" y="1387"/>
                  </a:cubicBezTo>
                  <a:cubicBezTo>
                    <a:pt x="11973" y="1072"/>
                    <a:pt x="11594" y="883"/>
                    <a:pt x="11216" y="883"/>
                  </a:cubicBezTo>
                  <a:cubicBezTo>
                    <a:pt x="10807" y="883"/>
                    <a:pt x="10460" y="1072"/>
                    <a:pt x="10240" y="1387"/>
                  </a:cubicBezTo>
                  <a:cubicBezTo>
                    <a:pt x="10173" y="1379"/>
                    <a:pt x="10106" y="1375"/>
                    <a:pt x="10040" y="1375"/>
                  </a:cubicBezTo>
                  <a:cubicBezTo>
                    <a:pt x="9826" y="1375"/>
                    <a:pt x="9621" y="1416"/>
                    <a:pt x="9452" y="1513"/>
                  </a:cubicBezTo>
                  <a:cubicBezTo>
                    <a:pt x="9421" y="1261"/>
                    <a:pt x="9295" y="1072"/>
                    <a:pt x="9137" y="883"/>
                  </a:cubicBezTo>
                  <a:cubicBezTo>
                    <a:pt x="8882" y="627"/>
                    <a:pt x="8525" y="500"/>
                    <a:pt x="8180" y="500"/>
                  </a:cubicBezTo>
                  <a:cubicBezTo>
                    <a:pt x="8142" y="500"/>
                    <a:pt x="8104" y="501"/>
                    <a:pt x="8066" y="505"/>
                  </a:cubicBezTo>
                  <a:cubicBezTo>
                    <a:pt x="7845" y="189"/>
                    <a:pt x="7467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44"/>
            <p:cNvSpPr/>
            <p:nvPr/>
          </p:nvSpPr>
          <p:spPr>
            <a:xfrm>
              <a:off x="-11072175" y="173472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71" y="1293"/>
                    <a:pt x="1671" y="820"/>
                  </a:cubicBezTo>
                  <a:cubicBezTo>
                    <a:pt x="1671" y="379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44"/>
            <p:cNvSpPr/>
            <p:nvPr/>
          </p:nvSpPr>
          <p:spPr>
            <a:xfrm>
              <a:off x="-11278525" y="17347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47" y="1"/>
                    <a:pt x="0" y="379"/>
                    <a:pt x="0" y="820"/>
                  </a:cubicBezTo>
                  <a:cubicBezTo>
                    <a:pt x="0" y="1293"/>
                    <a:pt x="347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44"/>
            <p:cNvSpPr/>
            <p:nvPr/>
          </p:nvSpPr>
          <p:spPr>
            <a:xfrm>
              <a:off x="-11175350" y="1714250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61" y="1639"/>
                    <a:pt x="1639" y="1261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0" name="Google Shape;7920;p44"/>
          <p:cNvSpPr/>
          <p:nvPr/>
        </p:nvSpPr>
        <p:spPr>
          <a:xfrm>
            <a:off x="4188590" y="2078629"/>
            <a:ext cx="345370" cy="339286"/>
          </a:xfrm>
          <a:custGeom>
            <a:avLst/>
            <a:gdLst/>
            <a:ahLst/>
            <a:cxnLst/>
            <a:rect l="l" t="t" r="r" b="b"/>
            <a:pathLst>
              <a:path w="14304" h="14052" extrusionOk="0">
                <a:moveTo>
                  <a:pt x="12886" y="2489"/>
                </a:moveTo>
                <a:cubicBezTo>
                  <a:pt x="13106" y="2521"/>
                  <a:pt x="13295" y="2710"/>
                  <a:pt x="13295" y="2899"/>
                </a:cubicBezTo>
                <a:lnTo>
                  <a:pt x="13295" y="3875"/>
                </a:lnTo>
                <a:cubicBezTo>
                  <a:pt x="12933" y="3592"/>
                  <a:pt x="12500" y="3450"/>
                  <a:pt x="12067" y="3450"/>
                </a:cubicBezTo>
                <a:cubicBezTo>
                  <a:pt x="11633" y="3450"/>
                  <a:pt x="11200" y="3592"/>
                  <a:pt x="10838" y="3875"/>
                </a:cubicBezTo>
                <a:lnTo>
                  <a:pt x="10838" y="2899"/>
                </a:lnTo>
                <a:cubicBezTo>
                  <a:pt x="10838" y="2678"/>
                  <a:pt x="11027" y="2489"/>
                  <a:pt x="11216" y="2489"/>
                </a:cubicBezTo>
                <a:close/>
                <a:moveTo>
                  <a:pt x="2899" y="2521"/>
                </a:moveTo>
                <a:cubicBezTo>
                  <a:pt x="3151" y="2521"/>
                  <a:pt x="3308" y="2710"/>
                  <a:pt x="3308" y="2962"/>
                </a:cubicBezTo>
                <a:lnTo>
                  <a:pt x="3308" y="3907"/>
                </a:lnTo>
                <a:cubicBezTo>
                  <a:pt x="2962" y="3623"/>
                  <a:pt x="2521" y="3497"/>
                  <a:pt x="2048" y="3497"/>
                </a:cubicBezTo>
                <a:cubicBezTo>
                  <a:pt x="1575" y="3497"/>
                  <a:pt x="1166" y="3655"/>
                  <a:pt x="819" y="3907"/>
                </a:cubicBezTo>
                <a:lnTo>
                  <a:pt x="819" y="2962"/>
                </a:lnTo>
                <a:cubicBezTo>
                  <a:pt x="851" y="2710"/>
                  <a:pt x="1040" y="2521"/>
                  <a:pt x="1260" y="2521"/>
                </a:cubicBezTo>
                <a:close/>
                <a:moveTo>
                  <a:pt x="2079" y="4285"/>
                </a:moveTo>
                <a:cubicBezTo>
                  <a:pt x="2395" y="4285"/>
                  <a:pt x="2710" y="4411"/>
                  <a:pt x="2962" y="4663"/>
                </a:cubicBezTo>
                <a:lnTo>
                  <a:pt x="4411" y="6112"/>
                </a:lnTo>
                <a:cubicBezTo>
                  <a:pt x="4285" y="6301"/>
                  <a:pt x="2836" y="7719"/>
                  <a:pt x="2678" y="7876"/>
                </a:cubicBezTo>
                <a:lnTo>
                  <a:pt x="1229" y="6427"/>
                </a:lnTo>
                <a:cubicBezTo>
                  <a:pt x="756" y="5955"/>
                  <a:pt x="756" y="5167"/>
                  <a:pt x="1229" y="4663"/>
                </a:cubicBezTo>
                <a:cubicBezTo>
                  <a:pt x="1449" y="4411"/>
                  <a:pt x="1764" y="4285"/>
                  <a:pt x="2079" y="4285"/>
                </a:cubicBezTo>
                <a:close/>
                <a:moveTo>
                  <a:pt x="12055" y="4308"/>
                </a:moveTo>
                <a:cubicBezTo>
                  <a:pt x="12374" y="4308"/>
                  <a:pt x="12697" y="4427"/>
                  <a:pt x="12949" y="4663"/>
                </a:cubicBezTo>
                <a:cubicBezTo>
                  <a:pt x="13421" y="5167"/>
                  <a:pt x="13421" y="5955"/>
                  <a:pt x="12949" y="6427"/>
                </a:cubicBezTo>
                <a:lnTo>
                  <a:pt x="11499" y="7876"/>
                </a:lnTo>
                <a:lnTo>
                  <a:pt x="9735" y="6112"/>
                </a:lnTo>
                <a:lnTo>
                  <a:pt x="11184" y="4663"/>
                </a:lnTo>
                <a:cubicBezTo>
                  <a:pt x="11421" y="4427"/>
                  <a:pt x="11736" y="4308"/>
                  <a:pt x="12055" y="4308"/>
                </a:cubicBezTo>
                <a:close/>
                <a:moveTo>
                  <a:pt x="11657" y="819"/>
                </a:moveTo>
                <a:lnTo>
                  <a:pt x="11657" y="1701"/>
                </a:lnTo>
                <a:lnTo>
                  <a:pt x="11216" y="1701"/>
                </a:lnTo>
                <a:cubicBezTo>
                  <a:pt x="10554" y="1701"/>
                  <a:pt x="10019" y="2237"/>
                  <a:pt x="10019" y="2899"/>
                </a:cubicBezTo>
                <a:lnTo>
                  <a:pt x="10019" y="4663"/>
                </a:lnTo>
                <a:lnTo>
                  <a:pt x="8853" y="5797"/>
                </a:lnTo>
                <a:cubicBezTo>
                  <a:pt x="8696" y="5955"/>
                  <a:pt x="8696" y="6238"/>
                  <a:pt x="8853" y="6396"/>
                </a:cubicBezTo>
                <a:lnTo>
                  <a:pt x="9231" y="6742"/>
                </a:lnTo>
                <a:lnTo>
                  <a:pt x="7089" y="8443"/>
                </a:lnTo>
                <a:lnTo>
                  <a:pt x="4978" y="6742"/>
                </a:lnTo>
                <a:lnTo>
                  <a:pt x="5324" y="6396"/>
                </a:lnTo>
                <a:cubicBezTo>
                  <a:pt x="5482" y="6238"/>
                  <a:pt x="5482" y="5955"/>
                  <a:pt x="5324" y="5797"/>
                </a:cubicBezTo>
                <a:lnTo>
                  <a:pt x="4190" y="4663"/>
                </a:lnTo>
                <a:lnTo>
                  <a:pt x="4190" y="2899"/>
                </a:lnTo>
                <a:cubicBezTo>
                  <a:pt x="4190" y="2237"/>
                  <a:pt x="3623" y="1701"/>
                  <a:pt x="2962" y="1701"/>
                </a:cubicBezTo>
                <a:lnTo>
                  <a:pt x="2521" y="1701"/>
                </a:lnTo>
                <a:lnTo>
                  <a:pt x="2521" y="819"/>
                </a:lnTo>
                <a:close/>
                <a:moveTo>
                  <a:pt x="9767" y="7341"/>
                </a:moveTo>
                <a:lnTo>
                  <a:pt x="10176" y="7719"/>
                </a:lnTo>
                <a:lnTo>
                  <a:pt x="8506" y="9609"/>
                </a:lnTo>
                <a:lnTo>
                  <a:pt x="7719" y="8979"/>
                </a:lnTo>
                <a:lnTo>
                  <a:pt x="9767" y="7341"/>
                </a:lnTo>
                <a:close/>
                <a:moveTo>
                  <a:pt x="5545" y="10743"/>
                </a:moveTo>
                <a:lnTo>
                  <a:pt x="6553" y="11846"/>
                </a:lnTo>
                <a:lnTo>
                  <a:pt x="5230" y="13264"/>
                </a:lnTo>
                <a:lnTo>
                  <a:pt x="2426" y="13264"/>
                </a:lnTo>
                <a:lnTo>
                  <a:pt x="5545" y="10743"/>
                </a:lnTo>
                <a:close/>
                <a:moveTo>
                  <a:pt x="4379" y="7372"/>
                </a:moveTo>
                <a:lnTo>
                  <a:pt x="11751" y="13327"/>
                </a:lnTo>
                <a:lnTo>
                  <a:pt x="8948" y="13327"/>
                </a:lnTo>
                <a:lnTo>
                  <a:pt x="8948" y="13264"/>
                </a:lnTo>
                <a:lnTo>
                  <a:pt x="3970" y="7750"/>
                </a:lnTo>
                <a:lnTo>
                  <a:pt x="4379" y="7372"/>
                </a:lnTo>
                <a:close/>
                <a:moveTo>
                  <a:pt x="473" y="0"/>
                </a:moveTo>
                <a:cubicBezTo>
                  <a:pt x="252" y="0"/>
                  <a:pt x="32" y="189"/>
                  <a:pt x="32" y="441"/>
                </a:cubicBezTo>
                <a:cubicBezTo>
                  <a:pt x="32" y="662"/>
                  <a:pt x="252" y="819"/>
                  <a:pt x="473" y="819"/>
                </a:cubicBezTo>
                <a:lnTo>
                  <a:pt x="1733" y="819"/>
                </a:lnTo>
                <a:lnTo>
                  <a:pt x="1733" y="1701"/>
                </a:lnTo>
                <a:lnTo>
                  <a:pt x="1292" y="1701"/>
                </a:lnTo>
                <a:cubicBezTo>
                  <a:pt x="630" y="1701"/>
                  <a:pt x="32" y="2237"/>
                  <a:pt x="32" y="2899"/>
                </a:cubicBezTo>
                <a:lnTo>
                  <a:pt x="32" y="5387"/>
                </a:lnTo>
                <a:lnTo>
                  <a:pt x="32" y="5450"/>
                </a:lnTo>
                <a:cubicBezTo>
                  <a:pt x="0" y="5986"/>
                  <a:pt x="252" y="6553"/>
                  <a:pt x="630" y="6963"/>
                </a:cubicBezTo>
                <a:lnTo>
                  <a:pt x="2395" y="8758"/>
                </a:lnTo>
                <a:cubicBezTo>
                  <a:pt x="2473" y="8837"/>
                  <a:pt x="2584" y="8877"/>
                  <a:pt x="2694" y="8877"/>
                </a:cubicBezTo>
                <a:cubicBezTo>
                  <a:pt x="2804" y="8877"/>
                  <a:pt x="2914" y="8837"/>
                  <a:pt x="2993" y="8758"/>
                </a:cubicBezTo>
                <a:lnTo>
                  <a:pt x="3434" y="8317"/>
                </a:lnTo>
                <a:lnTo>
                  <a:pt x="5041" y="10082"/>
                </a:lnTo>
                <a:lnTo>
                  <a:pt x="1008" y="13327"/>
                </a:lnTo>
                <a:cubicBezTo>
                  <a:pt x="914" y="13421"/>
                  <a:pt x="819" y="13579"/>
                  <a:pt x="914" y="13768"/>
                </a:cubicBezTo>
                <a:cubicBezTo>
                  <a:pt x="945" y="13925"/>
                  <a:pt x="1103" y="14051"/>
                  <a:pt x="1292" y="14051"/>
                </a:cubicBezTo>
                <a:lnTo>
                  <a:pt x="5419" y="14051"/>
                </a:lnTo>
                <a:cubicBezTo>
                  <a:pt x="5545" y="14051"/>
                  <a:pt x="5671" y="14020"/>
                  <a:pt x="5734" y="13925"/>
                </a:cubicBezTo>
                <a:lnTo>
                  <a:pt x="7120" y="12413"/>
                </a:lnTo>
                <a:lnTo>
                  <a:pt x="8506" y="13925"/>
                </a:lnTo>
                <a:cubicBezTo>
                  <a:pt x="8569" y="14020"/>
                  <a:pt x="8696" y="14051"/>
                  <a:pt x="8822" y="14051"/>
                </a:cubicBezTo>
                <a:lnTo>
                  <a:pt x="12949" y="14051"/>
                </a:lnTo>
                <a:cubicBezTo>
                  <a:pt x="13106" y="14051"/>
                  <a:pt x="13264" y="13925"/>
                  <a:pt x="13358" y="13768"/>
                </a:cubicBezTo>
                <a:cubicBezTo>
                  <a:pt x="13390" y="13610"/>
                  <a:pt x="13358" y="13421"/>
                  <a:pt x="13232" y="13327"/>
                </a:cubicBezTo>
                <a:lnTo>
                  <a:pt x="9263" y="10082"/>
                </a:lnTo>
                <a:lnTo>
                  <a:pt x="10869" y="8286"/>
                </a:lnTo>
                <a:lnTo>
                  <a:pt x="11310" y="8695"/>
                </a:lnTo>
                <a:cubicBezTo>
                  <a:pt x="11389" y="8774"/>
                  <a:pt x="11492" y="8814"/>
                  <a:pt x="11594" y="8814"/>
                </a:cubicBezTo>
                <a:cubicBezTo>
                  <a:pt x="11696" y="8814"/>
                  <a:pt x="11799" y="8774"/>
                  <a:pt x="11878" y="8695"/>
                </a:cubicBezTo>
                <a:lnTo>
                  <a:pt x="13673" y="6931"/>
                </a:lnTo>
                <a:cubicBezTo>
                  <a:pt x="14083" y="6490"/>
                  <a:pt x="14303" y="5955"/>
                  <a:pt x="14240" y="5387"/>
                </a:cubicBezTo>
                <a:lnTo>
                  <a:pt x="14240" y="5356"/>
                </a:lnTo>
                <a:lnTo>
                  <a:pt x="14240" y="2867"/>
                </a:lnTo>
                <a:cubicBezTo>
                  <a:pt x="14240" y="2205"/>
                  <a:pt x="13705" y="1670"/>
                  <a:pt x="12980" y="1670"/>
                </a:cubicBezTo>
                <a:lnTo>
                  <a:pt x="12571" y="1670"/>
                </a:lnTo>
                <a:lnTo>
                  <a:pt x="12571" y="788"/>
                </a:lnTo>
                <a:lnTo>
                  <a:pt x="13736" y="788"/>
                </a:lnTo>
                <a:lnTo>
                  <a:pt x="13736" y="819"/>
                </a:lnTo>
                <a:cubicBezTo>
                  <a:pt x="13988" y="819"/>
                  <a:pt x="14177" y="630"/>
                  <a:pt x="14177" y="441"/>
                </a:cubicBezTo>
                <a:cubicBezTo>
                  <a:pt x="14177" y="189"/>
                  <a:pt x="13988" y="0"/>
                  <a:pt x="1373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1" name="Google Shape;7921;p44"/>
          <p:cNvSpPr/>
          <p:nvPr/>
        </p:nvSpPr>
        <p:spPr>
          <a:xfrm>
            <a:off x="4616792" y="2528958"/>
            <a:ext cx="343849" cy="298988"/>
          </a:xfrm>
          <a:custGeom>
            <a:avLst/>
            <a:gdLst/>
            <a:ahLst/>
            <a:cxnLst/>
            <a:rect l="l" t="t" r="r" b="b"/>
            <a:pathLst>
              <a:path w="14241" h="12383" extrusionOk="0">
                <a:moveTo>
                  <a:pt x="9610" y="4128"/>
                </a:moveTo>
                <a:cubicBezTo>
                  <a:pt x="10271" y="4128"/>
                  <a:pt x="10870" y="4664"/>
                  <a:pt x="10870" y="5388"/>
                </a:cubicBezTo>
                <a:cubicBezTo>
                  <a:pt x="10870" y="6050"/>
                  <a:pt x="10303" y="6617"/>
                  <a:pt x="9610" y="6617"/>
                </a:cubicBezTo>
                <a:lnTo>
                  <a:pt x="8444" y="6617"/>
                </a:lnTo>
                <a:cubicBezTo>
                  <a:pt x="8412" y="6207"/>
                  <a:pt x="8381" y="5829"/>
                  <a:pt x="8381" y="5388"/>
                </a:cubicBezTo>
                <a:cubicBezTo>
                  <a:pt x="8381" y="4947"/>
                  <a:pt x="8412" y="4569"/>
                  <a:pt x="8444" y="4128"/>
                </a:cubicBezTo>
                <a:close/>
                <a:moveTo>
                  <a:pt x="3183" y="3309"/>
                </a:moveTo>
                <a:cubicBezTo>
                  <a:pt x="2773" y="3876"/>
                  <a:pt x="2553" y="4632"/>
                  <a:pt x="2553" y="5388"/>
                </a:cubicBezTo>
                <a:cubicBezTo>
                  <a:pt x="2553" y="6144"/>
                  <a:pt x="2773" y="6837"/>
                  <a:pt x="3183" y="7468"/>
                </a:cubicBezTo>
                <a:lnTo>
                  <a:pt x="2994" y="7468"/>
                </a:lnTo>
                <a:cubicBezTo>
                  <a:pt x="1765" y="7436"/>
                  <a:pt x="820" y="6459"/>
                  <a:pt x="883" y="5262"/>
                </a:cubicBezTo>
                <a:cubicBezTo>
                  <a:pt x="946" y="4191"/>
                  <a:pt x="1954" y="3309"/>
                  <a:pt x="3088" y="3309"/>
                </a:cubicBezTo>
                <a:close/>
                <a:moveTo>
                  <a:pt x="8129" y="2175"/>
                </a:moveTo>
                <a:lnTo>
                  <a:pt x="8129" y="2175"/>
                </a:lnTo>
                <a:cubicBezTo>
                  <a:pt x="7751" y="3088"/>
                  <a:pt x="7562" y="4160"/>
                  <a:pt x="7562" y="5294"/>
                </a:cubicBezTo>
                <a:cubicBezTo>
                  <a:pt x="7562" y="6428"/>
                  <a:pt x="7751" y="7499"/>
                  <a:pt x="8129" y="8413"/>
                </a:cubicBezTo>
                <a:lnTo>
                  <a:pt x="7908" y="8255"/>
                </a:lnTo>
                <a:cubicBezTo>
                  <a:pt x="6995" y="7783"/>
                  <a:pt x="5861" y="7436"/>
                  <a:pt x="4600" y="7436"/>
                </a:cubicBezTo>
                <a:lnTo>
                  <a:pt x="4254" y="7436"/>
                </a:lnTo>
                <a:cubicBezTo>
                  <a:pt x="3687" y="6869"/>
                  <a:pt x="3372" y="6144"/>
                  <a:pt x="3372" y="5357"/>
                </a:cubicBezTo>
                <a:cubicBezTo>
                  <a:pt x="3372" y="4569"/>
                  <a:pt x="3687" y="3813"/>
                  <a:pt x="4254" y="3246"/>
                </a:cubicBezTo>
                <a:lnTo>
                  <a:pt x="4632" y="3246"/>
                </a:lnTo>
                <a:cubicBezTo>
                  <a:pt x="5798" y="3246"/>
                  <a:pt x="6963" y="2931"/>
                  <a:pt x="7908" y="2332"/>
                </a:cubicBezTo>
                <a:lnTo>
                  <a:pt x="8129" y="2175"/>
                </a:lnTo>
                <a:close/>
                <a:moveTo>
                  <a:pt x="5041" y="8287"/>
                </a:moveTo>
                <a:cubicBezTo>
                  <a:pt x="5293" y="8287"/>
                  <a:pt x="5577" y="8350"/>
                  <a:pt x="5861" y="8413"/>
                </a:cubicBezTo>
                <a:lnTo>
                  <a:pt x="5861" y="8696"/>
                </a:lnTo>
                <a:cubicBezTo>
                  <a:pt x="5861" y="8917"/>
                  <a:pt x="5672" y="9137"/>
                  <a:pt x="5419" y="9137"/>
                </a:cubicBezTo>
                <a:lnTo>
                  <a:pt x="5041" y="9137"/>
                </a:lnTo>
                <a:lnTo>
                  <a:pt x="5041" y="8287"/>
                </a:lnTo>
                <a:close/>
                <a:moveTo>
                  <a:pt x="10870" y="757"/>
                </a:moveTo>
                <a:cubicBezTo>
                  <a:pt x="12193" y="757"/>
                  <a:pt x="13327" y="2868"/>
                  <a:pt x="13327" y="5325"/>
                </a:cubicBezTo>
                <a:cubicBezTo>
                  <a:pt x="13327" y="7814"/>
                  <a:pt x="12193" y="9925"/>
                  <a:pt x="10870" y="9925"/>
                </a:cubicBezTo>
                <a:cubicBezTo>
                  <a:pt x="10712" y="9925"/>
                  <a:pt x="10492" y="9862"/>
                  <a:pt x="10334" y="9799"/>
                </a:cubicBezTo>
                <a:lnTo>
                  <a:pt x="9862" y="9515"/>
                </a:lnTo>
                <a:cubicBezTo>
                  <a:pt x="9358" y="9074"/>
                  <a:pt x="8917" y="8350"/>
                  <a:pt x="8664" y="7436"/>
                </a:cubicBezTo>
                <a:lnTo>
                  <a:pt x="9610" y="7436"/>
                </a:lnTo>
                <a:cubicBezTo>
                  <a:pt x="10744" y="7436"/>
                  <a:pt x="11689" y="6491"/>
                  <a:pt x="11689" y="5325"/>
                </a:cubicBezTo>
                <a:cubicBezTo>
                  <a:pt x="11689" y="4191"/>
                  <a:pt x="10744" y="3246"/>
                  <a:pt x="9610" y="3246"/>
                </a:cubicBezTo>
                <a:lnTo>
                  <a:pt x="8664" y="3246"/>
                </a:lnTo>
                <a:cubicBezTo>
                  <a:pt x="8948" y="2332"/>
                  <a:pt x="9326" y="1608"/>
                  <a:pt x="9862" y="1167"/>
                </a:cubicBezTo>
                <a:lnTo>
                  <a:pt x="10334" y="883"/>
                </a:lnTo>
                <a:cubicBezTo>
                  <a:pt x="10523" y="820"/>
                  <a:pt x="10712" y="757"/>
                  <a:pt x="10870" y="757"/>
                </a:cubicBezTo>
                <a:close/>
                <a:moveTo>
                  <a:pt x="4222" y="8255"/>
                </a:moveTo>
                <a:lnTo>
                  <a:pt x="4222" y="11185"/>
                </a:lnTo>
                <a:cubicBezTo>
                  <a:pt x="4222" y="11406"/>
                  <a:pt x="4002" y="11595"/>
                  <a:pt x="3813" y="11595"/>
                </a:cubicBezTo>
                <a:cubicBezTo>
                  <a:pt x="3624" y="11595"/>
                  <a:pt x="3372" y="11406"/>
                  <a:pt x="3372" y="11185"/>
                </a:cubicBezTo>
                <a:lnTo>
                  <a:pt x="3372" y="8255"/>
                </a:lnTo>
                <a:close/>
                <a:moveTo>
                  <a:pt x="10870" y="1"/>
                </a:moveTo>
                <a:cubicBezTo>
                  <a:pt x="10303" y="1"/>
                  <a:pt x="9830" y="190"/>
                  <a:pt x="9389" y="536"/>
                </a:cubicBezTo>
                <a:lnTo>
                  <a:pt x="7467" y="1671"/>
                </a:lnTo>
                <a:cubicBezTo>
                  <a:pt x="6648" y="2206"/>
                  <a:pt x="5609" y="2458"/>
                  <a:pt x="4632" y="2458"/>
                </a:cubicBezTo>
                <a:lnTo>
                  <a:pt x="3088" y="2458"/>
                </a:lnTo>
                <a:cubicBezTo>
                  <a:pt x="1513" y="2458"/>
                  <a:pt x="158" y="3655"/>
                  <a:pt x="64" y="5231"/>
                </a:cubicBezTo>
                <a:cubicBezTo>
                  <a:pt x="1" y="6806"/>
                  <a:pt x="1135" y="8066"/>
                  <a:pt x="2553" y="8255"/>
                </a:cubicBezTo>
                <a:lnTo>
                  <a:pt x="2553" y="11185"/>
                </a:lnTo>
                <a:cubicBezTo>
                  <a:pt x="2553" y="11847"/>
                  <a:pt x="3088" y="12382"/>
                  <a:pt x="3813" y="12382"/>
                </a:cubicBezTo>
                <a:cubicBezTo>
                  <a:pt x="4474" y="12382"/>
                  <a:pt x="5073" y="11847"/>
                  <a:pt x="5073" y="11185"/>
                </a:cubicBezTo>
                <a:lnTo>
                  <a:pt x="5073" y="9925"/>
                </a:lnTo>
                <a:lnTo>
                  <a:pt x="5451" y="9925"/>
                </a:lnTo>
                <a:cubicBezTo>
                  <a:pt x="6144" y="9925"/>
                  <a:pt x="6711" y="9358"/>
                  <a:pt x="6711" y="8696"/>
                </a:cubicBezTo>
                <a:lnTo>
                  <a:pt x="6711" y="8665"/>
                </a:lnTo>
                <a:cubicBezTo>
                  <a:pt x="6995" y="8759"/>
                  <a:pt x="7278" y="8885"/>
                  <a:pt x="7562" y="9043"/>
                </a:cubicBezTo>
                <a:lnTo>
                  <a:pt x="9484" y="10177"/>
                </a:lnTo>
                <a:cubicBezTo>
                  <a:pt x="9925" y="10555"/>
                  <a:pt x="10397" y="10744"/>
                  <a:pt x="10933" y="10744"/>
                </a:cubicBezTo>
                <a:cubicBezTo>
                  <a:pt x="11878" y="10744"/>
                  <a:pt x="12697" y="10145"/>
                  <a:pt x="13327" y="9074"/>
                </a:cubicBezTo>
                <a:cubicBezTo>
                  <a:pt x="13926" y="8098"/>
                  <a:pt x="14241" y="6774"/>
                  <a:pt x="14241" y="5388"/>
                </a:cubicBezTo>
                <a:cubicBezTo>
                  <a:pt x="14178" y="2458"/>
                  <a:pt x="12792" y="1"/>
                  <a:pt x="1087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22" name="Google Shape;7922;p44"/>
          <p:cNvGrpSpPr/>
          <p:nvPr/>
        </p:nvGrpSpPr>
        <p:grpSpPr>
          <a:xfrm>
            <a:off x="5916673" y="1668522"/>
            <a:ext cx="299736" cy="343849"/>
            <a:chOff x="-9570950" y="1622100"/>
            <a:chExt cx="310350" cy="356025"/>
          </a:xfrm>
        </p:grpSpPr>
        <p:sp>
          <p:nvSpPr>
            <p:cNvPr id="7923" name="Google Shape;7923;p44"/>
            <p:cNvSpPr/>
            <p:nvPr/>
          </p:nvSpPr>
          <p:spPr>
            <a:xfrm>
              <a:off x="-9570950" y="1622100"/>
              <a:ext cx="310350" cy="356025"/>
            </a:xfrm>
            <a:custGeom>
              <a:avLst/>
              <a:gdLst/>
              <a:ahLst/>
              <a:cxnLst/>
              <a:rect l="l" t="t" r="r" b="b"/>
              <a:pathLst>
                <a:path w="12414" h="14241" extrusionOk="0">
                  <a:moveTo>
                    <a:pt x="7026" y="851"/>
                  </a:moveTo>
                  <a:cubicBezTo>
                    <a:pt x="7246" y="851"/>
                    <a:pt x="7404" y="1040"/>
                    <a:pt x="7404" y="1229"/>
                  </a:cubicBezTo>
                  <a:lnTo>
                    <a:pt x="7404" y="1670"/>
                  </a:lnTo>
                  <a:lnTo>
                    <a:pt x="4915" y="1670"/>
                  </a:lnTo>
                  <a:lnTo>
                    <a:pt x="4915" y="1229"/>
                  </a:lnTo>
                  <a:lnTo>
                    <a:pt x="4978" y="1229"/>
                  </a:lnTo>
                  <a:cubicBezTo>
                    <a:pt x="4978" y="1009"/>
                    <a:pt x="5167" y="851"/>
                    <a:pt x="5356" y="851"/>
                  </a:cubicBezTo>
                  <a:close/>
                  <a:moveTo>
                    <a:pt x="9987" y="2490"/>
                  </a:moveTo>
                  <a:lnTo>
                    <a:pt x="9987" y="7688"/>
                  </a:lnTo>
                  <a:lnTo>
                    <a:pt x="9924" y="7688"/>
                  </a:lnTo>
                  <a:lnTo>
                    <a:pt x="8160" y="5924"/>
                  </a:lnTo>
                  <a:cubicBezTo>
                    <a:pt x="8081" y="5845"/>
                    <a:pt x="7971" y="5805"/>
                    <a:pt x="7861" y="5805"/>
                  </a:cubicBezTo>
                  <a:cubicBezTo>
                    <a:pt x="7750" y="5805"/>
                    <a:pt x="7640" y="5845"/>
                    <a:pt x="7561" y="5924"/>
                  </a:cubicBezTo>
                  <a:lnTo>
                    <a:pt x="6396" y="7121"/>
                  </a:lnTo>
                  <a:lnTo>
                    <a:pt x="4883" y="5136"/>
                  </a:lnTo>
                  <a:cubicBezTo>
                    <a:pt x="4820" y="5010"/>
                    <a:pt x="4694" y="4978"/>
                    <a:pt x="4568" y="4978"/>
                  </a:cubicBezTo>
                  <a:cubicBezTo>
                    <a:pt x="4474" y="4978"/>
                    <a:pt x="4348" y="5073"/>
                    <a:pt x="4253" y="5136"/>
                  </a:cubicBezTo>
                  <a:lnTo>
                    <a:pt x="2521" y="7467"/>
                  </a:lnTo>
                  <a:lnTo>
                    <a:pt x="2521" y="2490"/>
                  </a:lnTo>
                  <a:close/>
                  <a:moveTo>
                    <a:pt x="4537" y="6081"/>
                  </a:moveTo>
                  <a:lnTo>
                    <a:pt x="6175" y="8286"/>
                  </a:lnTo>
                  <a:lnTo>
                    <a:pt x="2867" y="8286"/>
                  </a:lnTo>
                  <a:lnTo>
                    <a:pt x="4537" y="6081"/>
                  </a:lnTo>
                  <a:close/>
                  <a:moveTo>
                    <a:pt x="7845" y="6806"/>
                  </a:moveTo>
                  <a:lnTo>
                    <a:pt x="9326" y="8286"/>
                  </a:lnTo>
                  <a:lnTo>
                    <a:pt x="7215" y="8286"/>
                  </a:lnTo>
                  <a:lnTo>
                    <a:pt x="6868" y="7782"/>
                  </a:lnTo>
                  <a:lnTo>
                    <a:pt x="7845" y="6806"/>
                  </a:lnTo>
                  <a:close/>
                  <a:moveTo>
                    <a:pt x="1670" y="2458"/>
                  </a:moveTo>
                  <a:lnTo>
                    <a:pt x="1670" y="8696"/>
                  </a:lnTo>
                  <a:cubicBezTo>
                    <a:pt x="1670" y="8917"/>
                    <a:pt x="1859" y="9106"/>
                    <a:pt x="2080" y="9106"/>
                  </a:cubicBezTo>
                  <a:lnTo>
                    <a:pt x="10365" y="9106"/>
                  </a:lnTo>
                  <a:cubicBezTo>
                    <a:pt x="10586" y="9106"/>
                    <a:pt x="10806" y="8917"/>
                    <a:pt x="10743" y="8696"/>
                  </a:cubicBezTo>
                  <a:lnTo>
                    <a:pt x="10743" y="2490"/>
                  </a:lnTo>
                  <a:lnTo>
                    <a:pt x="11153" y="2490"/>
                  </a:lnTo>
                  <a:cubicBezTo>
                    <a:pt x="11374" y="2490"/>
                    <a:pt x="11594" y="2647"/>
                    <a:pt x="11594" y="2899"/>
                  </a:cubicBezTo>
                  <a:lnTo>
                    <a:pt x="11594" y="9515"/>
                  </a:lnTo>
                  <a:cubicBezTo>
                    <a:pt x="11594" y="9736"/>
                    <a:pt x="11374" y="9956"/>
                    <a:pt x="11184" y="9956"/>
                  </a:cubicBezTo>
                  <a:lnTo>
                    <a:pt x="1260" y="9956"/>
                  </a:lnTo>
                  <a:cubicBezTo>
                    <a:pt x="1040" y="9956"/>
                    <a:pt x="882" y="9736"/>
                    <a:pt x="882" y="9515"/>
                  </a:cubicBezTo>
                  <a:lnTo>
                    <a:pt x="882" y="2899"/>
                  </a:lnTo>
                  <a:cubicBezTo>
                    <a:pt x="882" y="2647"/>
                    <a:pt x="1071" y="2458"/>
                    <a:pt x="1260" y="2458"/>
                  </a:cubicBezTo>
                  <a:close/>
                  <a:moveTo>
                    <a:pt x="8286" y="10775"/>
                  </a:moveTo>
                  <a:lnTo>
                    <a:pt x="8286" y="11626"/>
                  </a:lnTo>
                  <a:lnTo>
                    <a:pt x="4127" y="11626"/>
                  </a:lnTo>
                  <a:lnTo>
                    <a:pt x="4127" y="10775"/>
                  </a:lnTo>
                  <a:close/>
                  <a:moveTo>
                    <a:pt x="3340" y="10775"/>
                  </a:moveTo>
                  <a:lnTo>
                    <a:pt x="3340" y="12886"/>
                  </a:lnTo>
                  <a:lnTo>
                    <a:pt x="3308" y="12886"/>
                  </a:lnTo>
                  <a:cubicBezTo>
                    <a:pt x="3308" y="13138"/>
                    <a:pt x="3119" y="13327"/>
                    <a:pt x="2930" y="13327"/>
                  </a:cubicBezTo>
                  <a:cubicBezTo>
                    <a:pt x="2710" y="13327"/>
                    <a:pt x="2521" y="13138"/>
                    <a:pt x="2521" y="12886"/>
                  </a:cubicBezTo>
                  <a:lnTo>
                    <a:pt x="2521" y="10775"/>
                  </a:lnTo>
                  <a:close/>
                  <a:moveTo>
                    <a:pt x="9956" y="10775"/>
                  </a:moveTo>
                  <a:lnTo>
                    <a:pt x="9956" y="12886"/>
                  </a:lnTo>
                  <a:lnTo>
                    <a:pt x="9924" y="12886"/>
                  </a:lnTo>
                  <a:cubicBezTo>
                    <a:pt x="9924" y="13138"/>
                    <a:pt x="9735" y="13327"/>
                    <a:pt x="9546" y="13327"/>
                  </a:cubicBezTo>
                  <a:cubicBezTo>
                    <a:pt x="9326" y="13327"/>
                    <a:pt x="9137" y="13138"/>
                    <a:pt x="9137" y="12886"/>
                  </a:cubicBezTo>
                  <a:lnTo>
                    <a:pt x="9137" y="10775"/>
                  </a:lnTo>
                  <a:close/>
                  <a:moveTo>
                    <a:pt x="5356" y="1"/>
                  </a:moveTo>
                  <a:cubicBezTo>
                    <a:pt x="4694" y="1"/>
                    <a:pt x="4127" y="568"/>
                    <a:pt x="4127" y="1292"/>
                  </a:cubicBezTo>
                  <a:lnTo>
                    <a:pt x="4127" y="1702"/>
                  </a:lnTo>
                  <a:lnTo>
                    <a:pt x="1229" y="1702"/>
                  </a:lnTo>
                  <a:cubicBezTo>
                    <a:pt x="567" y="1702"/>
                    <a:pt x="0" y="2269"/>
                    <a:pt x="0" y="2962"/>
                  </a:cubicBezTo>
                  <a:lnTo>
                    <a:pt x="0" y="9578"/>
                  </a:lnTo>
                  <a:cubicBezTo>
                    <a:pt x="0" y="10271"/>
                    <a:pt x="567" y="10838"/>
                    <a:pt x="1229" y="10838"/>
                  </a:cubicBezTo>
                  <a:lnTo>
                    <a:pt x="1607" y="10838"/>
                  </a:lnTo>
                  <a:lnTo>
                    <a:pt x="1607" y="12981"/>
                  </a:lnTo>
                  <a:cubicBezTo>
                    <a:pt x="1607" y="13642"/>
                    <a:pt x="2174" y="14241"/>
                    <a:pt x="2867" y="14241"/>
                  </a:cubicBezTo>
                  <a:cubicBezTo>
                    <a:pt x="3592" y="14241"/>
                    <a:pt x="4127" y="13674"/>
                    <a:pt x="4127" y="12981"/>
                  </a:cubicBezTo>
                  <a:lnTo>
                    <a:pt x="4127" y="12540"/>
                  </a:lnTo>
                  <a:lnTo>
                    <a:pt x="8286" y="12540"/>
                  </a:lnTo>
                  <a:lnTo>
                    <a:pt x="8286" y="12981"/>
                  </a:lnTo>
                  <a:cubicBezTo>
                    <a:pt x="8286" y="13642"/>
                    <a:pt x="8822" y="14241"/>
                    <a:pt x="9483" y="14241"/>
                  </a:cubicBezTo>
                  <a:cubicBezTo>
                    <a:pt x="10176" y="14241"/>
                    <a:pt x="10775" y="13674"/>
                    <a:pt x="10775" y="12981"/>
                  </a:cubicBezTo>
                  <a:lnTo>
                    <a:pt x="10775" y="10838"/>
                  </a:lnTo>
                  <a:lnTo>
                    <a:pt x="11153" y="10838"/>
                  </a:lnTo>
                  <a:cubicBezTo>
                    <a:pt x="11815" y="10838"/>
                    <a:pt x="12413" y="10303"/>
                    <a:pt x="12413" y="9578"/>
                  </a:cubicBezTo>
                  <a:lnTo>
                    <a:pt x="12413" y="2899"/>
                  </a:lnTo>
                  <a:cubicBezTo>
                    <a:pt x="12413" y="2238"/>
                    <a:pt x="11878" y="1639"/>
                    <a:pt x="11153" y="1639"/>
                  </a:cubicBezTo>
                  <a:lnTo>
                    <a:pt x="8286" y="1639"/>
                  </a:lnTo>
                  <a:lnTo>
                    <a:pt x="8286" y="1198"/>
                  </a:lnTo>
                  <a:cubicBezTo>
                    <a:pt x="8286" y="568"/>
                    <a:pt x="7687" y="1"/>
                    <a:pt x="70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44"/>
            <p:cNvSpPr/>
            <p:nvPr/>
          </p:nvSpPr>
          <p:spPr>
            <a:xfrm>
              <a:off x="-9426025" y="1695350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0" y="820"/>
                  </a:moveTo>
                  <a:cubicBezTo>
                    <a:pt x="1449" y="820"/>
                    <a:pt x="1638" y="977"/>
                    <a:pt x="1638" y="1229"/>
                  </a:cubicBezTo>
                  <a:cubicBezTo>
                    <a:pt x="1638" y="1450"/>
                    <a:pt x="1449" y="1639"/>
                    <a:pt x="1260" y="1639"/>
                  </a:cubicBezTo>
                  <a:cubicBezTo>
                    <a:pt x="1071" y="1639"/>
                    <a:pt x="851" y="1450"/>
                    <a:pt x="851" y="1229"/>
                  </a:cubicBezTo>
                  <a:cubicBezTo>
                    <a:pt x="851" y="977"/>
                    <a:pt x="1071" y="820"/>
                    <a:pt x="1260" y="820"/>
                  </a:cubicBezTo>
                  <a:close/>
                  <a:moveTo>
                    <a:pt x="1260" y="1"/>
                  </a:moveTo>
                  <a:cubicBezTo>
                    <a:pt x="536" y="1"/>
                    <a:pt x="0" y="505"/>
                    <a:pt x="0" y="1229"/>
                  </a:cubicBezTo>
                  <a:cubicBezTo>
                    <a:pt x="0" y="1891"/>
                    <a:pt x="536" y="2490"/>
                    <a:pt x="1260" y="2490"/>
                  </a:cubicBezTo>
                  <a:cubicBezTo>
                    <a:pt x="1985" y="2490"/>
                    <a:pt x="2521" y="1922"/>
                    <a:pt x="2521" y="1229"/>
                  </a:cubicBezTo>
                  <a:cubicBezTo>
                    <a:pt x="2521" y="505"/>
                    <a:pt x="1985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5" name="Google Shape;7925;p44"/>
          <p:cNvGrpSpPr/>
          <p:nvPr/>
        </p:nvGrpSpPr>
        <p:grpSpPr>
          <a:xfrm>
            <a:off x="5895377" y="2077478"/>
            <a:ext cx="342328" cy="341579"/>
            <a:chOff x="-9594575" y="2056875"/>
            <a:chExt cx="354450" cy="353675"/>
          </a:xfrm>
        </p:grpSpPr>
        <p:sp>
          <p:nvSpPr>
            <p:cNvPr id="7926" name="Google Shape;7926;p44"/>
            <p:cNvSpPr/>
            <p:nvPr/>
          </p:nvSpPr>
          <p:spPr>
            <a:xfrm>
              <a:off x="-9594575" y="2056875"/>
              <a:ext cx="354450" cy="353675"/>
            </a:xfrm>
            <a:custGeom>
              <a:avLst/>
              <a:gdLst/>
              <a:ahLst/>
              <a:cxnLst/>
              <a:rect l="l" t="t" r="r" b="b"/>
              <a:pathLst>
                <a:path w="14178" h="14147" extrusionOk="0">
                  <a:moveTo>
                    <a:pt x="3781" y="819"/>
                  </a:moveTo>
                  <a:cubicBezTo>
                    <a:pt x="4442" y="819"/>
                    <a:pt x="5041" y="1387"/>
                    <a:pt x="5041" y="2080"/>
                  </a:cubicBezTo>
                  <a:cubicBezTo>
                    <a:pt x="4694" y="1796"/>
                    <a:pt x="4253" y="1639"/>
                    <a:pt x="3812" y="1639"/>
                  </a:cubicBezTo>
                  <a:cubicBezTo>
                    <a:pt x="3340" y="1639"/>
                    <a:pt x="2930" y="1796"/>
                    <a:pt x="2552" y="2048"/>
                  </a:cubicBezTo>
                  <a:cubicBezTo>
                    <a:pt x="2552" y="1387"/>
                    <a:pt x="3119" y="819"/>
                    <a:pt x="3781" y="819"/>
                  </a:cubicBezTo>
                  <a:close/>
                  <a:moveTo>
                    <a:pt x="10491" y="819"/>
                  </a:moveTo>
                  <a:cubicBezTo>
                    <a:pt x="11153" y="819"/>
                    <a:pt x="11688" y="1387"/>
                    <a:pt x="11751" y="2048"/>
                  </a:cubicBezTo>
                  <a:cubicBezTo>
                    <a:pt x="11373" y="1765"/>
                    <a:pt x="10964" y="1639"/>
                    <a:pt x="10491" y="1639"/>
                  </a:cubicBezTo>
                  <a:cubicBezTo>
                    <a:pt x="10019" y="1639"/>
                    <a:pt x="9578" y="1796"/>
                    <a:pt x="9263" y="2080"/>
                  </a:cubicBezTo>
                  <a:cubicBezTo>
                    <a:pt x="9231" y="1387"/>
                    <a:pt x="9767" y="819"/>
                    <a:pt x="10491" y="819"/>
                  </a:cubicBezTo>
                  <a:close/>
                  <a:moveTo>
                    <a:pt x="6742" y="5797"/>
                  </a:moveTo>
                  <a:lnTo>
                    <a:pt x="6742" y="7467"/>
                  </a:lnTo>
                  <a:lnTo>
                    <a:pt x="5860" y="7467"/>
                  </a:lnTo>
                  <a:lnTo>
                    <a:pt x="5860" y="5797"/>
                  </a:lnTo>
                  <a:close/>
                  <a:moveTo>
                    <a:pt x="8380" y="5766"/>
                  </a:moveTo>
                  <a:lnTo>
                    <a:pt x="8380" y="7467"/>
                  </a:lnTo>
                  <a:lnTo>
                    <a:pt x="7530" y="7467"/>
                  </a:lnTo>
                  <a:lnTo>
                    <a:pt x="7530" y="5766"/>
                  </a:lnTo>
                  <a:close/>
                  <a:moveTo>
                    <a:pt x="8380" y="8318"/>
                  </a:moveTo>
                  <a:lnTo>
                    <a:pt x="8380" y="9137"/>
                  </a:lnTo>
                  <a:lnTo>
                    <a:pt x="5860" y="9137"/>
                  </a:lnTo>
                  <a:lnTo>
                    <a:pt x="5860" y="8318"/>
                  </a:lnTo>
                  <a:close/>
                  <a:moveTo>
                    <a:pt x="3781" y="2489"/>
                  </a:moveTo>
                  <a:cubicBezTo>
                    <a:pt x="4442" y="2489"/>
                    <a:pt x="5041" y="3025"/>
                    <a:pt x="5041" y="3686"/>
                  </a:cubicBezTo>
                  <a:lnTo>
                    <a:pt x="5041" y="9168"/>
                  </a:lnTo>
                  <a:cubicBezTo>
                    <a:pt x="4537" y="8633"/>
                    <a:pt x="3781" y="8318"/>
                    <a:pt x="2962" y="8318"/>
                  </a:cubicBezTo>
                  <a:cubicBezTo>
                    <a:pt x="2363" y="8318"/>
                    <a:pt x="1859" y="8475"/>
                    <a:pt x="1386" y="8790"/>
                  </a:cubicBezTo>
                  <a:lnTo>
                    <a:pt x="2552" y="3497"/>
                  </a:lnTo>
                  <a:cubicBezTo>
                    <a:pt x="2678" y="2899"/>
                    <a:pt x="3182" y="2489"/>
                    <a:pt x="3781" y="2489"/>
                  </a:cubicBezTo>
                  <a:close/>
                  <a:moveTo>
                    <a:pt x="10491" y="2489"/>
                  </a:moveTo>
                  <a:cubicBezTo>
                    <a:pt x="11090" y="2489"/>
                    <a:pt x="11594" y="2899"/>
                    <a:pt x="11720" y="3497"/>
                  </a:cubicBezTo>
                  <a:lnTo>
                    <a:pt x="12886" y="8790"/>
                  </a:lnTo>
                  <a:cubicBezTo>
                    <a:pt x="12413" y="8444"/>
                    <a:pt x="11909" y="8318"/>
                    <a:pt x="11310" y="8318"/>
                  </a:cubicBezTo>
                  <a:cubicBezTo>
                    <a:pt x="10491" y="8318"/>
                    <a:pt x="9767" y="8633"/>
                    <a:pt x="9231" y="9168"/>
                  </a:cubicBezTo>
                  <a:lnTo>
                    <a:pt x="9231" y="3686"/>
                  </a:lnTo>
                  <a:cubicBezTo>
                    <a:pt x="9231" y="3025"/>
                    <a:pt x="9767" y="2489"/>
                    <a:pt x="10491" y="2489"/>
                  </a:cubicBezTo>
                  <a:close/>
                  <a:moveTo>
                    <a:pt x="2962" y="9074"/>
                  </a:moveTo>
                  <a:cubicBezTo>
                    <a:pt x="4096" y="9074"/>
                    <a:pt x="5041" y="10019"/>
                    <a:pt x="5041" y="11185"/>
                  </a:cubicBezTo>
                  <a:cubicBezTo>
                    <a:pt x="5041" y="12350"/>
                    <a:pt x="4096" y="13264"/>
                    <a:pt x="2962" y="13264"/>
                  </a:cubicBezTo>
                  <a:cubicBezTo>
                    <a:pt x="1827" y="13264"/>
                    <a:pt x="882" y="12319"/>
                    <a:pt x="882" y="11185"/>
                  </a:cubicBezTo>
                  <a:cubicBezTo>
                    <a:pt x="882" y="10019"/>
                    <a:pt x="1764" y="9074"/>
                    <a:pt x="2962" y="9074"/>
                  </a:cubicBezTo>
                  <a:close/>
                  <a:moveTo>
                    <a:pt x="11310" y="9074"/>
                  </a:moveTo>
                  <a:cubicBezTo>
                    <a:pt x="12445" y="9074"/>
                    <a:pt x="13390" y="9987"/>
                    <a:pt x="13390" y="11185"/>
                  </a:cubicBezTo>
                  <a:cubicBezTo>
                    <a:pt x="13358" y="12350"/>
                    <a:pt x="12445" y="13264"/>
                    <a:pt x="11310" y="13264"/>
                  </a:cubicBezTo>
                  <a:cubicBezTo>
                    <a:pt x="10176" y="13264"/>
                    <a:pt x="9231" y="12319"/>
                    <a:pt x="9231" y="11185"/>
                  </a:cubicBezTo>
                  <a:cubicBezTo>
                    <a:pt x="9231" y="10019"/>
                    <a:pt x="10176" y="9074"/>
                    <a:pt x="11310" y="9074"/>
                  </a:cubicBezTo>
                  <a:close/>
                  <a:moveTo>
                    <a:pt x="3749" y="0"/>
                  </a:moveTo>
                  <a:cubicBezTo>
                    <a:pt x="2615" y="0"/>
                    <a:pt x="1670" y="946"/>
                    <a:pt x="1670" y="2080"/>
                  </a:cubicBezTo>
                  <a:cubicBezTo>
                    <a:pt x="1670" y="2363"/>
                    <a:pt x="1733" y="2647"/>
                    <a:pt x="1827" y="2899"/>
                  </a:cubicBezTo>
                  <a:cubicBezTo>
                    <a:pt x="1733" y="3056"/>
                    <a:pt x="1701" y="3182"/>
                    <a:pt x="1701" y="3340"/>
                  </a:cubicBezTo>
                  <a:lnTo>
                    <a:pt x="63" y="10680"/>
                  </a:lnTo>
                  <a:cubicBezTo>
                    <a:pt x="0" y="10870"/>
                    <a:pt x="0" y="11027"/>
                    <a:pt x="0" y="11216"/>
                  </a:cubicBezTo>
                  <a:cubicBezTo>
                    <a:pt x="0" y="12823"/>
                    <a:pt x="1323" y="14146"/>
                    <a:pt x="2930" y="14146"/>
                  </a:cubicBezTo>
                  <a:cubicBezTo>
                    <a:pt x="4537" y="14146"/>
                    <a:pt x="5797" y="12823"/>
                    <a:pt x="5797" y="11216"/>
                  </a:cubicBezTo>
                  <a:lnTo>
                    <a:pt x="5797" y="9956"/>
                  </a:lnTo>
                  <a:lnTo>
                    <a:pt x="8317" y="9956"/>
                  </a:lnTo>
                  <a:lnTo>
                    <a:pt x="8317" y="11185"/>
                  </a:lnTo>
                  <a:cubicBezTo>
                    <a:pt x="8317" y="12791"/>
                    <a:pt x="9609" y="14083"/>
                    <a:pt x="11184" y="14083"/>
                  </a:cubicBezTo>
                  <a:cubicBezTo>
                    <a:pt x="12760" y="14083"/>
                    <a:pt x="14114" y="12791"/>
                    <a:pt x="14114" y="11185"/>
                  </a:cubicBezTo>
                  <a:cubicBezTo>
                    <a:pt x="14177" y="11027"/>
                    <a:pt x="14177" y="10870"/>
                    <a:pt x="14146" y="10680"/>
                  </a:cubicBezTo>
                  <a:cubicBezTo>
                    <a:pt x="14146" y="10680"/>
                    <a:pt x="12539" y="3466"/>
                    <a:pt x="12476" y="3340"/>
                  </a:cubicBezTo>
                  <a:cubicBezTo>
                    <a:pt x="12445" y="3182"/>
                    <a:pt x="12413" y="3025"/>
                    <a:pt x="12382" y="2899"/>
                  </a:cubicBezTo>
                  <a:cubicBezTo>
                    <a:pt x="12476" y="2647"/>
                    <a:pt x="12539" y="2363"/>
                    <a:pt x="12539" y="2080"/>
                  </a:cubicBezTo>
                  <a:cubicBezTo>
                    <a:pt x="12539" y="946"/>
                    <a:pt x="11594" y="0"/>
                    <a:pt x="10428" y="0"/>
                  </a:cubicBezTo>
                  <a:cubicBezTo>
                    <a:pt x="9294" y="0"/>
                    <a:pt x="8349" y="946"/>
                    <a:pt x="8349" y="2080"/>
                  </a:cubicBezTo>
                  <a:cubicBezTo>
                    <a:pt x="8349" y="2363"/>
                    <a:pt x="8443" y="2647"/>
                    <a:pt x="8506" y="2899"/>
                  </a:cubicBezTo>
                  <a:cubicBezTo>
                    <a:pt x="8412" y="3151"/>
                    <a:pt x="8349" y="3466"/>
                    <a:pt x="8349" y="3749"/>
                  </a:cubicBezTo>
                  <a:lnTo>
                    <a:pt x="8349" y="5010"/>
                  </a:lnTo>
                  <a:lnTo>
                    <a:pt x="5828" y="5010"/>
                  </a:lnTo>
                  <a:lnTo>
                    <a:pt x="5828" y="3749"/>
                  </a:lnTo>
                  <a:cubicBezTo>
                    <a:pt x="5828" y="3466"/>
                    <a:pt x="5765" y="3151"/>
                    <a:pt x="5671" y="2899"/>
                  </a:cubicBezTo>
                  <a:cubicBezTo>
                    <a:pt x="5797" y="2647"/>
                    <a:pt x="5828" y="2363"/>
                    <a:pt x="5828" y="2080"/>
                  </a:cubicBezTo>
                  <a:cubicBezTo>
                    <a:pt x="5828" y="946"/>
                    <a:pt x="4883" y="0"/>
                    <a:pt x="37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44"/>
            <p:cNvSpPr/>
            <p:nvPr/>
          </p:nvSpPr>
          <p:spPr>
            <a:xfrm>
              <a:off x="-9342550" y="230575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820"/>
                  </a:moveTo>
                  <a:cubicBezTo>
                    <a:pt x="1450" y="820"/>
                    <a:pt x="1670" y="1041"/>
                    <a:pt x="1670" y="1230"/>
                  </a:cubicBezTo>
                  <a:cubicBezTo>
                    <a:pt x="1607" y="1450"/>
                    <a:pt x="1418" y="1639"/>
                    <a:pt x="1229" y="1639"/>
                  </a:cubicBezTo>
                  <a:cubicBezTo>
                    <a:pt x="977" y="1639"/>
                    <a:pt x="820" y="1450"/>
                    <a:pt x="820" y="1230"/>
                  </a:cubicBezTo>
                  <a:cubicBezTo>
                    <a:pt x="820" y="978"/>
                    <a:pt x="1040" y="820"/>
                    <a:pt x="1229" y="820"/>
                  </a:cubicBezTo>
                  <a:close/>
                  <a:moveTo>
                    <a:pt x="1229" y="1"/>
                  </a:moveTo>
                  <a:cubicBezTo>
                    <a:pt x="568" y="1"/>
                    <a:pt x="1" y="568"/>
                    <a:pt x="1" y="1230"/>
                  </a:cubicBezTo>
                  <a:cubicBezTo>
                    <a:pt x="1" y="1891"/>
                    <a:pt x="568" y="2490"/>
                    <a:pt x="1229" y="2490"/>
                  </a:cubicBezTo>
                  <a:cubicBezTo>
                    <a:pt x="1891" y="2490"/>
                    <a:pt x="2490" y="1923"/>
                    <a:pt x="2490" y="1230"/>
                  </a:cubicBezTo>
                  <a:cubicBezTo>
                    <a:pt x="2458" y="568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44"/>
            <p:cNvSpPr/>
            <p:nvPr/>
          </p:nvSpPr>
          <p:spPr>
            <a:xfrm>
              <a:off x="-9552050" y="2305750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1" y="820"/>
                  </a:moveTo>
                  <a:cubicBezTo>
                    <a:pt x="1481" y="820"/>
                    <a:pt x="1639" y="1041"/>
                    <a:pt x="1639" y="1230"/>
                  </a:cubicBezTo>
                  <a:cubicBezTo>
                    <a:pt x="1702" y="1450"/>
                    <a:pt x="1481" y="1639"/>
                    <a:pt x="1261" y="1639"/>
                  </a:cubicBezTo>
                  <a:cubicBezTo>
                    <a:pt x="1009" y="1639"/>
                    <a:pt x="819" y="1450"/>
                    <a:pt x="819" y="1230"/>
                  </a:cubicBezTo>
                  <a:cubicBezTo>
                    <a:pt x="819" y="978"/>
                    <a:pt x="1009" y="820"/>
                    <a:pt x="1261" y="820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cubicBezTo>
                    <a:pt x="0" y="1891"/>
                    <a:pt x="536" y="2490"/>
                    <a:pt x="1261" y="2490"/>
                  </a:cubicBezTo>
                  <a:cubicBezTo>
                    <a:pt x="1922" y="2490"/>
                    <a:pt x="2489" y="1923"/>
                    <a:pt x="2489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9" name="Google Shape;7929;p44"/>
          <p:cNvSpPr/>
          <p:nvPr/>
        </p:nvSpPr>
        <p:spPr>
          <a:xfrm>
            <a:off x="7181693" y="2107916"/>
            <a:ext cx="342352" cy="280710"/>
          </a:xfrm>
          <a:custGeom>
            <a:avLst/>
            <a:gdLst/>
            <a:ahLst/>
            <a:cxnLst/>
            <a:rect l="l" t="t" r="r" b="b"/>
            <a:pathLst>
              <a:path w="14179" h="11626" extrusionOk="0">
                <a:moveTo>
                  <a:pt x="1009" y="4159"/>
                </a:moveTo>
                <a:lnTo>
                  <a:pt x="1009" y="4159"/>
                </a:lnTo>
                <a:cubicBezTo>
                  <a:pt x="1671" y="4317"/>
                  <a:pt x="2301" y="4695"/>
                  <a:pt x="2742" y="5230"/>
                </a:cubicBezTo>
                <a:lnTo>
                  <a:pt x="3214" y="6616"/>
                </a:lnTo>
                <a:lnTo>
                  <a:pt x="1608" y="6616"/>
                </a:lnTo>
                <a:lnTo>
                  <a:pt x="1009" y="4159"/>
                </a:lnTo>
                <a:close/>
                <a:moveTo>
                  <a:pt x="2710" y="2521"/>
                </a:moveTo>
                <a:lnTo>
                  <a:pt x="2710" y="2521"/>
                </a:lnTo>
                <a:cubicBezTo>
                  <a:pt x="3782" y="2678"/>
                  <a:pt x="4758" y="3182"/>
                  <a:pt x="5514" y="3970"/>
                </a:cubicBezTo>
                <a:lnTo>
                  <a:pt x="6491" y="6616"/>
                </a:lnTo>
                <a:lnTo>
                  <a:pt x="4097" y="6616"/>
                </a:lnTo>
                <a:cubicBezTo>
                  <a:pt x="4002" y="6396"/>
                  <a:pt x="2773" y="2678"/>
                  <a:pt x="2710" y="2521"/>
                </a:cubicBezTo>
                <a:close/>
                <a:moveTo>
                  <a:pt x="5199" y="851"/>
                </a:moveTo>
                <a:cubicBezTo>
                  <a:pt x="8224" y="1135"/>
                  <a:pt x="10618" y="3592"/>
                  <a:pt x="10807" y="6616"/>
                </a:cubicBezTo>
                <a:lnTo>
                  <a:pt x="7342" y="6616"/>
                </a:lnTo>
                <a:lnTo>
                  <a:pt x="5199" y="851"/>
                </a:lnTo>
                <a:close/>
                <a:moveTo>
                  <a:pt x="13170" y="4159"/>
                </a:moveTo>
                <a:lnTo>
                  <a:pt x="12603" y="6616"/>
                </a:lnTo>
                <a:lnTo>
                  <a:pt x="11658" y="6616"/>
                </a:lnTo>
                <a:cubicBezTo>
                  <a:pt x="11595" y="6144"/>
                  <a:pt x="11532" y="5703"/>
                  <a:pt x="11437" y="5262"/>
                </a:cubicBezTo>
                <a:cubicBezTo>
                  <a:pt x="11847" y="4695"/>
                  <a:pt x="12477" y="4317"/>
                  <a:pt x="13170" y="4159"/>
                </a:cubicBezTo>
                <a:close/>
                <a:moveTo>
                  <a:pt x="12477" y="7436"/>
                </a:moveTo>
                <a:lnTo>
                  <a:pt x="12477" y="9105"/>
                </a:lnTo>
                <a:lnTo>
                  <a:pt x="9957" y="9105"/>
                </a:lnTo>
                <a:lnTo>
                  <a:pt x="9957" y="8664"/>
                </a:lnTo>
                <a:cubicBezTo>
                  <a:pt x="9957" y="8475"/>
                  <a:pt x="9799" y="8255"/>
                  <a:pt x="9547" y="8255"/>
                </a:cubicBezTo>
                <a:cubicBezTo>
                  <a:pt x="9326" y="8255"/>
                  <a:pt x="9169" y="8475"/>
                  <a:pt x="9169" y="8664"/>
                </a:cubicBezTo>
                <a:lnTo>
                  <a:pt x="9169" y="9105"/>
                </a:lnTo>
                <a:lnTo>
                  <a:pt x="7499" y="9105"/>
                </a:lnTo>
                <a:lnTo>
                  <a:pt x="7499" y="8664"/>
                </a:lnTo>
                <a:cubicBezTo>
                  <a:pt x="7499" y="8412"/>
                  <a:pt x="7310" y="8255"/>
                  <a:pt x="7121" y="8255"/>
                </a:cubicBezTo>
                <a:cubicBezTo>
                  <a:pt x="6869" y="8255"/>
                  <a:pt x="6680" y="8475"/>
                  <a:pt x="6680" y="8664"/>
                </a:cubicBezTo>
                <a:lnTo>
                  <a:pt x="6680" y="9105"/>
                </a:lnTo>
                <a:lnTo>
                  <a:pt x="5042" y="9105"/>
                </a:lnTo>
                <a:lnTo>
                  <a:pt x="5042" y="8664"/>
                </a:lnTo>
                <a:cubicBezTo>
                  <a:pt x="5042" y="8412"/>
                  <a:pt x="4821" y="8255"/>
                  <a:pt x="4601" y="8255"/>
                </a:cubicBezTo>
                <a:cubicBezTo>
                  <a:pt x="4349" y="8255"/>
                  <a:pt x="4191" y="8475"/>
                  <a:pt x="4191" y="8664"/>
                </a:cubicBezTo>
                <a:lnTo>
                  <a:pt x="4191" y="9105"/>
                </a:lnTo>
                <a:lnTo>
                  <a:pt x="1671" y="9105"/>
                </a:lnTo>
                <a:lnTo>
                  <a:pt x="1671" y="7436"/>
                </a:lnTo>
                <a:close/>
                <a:moveTo>
                  <a:pt x="12855" y="9924"/>
                </a:moveTo>
                <a:cubicBezTo>
                  <a:pt x="13107" y="9924"/>
                  <a:pt x="13265" y="10113"/>
                  <a:pt x="13265" y="10365"/>
                </a:cubicBezTo>
                <a:lnTo>
                  <a:pt x="13265" y="10744"/>
                </a:lnTo>
                <a:lnTo>
                  <a:pt x="852" y="10744"/>
                </a:lnTo>
                <a:lnTo>
                  <a:pt x="852" y="10365"/>
                </a:lnTo>
                <a:cubicBezTo>
                  <a:pt x="852" y="10113"/>
                  <a:pt x="1041" y="9924"/>
                  <a:pt x="1261" y="9924"/>
                </a:cubicBezTo>
                <a:close/>
                <a:moveTo>
                  <a:pt x="4601" y="0"/>
                </a:moveTo>
                <a:cubicBezTo>
                  <a:pt x="4475" y="0"/>
                  <a:pt x="4317" y="63"/>
                  <a:pt x="4254" y="189"/>
                </a:cubicBezTo>
                <a:cubicBezTo>
                  <a:pt x="4160" y="315"/>
                  <a:pt x="4160" y="410"/>
                  <a:pt x="4191" y="568"/>
                </a:cubicBezTo>
                <a:lnTo>
                  <a:pt x="4916" y="2458"/>
                </a:lnTo>
                <a:cubicBezTo>
                  <a:pt x="4097" y="1954"/>
                  <a:pt x="3088" y="1670"/>
                  <a:pt x="2112" y="1670"/>
                </a:cubicBezTo>
                <a:cubicBezTo>
                  <a:pt x="1986" y="1670"/>
                  <a:pt x="1828" y="1765"/>
                  <a:pt x="1765" y="1828"/>
                </a:cubicBezTo>
                <a:cubicBezTo>
                  <a:pt x="1671" y="1954"/>
                  <a:pt x="1639" y="2080"/>
                  <a:pt x="1734" y="2206"/>
                </a:cubicBezTo>
                <a:lnTo>
                  <a:pt x="2238" y="3781"/>
                </a:lnTo>
                <a:cubicBezTo>
                  <a:pt x="1671" y="3466"/>
                  <a:pt x="1041" y="3308"/>
                  <a:pt x="411" y="3308"/>
                </a:cubicBezTo>
                <a:cubicBezTo>
                  <a:pt x="316" y="3308"/>
                  <a:pt x="190" y="3340"/>
                  <a:pt x="95" y="3466"/>
                </a:cubicBezTo>
                <a:cubicBezTo>
                  <a:pt x="32" y="3592"/>
                  <a:pt x="1" y="3686"/>
                  <a:pt x="32" y="3813"/>
                </a:cubicBezTo>
                <a:lnTo>
                  <a:pt x="852" y="7089"/>
                </a:lnTo>
                <a:lnTo>
                  <a:pt x="852" y="9168"/>
                </a:lnTo>
                <a:cubicBezTo>
                  <a:pt x="379" y="9326"/>
                  <a:pt x="32" y="9798"/>
                  <a:pt x="32" y="10365"/>
                </a:cubicBezTo>
                <a:lnTo>
                  <a:pt x="32" y="11185"/>
                </a:lnTo>
                <a:cubicBezTo>
                  <a:pt x="32" y="11405"/>
                  <a:pt x="221" y="11626"/>
                  <a:pt x="411" y="11626"/>
                </a:cubicBezTo>
                <a:lnTo>
                  <a:pt x="13706" y="11626"/>
                </a:lnTo>
                <a:cubicBezTo>
                  <a:pt x="13926" y="11626"/>
                  <a:pt x="14084" y="11405"/>
                  <a:pt x="14084" y="11185"/>
                </a:cubicBezTo>
                <a:lnTo>
                  <a:pt x="14084" y="10365"/>
                </a:lnTo>
                <a:cubicBezTo>
                  <a:pt x="14115" y="9798"/>
                  <a:pt x="13769" y="9326"/>
                  <a:pt x="13296" y="9168"/>
                </a:cubicBezTo>
                <a:lnTo>
                  <a:pt x="13296" y="7089"/>
                </a:lnTo>
                <a:lnTo>
                  <a:pt x="14115" y="3813"/>
                </a:lnTo>
                <a:cubicBezTo>
                  <a:pt x="14178" y="3686"/>
                  <a:pt x="14115" y="3592"/>
                  <a:pt x="14052" y="3466"/>
                </a:cubicBezTo>
                <a:cubicBezTo>
                  <a:pt x="13958" y="3340"/>
                  <a:pt x="13863" y="3308"/>
                  <a:pt x="13737" y="3308"/>
                </a:cubicBezTo>
                <a:cubicBezTo>
                  <a:pt x="12760" y="3308"/>
                  <a:pt x="11847" y="3686"/>
                  <a:pt x="11122" y="4348"/>
                </a:cubicBezTo>
                <a:cubicBezTo>
                  <a:pt x="10083" y="1796"/>
                  <a:pt x="7562" y="0"/>
                  <a:pt x="460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30" name="Google Shape;7930;p44"/>
          <p:cNvGrpSpPr/>
          <p:nvPr/>
        </p:nvGrpSpPr>
        <p:grpSpPr>
          <a:xfrm>
            <a:off x="2902515" y="1670043"/>
            <a:ext cx="342328" cy="340807"/>
            <a:chOff x="-12661600" y="1640225"/>
            <a:chExt cx="354450" cy="352875"/>
          </a:xfrm>
        </p:grpSpPr>
        <p:sp>
          <p:nvSpPr>
            <p:cNvPr id="7931" name="Google Shape;7931;p44"/>
            <p:cNvSpPr/>
            <p:nvPr/>
          </p:nvSpPr>
          <p:spPr>
            <a:xfrm>
              <a:off x="-12661600" y="1764675"/>
              <a:ext cx="188275" cy="228425"/>
            </a:xfrm>
            <a:custGeom>
              <a:avLst/>
              <a:gdLst/>
              <a:ahLst/>
              <a:cxnLst/>
              <a:rect l="l" t="t" r="r" b="b"/>
              <a:pathLst>
                <a:path w="7531" h="9137" extrusionOk="0">
                  <a:moveTo>
                    <a:pt x="5451" y="819"/>
                  </a:moveTo>
                  <a:cubicBezTo>
                    <a:pt x="5672" y="819"/>
                    <a:pt x="5829" y="1008"/>
                    <a:pt x="5829" y="1229"/>
                  </a:cubicBezTo>
                  <a:cubicBezTo>
                    <a:pt x="5829" y="1481"/>
                    <a:pt x="5640" y="1670"/>
                    <a:pt x="5451" y="1670"/>
                  </a:cubicBezTo>
                  <a:lnTo>
                    <a:pt x="2112" y="1670"/>
                  </a:lnTo>
                  <a:cubicBezTo>
                    <a:pt x="1860" y="1670"/>
                    <a:pt x="1671" y="1481"/>
                    <a:pt x="1671" y="1229"/>
                  </a:cubicBezTo>
                  <a:cubicBezTo>
                    <a:pt x="1671" y="1008"/>
                    <a:pt x="1860" y="819"/>
                    <a:pt x="2112" y="819"/>
                  </a:cubicBezTo>
                  <a:close/>
                  <a:moveTo>
                    <a:pt x="5010" y="2457"/>
                  </a:moveTo>
                  <a:lnTo>
                    <a:pt x="5010" y="3308"/>
                  </a:lnTo>
                  <a:lnTo>
                    <a:pt x="2490" y="3308"/>
                  </a:lnTo>
                  <a:lnTo>
                    <a:pt x="2490" y="2457"/>
                  </a:lnTo>
                  <a:close/>
                  <a:moveTo>
                    <a:pt x="5325" y="4159"/>
                  </a:moveTo>
                  <a:lnTo>
                    <a:pt x="6428" y="4726"/>
                  </a:lnTo>
                  <a:cubicBezTo>
                    <a:pt x="6585" y="4789"/>
                    <a:pt x="6680" y="4915"/>
                    <a:pt x="6680" y="5072"/>
                  </a:cubicBezTo>
                  <a:lnTo>
                    <a:pt x="6680" y="7876"/>
                  </a:lnTo>
                  <a:cubicBezTo>
                    <a:pt x="6680" y="8097"/>
                    <a:pt x="6459" y="8286"/>
                    <a:pt x="6239" y="8286"/>
                  </a:cubicBezTo>
                  <a:lnTo>
                    <a:pt x="1229" y="8286"/>
                  </a:lnTo>
                  <a:cubicBezTo>
                    <a:pt x="1009" y="8286"/>
                    <a:pt x="788" y="8097"/>
                    <a:pt x="788" y="7876"/>
                  </a:cubicBezTo>
                  <a:lnTo>
                    <a:pt x="788" y="5072"/>
                  </a:lnTo>
                  <a:lnTo>
                    <a:pt x="851" y="5072"/>
                  </a:lnTo>
                  <a:cubicBezTo>
                    <a:pt x="851" y="4915"/>
                    <a:pt x="914" y="4757"/>
                    <a:pt x="1072" y="4726"/>
                  </a:cubicBezTo>
                  <a:lnTo>
                    <a:pt x="2175" y="4159"/>
                  </a:lnTo>
                  <a:close/>
                  <a:moveTo>
                    <a:pt x="2112" y="0"/>
                  </a:moveTo>
                  <a:cubicBezTo>
                    <a:pt x="1418" y="0"/>
                    <a:pt x="851" y="536"/>
                    <a:pt x="851" y="1260"/>
                  </a:cubicBezTo>
                  <a:cubicBezTo>
                    <a:pt x="851" y="1796"/>
                    <a:pt x="1198" y="2237"/>
                    <a:pt x="1671" y="2426"/>
                  </a:cubicBezTo>
                  <a:lnTo>
                    <a:pt x="1671" y="3497"/>
                  </a:lnTo>
                  <a:lnTo>
                    <a:pt x="694" y="3970"/>
                  </a:lnTo>
                  <a:cubicBezTo>
                    <a:pt x="253" y="4159"/>
                    <a:pt x="1" y="4600"/>
                    <a:pt x="1" y="5072"/>
                  </a:cubicBezTo>
                  <a:lnTo>
                    <a:pt x="1" y="7876"/>
                  </a:lnTo>
                  <a:cubicBezTo>
                    <a:pt x="1" y="8538"/>
                    <a:pt x="568" y="9136"/>
                    <a:pt x="1261" y="9136"/>
                  </a:cubicBezTo>
                  <a:lnTo>
                    <a:pt x="6270" y="9136"/>
                  </a:lnTo>
                  <a:cubicBezTo>
                    <a:pt x="6963" y="9136"/>
                    <a:pt x="7530" y="8538"/>
                    <a:pt x="7530" y="7876"/>
                  </a:cubicBezTo>
                  <a:lnTo>
                    <a:pt x="7530" y="5072"/>
                  </a:lnTo>
                  <a:cubicBezTo>
                    <a:pt x="7530" y="4600"/>
                    <a:pt x="7247" y="4159"/>
                    <a:pt x="6869" y="3970"/>
                  </a:cubicBezTo>
                  <a:lnTo>
                    <a:pt x="5892" y="3497"/>
                  </a:lnTo>
                  <a:lnTo>
                    <a:pt x="5892" y="2426"/>
                  </a:lnTo>
                  <a:cubicBezTo>
                    <a:pt x="6365" y="2268"/>
                    <a:pt x="6711" y="1796"/>
                    <a:pt x="6711" y="1260"/>
                  </a:cubicBezTo>
                  <a:cubicBezTo>
                    <a:pt x="6711" y="567"/>
                    <a:pt x="6144" y="0"/>
                    <a:pt x="54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44"/>
            <p:cNvSpPr/>
            <p:nvPr/>
          </p:nvSpPr>
          <p:spPr>
            <a:xfrm>
              <a:off x="-12451300" y="1640225"/>
              <a:ext cx="144150" cy="350500"/>
            </a:xfrm>
            <a:custGeom>
              <a:avLst/>
              <a:gdLst/>
              <a:ahLst/>
              <a:cxnLst/>
              <a:rect l="l" t="t" r="r" b="b"/>
              <a:pathLst>
                <a:path w="5766" h="14020" extrusionOk="0">
                  <a:moveTo>
                    <a:pt x="2836" y="788"/>
                  </a:moveTo>
                  <a:cubicBezTo>
                    <a:pt x="3970" y="788"/>
                    <a:pt x="4915" y="1733"/>
                    <a:pt x="4915" y="2867"/>
                  </a:cubicBezTo>
                  <a:lnTo>
                    <a:pt x="4915" y="4285"/>
                  </a:lnTo>
                  <a:lnTo>
                    <a:pt x="3246" y="5388"/>
                  </a:lnTo>
                  <a:lnTo>
                    <a:pt x="3246" y="4569"/>
                  </a:lnTo>
                  <a:lnTo>
                    <a:pt x="3246" y="2048"/>
                  </a:lnTo>
                  <a:cubicBezTo>
                    <a:pt x="3246" y="1828"/>
                    <a:pt x="3057" y="1607"/>
                    <a:pt x="2836" y="1607"/>
                  </a:cubicBezTo>
                  <a:cubicBezTo>
                    <a:pt x="2584" y="1607"/>
                    <a:pt x="2426" y="1828"/>
                    <a:pt x="2426" y="2048"/>
                  </a:cubicBezTo>
                  <a:lnTo>
                    <a:pt x="2426" y="3781"/>
                  </a:lnTo>
                  <a:lnTo>
                    <a:pt x="788" y="2678"/>
                  </a:lnTo>
                  <a:cubicBezTo>
                    <a:pt x="914" y="1607"/>
                    <a:pt x="1765" y="788"/>
                    <a:pt x="2836" y="788"/>
                  </a:cubicBezTo>
                  <a:close/>
                  <a:moveTo>
                    <a:pt x="788" y="3655"/>
                  </a:moveTo>
                  <a:lnTo>
                    <a:pt x="2426" y="4758"/>
                  </a:lnTo>
                  <a:lnTo>
                    <a:pt x="2426" y="7089"/>
                  </a:lnTo>
                  <a:lnTo>
                    <a:pt x="788" y="5986"/>
                  </a:lnTo>
                  <a:lnTo>
                    <a:pt x="788" y="3655"/>
                  </a:lnTo>
                  <a:close/>
                  <a:moveTo>
                    <a:pt x="4915" y="5325"/>
                  </a:moveTo>
                  <a:lnTo>
                    <a:pt x="4915" y="7656"/>
                  </a:lnTo>
                  <a:lnTo>
                    <a:pt x="3277" y="8759"/>
                  </a:lnTo>
                  <a:lnTo>
                    <a:pt x="3277" y="6427"/>
                  </a:lnTo>
                  <a:lnTo>
                    <a:pt x="4915" y="5325"/>
                  </a:lnTo>
                  <a:close/>
                  <a:moveTo>
                    <a:pt x="788" y="7026"/>
                  </a:moveTo>
                  <a:lnTo>
                    <a:pt x="2426" y="8129"/>
                  </a:lnTo>
                  <a:lnTo>
                    <a:pt x="2426" y="11027"/>
                  </a:lnTo>
                  <a:lnTo>
                    <a:pt x="1355" y="9956"/>
                  </a:lnTo>
                  <a:cubicBezTo>
                    <a:pt x="977" y="9578"/>
                    <a:pt x="788" y="9074"/>
                    <a:pt x="788" y="8507"/>
                  </a:cubicBezTo>
                  <a:lnTo>
                    <a:pt x="788" y="7026"/>
                  </a:lnTo>
                  <a:close/>
                  <a:moveTo>
                    <a:pt x="4884" y="8664"/>
                  </a:moveTo>
                  <a:cubicBezTo>
                    <a:pt x="4884" y="9137"/>
                    <a:pt x="4632" y="9609"/>
                    <a:pt x="4285" y="9956"/>
                  </a:cubicBezTo>
                  <a:lnTo>
                    <a:pt x="3214" y="11027"/>
                  </a:lnTo>
                  <a:lnTo>
                    <a:pt x="3214" y="9767"/>
                  </a:lnTo>
                  <a:lnTo>
                    <a:pt x="4884" y="8664"/>
                  </a:lnTo>
                  <a:close/>
                  <a:moveTo>
                    <a:pt x="2868" y="0"/>
                  </a:moveTo>
                  <a:cubicBezTo>
                    <a:pt x="1292" y="0"/>
                    <a:pt x="1" y="1292"/>
                    <a:pt x="1" y="2930"/>
                  </a:cubicBezTo>
                  <a:lnTo>
                    <a:pt x="1" y="2962"/>
                  </a:lnTo>
                  <a:lnTo>
                    <a:pt x="1" y="8475"/>
                  </a:lnTo>
                  <a:cubicBezTo>
                    <a:pt x="1" y="9263"/>
                    <a:pt x="316" y="9956"/>
                    <a:pt x="851" y="10523"/>
                  </a:cubicBezTo>
                  <a:lnTo>
                    <a:pt x="2489" y="12130"/>
                  </a:lnTo>
                  <a:lnTo>
                    <a:pt x="2489" y="13642"/>
                  </a:lnTo>
                  <a:cubicBezTo>
                    <a:pt x="2489" y="13862"/>
                    <a:pt x="2679" y="14020"/>
                    <a:pt x="2868" y="14020"/>
                  </a:cubicBezTo>
                  <a:cubicBezTo>
                    <a:pt x="3057" y="14020"/>
                    <a:pt x="3309" y="13831"/>
                    <a:pt x="3309" y="13642"/>
                  </a:cubicBezTo>
                  <a:lnTo>
                    <a:pt x="3309" y="12130"/>
                  </a:lnTo>
                  <a:lnTo>
                    <a:pt x="4915" y="10523"/>
                  </a:lnTo>
                  <a:cubicBezTo>
                    <a:pt x="5451" y="9956"/>
                    <a:pt x="5766" y="9263"/>
                    <a:pt x="5766" y="8475"/>
                  </a:cubicBezTo>
                  <a:cubicBezTo>
                    <a:pt x="5734" y="8223"/>
                    <a:pt x="5734" y="3119"/>
                    <a:pt x="5734" y="2930"/>
                  </a:cubicBezTo>
                  <a:cubicBezTo>
                    <a:pt x="5734" y="1292"/>
                    <a:pt x="4443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44"/>
            <p:cNvSpPr/>
            <p:nvPr/>
          </p:nvSpPr>
          <p:spPr>
            <a:xfrm>
              <a:off x="-12619850" y="1887525"/>
              <a:ext cx="104000" cy="63050"/>
            </a:xfrm>
            <a:custGeom>
              <a:avLst/>
              <a:gdLst/>
              <a:ahLst/>
              <a:cxnLst/>
              <a:rect l="l" t="t" r="r" b="b"/>
              <a:pathLst>
                <a:path w="4160" h="2522" extrusionOk="0">
                  <a:moveTo>
                    <a:pt x="3340" y="851"/>
                  </a:moveTo>
                  <a:lnTo>
                    <a:pt x="3340" y="1702"/>
                  </a:lnTo>
                  <a:lnTo>
                    <a:pt x="820" y="1702"/>
                  </a:lnTo>
                  <a:lnTo>
                    <a:pt x="820" y="851"/>
                  </a:ln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2080"/>
                  </a:lnTo>
                  <a:cubicBezTo>
                    <a:pt x="1" y="2332"/>
                    <a:pt x="190" y="2521"/>
                    <a:pt x="442" y="2521"/>
                  </a:cubicBezTo>
                  <a:lnTo>
                    <a:pt x="3781" y="2521"/>
                  </a:lnTo>
                  <a:cubicBezTo>
                    <a:pt x="4002" y="2521"/>
                    <a:pt x="4159" y="2332"/>
                    <a:pt x="4159" y="2080"/>
                  </a:cubicBezTo>
                  <a:lnTo>
                    <a:pt x="4159" y="442"/>
                  </a:lnTo>
                  <a:cubicBezTo>
                    <a:pt x="4159" y="190"/>
                    <a:pt x="3970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4" name="Google Shape;7934;p44"/>
          <p:cNvGrpSpPr/>
          <p:nvPr/>
        </p:nvGrpSpPr>
        <p:grpSpPr>
          <a:xfrm>
            <a:off x="2902889" y="2098581"/>
            <a:ext cx="341579" cy="299374"/>
            <a:chOff x="-12660025" y="2096250"/>
            <a:chExt cx="353675" cy="309975"/>
          </a:xfrm>
        </p:grpSpPr>
        <p:sp>
          <p:nvSpPr>
            <p:cNvPr id="7935" name="Google Shape;7935;p44"/>
            <p:cNvSpPr/>
            <p:nvPr/>
          </p:nvSpPr>
          <p:spPr>
            <a:xfrm>
              <a:off x="-12619850" y="213642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1" y="819"/>
                  </a:moveTo>
                  <a:cubicBezTo>
                    <a:pt x="1481" y="819"/>
                    <a:pt x="1702" y="1040"/>
                    <a:pt x="1702" y="1261"/>
                  </a:cubicBezTo>
                  <a:cubicBezTo>
                    <a:pt x="1702" y="1513"/>
                    <a:pt x="1481" y="1702"/>
                    <a:pt x="1261" y="1702"/>
                  </a:cubicBezTo>
                  <a:cubicBezTo>
                    <a:pt x="1040" y="1702"/>
                    <a:pt x="851" y="1513"/>
                    <a:pt x="851" y="1261"/>
                  </a:cubicBezTo>
                  <a:cubicBezTo>
                    <a:pt x="820" y="1040"/>
                    <a:pt x="1009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1" y="567"/>
                    <a:pt x="1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22" y="2489"/>
                    <a:pt x="2521" y="1922"/>
                    <a:pt x="2521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44"/>
            <p:cNvSpPr/>
            <p:nvPr/>
          </p:nvSpPr>
          <p:spPr>
            <a:xfrm>
              <a:off x="-12496200" y="2136425"/>
              <a:ext cx="63050" cy="62250"/>
            </a:xfrm>
            <a:custGeom>
              <a:avLst/>
              <a:gdLst/>
              <a:ahLst/>
              <a:cxnLst/>
              <a:rect l="l" t="t" r="r" b="b"/>
              <a:pathLst>
                <a:path w="2522" h="2490" extrusionOk="0">
                  <a:moveTo>
                    <a:pt x="1261" y="819"/>
                  </a:moveTo>
                  <a:cubicBezTo>
                    <a:pt x="1513" y="819"/>
                    <a:pt x="1702" y="1040"/>
                    <a:pt x="1702" y="1261"/>
                  </a:cubicBezTo>
                  <a:cubicBezTo>
                    <a:pt x="1702" y="1513"/>
                    <a:pt x="1513" y="1702"/>
                    <a:pt x="1261" y="1702"/>
                  </a:cubicBezTo>
                  <a:cubicBezTo>
                    <a:pt x="1040" y="1702"/>
                    <a:pt x="883" y="1513"/>
                    <a:pt x="883" y="1261"/>
                  </a:cubicBezTo>
                  <a:cubicBezTo>
                    <a:pt x="851" y="1040"/>
                    <a:pt x="1040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64" y="567"/>
                    <a:pt x="64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54" y="2489"/>
                    <a:pt x="2521" y="1922"/>
                    <a:pt x="2521" y="1229"/>
                  </a:cubicBezTo>
                  <a:cubicBezTo>
                    <a:pt x="2521" y="567"/>
                    <a:pt x="1986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44"/>
            <p:cNvSpPr/>
            <p:nvPr/>
          </p:nvSpPr>
          <p:spPr>
            <a:xfrm>
              <a:off x="-12453650" y="22616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410" y="1"/>
                  </a:moveTo>
                  <a:cubicBezTo>
                    <a:pt x="189" y="1"/>
                    <a:pt x="0" y="158"/>
                    <a:pt x="0" y="379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379"/>
                  </a:cubicBezTo>
                  <a:cubicBezTo>
                    <a:pt x="788" y="158"/>
                    <a:pt x="630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44"/>
            <p:cNvSpPr/>
            <p:nvPr/>
          </p:nvSpPr>
          <p:spPr>
            <a:xfrm>
              <a:off x="-12494625" y="2261650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44"/>
            <p:cNvSpPr/>
            <p:nvPr/>
          </p:nvSpPr>
          <p:spPr>
            <a:xfrm>
              <a:off x="-12619850" y="2301825"/>
              <a:ext cx="103200" cy="60675"/>
            </a:xfrm>
            <a:custGeom>
              <a:avLst/>
              <a:gdLst/>
              <a:ahLst/>
              <a:cxnLst/>
              <a:rect l="l" t="t" r="r" b="b"/>
              <a:pathLst>
                <a:path w="4128" h="2427" extrusionOk="0">
                  <a:moveTo>
                    <a:pt x="3309" y="819"/>
                  </a:moveTo>
                  <a:lnTo>
                    <a:pt x="3309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269"/>
                    <a:pt x="190" y="2426"/>
                    <a:pt x="442" y="2426"/>
                  </a:cubicBezTo>
                  <a:lnTo>
                    <a:pt x="3750" y="2426"/>
                  </a:lnTo>
                  <a:cubicBezTo>
                    <a:pt x="3970" y="2426"/>
                    <a:pt x="4128" y="2237"/>
                    <a:pt x="4128" y="2048"/>
                  </a:cubicBezTo>
                  <a:lnTo>
                    <a:pt x="4128" y="410"/>
                  </a:lnTo>
                  <a:cubicBezTo>
                    <a:pt x="4128" y="189"/>
                    <a:pt x="3970" y="0"/>
                    <a:pt x="3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44"/>
            <p:cNvSpPr/>
            <p:nvPr/>
          </p:nvSpPr>
          <p:spPr>
            <a:xfrm>
              <a:off x="-12660025" y="2096250"/>
              <a:ext cx="353675" cy="309975"/>
            </a:xfrm>
            <a:custGeom>
              <a:avLst/>
              <a:gdLst/>
              <a:ahLst/>
              <a:cxnLst/>
              <a:rect l="l" t="t" r="r" b="b"/>
              <a:pathLst>
                <a:path w="14147" h="12399" extrusionOk="0">
                  <a:moveTo>
                    <a:pt x="5357" y="4317"/>
                  </a:moveTo>
                  <a:cubicBezTo>
                    <a:pt x="5451" y="4569"/>
                    <a:pt x="5609" y="4758"/>
                    <a:pt x="5766" y="4915"/>
                  </a:cubicBezTo>
                  <a:lnTo>
                    <a:pt x="4884" y="4915"/>
                  </a:lnTo>
                  <a:cubicBezTo>
                    <a:pt x="5042" y="4758"/>
                    <a:pt x="5199" y="4569"/>
                    <a:pt x="5357" y="4317"/>
                  </a:cubicBezTo>
                  <a:close/>
                  <a:moveTo>
                    <a:pt x="2868" y="788"/>
                  </a:moveTo>
                  <a:cubicBezTo>
                    <a:pt x="4002" y="788"/>
                    <a:pt x="4947" y="1733"/>
                    <a:pt x="4947" y="2868"/>
                  </a:cubicBezTo>
                  <a:cubicBezTo>
                    <a:pt x="4947" y="4002"/>
                    <a:pt x="4002" y="4947"/>
                    <a:pt x="2868" y="4947"/>
                  </a:cubicBezTo>
                  <a:cubicBezTo>
                    <a:pt x="1734" y="4915"/>
                    <a:pt x="788" y="4002"/>
                    <a:pt x="788" y="2868"/>
                  </a:cubicBezTo>
                  <a:cubicBezTo>
                    <a:pt x="788" y="1733"/>
                    <a:pt x="1734" y="788"/>
                    <a:pt x="2868" y="788"/>
                  </a:cubicBezTo>
                  <a:close/>
                  <a:moveTo>
                    <a:pt x="7814" y="788"/>
                  </a:moveTo>
                  <a:cubicBezTo>
                    <a:pt x="8980" y="788"/>
                    <a:pt x="9925" y="1733"/>
                    <a:pt x="9925" y="2868"/>
                  </a:cubicBezTo>
                  <a:cubicBezTo>
                    <a:pt x="9925" y="4002"/>
                    <a:pt x="8980" y="4947"/>
                    <a:pt x="7814" y="4947"/>
                  </a:cubicBezTo>
                  <a:cubicBezTo>
                    <a:pt x="6680" y="4947"/>
                    <a:pt x="5735" y="4002"/>
                    <a:pt x="5735" y="2868"/>
                  </a:cubicBezTo>
                  <a:cubicBezTo>
                    <a:pt x="5735" y="1733"/>
                    <a:pt x="6680" y="788"/>
                    <a:pt x="7814" y="788"/>
                  </a:cubicBezTo>
                  <a:close/>
                  <a:moveTo>
                    <a:pt x="13264" y="5987"/>
                  </a:moveTo>
                  <a:lnTo>
                    <a:pt x="13264" y="11311"/>
                  </a:lnTo>
                  <a:lnTo>
                    <a:pt x="10744" y="10051"/>
                  </a:lnTo>
                  <a:lnTo>
                    <a:pt x="10744" y="7247"/>
                  </a:lnTo>
                  <a:lnTo>
                    <a:pt x="13264" y="5987"/>
                  </a:lnTo>
                  <a:close/>
                  <a:moveTo>
                    <a:pt x="9484" y="5734"/>
                  </a:moveTo>
                  <a:cubicBezTo>
                    <a:pt x="9704" y="5734"/>
                    <a:pt x="9862" y="5955"/>
                    <a:pt x="9862" y="6176"/>
                  </a:cubicBezTo>
                  <a:lnTo>
                    <a:pt x="9862" y="11153"/>
                  </a:lnTo>
                  <a:cubicBezTo>
                    <a:pt x="9862" y="11374"/>
                    <a:pt x="9673" y="11563"/>
                    <a:pt x="9484" y="11563"/>
                  </a:cubicBezTo>
                  <a:lnTo>
                    <a:pt x="1198" y="11563"/>
                  </a:lnTo>
                  <a:cubicBezTo>
                    <a:pt x="977" y="11563"/>
                    <a:pt x="788" y="11374"/>
                    <a:pt x="788" y="11153"/>
                  </a:cubicBezTo>
                  <a:lnTo>
                    <a:pt x="788" y="6176"/>
                  </a:lnTo>
                  <a:cubicBezTo>
                    <a:pt x="788" y="5955"/>
                    <a:pt x="977" y="5734"/>
                    <a:pt x="1198" y="5734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292"/>
                    <a:pt x="1" y="2868"/>
                  </a:cubicBezTo>
                  <a:cubicBezTo>
                    <a:pt x="1" y="3687"/>
                    <a:pt x="347" y="4443"/>
                    <a:pt x="883" y="5010"/>
                  </a:cubicBezTo>
                  <a:cubicBezTo>
                    <a:pt x="379" y="5167"/>
                    <a:pt x="1" y="5640"/>
                    <a:pt x="1" y="6176"/>
                  </a:cubicBezTo>
                  <a:lnTo>
                    <a:pt x="1" y="11153"/>
                  </a:lnTo>
                  <a:cubicBezTo>
                    <a:pt x="1" y="11815"/>
                    <a:pt x="536" y="12382"/>
                    <a:pt x="1261" y="12382"/>
                  </a:cubicBezTo>
                  <a:lnTo>
                    <a:pt x="9515" y="12382"/>
                  </a:lnTo>
                  <a:cubicBezTo>
                    <a:pt x="10208" y="12382"/>
                    <a:pt x="10775" y="11846"/>
                    <a:pt x="10775" y="11153"/>
                  </a:cubicBezTo>
                  <a:lnTo>
                    <a:pt x="10775" y="10996"/>
                  </a:lnTo>
                  <a:lnTo>
                    <a:pt x="13548" y="12350"/>
                  </a:lnTo>
                  <a:cubicBezTo>
                    <a:pt x="13594" y="12385"/>
                    <a:pt x="13645" y="12399"/>
                    <a:pt x="13695" y="12399"/>
                  </a:cubicBezTo>
                  <a:cubicBezTo>
                    <a:pt x="13781" y="12399"/>
                    <a:pt x="13866" y="12359"/>
                    <a:pt x="13926" y="12319"/>
                  </a:cubicBezTo>
                  <a:cubicBezTo>
                    <a:pt x="14052" y="12256"/>
                    <a:pt x="14146" y="12130"/>
                    <a:pt x="14146" y="11972"/>
                  </a:cubicBezTo>
                  <a:lnTo>
                    <a:pt x="14146" y="5356"/>
                  </a:lnTo>
                  <a:cubicBezTo>
                    <a:pt x="14083" y="5199"/>
                    <a:pt x="14020" y="5073"/>
                    <a:pt x="13894" y="5010"/>
                  </a:cubicBezTo>
                  <a:cubicBezTo>
                    <a:pt x="13815" y="4950"/>
                    <a:pt x="13722" y="4928"/>
                    <a:pt x="13633" y="4928"/>
                  </a:cubicBezTo>
                  <a:cubicBezTo>
                    <a:pt x="13581" y="4928"/>
                    <a:pt x="13531" y="4935"/>
                    <a:pt x="13485" y="4947"/>
                  </a:cubicBezTo>
                  <a:lnTo>
                    <a:pt x="10744" y="6333"/>
                  </a:lnTo>
                  <a:lnTo>
                    <a:pt x="10744" y="6176"/>
                  </a:lnTo>
                  <a:cubicBezTo>
                    <a:pt x="10744" y="5577"/>
                    <a:pt x="10334" y="5104"/>
                    <a:pt x="9830" y="5010"/>
                  </a:cubicBezTo>
                  <a:cubicBezTo>
                    <a:pt x="10397" y="4474"/>
                    <a:pt x="10744" y="3750"/>
                    <a:pt x="10744" y="2868"/>
                  </a:cubicBezTo>
                  <a:cubicBezTo>
                    <a:pt x="10744" y="1261"/>
                    <a:pt x="9452" y="1"/>
                    <a:pt x="7814" y="1"/>
                  </a:cubicBezTo>
                  <a:cubicBezTo>
                    <a:pt x="6774" y="1"/>
                    <a:pt x="5861" y="536"/>
                    <a:pt x="5357" y="1418"/>
                  </a:cubicBezTo>
                  <a:cubicBezTo>
                    <a:pt x="4821" y="599"/>
                    <a:pt x="3939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1" name="Google Shape;7941;p44"/>
          <p:cNvGrpSpPr/>
          <p:nvPr/>
        </p:nvGrpSpPr>
        <p:grpSpPr>
          <a:xfrm>
            <a:off x="3328809" y="2507477"/>
            <a:ext cx="344622" cy="341941"/>
            <a:chOff x="-12663175" y="2506800"/>
            <a:chExt cx="356825" cy="354050"/>
          </a:xfrm>
        </p:grpSpPr>
        <p:sp>
          <p:nvSpPr>
            <p:cNvPr id="7942" name="Google Shape;7942;p44"/>
            <p:cNvSpPr/>
            <p:nvPr/>
          </p:nvSpPr>
          <p:spPr>
            <a:xfrm>
              <a:off x="-12663175" y="2506800"/>
              <a:ext cx="356825" cy="354050"/>
            </a:xfrm>
            <a:custGeom>
              <a:avLst/>
              <a:gdLst/>
              <a:ahLst/>
              <a:cxnLst/>
              <a:rect l="l" t="t" r="r" b="b"/>
              <a:pathLst>
                <a:path w="14273" h="14162" extrusionOk="0">
                  <a:moveTo>
                    <a:pt x="9074" y="969"/>
                  </a:moveTo>
                  <a:lnTo>
                    <a:pt x="9169" y="1095"/>
                  </a:lnTo>
                  <a:cubicBezTo>
                    <a:pt x="8980" y="1536"/>
                    <a:pt x="9011" y="2135"/>
                    <a:pt x="9421" y="2513"/>
                  </a:cubicBezTo>
                  <a:cubicBezTo>
                    <a:pt x="9658" y="2770"/>
                    <a:pt x="9969" y="2890"/>
                    <a:pt x="10284" y="2890"/>
                  </a:cubicBezTo>
                  <a:cubicBezTo>
                    <a:pt x="10472" y="2890"/>
                    <a:pt x="10662" y="2847"/>
                    <a:pt x="10838" y="2765"/>
                  </a:cubicBezTo>
                  <a:lnTo>
                    <a:pt x="11500" y="3427"/>
                  </a:lnTo>
                  <a:cubicBezTo>
                    <a:pt x="11280" y="3899"/>
                    <a:pt x="11343" y="4435"/>
                    <a:pt x="11752" y="4844"/>
                  </a:cubicBezTo>
                  <a:cubicBezTo>
                    <a:pt x="11988" y="5080"/>
                    <a:pt x="12297" y="5206"/>
                    <a:pt x="12603" y="5206"/>
                  </a:cubicBezTo>
                  <a:cubicBezTo>
                    <a:pt x="12788" y="5206"/>
                    <a:pt x="12972" y="5160"/>
                    <a:pt x="13138" y="5065"/>
                  </a:cubicBezTo>
                  <a:lnTo>
                    <a:pt x="13264" y="5191"/>
                  </a:lnTo>
                  <a:cubicBezTo>
                    <a:pt x="13107" y="5537"/>
                    <a:pt x="13107" y="5947"/>
                    <a:pt x="13264" y="6262"/>
                  </a:cubicBezTo>
                  <a:lnTo>
                    <a:pt x="12445" y="7081"/>
                  </a:lnTo>
                  <a:lnTo>
                    <a:pt x="12162" y="6798"/>
                  </a:lnTo>
                  <a:cubicBezTo>
                    <a:pt x="12083" y="6719"/>
                    <a:pt x="11981" y="6680"/>
                    <a:pt x="11874" y="6680"/>
                  </a:cubicBezTo>
                  <a:cubicBezTo>
                    <a:pt x="11768" y="6680"/>
                    <a:pt x="11658" y="6719"/>
                    <a:pt x="11563" y="6798"/>
                  </a:cubicBezTo>
                  <a:cubicBezTo>
                    <a:pt x="11406" y="6955"/>
                    <a:pt x="11406" y="7239"/>
                    <a:pt x="11563" y="7396"/>
                  </a:cubicBezTo>
                  <a:lnTo>
                    <a:pt x="11847" y="7680"/>
                  </a:lnTo>
                  <a:lnTo>
                    <a:pt x="6333" y="13193"/>
                  </a:lnTo>
                  <a:cubicBezTo>
                    <a:pt x="6160" y="13114"/>
                    <a:pt x="5971" y="13075"/>
                    <a:pt x="5786" y="13075"/>
                  </a:cubicBezTo>
                  <a:cubicBezTo>
                    <a:pt x="5601" y="13075"/>
                    <a:pt x="5420" y="13114"/>
                    <a:pt x="5262" y="13193"/>
                  </a:cubicBezTo>
                  <a:lnTo>
                    <a:pt x="5168" y="13067"/>
                  </a:lnTo>
                  <a:cubicBezTo>
                    <a:pt x="5357" y="12626"/>
                    <a:pt x="5325" y="12059"/>
                    <a:pt x="4916" y="11649"/>
                  </a:cubicBezTo>
                  <a:cubicBezTo>
                    <a:pt x="4680" y="11414"/>
                    <a:pt x="4371" y="11288"/>
                    <a:pt x="4057" y="11288"/>
                  </a:cubicBezTo>
                  <a:cubicBezTo>
                    <a:pt x="3867" y="11288"/>
                    <a:pt x="3676" y="11334"/>
                    <a:pt x="3498" y="11429"/>
                  </a:cubicBezTo>
                  <a:lnTo>
                    <a:pt x="2836" y="10736"/>
                  </a:lnTo>
                  <a:cubicBezTo>
                    <a:pt x="3088" y="10263"/>
                    <a:pt x="2994" y="9728"/>
                    <a:pt x="2616" y="9318"/>
                  </a:cubicBezTo>
                  <a:cubicBezTo>
                    <a:pt x="2360" y="9082"/>
                    <a:pt x="2056" y="8957"/>
                    <a:pt x="1748" y="8957"/>
                  </a:cubicBezTo>
                  <a:cubicBezTo>
                    <a:pt x="1563" y="8957"/>
                    <a:pt x="1376" y="9003"/>
                    <a:pt x="1198" y="9098"/>
                  </a:cubicBezTo>
                  <a:lnTo>
                    <a:pt x="1072" y="8971"/>
                  </a:lnTo>
                  <a:cubicBezTo>
                    <a:pt x="1229" y="8625"/>
                    <a:pt x="1229" y="8215"/>
                    <a:pt x="1072" y="7900"/>
                  </a:cubicBezTo>
                  <a:lnTo>
                    <a:pt x="6585" y="2387"/>
                  </a:lnTo>
                  <a:lnTo>
                    <a:pt x="6869" y="2671"/>
                  </a:lnTo>
                  <a:cubicBezTo>
                    <a:pt x="6948" y="2749"/>
                    <a:pt x="7050" y="2789"/>
                    <a:pt x="7152" y="2789"/>
                  </a:cubicBezTo>
                  <a:cubicBezTo>
                    <a:pt x="7255" y="2789"/>
                    <a:pt x="7357" y="2749"/>
                    <a:pt x="7436" y="2671"/>
                  </a:cubicBezTo>
                  <a:cubicBezTo>
                    <a:pt x="7593" y="2513"/>
                    <a:pt x="7593" y="2229"/>
                    <a:pt x="7436" y="2072"/>
                  </a:cubicBezTo>
                  <a:lnTo>
                    <a:pt x="7184" y="1820"/>
                  </a:lnTo>
                  <a:lnTo>
                    <a:pt x="8003" y="969"/>
                  </a:lnTo>
                  <a:cubicBezTo>
                    <a:pt x="8176" y="1048"/>
                    <a:pt x="8365" y="1087"/>
                    <a:pt x="8550" y="1087"/>
                  </a:cubicBezTo>
                  <a:cubicBezTo>
                    <a:pt x="8735" y="1087"/>
                    <a:pt x="8917" y="1048"/>
                    <a:pt x="9074" y="969"/>
                  </a:cubicBezTo>
                  <a:close/>
                  <a:moveTo>
                    <a:pt x="7893" y="0"/>
                  </a:moveTo>
                  <a:cubicBezTo>
                    <a:pt x="7782" y="0"/>
                    <a:pt x="7672" y="40"/>
                    <a:pt x="7593" y="119"/>
                  </a:cubicBezTo>
                  <a:lnTo>
                    <a:pt x="158" y="7554"/>
                  </a:lnTo>
                  <a:cubicBezTo>
                    <a:pt x="1" y="7711"/>
                    <a:pt x="1" y="7995"/>
                    <a:pt x="158" y="8152"/>
                  </a:cubicBezTo>
                  <a:cubicBezTo>
                    <a:pt x="316" y="8310"/>
                    <a:pt x="316" y="8593"/>
                    <a:pt x="158" y="8751"/>
                  </a:cubicBezTo>
                  <a:cubicBezTo>
                    <a:pt x="1" y="8908"/>
                    <a:pt x="1" y="9161"/>
                    <a:pt x="158" y="9318"/>
                  </a:cubicBezTo>
                  <a:lnTo>
                    <a:pt x="757" y="9917"/>
                  </a:lnTo>
                  <a:cubicBezTo>
                    <a:pt x="836" y="9995"/>
                    <a:pt x="938" y="10035"/>
                    <a:pt x="1040" y="10035"/>
                  </a:cubicBezTo>
                  <a:cubicBezTo>
                    <a:pt x="1143" y="10035"/>
                    <a:pt x="1245" y="9995"/>
                    <a:pt x="1324" y="9917"/>
                  </a:cubicBezTo>
                  <a:cubicBezTo>
                    <a:pt x="1418" y="9838"/>
                    <a:pt x="1529" y="9798"/>
                    <a:pt x="1635" y="9798"/>
                  </a:cubicBezTo>
                  <a:cubicBezTo>
                    <a:pt x="1741" y="9798"/>
                    <a:pt x="1844" y="9838"/>
                    <a:pt x="1923" y="9917"/>
                  </a:cubicBezTo>
                  <a:cubicBezTo>
                    <a:pt x="2080" y="10074"/>
                    <a:pt x="2080" y="10358"/>
                    <a:pt x="1923" y="10515"/>
                  </a:cubicBezTo>
                  <a:cubicBezTo>
                    <a:pt x="1765" y="10673"/>
                    <a:pt x="1765" y="10956"/>
                    <a:pt x="1923" y="11114"/>
                  </a:cubicBezTo>
                  <a:lnTo>
                    <a:pt x="3120" y="12279"/>
                  </a:lnTo>
                  <a:cubicBezTo>
                    <a:pt x="3199" y="12358"/>
                    <a:pt x="3301" y="12398"/>
                    <a:pt x="3403" y="12398"/>
                  </a:cubicBezTo>
                  <a:cubicBezTo>
                    <a:pt x="3506" y="12398"/>
                    <a:pt x="3608" y="12358"/>
                    <a:pt x="3687" y="12279"/>
                  </a:cubicBezTo>
                  <a:cubicBezTo>
                    <a:pt x="3781" y="12201"/>
                    <a:pt x="3892" y="12161"/>
                    <a:pt x="3998" y="12161"/>
                  </a:cubicBezTo>
                  <a:cubicBezTo>
                    <a:pt x="4104" y="12161"/>
                    <a:pt x="4207" y="12201"/>
                    <a:pt x="4285" y="12279"/>
                  </a:cubicBezTo>
                  <a:cubicBezTo>
                    <a:pt x="4443" y="12437"/>
                    <a:pt x="4443" y="12721"/>
                    <a:pt x="4285" y="12878"/>
                  </a:cubicBezTo>
                  <a:cubicBezTo>
                    <a:pt x="4128" y="13036"/>
                    <a:pt x="4128" y="13319"/>
                    <a:pt x="4285" y="13477"/>
                  </a:cubicBezTo>
                  <a:lnTo>
                    <a:pt x="4884" y="14044"/>
                  </a:lnTo>
                  <a:cubicBezTo>
                    <a:pt x="4963" y="14123"/>
                    <a:pt x="5073" y="14162"/>
                    <a:pt x="5183" y="14162"/>
                  </a:cubicBezTo>
                  <a:cubicBezTo>
                    <a:pt x="5294" y="14162"/>
                    <a:pt x="5404" y="14123"/>
                    <a:pt x="5483" y="14044"/>
                  </a:cubicBezTo>
                  <a:cubicBezTo>
                    <a:pt x="5561" y="13965"/>
                    <a:pt x="5664" y="13926"/>
                    <a:pt x="5766" y="13926"/>
                  </a:cubicBezTo>
                  <a:cubicBezTo>
                    <a:pt x="5869" y="13926"/>
                    <a:pt x="5971" y="13965"/>
                    <a:pt x="6050" y="14044"/>
                  </a:cubicBezTo>
                  <a:cubicBezTo>
                    <a:pt x="6144" y="14123"/>
                    <a:pt x="6254" y="14162"/>
                    <a:pt x="6361" y="14162"/>
                  </a:cubicBezTo>
                  <a:cubicBezTo>
                    <a:pt x="6467" y="14162"/>
                    <a:pt x="6570" y="14123"/>
                    <a:pt x="6648" y="14044"/>
                  </a:cubicBezTo>
                  <a:lnTo>
                    <a:pt x="14115" y="6609"/>
                  </a:lnTo>
                  <a:cubicBezTo>
                    <a:pt x="14272" y="6451"/>
                    <a:pt x="14272" y="6168"/>
                    <a:pt x="14115" y="6010"/>
                  </a:cubicBezTo>
                  <a:cubicBezTo>
                    <a:pt x="13926" y="5853"/>
                    <a:pt x="13926" y="5600"/>
                    <a:pt x="14115" y="5443"/>
                  </a:cubicBezTo>
                  <a:cubicBezTo>
                    <a:pt x="14241" y="5285"/>
                    <a:pt x="14241" y="5002"/>
                    <a:pt x="14115" y="4844"/>
                  </a:cubicBezTo>
                  <a:lnTo>
                    <a:pt x="13516" y="4246"/>
                  </a:lnTo>
                  <a:cubicBezTo>
                    <a:pt x="13438" y="4167"/>
                    <a:pt x="13327" y="4128"/>
                    <a:pt x="13217" y="4128"/>
                  </a:cubicBezTo>
                  <a:cubicBezTo>
                    <a:pt x="13107" y="4128"/>
                    <a:pt x="12997" y="4167"/>
                    <a:pt x="12918" y="4246"/>
                  </a:cubicBezTo>
                  <a:cubicBezTo>
                    <a:pt x="12839" y="4325"/>
                    <a:pt x="12729" y="4364"/>
                    <a:pt x="12618" y="4364"/>
                  </a:cubicBezTo>
                  <a:cubicBezTo>
                    <a:pt x="12508" y="4364"/>
                    <a:pt x="12398" y="4325"/>
                    <a:pt x="12319" y="4246"/>
                  </a:cubicBezTo>
                  <a:cubicBezTo>
                    <a:pt x="12162" y="4088"/>
                    <a:pt x="12162" y="3805"/>
                    <a:pt x="12319" y="3647"/>
                  </a:cubicBezTo>
                  <a:cubicBezTo>
                    <a:pt x="12477" y="3490"/>
                    <a:pt x="12477" y="3238"/>
                    <a:pt x="12319" y="3080"/>
                  </a:cubicBezTo>
                  <a:lnTo>
                    <a:pt x="11154" y="1883"/>
                  </a:lnTo>
                  <a:cubicBezTo>
                    <a:pt x="11075" y="1804"/>
                    <a:pt x="10964" y="1765"/>
                    <a:pt x="10854" y="1765"/>
                  </a:cubicBezTo>
                  <a:cubicBezTo>
                    <a:pt x="10744" y="1765"/>
                    <a:pt x="10634" y="1804"/>
                    <a:pt x="10555" y="1883"/>
                  </a:cubicBezTo>
                  <a:cubicBezTo>
                    <a:pt x="10476" y="1962"/>
                    <a:pt x="10366" y="2001"/>
                    <a:pt x="10256" y="2001"/>
                  </a:cubicBezTo>
                  <a:cubicBezTo>
                    <a:pt x="10145" y="2001"/>
                    <a:pt x="10035" y="1962"/>
                    <a:pt x="9956" y="1883"/>
                  </a:cubicBezTo>
                  <a:cubicBezTo>
                    <a:pt x="9799" y="1725"/>
                    <a:pt x="9799" y="1442"/>
                    <a:pt x="9956" y="1284"/>
                  </a:cubicBezTo>
                  <a:cubicBezTo>
                    <a:pt x="10114" y="1127"/>
                    <a:pt x="10114" y="875"/>
                    <a:pt x="9956" y="717"/>
                  </a:cubicBezTo>
                  <a:lnTo>
                    <a:pt x="9389" y="119"/>
                  </a:lnTo>
                  <a:cubicBezTo>
                    <a:pt x="9295" y="40"/>
                    <a:pt x="9184" y="0"/>
                    <a:pt x="9078" y="0"/>
                  </a:cubicBezTo>
                  <a:cubicBezTo>
                    <a:pt x="8972" y="0"/>
                    <a:pt x="8869" y="40"/>
                    <a:pt x="8791" y="119"/>
                  </a:cubicBezTo>
                  <a:cubicBezTo>
                    <a:pt x="8712" y="197"/>
                    <a:pt x="8602" y="237"/>
                    <a:pt x="8491" y="237"/>
                  </a:cubicBezTo>
                  <a:cubicBezTo>
                    <a:pt x="8381" y="237"/>
                    <a:pt x="8271" y="197"/>
                    <a:pt x="8192" y="119"/>
                  </a:cubicBezTo>
                  <a:cubicBezTo>
                    <a:pt x="8113" y="40"/>
                    <a:pt x="8003" y="0"/>
                    <a:pt x="78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44"/>
            <p:cNvSpPr/>
            <p:nvPr/>
          </p:nvSpPr>
          <p:spPr>
            <a:xfrm>
              <a:off x="-12466275" y="2586350"/>
              <a:ext cx="37850" cy="35850"/>
            </a:xfrm>
            <a:custGeom>
              <a:avLst/>
              <a:gdLst/>
              <a:ahLst/>
              <a:cxnLst/>
              <a:rect l="l" t="t" r="r" b="b"/>
              <a:pathLst>
                <a:path w="1514" h="1434" extrusionOk="0">
                  <a:moveTo>
                    <a:pt x="458" y="0"/>
                  </a:moveTo>
                  <a:cubicBezTo>
                    <a:pt x="348" y="0"/>
                    <a:pt x="237" y="40"/>
                    <a:pt x="159" y="119"/>
                  </a:cubicBezTo>
                  <a:cubicBezTo>
                    <a:pt x="1" y="276"/>
                    <a:pt x="1" y="560"/>
                    <a:pt x="159" y="717"/>
                  </a:cubicBezTo>
                  <a:lnTo>
                    <a:pt x="757" y="1316"/>
                  </a:lnTo>
                  <a:cubicBezTo>
                    <a:pt x="836" y="1395"/>
                    <a:pt x="938" y="1434"/>
                    <a:pt x="1041" y="1434"/>
                  </a:cubicBezTo>
                  <a:cubicBezTo>
                    <a:pt x="1143" y="1434"/>
                    <a:pt x="1245" y="1395"/>
                    <a:pt x="1324" y="1316"/>
                  </a:cubicBezTo>
                  <a:cubicBezTo>
                    <a:pt x="1513" y="1158"/>
                    <a:pt x="1513" y="875"/>
                    <a:pt x="1324" y="717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44"/>
            <p:cNvSpPr/>
            <p:nvPr/>
          </p:nvSpPr>
          <p:spPr>
            <a:xfrm>
              <a:off x="-12422950" y="2630450"/>
              <a:ext cx="37825" cy="35875"/>
            </a:xfrm>
            <a:custGeom>
              <a:avLst/>
              <a:gdLst/>
              <a:ahLst/>
              <a:cxnLst/>
              <a:rect l="l" t="t" r="r" b="b"/>
              <a:pathLst>
                <a:path w="1513" h="1435" extrusionOk="0">
                  <a:moveTo>
                    <a:pt x="458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757" y="1316"/>
                  </a:lnTo>
                  <a:cubicBezTo>
                    <a:pt x="836" y="1395"/>
                    <a:pt x="938" y="1434"/>
                    <a:pt x="1044" y="1434"/>
                  </a:cubicBezTo>
                  <a:cubicBezTo>
                    <a:pt x="1151" y="1434"/>
                    <a:pt x="1261" y="1395"/>
                    <a:pt x="1355" y="1316"/>
                  </a:cubicBezTo>
                  <a:cubicBezTo>
                    <a:pt x="1513" y="1159"/>
                    <a:pt x="1513" y="875"/>
                    <a:pt x="1355" y="717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44"/>
            <p:cNvSpPr/>
            <p:nvPr/>
          </p:nvSpPr>
          <p:spPr>
            <a:xfrm>
              <a:off x="-12591500" y="2644250"/>
              <a:ext cx="192200" cy="142975"/>
            </a:xfrm>
            <a:custGeom>
              <a:avLst/>
              <a:gdLst/>
              <a:ahLst/>
              <a:cxnLst/>
              <a:rect l="l" t="t" r="r" b="b"/>
              <a:pathLst>
                <a:path w="7688" h="5719" extrusionOk="0">
                  <a:moveTo>
                    <a:pt x="1371" y="1780"/>
                  </a:moveTo>
                  <a:cubicBezTo>
                    <a:pt x="1481" y="1780"/>
                    <a:pt x="1592" y="1819"/>
                    <a:pt x="1670" y="1898"/>
                  </a:cubicBezTo>
                  <a:cubicBezTo>
                    <a:pt x="1828" y="2056"/>
                    <a:pt x="1828" y="2339"/>
                    <a:pt x="1670" y="2497"/>
                  </a:cubicBezTo>
                  <a:cubicBezTo>
                    <a:pt x="1592" y="2576"/>
                    <a:pt x="1481" y="2615"/>
                    <a:pt x="1371" y="2615"/>
                  </a:cubicBezTo>
                  <a:cubicBezTo>
                    <a:pt x="1261" y="2615"/>
                    <a:pt x="1151" y="2576"/>
                    <a:pt x="1072" y="2497"/>
                  </a:cubicBezTo>
                  <a:cubicBezTo>
                    <a:pt x="914" y="2339"/>
                    <a:pt x="914" y="2056"/>
                    <a:pt x="1072" y="1898"/>
                  </a:cubicBezTo>
                  <a:cubicBezTo>
                    <a:pt x="1151" y="1819"/>
                    <a:pt x="1261" y="1780"/>
                    <a:pt x="1371" y="1780"/>
                  </a:cubicBezTo>
                  <a:close/>
                  <a:moveTo>
                    <a:pt x="4317" y="985"/>
                  </a:moveTo>
                  <a:lnTo>
                    <a:pt x="6522" y="2308"/>
                  </a:lnTo>
                  <a:lnTo>
                    <a:pt x="5955" y="2843"/>
                  </a:lnTo>
                  <a:lnTo>
                    <a:pt x="3750" y="1552"/>
                  </a:lnTo>
                  <a:lnTo>
                    <a:pt x="4317" y="985"/>
                  </a:lnTo>
                  <a:close/>
                  <a:moveTo>
                    <a:pt x="3687" y="4111"/>
                  </a:moveTo>
                  <a:cubicBezTo>
                    <a:pt x="3789" y="4111"/>
                    <a:pt x="3892" y="4151"/>
                    <a:pt x="3970" y="4230"/>
                  </a:cubicBezTo>
                  <a:cubicBezTo>
                    <a:pt x="4159" y="4387"/>
                    <a:pt x="4159" y="4671"/>
                    <a:pt x="3970" y="4828"/>
                  </a:cubicBezTo>
                  <a:cubicBezTo>
                    <a:pt x="3892" y="4907"/>
                    <a:pt x="3789" y="4946"/>
                    <a:pt x="3687" y="4946"/>
                  </a:cubicBezTo>
                  <a:cubicBezTo>
                    <a:pt x="3584" y="4946"/>
                    <a:pt x="3482" y="4907"/>
                    <a:pt x="3403" y="4828"/>
                  </a:cubicBezTo>
                  <a:cubicBezTo>
                    <a:pt x="3246" y="4671"/>
                    <a:pt x="3246" y="4387"/>
                    <a:pt x="3403" y="4230"/>
                  </a:cubicBezTo>
                  <a:cubicBezTo>
                    <a:pt x="3482" y="4151"/>
                    <a:pt x="3584" y="4111"/>
                    <a:pt x="3687" y="4111"/>
                  </a:cubicBezTo>
                  <a:close/>
                  <a:moveTo>
                    <a:pt x="4302" y="0"/>
                  </a:moveTo>
                  <a:cubicBezTo>
                    <a:pt x="4187" y="0"/>
                    <a:pt x="4067" y="37"/>
                    <a:pt x="3970" y="134"/>
                  </a:cubicBezTo>
                  <a:lnTo>
                    <a:pt x="2490" y="1615"/>
                  </a:lnTo>
                  <a:lnTo>
                    <a:pt x="2269" y="1268"/>
                  </a:lnTo>
                  <a:cubicBezTo>
                    <a:pt x="2033" y="1032"/>
                    <a:pt x="1718" y="914"/>
                    <a:pt x="1395" y="914"/>
                  </a:cubicBezTo>
                  <a:cubicBezTo>
                    <a:pt x="1072" y="914"/>
                    <a:pt x="741" y="1032"/>
                    <a:pt x="473" y="1268"/>
                  </a:cubicBezTo>
                  <a:cubicBezTo>
                    <a:pt x="1" y="1741"/>
                    <a:pt x="1" y="2528"/>
                    <a:pt x="473" y="3032"/>
                  </a:cubicBezTo>
                  <a:cubicBezTo>
                    <a:pt x="710" y="3269"/>
                    <a:pt x="1025" y="3387"/>
                    <a:pt x="1348" y="3387"/>
                  </a:cubicBezTo>
                  <a:cubicBezTo>
                    <a:pt x="1670" y="3387"/>
                    <a:pt x="2001" y="3269"/>
                    <a:pt x="2269" y="3032"/>
                  </a:cubicBezTo>
                  <a:lnTo>
                    <a:pt x="3214" y="2087"/>
                  </a:lnTo>
                  <a:lnTo>
                    <a:pt x="5420" y="3410"/>
                  </a:lnTo>
                  <a:lnTo>
                    <a:pt x="4852" y="3946"/>
                  </a:lnTo>
                  <a:lnTo>
                    <a:pt x="4632" y="3600"/>
                  </a:lnTo>
                  <a:cubicBezTo>
                    <a:pt x="4396" y="3363"/>
                    <a:pt x="4081" y="3245"/>
                    <a:pt x="3758" y="3245"/>
                  </a:cubicBezTo>
                  <a:cubicBezTo>
                    <a:pt x="3435" y="3245"/>
                    <a:pt x="3104" y="3363"/>
                    <a:pt x="2836" y="3600"/>
                  </a:cubicBezTo>
                  <a:cubicBezTo>
                    <a:pt x="2364" y="4072"/>
                    <a:pt x="2364" y="4860"/>
                    <a:pt x="2836" y="5364"/>
                  </a:cubicBezTo>
                  <a:cubicBezTo>
                    <a:pt x="3072" y="5600"/>
                    <a:pt x="3387" y="5718"/>
                    <a:pt x="3710" y="5718"/>
                  </a:cubicBezTo>
                  <a:cubicBezTo>
                    <a:pt x="4033" y="5718"/>
                    <a:pt x="4364" y="5600"/>
                    <a:pt x="4632" y="5364"/>
                  </a:cubicBezTo>
                  <a:lnTo>
                    <a:pt x="7530" y="2465"/>
                  </a:lnTo>
                  <a:cubicBezTo>
                    <a:pt x="7688" y="2308"/>
                    <a:pt x="7656" y="1993"/>
                    <a:pt x="7404" y="1835"/>
                  </a:cubicBezTo>
                  <a:lnTo>
                    <a:pt x="4506" y="39"/>
                  </a:lnTo>
                  <a:cubicBezTo>
                    <a:pt x="4445" y="15"/>
                    <a:pt x="4374" y="0"/>
                    <a:pt x="43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6" name="Google Shape;7946;p44"/>
          <p:cNvGrpSpPr/>
          <p:nvPr/>
        </p:nvGrpSpPr>
        <p:grpSpPr>
          <a:xfrm>
            <a:off x="4612603" y="1669657"/>
            <a:ext cx="340807" cy="341579"/>
            <a:chOff x="-10896525" y="1663050"/>
            <a:chExt cx="352875" cy="353675"/>
          </a:xfrm>
        </p:grpSpPr>
        <p:sp>
          <p:nvSpPr>
            <p:cNvPr id="7947" name="Google Shape;7947;p44"/>
            <p:cNvSpPr/>
            <p:nvPr/>
          </p:nvSpPr>
          <p:spPr>
            <a:xfrm>
              <a:off x="-10896525" y="1663050"/>
              <a:ext cx="166200" cy="311925"/>
            </a:xfrm>
            <a:custGeom>
              <a:avLst/>
              <a:gdLst/>
              <a:ahLst/>
              <a:cxnLst/>
              <a:rect l="l" t="t" r="r" b="b"/>
              <a:pathLst>
                <a:path w="6648" h="12477" extrusionOk="0">
                  <a:moveTo>
                    <a:pt x="3308" y="820"/>
                  </a:moveTo>
                  <a:cubicBezTo>
                    <a:pt x="3781" y="820"/>
                    <a:pt x="4285" y="1230"/>
                    <a:pt x="4663" y="1923"/>
                  </a:cubicBezTo>
                  <a:lnTo>
                    <a:pt x="3308" y="2931"/>
                  </a:lnTo>
                  <a:lnTo>
                    <a:pt x="1922" y="1923"/>
                  </a:lnTo>
                  <a:cubicBezTo>
                    <a:pt x="2300" y="1230"/>
                    <a:pt x="2804" y="820"/>
                    <a:pt x="3308" y="820"/>
                  </a:cubicBezTo>
                  <a:close/>
                  <a:moveTo>
                    <a:pt x="1513" y="2679"/>
                  </a:moveTo>
                  <a:lnTo>
                    <a:pt x="2584" y="3466"/>
                  </a:lnTo>
                  <a:lnTo>
                    <a:pt x="977" y="4695"/>
                  </a:lnTo>
                  <a:cubicBezTo>
                    <a:pt x="1072" y="3939"/>
                    <a:pt x="1292" y="3277"/>
                    <a:pt x="1513" y="2679"/>
                  </a:cubicBezTo>
                  <a:close/>
                  <a:moveTo>
                    <a:pt x="5010" y="2679"/>
                  </a:moveTo>
                  <a:cubicBezTo>
                    <a:pt x="5262" y="3277"/>
                    <a:pt x="5451" y="3939"/>
                    <a:pt x="5577" y="4695"/>
                  </a:cubicBezTo>
                  <a:lnTo>
                    <a:pt x="3970" y="3466"/>
                  </a:lnTo>
                  <a:lnTo>
                    <a:pt x="5010" y="2679"/>
                  </a:lnTo>
                  <a:close/>
                  <a:moveTo>
                    <a:pt x="3308" y="4002"/>
                  </a:moveTo>
                  <a:lnTo>
                    <a:pt x="5734" y="5829"/>
                  </a:lnTo>
                  <a:lnTo>
                    <a:pt x="5734" y="5861"/>
                  </a:lnTo>
                  <a:cubicBezTo>
                    <a:pt x="5608" y="6302"/>
                    <a:pt x="5230" y="6617"/>
                    <a:pt x="4758" y="6617"/>
                  </a:cubicBezTo>
                  <a:lnTo>
                    <a:pt x="1891" y="6617"/>
                  </a:lnTo>
                  <a:cubicBezTo>
                    <a:pt x="1355" y="6617"/>
                    <a:pt x="977" y="6302"/>
                    <a:pt x="851" y="5829"/>
                  </a:cubicBezTo>
                  <a:lnTo>
                    <a:pt x="3308" y="4002"/>
                  </a:lnTo>
                  <a:close/>
                  <a:moveTo>
                    <a:pt x="756" y="7121"/>
                  </a:moveTo>
                  <a:lnTo>
                    <a:pt x="756" y="7121"/>
                  </a:lnTo>
                  <a:cubicBezTo>
                    <a:pt x="1072" y="7310"/>
                    <a:pt x="1450" y="7436"/>
                    <a:pt x="1796" y="7436"/>
                  </a:cubicBezTo>
                  <a:lnTo>
                    <a:pt x="4663" y="7436"/>
                  </a:lnTo>
                  <a:cubicBezTo>
                    <a:pt x="5073" y="7436"/>
                    <a:pt x="5419" y="7310"/>
                    <a:pt x="5703" y="7121"/>
                  </a:cubicBezTo>
                  <a:lnTo>
                    <a:pt x="5703" y="7121"/>
                  </a:lnTo>
                  <a:cubicBezTo>
                    <a:pt x="5734" y="8507"/>
                    <a:pt x="5545" y="9830"/>
                    <a:pt x="5136" y="10902"/>
                  </a:cubicBezTo>
                  <a:cubicBezTo>
                    <a:pt x="4978" y="11374"/>
                    <a:pt x="4537" y="11626"/>
                    <a:pt x="3970" y="11626"/>
                  </a:cubicBezTo>
                  <a:lnTo>
                    <a:pt x="2395" y="11626"/>
                  </a:lnTo>
                  <a:cubicBezTo>
                    <a:pt x="1954" y="11626"/>
                    <a:pt x="1544" y="11343"/>
                    <a:pt x="1387" y="10902"/>
                  </a:cubicBezTo>
                  <a:cubicBezTo>
                    <a:pt x="1009" y="9830"/>
                    <a:pt x="820" y="8507"/>
                    <a:pt x="756" y="7121"/>
                  </a:cubicBezTo>
                  <a:close/>
                  <a:moveTo>
                    <a:pt x="3308" y="1"/>
                  </a:moveTo>
                  <a:cubicBezTo>
                    <a:pt x="2269" y="1"/>
                    <a:pt x="1450" y="946"/>
                    <a:pt x="1009" y="1891"/>
                  </a:cubicBezTo>
                  <a:cubicBezTo>
                    <a:pt x="252" y="3372"/>
                    <a:pt x="0" y="5262"/>
                    <a:pt x="0" y="6932"/>
                  </a:cubicBezTo>
                  <a:cubicBezTo>
                    <a:pt x="0" y="8507"/>
                    <a:pt x="221" y="9988"/>
                    <a:pt x="662" y="11217"/>
                  </a:cubicBezTo>
                  <a:cubicBezTo>
                    <a:pt x="946" y="11973"/>
                    <a:pt x="1639" y="12477"/>
                    <a:pt x="2426" y="12477"/>
                  </a:cubicBezTo>
                  <a:lnTo>
                    <a:pt x="4002" y="12477"/>
                  </a:lnTo>
                  <a:cubicBezTo>
                    <a:pt x="4947" y="12477"/>
                    <a:pt x="5703" y="12004"/>
                    <a:pt x="5986" y="11217"/>
                  </a:cubicBezTo>
                  <a:cubicBezTo>
                    <a:pt x="6396" y="10051"/>
                    <a:pt x="6648" y="8507"/>
                    <a:pt x="6648" y="6932"/>
                  </a:cubicBezTo>
                  <a:cubicBezTo>
                    <a:pt x="6585" y="3183"/>
                    <a:pt x="5230" y="1"/>
                    <a:pt x="33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44"/>
            <p:cNvSpPr/>
            <p:nvPr/>
          </p:nvSpPr>
          <p:spPr>
            <a:xfrm>
              <a:off x="-10709850" y="1704025"/>
              <a:ext cx="166200" cy="312700"/>
            </a:xfrm>
            <a:custGeom>
              <a:avLst/>
              <a:gdLst/>
              <a:ahLst/>
              <a:cxnLst/>
              <a:rect l="l" t="t" r="r" b="b"/>
              <a:pathLst>
                <a:path w="6648" h="12508" extrusionOk="0">
                  <a:moveTo>
                    <a:pt x="3308" y="851"/>
                  </a:moveTo>
                  <a:cubicBezTo>
                    <a:pt x="3781" y="851"/>
                    <a:pt x="4285" y="1229"/>
                    <a:pt x="4694" y="1954"/>
                  </a:cubicBezTo>
                  <a:lnTo>
                    <a:pt x="3308" y="2962"/>
                  </a:lnTo>
                  <a:lnTo>
                    <a:pt x="1922" y="1954"/>
                  </a:lnTo>
                  <a:cubicBezTo>
                    <a:pt x="2363" y="1229"/>
                    <a:pt x="2835" y="851"/>
                    <a:pt x="3308" y="851"/>
                  </a:cubicBezTo>
                  <a:close/>
                  <a:moveTo>
                    <a:pt x="1575" y="2678"/>
                  </a:moveTo>
                  <a:lnTo>
                    <a:pt x="2646" y="3466"/>
                  </a:lnTo>
                  <a:lnTo>
                    <a:pt x="1040" y="4694"/>
                  </a:lnTo>
                  <a:cubicBezTo>
                    <a:pt x="1134" y="3938"/>
                    <a:pt x="1355" y="3277"/>
                    <a:pt x="1575" y="2678"/>
                  </a:cubicBezTo>
                  <a:close/>
                  <a:moveTo>
                    <a:pt x="5072" y="2678"/>
                  </a:moveTo>
                  <a:cubicBezTo>
                    <a:pt x="5324" y="3277"/>
                    <a:pt x="5513" y="3938"/>
                    <a:pt x="5639" y="4694"/>
                  </a:cubicBezTo>
                  <a:lnTo>
                    <a:pt x="4001" y="3466"/>
                  </a:lnTo>
                  <a:lnTo>
                    <a:pt x="5072" y="2678"/>
                  </a:lnTo>
                  <a:close/>
                  <a:moveTo>
                    <a:pt x="3308" y="4033"/>
                  </a:moveTo>
                  <a:lnTo>
                    <a:pt x="5765" y="5829"/>
                  </a:lnTo>
                  <a:lnTo>
                    <a:pt x="5765" y="5892"/>
                  </a:lnTo>
                  <a:cubicBezTo>
                    <a:pt x="5639" y="6301"/>
                    <a:pt x="5230" y="6616"/>
                    <a:pt x="4757" y="6616"/>
                  </a:cubicBezTo>
                  <a:lnTo>
                    <a:pt x="1859" y="6616"/>
                  </a:lnTo>
                  <a:cubicBezTo>
                    <a:pt x="1418" y="6616"/>
                    <a:pt x="977" y="6301"/>
                    <a:pt x="851" y="5829"/>
                  </a:cubicBezTo>
                  <a:lnTo>
                    <a:pt x="3308" y="4033"/>
                  </a:lnTo>
                  <a:close/>
                  <a:moveTo>
                    <a:pt x="819" y="7152"/>
                  </a:moveTo>
                  <a:lnTo>
                    <a:pt x="819" y="7152"/>
                  </a:lnTo>
                  <a:cubicBezTo>
                    <a:pt x="1134" y="7341"/>
                    <a:pt x="1512" y="7467"/>
                    <a:pt x="1859" y="7467"/>
                  </a:cubicBezTo>
                  <a:lnTo>
                    <a:pt x="4757" y="7467"/>
                  </a:lnTo>
                  <a:cubicBezTo>
                    <a:pt x="5167" y="7467"/>
                    <a:pt x="5513" y="7341"/>
                    <a:pt x="5797" y="7152"/>
                  </a:cubicBezTo>
                  <a:lnTo>
                    <a:pt x="5797" y="7152"/>
                  </a:lnTo>
                  <a:cubicBezTo>
                    <a:pt x="5797" y="8507"/>
                    <a:pt x="5545" y="9861"/>
                    <a:pt x="5198" y="10932"/>
                  </a:cubicBezTo>
                  <a:cubicBezTo>
                    <a:pt x="5041" y="11405"/>
                    <a:pt x="4600" y="11625"/>
                    <a:pt x="4001" y="11625"/>
                  </a:cubicBezTo>
                  <a:lnTo>
                    <a:pt x="2426" y="11625"/>
                  </a:lnTo>
                  <a:cubicBezTo>
                    <a:pt x="2016" y="11625"/>
                    <a:pt x="1607" y="11342"/>
                    <a:pt x="1449" y="10932"/>
                  </a:cubicBezTo>
                  <a:cubicBezTo>
                    <a:pt x="1071" y="9861"/>
                    <a:pt x="851" y="8507"/>
                    <a:pt x="819" y="7152"/>
                  </a:cubicBezTo>
                  <a:close/>
                  <a:moveTo>
                    <a:pt x="3308" y="0"/>
                  </a:moveTo>
                  <a:cubicBezTo>
                    <a:pt x="2174" y="0"/>
                    <a:pt x="1355" y="1103"/>
                    <a:pt x="851" y="2174"/>
                  </a:cubicBezTo>
                  <a:cubicBezTo>
                    <a:pt x="315" y="3466"/>
                    <a:pt x="0" y="5167"/>
                    <a:pt x="0" y="6931"/>
                  </a:cubicBezTo>
                  <a:cubicBezTo>
                    <a:pt x="0" y="8507"/>
                    <a:pt x="221" y="10019"/>
                    <a:pt x="662" y="11247"/>
                  </a:cubicBezTo>
                  <a:cubicBezTo>
                    <a:pt x="945" y="11972"/>
                    <a:pt x="1638" y="12508"/>
                    <a:pt x="2426" y="12508"/>
                  </a:cubicBezTo>
                  <a:lnTo>
                    <a:pt x="4001" y="12508"/>
                  </a:lnTo>
                  <a:cubicBezTo>
                    <a:pt x="4978" y="12508"/>
                    <a:pt x="5702" y="12035"/>
                    <a:pt x="5986" y="11247"/>
                  </a:cubicBezTo>
                  <a:cubicBezTo>
                    <a:pt x="6427" y="10050"/>
                    <a:pt x="6648" y="8507"/>
                    <a:pt x="6648" y="6931"/>
                  </a:cubicBezTo>
                  <a:cubicBezTo>
                    <a:pt x="6616" y="3214"/>
                    <a:pt x="5293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49" name="Google Shape;7949;p44"/>
          <p:cNvSpPr/>
          <p:nvPr/>
        </p:nvSpPr>
        <p:spPr>
          <a:xfrm>
            <a:off x="4651793" y="2077409"/>
            <a:ext cx="262456" cy="341724"/>
          </a:xfrm>
          <a:custGeom>
            <a:avLst/>
            <a:gdLst/>
            <a:ahLst/>
            <a:cxnLst/>
            <a:rect l="l" t="t" r="r" b="b"/>
            <a:pathLst>
              <a:path w="10870" h="14153" extrusionOk="0">
                <a:moveTo>
                  <a:pt x="8286" y="1702"/>
                </a:moveTo>
                <a:lnTo>
                  <a:pt x="8286" y="4222"/>
                </a:lnTo>
                <a:lnTo>
                  <a:pt x="2521" y="4222"/>
                </a:lnTo>
                <a:lnTo>
                  <a:pt x="2521" y="1702"/>
                </a:lnTo>
                <a:close/>
                <a:moveTo>
                  <a:pt x="8286" y="5041"/>
                </a:moveTo>
                <a:lnTo>
                  <a:pt x="8286" y="6680"/>
                </a:lnTo>
                <a:lnTo>
                  <a:pt x="2521" y="6680"/>
                </a:lnTo>
                <a:lnTo>
                  <a:pt x="2521" y="5041"/>
                </a:lnTo>
                <a:close/>
                <a:moveTo>
                  <a:pt x="1733" y="5262"/>
                </a:moveTo>
                <a:lnTo>
                  <a:pt x="1733" y="6680"/>
                </a:lnTo>
                <a:lnTo>
                  <a:pt x="1292" y="6680"/>
                </a:lnTo>
                <a:cubicBezTo>
                  <a:pt x="1134" y="6680"/>
                  <a:pt x="1008" y="6711"/>
                  <a:pt x="914" y="6774"/>
                </a:cubicBezTo>
                <a:lnTo>
                  <a:pt x="914" y="5703"/>
                </a:lnTo>
                <a:lnTo>
                  <a:pt x="1733" y="5262"/>
                </a:lnTo>
                <a:close/>
                <a:moveTo>
                  <a:pt x="9137" y="5262"/>
                </a:moveTo>
                <a:lnTo>
                  <a:pt x="9956" y="5703"/>
                </a:lnTo>
                <a:lnTo>
                  <a:pt x="9956" y="6774"/>
                </a:lnTo>
                <a:cubicBezTo>
                  <a:pt x="9830" y="6743"/>
                  <a:pt x="9672" y="6680"/>
                  <a:pt x="9515" y="6680"/>
                </a:cubicBezTo>
                <a:lnTo>
                  <a:pt x="9137" y="6680"/>
                </a:lnTo>
                <a:lnTo>
                  <a:pt x="9137" y="5262"/>
                </a:lnTo>
                <a:close/>
                <a:moveTo>
                  <a:pt x="9578" y="7467"/>
                </a:moveTo>
                <a:cubicBezTo>
                  <a:pt x="9798" y="7467"/>
                  <a:pt x="9987" y="7688"/>
                  <a:pt x="9987" y="7908"/>
                </a:cubicBezTo>
                <a:cubicBezTo>
                  <a:pt x="9956" y="8160"/>
                  <a:pt x="9798" y="8349"/>
                  <a:pt x="9578" y="8349"/>
                </a:cubicBezTo>
                <a:lnTo>
                  <a:pt x="1292" y="8349"/>
                </a:lnTo>
                <a:cubicBezTo>
                  <a:pt x="1071" y="8349"/>
                  <a:pt x="914" y="8160"/>
                  <a:pt x="914" y="7908"/>
                </a:cubicBezTo>
                <a:cubicBezTo>
                  <a:pt x="914" y="7688"/>
                  <a:pt x="1103" y="7467"/>
                  <a:pt x="1292" y="7467"/>
                </a:cubicBezTo>
                <a:close/>
                <a:moveTo>
                  <a:pt x="7467" y="9169"/>
                </a:moveTo>
                <a:lnTo>
                  <a:pt x="5419" y="10712"/>
                </a:lnTo>
                <a:lnTo>
                  <a:pt x="3340" y="9169"/>
                </a:lnTo>
                <a:close/>
                <a:moveTo>
                  <a:pt x="2048" y="1"/>
                </a:moveTo>
                <a:cubicBezTo>
                  <a:pt x="1796" y="1"/>
                  <a:pt x="1638" y="190"/>
                  <a:pt x="1638" y="442"/>
                </a:cubicBezTo>
                <a:lnTo>
                  <a:pt x="1638" y="4380"/>
                </a:lnTo>
                <a:lnTo>
                  <a:pt x="221" y="5073"/>
                </a:lnTo>
                <a:cubicBezTo>
                  <a:pt x="63" y="5167"/>
                  <a:pt x="0" y="5325"/>
                  <a:pt x="0" y="5419"/>
                </a:cubicBezTo>
                <a:lnTo>
                  <a:pt x="0" y="7908"/>
                </a:lnTo>
                <a:cubicBezTo>
                  <a:pt x="0" y="8570"/>
                  <a:pt x="536" y="9137"/>
                  <a:pt x="1260" y="9137"/>
                </a:cubicBezTo>
                <a:lnTo>
                  <a:pt x="1953" y="9137"/>
                </a:lnTo>
                <a:lnTo>
                  <a:pt x="4726" y="11216"/>
                </a:lnTo>
                <a:lnTo>
                  <a:pt x="1859" y="13390"/>
                </a:lnTo>
                <a:cubicBezTo>
                  <a:pt x="1638" y="13516"/>
                  <a:pt x="1607" y="13768"/>
                  <a:pt x="1764" y="13989"/>
                </a:cubicBezTo>
                <a:cubicBezTo>
                  <a:pt x="1836" y="14096"/>
                  <a:pt x="1958" y="14153"/>
                  <a:pt x="2085" y="14153"/>
                </a:cubicBezTo>
                <a:cubicBezTo>
                  <a:pt x="2182" y="14153"/>
                  <a:pt x="2281" y="14120"/>
                  <a:pt x="2363" y="14052"/>
                </a:cubicBezTo>
                <a:lnTo>
                  <a:pt x="5419" y="11783"/>
                </a:lnTo>
                <a:lnTo>
                  <a:pt x="8506" y="14052"/>
                </a:lnTo>
                <a:cubicBezTo>
                  <a:pt x="8591" y="14108"/>
                  <a:pt x="8689" y="14140"/>
                  <a:pt x="8785" y="14140"/>
                </a:cubicBezTo>
                <a:cubicBezTo>
                  <a:pt x="8903" y="14140"/>
                  <a:pt x="9018" y="14093"/>
                  <a:pt x="9105" y="13989"/>
                </a:cubicBezTo>
                <a:cubicBezTo>
                  <a:pt x="9200" y="13768"/>
                  <a:pt x="9200" y="13548"/>
                  <a:pt x="9011" y="13390"/>
                </a:cubicBezTo>
                <a:lnTo>
                  <a:pt x="6144" y="11216"/>
                </a:lnTo>
                <a:lnTo>
                  <a:pt x="8885" y="9137"/>
                </a:lnTo>
                <a:lnTo>
                  <a:pt x="9609" y="9137"/>
                </a:lnTo>
                <a:cubicBezTo>
                  <a:pt x="10271" y="9137"/>
                  <a:pt x="10869" y="8570"/>
                  <a:pt x="10869" y="7908"/>
                </a:cubicBezTo>
                <a:lnTo>
                  <a:pt x="10869" y="5419"/>
                </a:lnTo>
                <a:cubicBezTo>
                  <a:pt x="10869" y="5262"/>
                  <a:pt x="10775" y="5104"/>
                  <a:pt x="10617" y="5073"/>
                </a:cubicBezTo>
                <a:lnTo>
                  <a:pt x="9200" y="4380"/>
                </a:lnTo>
                <a:lnTo>
                  <a:pt x="9200" y="442"/>
                </a:lnTo>
                <a:lnTo>
                  <a:pt x="9137" y="442"/>
                </a:lnTo>
                <a:cubicBezTo>
                  <a:pt x="9137" y="190"/>
                  <a:pt x="8916" y="1"/>
                  <a:pt x="8695" y="1"/>
                </a:cubicBezTo>
                <a:cubicBezTo>
                  <a:pt x="8475" y="1"/>
                  <a:pt x="8254" y="190"/>
                  <a:pt x="8254" y="442"/>
                </a:cubicBezTo>
                <a:lnTo>
                  <a:pt x="8254" y="820"/>
                </a:lnTo>
                <a:lnTo>
                  <a:pt x="2489" y="820"/>
                </a:lnTo>
                <a:lnTo>
                  <a:pt x="2489" y="442"/>
                </a:lnTo>
                <a:cubicBezTo>
                  <a:pt x="2489" y="190"/>
                  <a:pt x="2268" y="1"/>
                  <a:pt x="204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0" name="Google Shape;7950;p44"/>
          <p:cNvGrpSpPr/>
          <p:nvPr/>
        </p:nvGrpSpPr>
        <p:grpSpPr>
          <a:xfrm>
            <a:off x="5039658" y="2518692"/>
            <a:ext cx="341579" cy="319511"/>
            <a:chOff x="-10898100" y="2542050"/>
            <a:chExt cx="353675" cy="330825"/>
          </a:xfrm>
        </p:grpSpPr>
        <p:sp>
          <p:nvSpPr>
            <p:cNvPr id="7951" name="Google Shape;7951;p44"/>
            <p:cNvSpPr/>
            <p:nvPr/>
          </p:nvSpPr>
          <p:spPr>
            <a:xfrm>
              <a:off x="-10772875" y="25838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44"/>
            <p:cNvSpPr/>
            <p:nvPr/>
          </p:nvSpPr>
          <p:spPr>
            <a:xfrm>
              <a:off x="-10772875" y="2749200"/>
              <a:ext cx="82725" cy="81950"/>
            </a:xfrm>
            <a:custGeom>
              <a:avLst/>
              <a:gdLst/>
              <a:ahLst/>
              <a:cxnLst/>
              <a:rect l="l" t="t" r="r" b="b"/>
              <a:pathLst>
                <a:path w="3309" h="3278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229" y="2457"/>
                    <a:pt x="820" y="2079"/>
                    <a:pt x="820" y="1638"/>
                  </a:cubicBezTo>
                  <a:cubicBezTo>
                    <a:pt x="820" y="1166"/>
                    <a:pt x="1198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39" y="3277"/>
                  </a:cubicBezTo>
                  <a:cubicBezTo>
                    <a:pt x="1658" y="3277"/>
                    <a:pt x="1677" y="3278"/>
                    <a:pt x="1696" y="3278"/>
                  </a:cubicBezTo>
                  <a:cubicBezTo>
                    <a:pt x="2613" y="3278"/>
                    <a:pt x="3309" y="2534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44"/>
            <p:cNvSpPr/>
            <p:nvPr/>
          </p:nvSpPr>
          <p:spPr>
            <a:xfrm>
              <a:off x="-10855575" y="2666500"/>
              <a:ext cx="82725" cy="81925"/>
            </a:xfrm>
            <a:custGeom>
              <a:avLst/>
              <a:gdLst/>
              <a:ahLst/>
              <a:cxnLst/>
              <a:rect l="l" t="t" r="r" b="b"/>
              <a:pathLst>
                <a:path w="3309" h="3277" extrusionOk="0">
                  <a:moveTo>
                    <a:pt x="1670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079"/>
                    <a:pt x="2111" y="2457"/>
                    <a:pt x="1670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198" y="819"/>
                    <a:pt x="1670" y="819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70" y="3277"/>
                  </a:cubicBezTo>
                  <a:cubicBezTo>
                    <a:pt x="2553" y="3277"/>
                    <a:pt x="3309" y="2552"/>
                    <a:pt x="3309" y="1638"/>
                  </a:cubicBezTo>
                  <a:cubicBezTo>
                    <a:pt x="3309" y="725"/>
                    <a:pt x="2584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44"/>
            <p:cNvSpPr/>
            <p:nvPr/>
          </p:nvSpPr>
          <p:spPr>
            <a:xfrm>
              <a:off x="-10690175" y="26665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111"/>
                    <a:pt x="2112" y="2457"/>
                    <a:pt x="1639" y="2457"/>
                  </a:cubicBezTo>
                  <a:cubicBezTo>
                    <a:pt x="1198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44"/>
            <p:cNvSpPr/>
            <p:nvPr/>
          </p:nvSpPr>
          <p:spPr>
            <a:xfrm>
              <a:off x="-10752400" y="26869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60"/>
                    <a:pt x="379" y="1638"/>
                    <a:pt x="851" y="1638"/>
                  </a:cubicBezTo>
                  <a:cubicBezTo>
                    <a:pt x="1292" y="1638"/>
                    <a:pt x="1671" y="1260"/>
                    <a:pt x="1671" y="819"/>
                  </a:cubicBezTo>
                  <a:cubicBezTo>
                    <a:pt x="1671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44"/>
            <p:cNvSpPr/>
            <p:nvPr/>
          </p:nvSpPr>
          <p:spPr>
            <a:xfrm>
              <a:off x="-10898100" y="2542050"/>
              <a:ext cx="353675" cy="330825"/>
            </a:xfrm>
            <a:custGeom>
              <a:avLst/>
              <a:gdLst/>
              <a:ahLst/>
              <a:cxnLst/>
              <a:rect l="l" t="t" r="r" b="b"/>
              <a:pathLst>
                <a:path w="14147" h="13233" extrusionOk="0">
                  <a:moveTo>
                    <a:pt x="6711" y="819"/>
                  </a:moveTo>
                  <a:cubicBezTo>
                    <a:pt x="9893" y="819"/>
                    <a:pt x="12476" y="3434"/>
                    <a:pt x="12476" y="6616"/>
                  </a:cubicBezTo>
                  <a:cubicBezTo>
                    <a:pt x="12476" y="9798"/>
                    <a:pt x="9893" y="12413"/>
                    <a:pt x="6711" y="12413"/>
                  </a:cubicBezTo>
                  <a:cubicBezTo>
                    <a:pt x="3466" y="12413"/>
                    <a:pt x="883" y="9798"/>
                    <a:pt x="883" y="6616"/>
                  </a:cubicBezTo>
                  <a:cubicBezTo>
                    <a:pt x="883" y="3434"/>
                    <a:pt x="3466" y="819"/>
                    <a:pt x="6711" y="819"/>
                  </a:cubicBezTo>
                  <a:close/>
                  <a:moveTo>
                    <a:pt x="13358" y="10743"/>
                  </a:moveTo>
                  <a:lnTo>
                    <a:pt x="13358" y="12413"/>
                  </a:lnTo>
                  <a:lnTo>
                    <a:pt x="9893" y="12413"/>
                  </a:lnTo>
                  <a:cubicBezTo>
                    <a:pt x="10649" y="12004"/>
                    <a:pt x="11311" y="11468"/>
                    <a:pt x="11846" y="10743"/>
                  </a:cubicBezTo>
                  <a:close/>
                  <a:moveTo>
                    <a:pt x="6648" y="0"/>
                  </a:moveTo>
                  <a:cubicBezTo>
                    <a:pt x="2993" y="0"/>
                    <a:pt x="0" y="2962"/>
                    <a:pt x="0" y="6616"/>
                  </a:cubicBezTo>
                  <a:cubicBezTo>
                    <a:pt x="0" y="10082"/>
                    <a:pt x="2678" y="12917"/>
                    <a:pt x="6112" y="13201"/>
                  </a:cubicBezTo>
                  <a:cubicBezTo>
                    <a:pt x="6144" y="13201"/>
                    <a:pt x="6175" y="13232"/>
                    <a:pt x="6238" y="13232"/>
                  </a:cubicBezTo>
                  <a:lnTo>
                    <a:pt x="13705" y="13232"/>
                  </a:lnTo>
                  <a:cubicBezTo>
                    <a:pt x="13957" y="13232"/>
                    <a:pt x="14146" y="13043"/>
                    <a:pt x="14146" y="12791"/>
                  </a:cubicBezTo>
                  <a:lnTo>
                    <a:pt x="14146" y="10302"/>
                  </a:lnTo>
                  <a:cubicBezTo>
                    <a:pt x="14146" y="10082"/>
                    <a:pt x="13957" y="9924"/>
                    <a:pt x="13737" y="9924"/>
                  </a:cubicBezTo>
                  <a:lnTo>
                    <a:pt x="12413" y="9924"/>
                  </a:lnTo>
                  <a:cubicBezTo>
                    <a:pt x="13012" y="8948"/>
                    <a:pt x="13264" y="7814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7" name="Google Shape;7957;p44"/>
          <p:cNvGrpSpPr/>
          <p:nvPr/>
        </p:nvGrpSpPr>
        <p:grpSpPr>
          <a:xfrm>
            <a:off x="6322049" y="1670732"/>
            <a:ext cx="340058" cy="339430"/>
            <a:chOff x="-9157450" y="1622750"/>
            <a:chExt cx="352100" cy="351450"/>
          </a:xfrm>
        </p:grpSpPr>
        <p:sp>
          <p:nvSpPr>
            <p:cNvPr id="7958" name="Google Shape;7958;p44"/>
            <p:cNvSpPr/>
            <p:nvPr/>
          </p:nvSpPr>
          <p:spPr>
            <a:xfrm>
              <a:off x="-9034575" y="1706075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8317" y="989"/>
                  </a:moveTo>
                  <a:lnTo>
                    <a:pt x="8317" y="1777"/>
                  </a:lnTo>
                  <a:lnTo>
                    <a:pt x="3308" y="3195"/>
                  </a:lnTo>
                  <a:lnTo>
                    <a:pt x="3308" y="2407"/>
                  </a:lnTo>
                  <a:lnTo>
                    <a:pt x="8317" y="989"/>
                  </a:lnTo>
                  <a:close/>
                  <a:moveTo>
                    <a:pt x="7498" y="6629"/>
                  </a:moveTo>
                  <a:cubicBezTo>
                    <a:pt x="7971" y="6629"/>
                    <a:pt x="8317" y="6975"/>
                    <a:pt x="8317" y="7448"/>
                  </a:cubicBezTo>
                  <a:cubicBezTo>
                    <a:pt x="8317" y="7920"/>
                    <a:pt x="7971" y="8267"/>
                    <a:pt x="7498" y="8267"/>
                  </a:cubicBezTo>
                  <a:cubicBezTo>
                    <a:pt x="7026" y="8267"/>
                    <a:pt x="6679" y="7920"/>
                    <a:pt x="6679" y="7448"/>
                  </a:cubicBezTo>
                  <a:cubicBezTo>
                    <a:pt x="6679" y="6975"/>
                    <a:pt x="7026" y="6629"/>
                    <a:pt x="7498" y="6629"/>
                  </a:cubicBezTo>
                  <a:close/>
                  <a:moveTo>
                    <a:pt x="1670" y="8267"/>
                  </a:moveTo>
                  <a:cubicBezTo>
                    <a:pt x="2142" y="8267"/>
                    <a:pt x="2489" y="8645"/>
                    <a:pt x="2489" y="9118"/>
                  </a:cubicBezTo>
                  <a:cubicBezTo>
                    <a:pt x="2489" y="9590"/>
                    <a:pt x="2111" y="9937"/>
                    <a:pt x="1670" y="9937"/>
                  </a:cubicBezTo>
                  <a:cubicBezTo>
                    <a:pt x="1197" y="9937"/>
                    <a:pt x="851" y="9590"/>
                    <a:pt x="851" y="9118"/>
                  </a:cubicBezTo>
                  <a:cubicBezTo>
                    <a:pt x="851" y="8645"/>
                    <a:pt x="1197" y="8267"/>
                    <a:pt x="1670" y="8267"/>
                  </a:cubicBezTo>
                  <a:close/>
                  <a:moveTo>
                    <a:pt x="8733" y="0"/>
                  </a:moveTo>
                  <a:cubicBezTo>
                    <a:pt x="8700" y="0"/>
                    <a:pt x="8666" y="4"/>
                    <a:pt x="8632" y="13"/>
                  </a:cubicBezTo>
                  <a:lnTo>
                    <a:pt x="2804" y="1651"/>
                  </a:lnTo>
                  <a:cubicBezTo>
                    <a:pt x="2615" y="1714"/>
                    <a:pt x="2489" y="1872"/>
                    <a:pt x="2489" y="2061"/>
                  </a:cubicBezTo>
                  <a:lnTo>
                    <a:pt x="2489" y="7637"/>
                  </a:lnTo>
                  <a:cubicBezTo>
                    <a:pt x="2268" y="7479"/>
                    <a:pt x="1985" y="7416"/>
                    <a:pt x="1670" y="7416"/>
                  </a:cubicBezTo>
                  <a:cubicBezTo>
                    <a:pt x="756" y="7416"/>
                    <a:pt x="0" y="8172"/>
                    <a:pt x="0" y="9055"/>
                  </a:cubicBezTo>
                  <a:cubicBezTo>
                    <a:pt x="0" y="9968"/>
                    <a:pt x="756" y="10724"/>
                    <a:pt x="1670" y="10724"/>
                  </a:cubicBezTo>
                  <a:cubicBezTo>
                    <a:pt x="2584" y="10724"/>
                    <a:pt x="3340" y="9968"/>
                    <a:pt x="3340" y="9055"/>
                  </a:cubicBezTo>
                  <a:lnTo>
                    <a:pt x="3340" y="3982"/>
                  </a:lnTo>
                  <a:lnTo>
                    <a:pt x="8317" y="2565"/>
                  </a:lnTo>
                  <a:lnTo>
                    <a:pt x="8317" y="5967"/>
                  </a:lnTo>
                  <a:cubicBezTo>
                    <a:pt x="8097" y="5810"/>
                    <a:pt x="7813" y="5715"/>
                    <a:pt x="7498" y="5715"/>
                  </a:cubicBezTo>
                  <a:cubicBezTo>
                    <a:pt x="6585" y="5715"/>
                    <a:pt x="5860" y="6471"/>
                    <a:pt x="5860" y="7385"/>
                  </a:cubicBezTo>
                  <a:cubicBezTo>
                    <a:pt x="5860" y="8267"/>
                    <a:pt x="6585" y="9023"/>
                    <a:pt x="7498" y="9023"/>
                  </a:cubicBezTo>
                  <a:cubicBezTo>
                    <a:pt x="8412" y="9023"/>
                    <a:pt x="9168" y="8267"/>
                    <a:pt x="9168" y="7385"/>
                  </a:cubicBezTo>
                  <a:lnTo>
                    <a:pt x="9168" y="359"/>
                  </a:lnTo>
                  <a:cubicBezTo>
                    <a:pt x="9137" y="296"/>
                    <a:pt x="9105" y="170"/>
                    <a:pt x="8979" y="76"/>
                  </a:cubicBezTo>
                  <a:cubicBezTo>
                    <a:pt x="8910" y="30"/>
                    <a:pt x="8824" y="0"/>
                    <a:pt x="8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44"/>
            <p:cNvSpPr/>
            <p:nvPr/>
          </p:nvSpPr>
          <p:spPr>
            <a:xfrm>
              <a:off x="-9157450" y="1622750"/>
              <a:ext cx="164625" cy="249850"/>
            </a:xfrm>
            <a:custGeom>
              <a:avLst/>
              <a:gdLst/>
              <a:ahLst/>
              <a:cxnLst/>
              <a:rect l="l" t="t" r="r" b="b"/>
              <a:pathLst>
                <a:path w="6585" h="9994" extrusionOk="0">
                  <a:moveTo>
                    <a:pt x="1607" y="7473"/>
                  </a:moveTo>
                  <a:cubicBezTo>
                    <a:pt x="2080" y="7473"/>
                    <a:pt x="2458" y="7819"/>
                    <a:pt x="2458" y="8292"/>
                  </a:cubicBezTo>
                  <a:cubicBezTo>
                    <a:pt x="2458" y="8765"/>
                    <a:pt x="2048" y="9143"/>
                    <a:pt x="1607" y="9143"/>
                  </a:cubicBezTo>
                  <a:cubicBezTo>
                    <a:pt x="1135" y="9143"/>
                    <a:pt x="788" y="8765"/>
                    <a:pt x="788" y="8292"/>
                  </a:cubicBezTo>
                  <a:cubicBezTo>
                    <a:pt x="788" y="7819"/>
                    <a:pt x="1135" y="7473"/>
                    <a:pt x="1607" y="7473"/>
                  </a:cubicBezTo>
                  <a:close/>
                  <a:moveTo>
                    <a:pt x="2922" y="0"/>
                  </a:moveTo>
                  <a:cubicBezTo>
                    <a:pt x="2874" y="0"/>
                    <a:pt x="2825" y="12"/>
                    <a:pt x="2773" y="38"/>
                  </a:cubicBezTo>
                  <a:cubicBezTo>
                    <a:pt x="2615" y="69"/>
                    <a:pt x="2489" y="227"/>
                    <a:pt x="2489" y="416"/>
                  </a:cubicBezTo>
                  <a:lnTo>
                    <a:pt x="2489" y="6906"/>
                  </a:lnTo>
                  <a:cubicBezTo>
                    <a:pt x="2237" y="6748"/>
                    <a:pt x="1985" y="6685"/>
                    <a:pt x="1670" y="6685"/>
                  </a:cubicBezTo>
                  <a:cubicBezTo>
                    <a:pt x="756" y="6685"/>
                    <a:pt x="0" y="7441"/>
                    <a:pt x="0" y="8355"/>
                  </a:cubicBezTo>
                  <a:cubicBezTo>
                    <a:pt x="0" y="9237"/>
                    <a:pt x="756" y="9993"/>
                    <a:pt x="1670" y="9993"/>
                  </a:cubicBezTo>
                  <a:cubicBezTo>
                    <a:pt x="2552" y="9993"/>
                    <a:pt x="3308" y="9237"/>
                    <a:pt x="3308" y="8355"/>
                  </a:cubicBezTo>
                  <a:lnTo>
                    <a:pt x="3308" y="1739"/>
                  </a:lnTo>
                  <a:cubicBezTo>
                    <a:pt x="3812" y="2369"/>
                    <a:pt x="4443" y="2999"/>
                    <a:pt x="5293" y="3566"/>
                  </a:cubicBezTo>
                  <a:cubicBezTo>
                    <a:pt x="5608" y="3818"/>
                    <a:pt x="5797" y="4165"/>
                    <a:pt x="5797" y="4574"/>
                  </a:cubicBezTo>
                  <a:cubicBezTo>
                    <a:pt x="5797" y="5236"/>
                    <a:pt x="5230" y="5835"/>
                    <a:pt x="4569" y="5835"/>
                  </a:cubicBezTo>
                  <a:cubicBezTo>
                    <a:pt x="4348" y="5835"/>
                    <a:pt x="4190" y="6024"/>
                    <a:pt x="4190" y="6244"/>
                  </a:cubicBezTo>
                  <a:cubicBezTo>
                    <a:pt x="4190" y="6496"/>
                    <a:pt x="4380" y="6654"/>
                    <a:pt x="4569" y="6654"/>
                  </a:cubicBezTo>
                  <a:cubicBezTo>
                    <a:pt x="5640" y="6654"/>
                    <a:pt x="6585" y="5740"/>
                    <a:pt x="6585" y="4606"/>
                  </a:cubicBezTo>
                  <a:cubicBezTo>
                    <a:pt x="6585" y="3944"/>
                    <a:pt x="6270" y="3314"/>
                    <a:pt x="5766" y="2936"/>
                  </a:cubicBezTo>
                  <a:cubicBezTo>
                    <a:pt x="4852" y="2275"/>
                    <a:pt x="4190" y="1613"/>
                    <a:pt x="3718" y="888"/>
                  </a:cubicBezTo>
                  <a:lnTo>
                    <a:pt x="3245" y="195"/>
                  </a:lnTo>
                  <a:cubicBezTo>
                    <a:pt x="3154" y="81"/>
                    <a:pt x="3046" y="0"/>
                    <a:pt x="2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0" name="Google Shape;7960;p44"/>
          <p:cNvGrpSpPr/>
          <p:nvPr/>
        </p:nvGrpSpPr>
        <p:grpSpPr>
          <a:xfrm>
            <a:off x="6360089" y="2078999"/>
            <a:ext cx="263977" cy="338537"/>
            <a:chOff x="-9119650" y="2056875"/>
            <a:chExt cx="273325" cy="350525"/>
          </a:xfrm>
        </p:grpSpPr>
        <p:sp>
          <p:nvSpPr>
            <p:cNvPr id="7961" name="Google Shape;7961;p44"/>
            <p:cNvSpPr/>
            <p:nvPr/>
          </p:nvSpPr>
          <p:spPr>
            <a:xfrm>
              <a:off x="-9023550" y="205687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819"/>
                  </a:moveTo>
                  <a:cubicBezTo>
                    <a:pt x="2143" y="819"/>
                    <a:pt x="2489" y="1166"/>
                    <a:pt x="2489" y="1639"/>
                  </a:cubicBezTo>
                  <a:cubicBezTo>
                    <a:pt x="2489" y="2080"/>
                    <a:pt x="2143" y="2489"/>
                    <a:pt x="1670" y="2489"/>
                  </a:cubicBezTo>
                  <a:cubicBezTo>
                    <a:pt x="1197" y="2489"/>
                    <a:pt x="819" y="2111"/>
                    <a:pt x="819" y="1639"/>
                  </a:cubicBezTo>
                  <a:cubicBezTo>
                    <a:pt x="819" y="1166"/>
                    <a:pt x="1197" y="819"/>
                    <a:pt x="1670" y="819"/>
                  </a:cubicBezTo>
                  <a:close/>
                  <a:moveTo>
                    <a:pt x="1670" y="0"/>
                  </a:moveTo>
                  <a:cubicBezTo>
                    <a:pt x="756" y="0"/>
                    <a:pt x="0" y="756"/>
                    <a:pt x="0" y="1639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9"/>
                  </a:cubicBezTo>
                  <a:cubicBezTo>
                    <a:pt x="3308" y="756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44"/>
            <p:cNvSpPr/>
            <p:nvPr/>
          </p:nvSpPr>
          <p:spPr>
            <a:xfrm>
              <a:off x="-9119650" y="2137200"/>
              <a:ext cx="273325" cy="270200"/>
            </a:xfrm>
            <a:custGeom>
              <a:avLst/>
              <a:gdLst/>
              <a:ahLst/>
              <a:cxnLst/>
              <a:rect l="l" t="t" r="r" b="b"/>
              <a:pathLst>
                <a:path w="10933" h="10808" extrusionOk="0">
                  <a:moveTo>
                    <a:pt x="9641" y="915"/>
                  </a:moveTo>
                  <a:cubicBezTo>
                    <a:pt x="9862" y="915"/>
                    <a:pt x="10082" y="1104"/>
                    <a:pt x="10082" y="1356"/>
                  </a:cubicBezTo>
                  <a:cubicBezTo>
                    <a:pt x="10082" y="1576"/>
                    <a:pt x="9862" y="1734"/>
                    <a:pt x="9641" y="1734"/>
                  </a:cubicBezTo>
                  <a:lnTo>
                    <a:pt x="6333" y="1734"/>
                  </a:lnTo>
                  <a:cubicBezTo>
                    <a:pt x="6081" y="1734"/>
                    <a:pt x="5924" y="1923"/>
                    <a:pt x="5924" y="2175"/>
                  </a:cubicBezTo>
                  <a:lnTo>
                    <a:pt x="5924" y="9641"/>
                  </a:lnTo>
                  <a:cubicBezTo>
                    <a:pt x="5924" y="9893"/>
                    <a:pt x="5734" y="10051"/>
                    <a:pt x="5514" y="10051"/>
                  </a:cubicBezTo>
                  <a:cubicBezTo>
                    <a:pt x="5262" y="10051"/>
                    <a:pt x="5104" y="9862"/>
                    <a:pt x="5104" y="9641"/>
                  </a:cubicBezTo>
                  <a:lnTo>
                    <a:pt x="5104" y="5703"/>
                  </a:lnTo>
                  <a:cubicBezTo>
                    <a:pt x="5104" y="5459"/>
                    <a:pt x="4917" y="5293"/>
                    <a:pt x="4707" y="5293"/>
                  </a:cubicBezTo>
                  <a:cubicBezTo>
                    <a:pt x="4619" y="5293"/>
                    <a:pt x="4527" y="5323"/>
                    <a:pt x="4443" y="5388"/>
                  </a:cubicBezTo>
                  <a:lnTo>
                    <a:pt x="1639" y="7531"/>
                  </a:lnTo>
                  <a:cubicBezTo>
                    <a:pt x="1557" y="7585"/>
                    <a:pt x="1464" y="7616"/>
                    <a:pt x="1372" y="7616"/>
                  </a:cubicBezTo>
                  <a:cubicBezTo>
                    <a:pt x="1250" y="7616"/>
                    <a:pt x="1130" y="7562"/>
                    <a:pt x="1040" y="7436"/>
                  </a:cubicBezTo>
                  <a:cubicBezTo>
                    <a:pt x="946" y="7247"/>
                    <a:pt x="946" y="7026"/>
                    <a:pt x="1135" y="6869"/>
                  </a:cubicBezTo>
                  <a:lnTo>
                    <a:pt x="4947" y="4033"/>
                  </a:lnTo>
                  <a:cubicBezTo>
                    <a:pt x="5073" y="3939"/>
                    <a:pt x="5104" y="3844"/>
                    <a:pt x="5104" y="3718"/>
                  </a:cubicBezTo>
                  <a:lnTo>
                    <a:pt x="5104" y="2206"/>
                  </a:lnTo>
                  <a:cubicBezTo>
                    <a:pt x="5104" y="1986"/>
                    <a:pt x="4915" y="1765"/>
                    <a:pt x="4726" y="1765"/>
                  </a:cubicBezTo>
                  <a:lnTo>
                    <a:pt x="1418" y="1765"/>
                  </a:lnTo>
                  <a:cubicBezTo>
                    <a:pt x="1166" y="1765"/>
                    <a:pt x="1009" y="1576"/>
                    <a:pt x="1009" y="1387"/>
                  </a:cubicBezTo>
                  <a:cubicBezTo>
                    <a:pt x="1009" y="1135"/>
                    <a:pt x="1198" y="946"/>
                    <a:pt x="1418" y="946"/>
                  </a:cubicBezTo>
                  <a:lnTo>
                    <a:pt x="9641" y="946"/>
                  </a:lnTo>
                  <a:lnTo>
                    <a:pt x="9641" y="915"/>
                  </a:lnTo>
                  <a:close/>
                  <a:moveTo>
                    <a:pt x="1355" y="1"/>
                  </a:moveTo>
                  <a:cubicBezTo>
                    <a:pt x="694" y="95"/>
                    <a:pt x="158" y="631"/>
                    <a:pt x="158" y="1293"/>
                  </a:cubicBezTo>
                  <a:cubicBezTo>
                    <a:pt x="158" y="1986"/>
                    <a:pt x="694" y="2521"/>
                    <a:pt x="1355" y="2521"/>
                  </a:cubicBezTo>
                  <a:lnTo>
                    <a:pt x="4285" y="2521"/>
                  </a:lnTo>
                  <a:lnTo>
                    <a:pt x="4285" y="3403"/>
                  </a:lnTo>
                  <a:lnTo>
                    <a:pt x="662" y="6113"/>
                  </a:lnTo>
                  <a:cubicBezTo>
                    <a:pt x="95" y="6491"/>
                    <a:pt x="1" y="7278"/>
                    <a:pt x="410" y="7846"/>
                  </a:cubicBezTo>
                  <a:cubicBezTo>
                    <a:pt x="651" y="8160"/>
                    <a:pt x="1022" y="8333"/>
                    <a:pt x="1396" y="8333"/>
                  </a:cubicBezTo>
                  <a:cubicBezTo>
                    <a:pt x="1658" y="8333"/>
                    <a:pt x="1922" y="8248"/>
                    <a:pt x="2143" y="8066"/>
                  </a:cubicBezTo>
                  <a:lnTo>
                    <a:pt x="4317" y="6459"/>
                  </a:lnTo>
                  <a:lnTo>
                    <a:pt x="4317" y="9578"/>
                  </a:lnTo>
                  <a:cubicBezTo>
                    <a:pt x="4317" y="10240"/>
                    <a:pt x="4884" y="10807"/>
                    <a:pt x="5545" y="10807"/>
                  </a:cubicBezTo>
                  <a:cubicBezTo>
                    <a:pt x="6207" y="10807"/>
                    <a:pt x="6806" y="10240"/>
                    <a:pt x="6806" y="9578"/>
                  </a:cubicBezTo>
                  <a:lnTo>
                    <a:pt x="6806" y="2490"/>
                  </a:lnTo>
                  <a:lnTo>
                    <a:pt x="9673" y="2490"/>
                  </a:lnTo>
                  <a:cubicBezTo>
                    <a:pt x="10334" y="2490"/>
                    <a:pt x="10933" y="1923"/>
                    <a:pt x="10933" y="1261"/>
                  </a:cubicBezTo>
                  <a:cubicBezTo>
                    <a:pt x="10933" y="599"/>
                    <a:pt x="10397" y="1"/>
                    <a:pt x="96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3" name="Google Shape;7963;p44"/>
          <p:cNvSpPr/>
          <p:nvPr/>
        </p:nvSpPr>
        <p:spPr>
          <a:xfrm>
            <a:off x="6749502" y="2507674"/>
            <a:ext cx="340058" cy="341555"/>
          </a:xfrm>
          <a:custGeom>
            <a:avLst/>
            <a:gdLst/>
            <a:ahLst/>
            <a:cxnLst/>
            <a:rect l="l" t="t" r="r" b="b"/>
            <a:pathLst>
              <a:path w="14084" h="14146" extrusionOk="0">
                <a:moveTo>
                  <a:pt x="5829" y="5261"/>
                </a:moveTo>
                <a:lnTo>
                  <a:pt x="6963" y="6585"/>
                </a:lnTo>
                <a:lnTo>
                  <a:pt x="5829" y="6585"/>
                </a:lnTo>
                <a:lnTo>
                  <a:pt x="5829" y="5261"/>
                </a:lnTo>
                <a:close/>
                <a:moveTo>
                  <a:pt x="6333" y="788"/>
                </a:moveTo>
                <a:cubicBezTo>
                  <a:pt x="6648" y="788"/>
                  <a:pt x="6963" y="914"/>
                  <a:pt x="7215" y="1166"/>
                </a:cubicBezTo>
                <a:lnTo>
                  <a:pt x="7877" y="1827"/>
                </a:lnTo>
                <a:cubicBezTo>
                  <a:pt x="8287" y="2205"/>
                  <a:pt x="8791" y="2426"/>
                  <a:pt x="9326" y="2426"/>
                </a:cubicBezTo>
                <a:lnTo>
                  <a:pt x="10334" y="2426"/>
                </a:lnTo>
                <a:cubicBezTo>
                  <a:pt x="11469" y="2426"/>
                  <a:pt x="12414" y="3371"/>
                  <a:pt x="12414" y="4505"/>
                </a:cubicBezTo>
                <a:cubicBezTo>
                  <a:pt x="12414" y="5639"/>
                  <a:pt x="11469" y="6585"/>
                  <a:pt x="10334" y="6585"/>
                </a:cubicBezTo>
                <a:lnTo>
                  <a:pt x="8003" y="6585"/>
                </a:lnTo>
                <a:lnTo>
                  <a:pt x="5766" y="4033"/>
                </a:lnTo>
                <a:lnTo>
                  <a:pt x="5766" y="2048"/>
                </a:lnTo>
                <a:cubicBezTo>
                  <a:pt x="5766" y="1827"/>
                  <a:pt x="5546" y="1670"/>
                  <a:pt x="5357" y="1670"/>
                </a:cubicBezTo>
                <a:cubicBezTo>
                  <a:pt x="5168" y="1670"/>
                  <a:pt x="4979" y="1859"/>
                  <a:pt x="4979" y="2048"/>
                </a:cubicBezTo>
                <a:lnTo>
                  <a:pt x="4979" y="3087"/>
                </a:lnTo>
                <a:lnTo>
                  <a:pt x="2994" y="788"/>
                </a:lnTo>
                <a:close/>
                <a:moveTo>
                  <a:pt x="13233" y="7341"/>
                </a:moveTo>
                <a:lnTo>
                  <a:pt x="13233" y="9451"/>
                </a:lnTo>
                <a:lnTo>
                  <a:pt x="13264" y="9451"/>
                </a:lnTo>
                <a:cubicBezTo>
                  <a:pt x="13264" y="9704"/>
                  <a:pt x="13075" y="9893"/>
                  <a:pt x="12886" y="9893"/>
                </a:cubicBezTo>
                <a:lnTo>
                  <a:pt x="820" y="9893"/>
                </a:lnTo>
                <a:lnTo>
                  <a:pt x="820" y="9451"/>
                </a:lnTo>
                <a:cubicBezTo>
                  <a:pt x="820" y="9231"/>
                  <a:pt x="1009" y="9042"/>
                  <a:pt x="1230" y="9042"/>
                </a:cubicBezTo>
                <a:lnTo>
                  <a:pt x="2049" y="9042"/>
                </a:lnTo>
                <a:cubicBezTo>
                  <a:pt x="2269" y="9042"/>
                  <a:pt x="2427" y="8821"/>
                  <a:pt x="2427" y="8601"/>
                </a:cubicBezTo>
                <a:lnTo>
                  <a:pt x="2427" y="7782"/>
                </a:lnTo>
                <a:cubicBezTo>
                  <a:pt x="2427" y="7530"/>
                  <a:pt x="2647" y="7341"/>
                  <a:pt x="2836" y="7341"/>
                </a:cubicBezTo>
                <a:close/>
                <a:moveTo>
                  <a:pt x="2427" y="10712"/>
                </a:moveTo>
                <a:lnTo>
                  <a:pt x="2112" y="13232"/>
                </a:lnTo>
                <a:lnTo>
                  <a:pt x="2049" y="13232"/>
                </a:lnTo>
                <a:lnTo>
                  <a:pt x="1734" y="10712"/>
                </a:lnTo>
                <a:close/>
                <a:moveTo>
                  <a:pt x="9043" y="10712"/>
                </a:moveTo>
                <a:lnTo>
                  <a:pt x="8728" y="13232"/>
                </a:lnTo>
                <a:lnTo>
                  <a:pt x="8665" y="13232"/>
                </a:lnTo>
                <a:lnTo>
                  <a:pt x="8350" y="10712"/>
                </a:lnTo>
                <a:close/>
                <a:moveTo>
                  <a:pt x="12414" y="10712"/>
                </a:moveTo>
                <a:lnTo>
                  <a:pt x="12099" y="13232"/>
                </a:lnTo>
                <a:lnTo>
                  <a:pt x="12004" y="13232"/>
                </a:lnTo>
                <a:lnTo>
                  <a:pt x="11689" y="10712"/>
                </a:lnTo>
                <a:close/>
                <a:moveTo>
                  <a:pt x="2080" y="0"/>
                </a:moveTo>
                <a:cubicBezTo>
                  <a:pt x="1923" y="0"/>
                  <a:pt x="1765" y="95"/>
                  <a:pt x="1702" y="252"/>
                </a:cubicBezTo>
                <a:cubicBezTo>
                  <a:pt x="1608" y="410"/>
                  <a:pt x="1639" y="567"/>
                  <a:pt x="1765" y="662"/>
                </a:cubicBezTo>
                <a:lnTo>
                  <a:pt x="4947" y="4348"/>
                </a:lnTo>
                <a:lnTo>
                  <a:pt x="4947" y="6616"/>
                </a:lnTo>
                <a:lnTo>
                  <a:pt x="2868" y="6616"/>
                </a:lnTo>
                <a:cubicBezTo>
                  <a:pt x="2206" y="6616"/>
                  <a:pt x="1608" y="7183"/>
                  <a:pt x="1608" y="7876"/>
                </a:cubicBezTo>
                <a:lnTo>
                  <a:pt x="1608" y="8286"/>
                </a:lnTo>
                <a:lnTo>
                  <a:pt x="1230" y="8286"/>
                </a:lnTo>
                <a:cubicBezTo>
                  <a:pt x="536" y="8286"/>
                  <a:pt x="1" y="8821"/>
                  <a:pt x="1" y="9546"/>
                </a:cubicBezTo>
                <a:lnTo>
                  <a:pt x="1" y="10365"/>
                </a:lnTo>
                <a:cubicBezTo>
                  <a:pt x="1" y="10586"/>
                  <a:pt x="190" y="10806"/>
                  <a:pt x="379" y="10806"/>
                </a:cubicBezTo>
                <a:lnTo>
                  <a:pt x="851" y="10806"/>
                </a:lnTo>
                <a:lnTo>
                  <a:pt x="1230" y="13799"/>
                </a:lnTo>
                <a:cubicBezTo>
                  <a:pt x="1261" y="13988"/>
                  <a:pt x="1419" y="14146"/>
                  <a:pt x="1608" y="14146"/>
                </a:cubicBezTo>
                <a:lnTo>
                  <a:pt x="2427" y="14146"/>
                </a:lnTo>
                <a:cubicBezTo>
                  <a:pt x="2647" y="14146"/>
                  <a:pt x="2836" y="13988"/>
                  <a:pt x="2836" y="13799"/>
                </a:cubicBezTo>
                <a:lnTo>
                  <a:pt x="3183" y="10806"/>
                </a:lnTo>
                <a:lnTo>
                  <a:pt x="7436" y="10806"/>
                </a:lnTo>
                <a:lnTo>
                  <a:pt x="7783" y="13799"/>
                </a:lnTo>
                <a:cubicBezTo>
                  <a:pt x="7846" y="13988"/>
                  <a:pt x="8003" y="14146"/>
                  <a:pt x="8192" y="14146"/>
                </a:cubicBezTo>
                <a:lnTo>
                  <a:pt x="9011" y="14146"/>
                </a:lnTo>
                <a:cubicBezTo>
                  <a:pt x="9200" y="14146"/>
                  <a:pt x="9421" y="13988"/>
                  <a:pt x="9421" y="13799"/>
                </a:cubicBezTo>
                <a:lnTo>
                  <a:pt x="9767" y="10806"/>
                </a:lnTo>
                <a:lnTo>
                  <a:pt x="10713" y="10806"/>
                </a:lnTo>
                <a:lnTo>
                  <a:pt x="11059" y="13799"/>
                </a:lnTo>
                <a:cubicBezTo>
                  <a:pt x="11091" y="13988"/>
                  <a:pt x="11248" y="14146"/>
                  <a:pt x="11469" y="14146"/>
                </a:cubicBezTo>
                <a:lnTo>
                  <a:pt x="12288" y="14146"/>
                </a:lnTo>
                <a:cubicBezTo>
                  <a:pt x="12477" y="14146"/>
                  <a:pt x="12666" y="13988"/>
                  <a:pt x="12666" y="13799"/>
                </a:cubicBezTo>
                <a:lnTo>
                  <a:pt x="13075" y="10712"/>
                </a:lnTo>
                <a:cubicBezTo>
                  <a:pt x="13579" y="10554"/>
                  <a:pt x="13926" y="10082"/>
                  <a:pt x="13926" y="9546"/>
                </a:cubicBezTo>
                <a:lnTo>
                  <a:pt x="13926" y="7057"/>
                </a:lnTo>
                <a:cubicBezTo>
                  <a:pt x="14084" y="6742"/>
                  <a:pt x="13926" y="6585"/>
                  <a:pt x="13705" y="6585"/>
                </a:cubicBezTo>
                <a:lnTo>
                  <a:pt x="12414" y="6585"/>
                </a:lnTo>
                <a:cubicBezTo>
                  <a:pt x="12949" y="6080"/>
                  <a:pt x="13264" y="5324"/>
                  <a:pt x="13264" y="4505"/>
                </a:cubicBezTo>
                <a:cubicBezTo>
                  <a:pt x="13264" y="2898"/>
                  <a:pt x="11973" y="1607"/>
                  <a:pt x="10366" y="1607"/>
                </a:cubicBezTo>
                <a:lnTo>
                  <a:pt x="9389" y="1607"/>
                </a:lnTo>
                <a:cubicBezTo>
                  <a:pt x="9074" y="1607"/>
                  <a:pt x="8728" y="1512"/>
                  <a:pt x="8507" y="1260"/>
                </a:cubicBezTo>
                <a:lnTo>
                  <a:pt x="7846" y="599"/>
                </a:lnTo>
                <a:cubicBezTo>
                  <a:pt x="7436" y="189"/>
                  <a:pt x="6932" y="0"/>
                  <a:pt x="63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4" name="Google Shape;7964;p44"/>
          <p:cNvSpPr/>
          <p:nvPr/>
        </p:nvSpPr>
        <p:spPr>
          <a:xfrm>
            <a:off x="7202252" y="1669672"/>
            <a:ext cx="301233" cy="341555"/>
          </a:xfrm>
          <a:custGeom>
            <a:avLst/>
            <a:gdLst/>
            <a:ahLst/>
            <a:cxnLst/>
            <a:rect l="l" t="t" r="r" b="b"/>
            <a:pathLst>
              <a:path w="12476" h="14146" extrusionOk="0">
                <a:moveTo>
                  <a:pt x="2552" y="819"/>
                </a:moveTo>
                <a:cubicBezTo>
                  <a:pt x="3056" y="819"/>
                  <a:pt x="3403" y="1198"/>
                  <a:pt x="3403" y="1670"/>
                </a:cubicBezTo>
                <a:lnTo>
                  <a:pt x="1733" y="1670"/>
                </a:lnTo>
                <a:cubicBezTo>
                  <a:pt x="1733" y="1198"/>
                  <a:pt x="2079" y="819"/>
                  <a:pt x="2552" y="819"/>
                </a:cubicBezTo>
                <a:close/>
                <a:moveTo>
                  <a:pt x="10019" y="819"/>
                </a:moveTo>
                <a:cubicBezTo>
                  <a:pt x="10491" y="819"/>
                  <a:pt x="10838" y="1198"/>
                  <a:pt x="10838" y="1670"/>
                </a:cubicBezTo>
                <a:lnTo>
                  <a:pt x="9168" y="1670"/>
                </a:lnTo>
                <a:cubicBezTo>
                  <a:pt x="9168" y="1198"/>
                  <a:pt x="9578" y="819"/>
                  <a:pt x="10019" y="819"/>
                </a:cubicBezTo>
                <a:close/>
                <a:moveTo>
                  <a:pt x="8286" y="2489"/>
                </a:moveTo>
                <a:lnTo>
                  <a:pt x="7593" y="5829"/>
                </a:lnTo>
                <a:lnTo>
                  <a:pt x="4978" y="5829"/>
                </a:lnTo>
                <a:lnTo>
                  <a:pt x="4285" y="2489"/>
                </a:lnTo>
                <a:cubicBezTo>
                  <a:pt x="4978" y="2489"/>
                  <a:pt x="5545" y="2710"/>
                  <a:pt x="5986" y="3182"/>
                </a:cubicBezTo>
                <a:cubicBezTo>
                  <a:pt x="6065" y="3261"/>
                  <a:pt x="6175" y="3300"/>
                  <a:pt x="6285" y="3300"/>
                </a:cubicBezTo>
                <a:cubicBezTo>
                  <a:pt x="6396" y="3300"/>
                  <a:pt x="6506" y="3261"/>
                  <a:pt x="6585" y="3182"/>
                </a:cubicBezTo>
                <a:cubicBezTo>
                  <a:pt x="7026" y="2773"/>
                  <a:pt x="7656" y="2489"/>
                  <a:pt x="8286" y="2489"/>
                </a:cubicBezTo>
                <a:close/>
                <a:moveTo>
                  <a:pt x="7120" y="6648"/>
                </a:moveTo>
                <a:cubicBezTo>
                  <a:pt x="7341" y="6648"/>
                  <a:pt x="7530" y="6648"/>
                  <a:pt x="7719" y="6711"/>
                </a:cubicBezTo>
                <a:lnTo>
                  <a:pt x="8443" y="8066"/>
                </a:lnTo>
                <a:cubicBezTo>
                  <a:pt x="8506" y="8223"/>
                  <a:pt x="8664" y="8318"/>
                  <a:pt x="8790" y="8318"/>
                </a:cubicBezTo>
                <a:cubicBezTo>
                  <a:pt x="8853" y="8318"/>
                  <a:pt x="8916" y="8318"/>
                  <a:pt x="8979" y="8286"/>
                </a:cubicBezTo>
                <a:cubicBezTo>
                  <a:pt x="9168" y="8160"/>
                  <a:pt x="9262" y="7908"/>
                  <a:pt x="9168" y="7719"/>
                </a:cubicBezTo>
                <a:lnTo>
                  <a:pt x="8821" y="6963"/>
                </a:lnTo>
                <a:lnTo>
                  <a:pt x="8821" y="6963"/>
                </a:lnTo>
                <a:cubicBezTo>
                  <a:pt x="10523" y="7656"/>
                  <a:pt x="11751" y="9294"/>
                  <a:pt x="11751" y="11216"/>
                </a:cubicBezTo>
                <a:lnTo>
                  <a:pt x="11751" y="11626"/>
                </a:lnTo>
                <a:lnTo>
                  <a:pt x="977" y="11626"/>
                </a:lnTo>
                <a:lnTo>
                  <a:pt x="977" y="11216"/>
                </a:lnTo>
                <a:cubicBezTo>
                  <a:pt x="914" y="9294"/>
                  <a:pt x="2142" y="7593"/>
                  <a:pt x="3812" y="6963"/>
                </a:cubicBezTo>
                <a:lnTo>
                  <a:pt x="3812" y="6963"/>
                </a:lnTo>
                <a:lnTo>
                  <a:pt x="3466" y="7719"/>
                </a:lnTo>
                <a:cubicBezTo>
                  <a:pt x="3340" y="7908"/>
                  <a:pt x="3466" y="8160"/>
                  <a:pt x="3655" y="8286"/>
                </a:cubicBezTo>
                <a:cubicBezTo>
                  <a:pt x="3749" y="8318"/>
                  <a:pt x="3781" y="8318"/>
                  <a:pt x="3875" y="8318"/>
                </a:cubicBezTo>
                <a:cubicBezTo>
                  <a:pt x="4033" y="8318"/>
                  <a:pt x="4190" y="8223"/>
                  <a:pt x="4222" y="8066"/>
                </a:cubicBezTo>
                <a:lnTo>
                  <a:pt x="4915" y="6711"/>
                </a:lnTo>
                <a:cubicBezTo>
                  <a:pt x="5135" y="6648"/>
                  <a:pt x="5324" y="6648"/>
                  <a:pt x="5513" y="6648"/>
                </a:cubicBezTo>
                <a:lnTo>
                  <a:pt x="5923" y="6648"/>
                </a:lnTo>
                <a:lnTo>
                  <a:pt x="5923" y="8759"/>
                </a:lnTo>
                <a:cubicBezTo>
                  <a:pt x="5923" y="8979"/>
                  <a:pt x="6112" y="9168"/>
                  <a:pt x="6333" y="9168"/>
                </a:cubicBezTo>
                <a:cubicBezTo>
                  <a:pt x="6585" y="9168"/>
                  <a:pt x="6742" y="8979"/>
                  <a:pt x="6742" y="8759"/>
                </a:cubicBezTo>
                <a:lnTo>
                  <a:pt x="6742" y="6648"/>
                </a:lnTo>
                <a:close/>
                <a:moveTo>
                  <a:pt x="11657" y="12445"/>
                </a:moveTo>
                <a:lnTo>
                  <a:pt x="11657" y="13264"/>
                </a:lnTo>
                <a:lnTo>
                  <a:pt x="914" y="13264"/>
                </a:lnTo>
                <a:lnTo>
                  <a:pt x="914" y="12445"/>
                </a:lnTo>
                <a:close/>
                <a:moveTo>
                  <a:pt x="2520" y="0"/>
                </a:moveTo>
                <a:cubicBezTo>
                  <a:pt x="1607" y="0"/>
                  <a:pt x="882" y="756"/>
                  <a:pt x="882" y="1670"/>
                </a:cubicBezTo>
                <a:lnTo>
                  <a:pt x="882" y="2048"/>
                </a:lnTo>
                <a:cubicBezTo>
                  <a:pt x="882" y="2269"/>
                  <a:pt x="1071" y="2489"/>
                  <a:pt x="1260" y="2489"/>
                </a:cubicBezTo>
                <a:lnTo>
                  <a:pt x="3403" y="2489"/>
                </a:lnTo>
                <a:lnTo>
                  <a:pt x="4096" y="5986"/>
                </a:lnTo>
                <a:cubicBezTo>
                  <a:pt x="1764" y="6585"/>
                  <a:pt x="0" y="8696"/>
                  <a:pt x="0" y="11216"/>
                </a:cubicBezTo>
                <a:lnTo>
                  <a:pt x="0" y="13705"/>
                </a:lnTo>
                <a:cubicBezTo>
                  <a:pt x="0" y="13925"/>
                  <a:pt x="189" y="14146"/>
                  <a:pt x="410" y="14146"/>
                </a:cubicBezTo>
                <a:lnTo>
                  <a:pt x="11972" y="14146"/>
                </a:lnTo>
                <a:cubicBezTo>
                  <a:pt x="12224" y="14146"/>
                  <a:pt x="12413" y="13925"/>
                  <a:pt x="12413" y="13705"/>
                </a:cubicBezTo>
                <a:lnTo>
                  <a:pt x="12413" y="11216"/>
                </a:lnTo>
                <a:cubicBezTo>
                  <a:pt x="12476" y="8696"/>
                  <a:pt x="10743" y="6585"/>
                  <a:pt x="8443" y="5986"/>
                </a:cubicBezTo>
                <a:lnTo>
                  <a:pt x="9136" y="2489"/>
                </a:lnTo>
                <a:lnTo>
                  <a:pt x="11279" y="2489"/>
                </a:lnTo>
                <a:cubicBezTo>
                  <a:pt x="11499" y="2489"/>
                  <a:pt x="11657" y="2269"/>
                  <a:pt x="11657" y="2048"/>
                </a:cubicBezTo>
                <a:lnTo>
                  <a:pt x="11657" y="1670"/>
                </a:lnTo>
                <a:cubicBezTo>
                  <a:pt x="11657" y="756"/>
                  <a:pt x="10901" y="0"/>
                  <a:pt x="10019" y="0"/>
                </a:cubicBezTo>
                <a:cubicBezTo>
                  <a:pt x="9105" y="0"/>
                  <a:pt x="8349" y="756"/>
                  <a:pt x="8349" y="1670"/>
                </a:cubicBezTo>
                <a:lnTo>
                  <a:pt x="8286" y="1670"/>
                </a:lnTo>
                <a:cubicBezTo>
                  <a:pt x="7530" y="1670"/>
                  <a:pt x="6868" y="1891"/>
                  <a:pt x="6269" y="2332"/>
                </a:cubicBezTo>
                <a:cubicBezTo>
                  <a:pt x="5702" y="1891"/>
                  <a:pt x="5009" y="1670"/>
                  <a:pt x="4253" y="1670"/>
                </a:cubicBezTo>
                <a:lnTo>
                  <a:pt x="4190" y="1670"/>
                </a:lnTo>
                <a:cubicBezTo>
                  <a:pt x="4190" y="756"/>
                  <a:pt x="3434" y="0"/>
                  <a:pt x="252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65" name="Google Shape;7965;p44"/>
          <p:cNvGrpSpPr/>
          <p:nvPr/>
        </p:nvGrpSpPr>
        <p:grpSpPr>
          <a:xfrm>
            <a:off x="1624800" y="3048000"/>
            <a:ext cx="341579" cy="340348"/>
            <a:chOff x="-13947000" y="3212800"/>
            <a:chExt cx="353675" cy="352400"/>
          </a:xfrm>
        </p:grpSpPr>
        <p:sp>
          <p:nvSpPr>
            <p:cNvPr id="7966" name="Google Shape;7966;p44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44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8" name="Google Shape;7968;p44"/>
          <p:cNvGrpSpPr/>
          <p:nvPr/>
        </p:nvGrpSpPr>
        <p:grpSpPr>
          <a:xfrm>
            <a:off x="1624812" y="3470706"/>
            <a:ext cx="341555" cy="340058"/>
            <a:chOff x="-13946200" y="3647075"/>
            <a:chExt cx="353650" cy="352100"/>
          </a:xfrm>
        </p:grpSpPr>
        <p:sp>
          <p:nvSpPr>
            <p:cNvPr id="7969" name="Google Shape;7969;p44"/>
            <p:cNvSpPr/>
            <p:nvPr/>
          </p:nvSpPr>
          <p:spPr>
            <a:xfrm>
              <a:off x="-13717000" y="3647075"/>
              <a:ext cx="124450" cy="144150"/>
            </a:xfrm>
            <a:custGeom>
              <a:avLst/>
              <a:gdLst/>
              <a:ahLst/>
              <a:cxnLst/>
              <a:rect l="l" t="t" r="r" b="b"/>
              <a:pathLst>
                <a:path w="4978" h="5766" extrusionOk="0">
                  <a:moveTo>
                    <a:pt x="0" y="1"/>
                  </a:moveTo>
                  <a:lnTo>
                    <a:pt x="0" y="2868"/>
                  </a:lnTo>
                  <a:cubicBezTo>
                    <a:pt x="0" y="4317"/>
                    <a:pt x="1103" y="5514"/>
                    <a:pt x="2489" y="5703"/>
                  </a:cubicBezTo>
                  <a:cubicBezTo>
                    <a:pt x="1985" y="5167"/>
                    <a:pt x="1670" y="4474"/>
                    <a:pt x="1670" y="3687"/>
                  </a:cubicBezTo>
                  <a:lnTo>
                    <a:pt x="1670" y="2017"/>
                  </a:lnTo>
                  <a:cubicBezTo>
                    <a:pt x="1670" y="1796"/>
                    <a:pt x="1859" y="1607"/>
                    <a:pt x="2079" y="1607"/>
                  </a:cubicBezTo>
                  <a:cubicBezTo>
                    <a:pt x="2268" y="1607"/>
                    <a:pt x="2489" y="1796"/>
                    <a:pt x="2489" y="2017"/>
                  </a:cubicBezTo>
                  <a:lnTo>
                    <a:pt x="2489" y="3687"/>
                  </a:lnTo>
                  <a:cubicBezTo>
                    <a:pt x="2489" y="4821"/>
                    <a:pt x="3434" y="5766"/>
                    <a:pt x="4568" y="5766"/>
                  </a:cubicBezTo>
                  <a:lnTo>
                    <a:pt x="4978" y="5766"/>
                  </a:lnTo>
                  <a:lnTo>
                    <a:pt x="4978" y="379"/>
                  </a:lnTo>
                  <a:cubicBezTo>
                    <a:pt x="4978" y="127"/>
                    <a:pt x="4789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44"/>
            <p:cNvSpPr/>
            <p:nvPr/>
          </p:nvSpPr>
          <p:spPr>
            <a:xfrm>
              <a:off x="-13801275" y="3647075"/>
              <a:ext cx="63025" cy="61075"/>
            </a:xfrm>
            <a:custGeom>
              <a:avLst/>
              <a:gdLst/>
              <a:ahLst/>
              <a:cxnLst/>
              <a:rect l="l" t="t" r="r" b="b"/>
              <a:pathLst>
                <a:path w="2521" h="2443" extrusionOk="0">
                  <a:moveTo>
                    <a:pt x="0" y="1"/>
                  </a:moveTo>
                  <a:lnTo>
                    <a:pt x="0" y="2017"/>
                  </a:lnTo>
                  <a:cubicBezTo>
                    <a:pt x="347" y="2300"/>
                    <a:pt x="796" y="2442"/>
                    <a:pt x="1248" y="2442"/>
                  </a:cubicBezTo>
                  <a:cubicBezTo>
                    <a:pt x="1701" y="2442"/>
                    <a:pt x="2158" y="2300"/>
                    <a:pt x="2520" y="2017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44"/>
            <p:cNvSpPr/>
            <p:nvPr/>
          </p:nvSpPr>
          <p:spPr>
            <a:xfrm>
              <a:off x="-13946200" y="3647075"/>
              <a:ext cx="124450" cy="143400"/>
            </a:xfrm>
            <a:custGeom>
              <a:avLst/>
              <a:gdLst/>
              <a:ahLst/>
              <a:cxnLst/>
              <a:rect l="l" t="t" r="r" b="b"/>
              <a:pathLst>
                <a:path w="4978" h="5736" extrusionOk="0">
                  <a:moveTo>
                    <a:pt x="441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5734"/>
                  </a:lnTo>
                  <a:lnTo>
                    <a:pt x="441" y="5734"/>
                  </a:lnTo>
                  <a:cubicBezTo>
                    <a:pt x="460" y="5735"/>
                    <a:pt x="478" y="5735"/>
                    <a:pt x="496" y="5735"/>
                  </a:cubicBezTo>
                  <a:cubicBezTo>
                    <a:pt x="1605" y="5735"/>
                    <a:pt x="2489" y="4802"/>
                    <a:pt x="2489" y="3687"/>
                  </a:cubicBezTo>
                  <a:lnTo>
                    <a:pt x="2489" y="2048"/>
                  </a:lnTo>
                  <a:cubicBezTo>
                    <a:pt x="2489" y="1796"/>
                    <a:pt x="2678" y="1607"/>
                    <a:pt x="2867" y="1607"/>
                  </a:cubicBezTo>
                  <a:cubicBezTo>
                    <a:pt x="3119" y="1607"/>
                    <a:pt x="3308" y="1796"/>
                    <a:pt x="3308" y="2048"/>
                  </a:cubicBezTo>
                  <a:lnTo>
                    <a:pt x="3308" y="3687"/>
                  </a:lnTo>
                  <a:cubicBezTo>
                    <a:pt x="3308" y="4474"/>
                    <a:pt x="2993" y="5199"/>
                    <a:pt x="2489" y="5703"/>
                  </a:cubicBezTo>
                  <a:cubicBezTo>
                    <a:pt x="3907" y="5514"/>
                    <a:pt x="4978" y="4317"/>
                    <a:pt x="4978" y="2868"/>
                  </a:cubicBezTo>
                  <a:lnTo>
                    <a:pt x="49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44"/>
            <p:cNvSpPr/>
            <p:nvPr/>
          </p:nvSpPr>
          <p:spPr>
            <a:xfrm>
              <a:off x="-13946200" y="3873900"/>
              <a:ext cx="352875" cy="125275"/>
            </a:xfrm>
            <a:custGeom>
              <a:avLst/>
              <a:gdLst/>
              <a:ahLst/>
              <a:cxnLst/>
              <a:rect l="l" t="t" r="r" b="b"/>
              <a:pathLst>
                <a:path w="14115" h="5011" extrusionOk="0">
                  <a:moveTo>
                    <a:pt x="4915" y="1"/>
                  </a:moveTo>
                  <a:lnTo>
                    <a:pt x="5766" y="1639"/>
                  </a:lnTo>
                  <a:cubicBezTo>
                    <a:pt x="5829" y="1797"/>
                    <a:pt x="5797" y="1986"/>
                    <a:pt x="5671" y="2112"/>
                  </a:cubicBezTo>
                  <a:cubicBezTo>
                    <a:pt x="5388" y="2332"/>
                    <a:pt x="5072" y="2458"/>
                    <a:pt x="4726" y="2458"/>
                  </a:cubicBezTo>
                  <a:cubicBezTo>
                    <a:pt x="4253" y="2458"/>
                    <a:pt x="3812" y="2206"/>
                    <a:pt x="3560" y="1828"/>
                  </a:cubicBezTo>
                  <a:cubicBezTo>
                    <a:pt x="3434" y="1671"/>
                    <a:pt x="3245" y="1592"/>
                    <a:pt x="3056" y="1592"/>
                  </a:cubicBezTo>
                  <a:cubicBezTo>
                    <a:pt x="2867" y="1592"/>
                    <a:pt x="2678" y="1671"/>
                    <a:pt x="2552" y="1828"/>
                  </a:cubicBezTo>
                  <a:cubicBezTo>
                    <a:pt x="2289" y="2214"/>
                    <a:pt x="1845" y="2411"/>
                    <a:pt x="1397" y="2411"/>
                  </a:cubicBezTo>
                  <a:cubicBezTo>
                    <a:pt x="931" y="2411"/>
                    <a:pt x="462" y="2199"/>
                    <a:pt x="189" y="1765"/>
                  </a:cubicBezTo>
                  <a:cubicBezTo>
                    <a:pt x="158" y="1702"/>
                    <a:pt x="95" y="1671"/>
                    <a:pt x="0" y="1608"/>
                  </a:cubicBezTo>
                  <a:lnTo>
                    <a:pt x="0" y="4569"/>
                  </a:lnTo>
                  <a:cubicBezTo>
                    <a:pt x="0" y="4821"/>
                    <a:pt x="189" y="5010"/>
                    <a:pt x="441" y="5010"/>
                  </a:cubicBezTo>
                  <a:lnTo>
                    <a:pt x="13705" y="5010"/>
                  </a:lnTo>
                  <a:cubicBezTo>
                    <a:pt x="13957" y="5010"/>
                    <a:pt x="14114" y="4821"/>
                    <a:pt x="14114" y="4569"/>
                  </a:cubicBezTo>
                  <a:lnTo>
                    <a:pt x="14114" y="1608"/>
                  </a:lnTo>
                  <a:cubicBezTo>
                    <a:pt x="14020" y="1671"/>
                    <a:pt x="13957" y="1702"/>
                    <a:pt x="13894" y="1765"/>
                  </a:cubicBezTo>
                  <a:cubicBezTo>
                    <a:pt x="13637" y="2199"/>
                    <a:pt x="13176" y="2411"/>
                    <a:pt x="12710" y="2411"/>
                  </a:cubicBezTo>
                  <a:cubicBezTo>
                    <a:pt x="12261" y="2411"/>
                    <a:pt x="11809" y="2214"/>
                    <a:pt x="11531" y="1828"/>
                  </a:cubicBezTo>
                  <a:cubicBezTo>
                    <a:pt x="11421" y="1671"/>
                    <a:pt x="11240" y="1592"/>
                    <a:pt x="11054" y="1592"/>
                  </a:cubicBezTo>
                  <a:cubicBezTo>
                    <a:pt x="10869" y="1592"/>
                    <a:pt x="10680" y="1671"/>
                    <a:pt x="10554" y="1828"/>
                  </a:cubicBezTo>
                  <a:cubicBezTo>
                    <a:pt x="10271" y="2206"/>
                    <a:pt x="9861" y="2458"/>
                    <a:pt x="9389" y="2458"/>
                  </a:cubicBezTo>
                  <a:cubicBezTo>
                    <a:pt x="9011" y="2458"/>
                    <a:pt x="8664" y="2332"/>
                    <a:pt x="8444" y="2112"/>
                  </a:cubicBezTo>
                  <a:cubicBezTo>
                    <a:pt x="8317" y="1986"/>
                    <a:pt x="8286" y="1797"/>
                    <a:pt x="8349" y="1639"/>
                  </a:cubicBezTo>
                  <a:lnTo>
                    <a:pt x="91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44"/>
            <p:cNvSpPr/>
            <p:nvPr/>
          </p:nvSpPr>
          <p:spPr>
            <a:xfrm>
              <a:off x="-13713850" y="3810125"/>
              <a:ext cx="120525" cy="105075"/>
            </a:xfrm>
            <a:custGeom>
              <a:avLst/>
              <a:gdLst/>
              <a:ahLst/>
              <a:cxnLst/>
              <a:rect l="l" t="t" r="r" b="b"/>
              <a:pathLst>
                <a:path w="4821" h="4203" extrusionOk="0">
                  <a:moveTo>
                    <a:pt x="2079" y="0"/>
                  </a:moveTo>
                  <a:lnTo>
                    <a:pt x="0" y="4190"/>
                  </a:lnTo>
                  <a:lnTo>
                    <a:pt x="189" y="4190"/>
                  </a:lnTo>
                  <a:cubicBezTo>
                    <a:pt x="378" y="4127"/>
                    <a:pt x="504" y="4064"/>
                    <a:pt x="599" y="3938"/>
                  </a:cubicBezTo>
                  <a:cubicBezTo>
                    <a:pt x="882" y="3529"/>
                    <a:pt x="1323" y="3324"/>
                    <a:pt x="1764" y="3324"/>
                  </a:cubicBezTo>
                  <a:cubicBezTo>
                    <a:pt x="2205" y="3324"/>
                    <a:pt x="2647" y="3529"/>
                    <a:pt x="2930" y="3938"/>
                  </a:cubicBezTo>
                  <a:cubicBezTo>
                    <a:pt x="3027" y="4099"/>
                    <a:pt x="3197" y="4202"/>
                    <a:pt x="3386" y="4202"/>
                  </a:cubicBezTo>
                  <a:cubicBezTo>
                    <a:pt x="3568" y="4202"/>
                    <a:pt x="3768" y="4107"/>
                    <a:pt x="3938" y="3875"/>
                  </a:cubicBezTo>
                  <a:cubicBezTo>
                    <a:pt x="4190" y="3560"/>
                    <a:pt x="4505" y="3403"/>
                    <a:pt x="4820" y="3308"/>
                  </a:cubicBezTo>
                  <a:lnTo>
                    <a:pt x="4820" y="95"/>
                  </a:lnTo>
                  <a:lnTo>
                    <a:pt x="2741" y="95"/>
                  </a:lnTo>
                  <a:cubicBezTo>
                    <a:pt x="2521" y="95"/>
                    <a:pt x="2332" y="32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44"/>
            <p:cNvSpPr/>
            <p:nvPr/>
          </p:nvSpPr>
          <p:spPr>
            <a:xfrm>
              <a:off x="-13946200" y="3810125"/>
              <a:ext cx="121300" cy="105175"/>
            </a:xfrm>
            <a:custGeom>
              <a:avLst/>
              <a:gdLst/>
              <a:ahLst/>
              <a:cxnLst/>
              <a:rect l="l" t="t" r="r" b="b"/>
              <a:pathLst>
                <a:path w="4852" h="4207" extrusionOk="0">
                  <a:moveTo>
                    <a:pt x="2773" y="0"/>
                  </a:moveTo>
                  <a:cubicBezTo>
                    <a:pt x="2521" y="32"/>
                    <a:pt x="2332" y="95"/>
                    <a:pt x="2080" y="95"/>
                  </a:cubicBezTo>
                  <a:lnTo>
                    <a:pt x="0" y="95"/>
                  </a:lnTo>
                  <a:lnTo>
                    <a:pt x="0" y="3340"/>
                  </a:lnTo>
                  <a:cubicBezTo>
                    <a:pt x="315" y="3434"/>
                    <a:pt x="630" y="3592"/>
                    <a:pt x="882" y="3907"/>
                  </a:cubicBezTo>
                  <a:cubicBezTo>
                    <a:pt x="1048" y="4118"/>
                    <a:pt x="1244" y="4206"/>
                    <a:pt x="1422" y="4206"/>
                  </a:cubicBezTo>
                  <a:cubicBezTo>
                    <a:pt x="1617" y="4206"/>
                    <a:pt x="1792" y="4102"/>
                    <a:pt x="1890" y="3938"/>
                  </a:cubicBezTo>
                  <a:cubicBezTo>
                    <a:pt x="2174" y="3529"/>
                    <a:pt x="2615" y="3324"/>
                    <a:pt x="3056" y="3324"/>
                  </a:cubicBezTo>
                  <a:cubicBezTo>
                    <a:pt x="3497" y="3324"/>
                    <a:pt x="3938" y="3529"/>
                    <a:pt x="4222" y="3938"/>
                  </a:cubicBezTo>
                  <a:cubicBezTo>
                    <a:pt x="4285" y="4096"/>
                    <a:pt x="4442" y="4190"/>
                    <a:pt x="4663" y="4190"/>
                  </a:cubicBezTo>
                  <a:lnTo>
                    <a:pt x="4852" y="419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5" name="Google Shape;7975;p44"/>
          <p:cNvSpPr/>
          <p:nvPr/>
        </p:nvSpPr>
        <p:spPr>
          <a:xfrm>
            <a:off x="2089916" y="3890329"/>
            <a:ext cx="260187" cy="339286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76" name="Google Shape;7976;p44"/>
          <p:cNvGrpSpPr/>
          <p:nvPr/>
        </p:nvGrpSpPr>
        <p:grpSpPr>
          <a:xfrm>
            <a:off x="3334900" y="3048338"/>
            <a:ext cx="342328" cy="339672"/>
            <a:chOff x="-12163025" y="3214275"/>
            <a:chExt cx="354450" cy="351700"/>
          </a:xfrm>
        </p:grpSpPr>
        <p:sp>
          <p:nvSpPr>
            <p:cNvPr id="7977" name="Google Shape;7977;p44"/>
            <p:cNvSpPr/>
            <p:nvPr/>
          </p:nvSpPr>
          <p:spPr>
            <a:xfrm>
              <a:off x="-12163025" y="3214275"/>
              <a:ext cx="354450" cy="165025"/>
            </a:xfrm>
            <a:custGeom>
              <a:avLst/>
              <a:gdLst/>
              <a:ahLst/>
              <a:cxnLst/>
              <a:rect l="l" t="t" r="r" b="b"/>
              <a:pathLst>
                <a:path w="14178" h="6601" extrusionOk="0">
                  <a:moveTo>
                    <a:pt x="10271" y="1812"/>
                  </a:moveTo>
                  <a:cubicBezTo>
                    <a:pt x="10649" y="1812"/>
                    <a:pt x="10996" y="1844"/>
                    <a:pt x="11342" y="1970"/>
                  </a:cubicBezTo>
                  <a:cubicBezTo>
                    <a:pt x="11626" y="2064"/>
                    <a:pt x="11846" y="2096"/>
                    <a:pt x="12130" y="2096"/>
                  </a:cubicBezTo>
                  <a:cubicBezTo>
                    <a:pt x="12350" y="2096"/>
                    <a:pt x="12508" y="2285"/>
                    <a:pt x="12508" y="2505"/>
                  </a:cubicBezTo>
                  <a:lnTo>
                    <a:pt x="12508" y="2820"/>
                  </a:lnTo>
                  <a:cubicBezTo>
                    <a:pt x="12508" y="3955"/>
                    <a:pt x="11563" y="4900"/>
                    <a:pt x="10429" y="4900"/>
                  </a:cubicBezTo>
                  <a:lnTo>
                    <a:pt x="9767" y="4900"/>
                  </a:lnTo>
                  <a:cubicBezTo>
                    <a:pt x="9105" y="4900"/>
                    <a:pt x="8507" y="4553"/>
                    <a:pt x="8192" y="3923"/>
                  </a:cubicBezTo>
                  <a:lnTo>
                    <a:pt x="7908" y="3324"/>
                  </a:lnTo>
                  <a:cubicBezTo>
                    <a:pt x="7877" y="3198"/>
                    <a:pt x="7908" y="3041"/>
                    <a:pt x="8034" y="2883"/>
                  </a:cubicBezTo>
                  <a:lnTo>
                    <a:pt x="8349" y="2568"/>
                  </a:lnTo>
                  <a:cubicBezTo>
                    <a:pt x="8979" y="1938"/>
                    <a:pt x="9735" y="1812"/>
                    <a:pt x="10271" y="1812"/>
                  </a:cubicBezTo>
                  <a:close/>
                  <a:moveTo>
                    <a:pt x="3939" y="1844"/>
                  </a:moveTo>
                  <a:cubicBezTo>
                    <a:pt x="4474" y="1844"/>
                    <a:pt x="5262" y="1970"/>
                    <a:pt x="5892" y="2600"/>
                  </a:cubicBezTo>
                  <a:lnTo>
                    <a:pt x="6207" y="2915"/>
                  </a:lnTo>
                  <a:cubicBezTo>
                    <a:pt x="6333" y="3041"/>
                    <a:pt x="6364" y="3230"/>
                    <a:pt x="6301" y="3387"/>
                  </a:cubicBezTo>
                  <a:lnTo>
                    <a:pt x="6018" y="3986"/>
                  </a:lnTo>
                  <a:cubicBezTo>
                    <a:pt x="5703" y="4585"/>
                    <a:pt x="5104" y="4963"/>
                    <a:pt x="4443" y="4963"/>
                  </a:cubicBezTo>
                  <a:lnTo>
                    <a:pt x="3781" y="4963"/>
                  </a:lnTo>
                  <a:cubicBezTo>
                    <a:pt x="2647" y="4963"/>
                    <a:pt x="1702" y="4018"/>
                    <a:pt x="1702" y="2883"/>
                  </a:cubicBezTo>
                  <a:lnTo>
                    <a:pt x="1702" y="2537"/>
                  </a:lnTo>
                  <a:lnTo>
                    <a:pt x="1733" y="2537"/>
                  </a:lnTo>
                  <a:cubicBezTo>
                    <a:pt x="1733" y="2285"/>
                    <a:pt x="1891" y="2127"/>
                    <a:pt x="2111" y="2127"/>
                  </a:cubicBezTo>
                  <a:cubicBezTo>
                    <a:pt x="2395" y="2127"/>
                    <a:pt x="2678" y="2096"/>
                    <a:pt x="2899" y="2001"/>
                  </a:cubicBezTo>
                  <a:cubicBezTo>
                    <a:pt x="3277" y="1907"/>
                    <a:pt x="3623" y="1844"/>
                    <a:pt x="3939" y="1844"/>
                  </a:cubicBezTo>
                  <a:close/>
                  <a:moveTo>
                    <a:pt x="13784" y="1"/>
                  </a:moveTo>
                  <a:cubicBezTo>
                    <a:pt x="13713" y="1"/>
                    <a:pt x="13642" y="16"/>
                    <a:pt x="13579" y="48"/>
                  </a:cubicBezTo>
                  <a:lnTo>
                    <a:pt x="13043" y="331"/>
                  </a:lnTo>
                  <a:cubicBezTo>
                    <a:pt x="12798" y="445"/>
                    <a:pt x="12552" y="502"/>
                    <a:pt x="12299" y="502"/>
                  </a:cubicBezTo>
                  <a:cubicBezTo>
                    <a:pt x="12131" y="502"/>
                    <a:pt x="11960" y="476"/>
                    <a:pt x="11783" y="426"/>
                  </a:cubicBezTo>
                  <a:cubicBezTo>
                    <a:pt x="11291" y="283"/>
                    <a:pt x="10793" y="213"/>
                    <a:pt x="10307" y="213"/>
                  </a:cubicBezTo>
                  <a:cubicBezTo>
                    <a:pt x="9083" y="213"/>
                    <a:pt x="7932" y="654"/>
                    <a:pt x="7121" y="1466"/>
                  </a:cubicBezTo>
                  <a:lnTo>
                    <a:pt x="7089" y="1497"/>
                  </a:lnTo>
                  <a:lnTo>
                    <a:pt x="7058" y="1466"/>
                  </a:lnTo>
                  <a:cubicBezTo>
                    <a:pt x="6246" y="654"/>
                    <a:pt x="5127" y="213"/>
                    <a:pt x="3898" y="213"/>
                  </a:cubicBezTo>
                  <a:cubicBezTo>
                    <a:pt x="3410" y="213"/>
                    <a:pt x="2905" y="283"/>
                    <a:pt x="2395" y="426"/>
                  </a:cubicBezTo>
                  <a:cubicBezTo>
                    <a:pt x="2231" y="476"/>
                    <a:pt x="2062" y="502"/>
                    <a:pt x="1892" y="502"/>
                  </a:cubicBezTo>
                  <a:cubicBezTo>
                    <a:pt x="1637" y="502"/>
                    <a:pt x="1380" y="445"/>
                    <a:pt x="1135" y="331"/>
                  </a:cubicBezTo>
                  <a:lnTo>
                    <a:pt x="599" y="48"/>
                  </a:lnTo>
                  <a:cubicBezTo>
                    <a:pt x="546" y="21"/>
                    <a:pt x="487" y="12"/>
                    <a:pt x="427" y="12"/>
                  </a:cubicBezTo>
                  <a:cubicBezTo>
                    <a:pt x="345" y="12"/>
                    <a:pt x="262" y="30"/>
                    <a:pt x="189" y="48"/>
                  </a:cubicBezTo>
                  <a:cubicBezTo>
                    <a:pt x="95" y="111"/>
                    <a:pt x="0" y="237"/>
                    <a:pt x="0" y="394"/>
                  </a:cubicBezTo>
                  <a:lnTo>
                    <a:pt x="0" y="2883"/>
                  </a:lnTo>
                  <a:cubicBezTo>
                    <a:pt x="63" y="4931"/>
                    <a:pt x="1733" y="6601"/>
                    <a:pt x="3781" y="6601"/>
                  </a:cubicBezTo>
                  <a:lnTo>
                    <a:pt x="4443" y="6601"/>
                  </a:lnTo>
                  <a:cubicBezTo>
                    <a:pt x="5514" y="6601"/>
                    <a:pt x="6490" y="6128"/>
                    <a:pt x="7121" y="5278"/>
                  </a:cubicBezTo>
                  <a:cubicBezTo>
                    <a:pt x="7751" y="6128"/>
                    <a:pt x="8727" y="6601"/>
                    <a:pt x="9798" y="6601"/>
                  </a:cubicBezTo>
                  <a:lnTo>
                    <a:pt x="10460" y="6601"/>
                  </a:lnTo>
                  <a:cubicBezTo>
                    <a:pt x="12508" y="6601"/>
                    <a:pt x="14178" y="4931"/>
                    <a:pt x="14178" y="2883"/>
                  </a:cubicBezTo>
                  <a:lnTo>
                    <a:pt x="14178" y="394"/>
                  </a:lnTo>
                  <a:cubicBezTo>
                    <a:pt x="14178" y="237"/>
                    <a:pt x="14083" y="142"/>
                    <a:pt x="13989" y="48"/>
                  </a:cubicBezTo>
                  <a:cubicBezTo>
                    <a:pt x="13926" y="16"/>
                    <a:pt x="13855" y="1"/>
                    <a:pt x="137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44"/>
            <p:cNvSpPr/>
            <p:nvPr/>
          </p:nvSpPr>
          <p:spPr>
            <a:xfrm>
              <a:off x="-12161450" y="3503725"/>
              <a:ext cx="41775" cy="62250"/>
            </a:xfrm>
            <a:custGeom>
              <a:avLst/>
              <a:gdLst/>
              <a:ahLst/>
              <a:cxnLst/>
              <a:rect l="l" t="t" r="r" b="b"/>
              <a:pathLst>
                <a:path w="1671" h="2490" extrusionOk="0">
                  <a:moveTo>
                    <a:pt x="0" y="1"/>
                  </a:moveTo>
                  <a:lnTo>
                    <a:pt x="0" y="1670"/>
                  </a:lnTo>
                  <a:cubicBezTo>
                    <a:pt x="0" y="2143"/>
                    <a:pt x="378" y="2490"/>
                    <a:pt x="851" y="2490"/>
                  </a:cubicBezTo>
                  <a:cubicBezTo>
                    <a:pt x="1324" y="2490"/>
                    <a:pt x="1670" y="2143"/>
                    <a:pt x="1670" y="1670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44"/>
            <p:cNvSpPr/>
            <p:nvPr/>
          </p:nvSpPr>
          <p:spPr>
            <a:xfrm>
              <a:off x="-12161450" y="3350150"/>
              <a:ext cx="41775" cy="133125"/>
            </a:xfrm>
            <a:custGeom>
              <a:avLst/>
              <a:gdLst/>
              <a:ahLst/>
              <a:cxnLst/>
              <a:rect l="l" t="t" r="r" b="b"/>
              <a:pathLst>
                <a:path w="1671" h="5325" extrusionOk="0">
                  <a:moveTo>
                    <a:pt x="0" y="0"/>
                  </a:moveTo>
                  <a:lnTo>
                    <a:pt x="0" y="5325"/>
                  </a:lnTo>
                  <a:lnTo>
                    <a:pt x="1670" y="5325"/>
                  </a:lnTo>
                  <a:lnTo>
                    <a:pt x="1670" y="1481"/>
                  </a:lnTo>
                  <a:cubicBezTo>
                    <a:pt x="1009" y="1103"/>
                    <a:pt x="441" y="63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0" name="Google Shape;7980;p44"/>
          <p:cNvGrpSpPr/>
          <p:nvPr/>
        </p:nvGrpSpPr>
        <p:grpSpPr>
          <a:xfrm>
            <a:off x="3335649" y="3469958"/>
            <a:ext cx="340831" cy="341555"/>
            <a:chOff x="-12160675" y="3647875"/>
            <a:chExt cx="352900" cy="353650"/>
          </a:xfrm>
        </p:grpSpPr>
        <p:sp>
          <p:nvSpPr>
            <p:cNvPr id="7981" name="Google Shape;7981;p44"/>
            <p:cNvSpPr/>
            <p:nvPr/>
          </p:nvSpPr>
          <p:spPr>
            <a:xfrm>
              <a:off x="-12059850" y="3958975"/>
              <a:ext cx="149675" cy="42550"/>
            </a:xfrm>
            <a:custGeom>
              <a:avLst/>
              <a:gdLst/>
              <a:ahLst/>
              <a:cxnLst/>
              <a:rect l="l" t="t" r="r" b="b"/>
              <a:pathLst>
                <a:path w="5987" h="1702" extrusionOk="0">
                  <a:moveTo>
                    <a:pt x="1" y="0"/>
                  </a:moveTo>
                  <a:lnTo>
                    <a:pt x="1009" y="1481"/>
                  </a:lnTo>
                  <a:cubicBezTo>
                    <a:pt x="1072" y="1607"/>
                    <a:pt x="1198" y="1702"/>
                    <a:pt x="1355" y="1702"/>
                  </a:cubicBezTo>
                  <a:lnTo>
                    <a:pt x="4663" y="1702"/>
                  </a:lnTo>
                  <a:cubicBezTo>
                    <a:pt x="4821" y="1702"/>
                    <a:pt x="4947" y="1607"/>
                    <a:pt x="5010" y="1481"/>
                  </a:cubicBezTo>
                  <a:lnTo>
                    <a:pt x="59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44"/>
            <p:cNvSpPr/>
            <p:nvPr/>
          </p:nvSpPr>
          <p:spPr>
            <a:xfrm>
              <a:off x="-11850350" y="3749475"/>
              <a:ext cx="42575" cy="149675"/>
            </a:xfrm>
            <a:custGeom>
              <a:avLst/>
              <a:gdLst/>
              <a:ahLst/>
              <a:cxnLst/>
              <a:rect l="l" t="t" r="r" b="b"/>
              <a:pathLst>
                <a:path w="1703" h="5987" extrusionOk="0">
                  <a:moveTo>
                    <a:pt x="1" y="0"/>
                  </a:moveTo>
                  <a:lnTo>
                    <a:pt x="1" y="5986"/>
                  </a:lnTo>
                  <a:lnTo>
                    <a:pt x="1513" y="4978"/>
                  </a:lnTo>
                  <a:cubicBezTo>
                    <a:pt x="1639" y="4915"/>
                    <a:pt x="1702" y="4789"/>
                    <a:pt x="1702" y="4631"/>
                  </a:cubicBezTo>
                  <a:lnTo>
                    <a:pt x="1702" y="1323"/>
                  </a:lnTo>
                  <a:cubicBezTo>
                    <a:pt x="1702" y="1166"/>
                    <a:pt x="1639" y="1040"/>
                    <a:pt x="1513" y="9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44"/>
            <p:cNvSpPr/>
            <p:nvPr/>
          </p:nvSpPr>
          <p:spPr>
            <a:xfrm>
              <a:off x="-12059850" y="3647875"/>
              <a:ext cx="148875" cy="42550"/>
            </a:xfrm>
            <a:custGeom>
              <a:avLst/>
              <a:gdLst/>
              <a:ahLst/>
              <a:cxnLst/>
              <a:rect l="l" t="t" r="r" b="b"/>
              <a:pathLst>
                <a:path w="5955" h="1702" extrusionOk="0">
                  <a:moveTo>
                    <a:pt x="1355" y="0"/>
                  </a:moveTo>
                  <a:cubicBezTo>
                    <a:pt x="1198" y="0"/>
                    <a:pt x="1072" y="63"/>
                    <a:pt x="977" y="189"/>
                  </a:cubicBezTo>
                  <a:lnTo>
                    <a:pt x="1" y="1701"/>
                  </a:lnTo>
                  <a:lnTo>
                    <a:pt x="5955" y="1701"/>
                  </a:lnTo>
                  <a:lnTo>
                    <a:pt x="4978" y="189"/>
                  </a:lnTo>
                  <a:cubicBezTo>
                    <a:pt x="4947" y="63"/>
                    <a:pt x="4821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44"/>
            <p:cNvSpPr/>
            <p:nvPr/>
          </p:nvSpPr>
          <p:spPr>
            <a:xfrm>
              <a:off x="-12160675" y="3750250"/>
              <a:ext cx="41775" cy="148900"/>
            </a:xfrm>
            <a:custGeom>
              <a:avLst/>
              <a:gdLst/>
              <a:ahLst/>
              <a:cxnLst/>
              <a:rect l="l" t="t" r="r" b="b"/>
              <a:pathLst>
                <a:path w="1671" h="5956" extrusionOk="0">
                  <a:moveTo>
                    <a:pt x="1671" y="1"/>
                  </a:moveTo>
                  <a:lnTo>
                    <a:pt x="190" y="977"/>
                  </a:lnTo>
                  <a:cubicBezTo>
                    <a:pt x="64" y="1040"/>
                    <a:pt x="1" y="1166"/>
                    <a:pt x="1" y="1324"/>
                  </a:cubicBezTo>
                  <a:lnTo>
                    <a:pt x="1" y="4632"/>
                  </a:lnTo>
                  <a:cubicBezTo>
                    <a:pt x="1" y="4789"/>
                    <a:pt x="64" y="4915"/>
                    <a:pt x="190" y="4978"/>
                  </a:cubicBezTo>
                  <a:lnTo>
                    <a:pt x="1671" y="5955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44"/>
            <p:cNvSpPr/>
            <p:nvPr/>
          </p:nvSpPr>
          <p:spPr>
            <a:xfrm>
              <a:off x="-12099225" y="3710875"/>
              <a:ext cx="228425" cy="226200"/>
            </a:xfrm>
            <a:custGeom>
              <a:avLst/>
              <a:gdLst/>
              <a:ahLst/>
              <a:cxnLst/>
              <a:rect l="l" t="t" r="r" b="b"/>
              <a:pathLst>
                <a:path w="9137" h="9048" extrusionOk="0">
                  <a:moveTo>
                    <a:pt x="4569" y="820"/>
                  </a:moveTo>
                  <a:cubicBezTo>
                    <a:pt x="6616" y="820"/>
                    <a:pt x="8318" y="2489"/>
                    <a:pt x="8318" y="4537"/>
                  </a:cubicBezTo>
                  <a:cubicBezTo>
                    <a:pt x="8318" y="6553"/>
                    <a:pt x="6616" y="8255"/>
                    <a:pt x="4569" y="8255"/>
                  </a:cubicBezTo>
                  <a:cubicBezTo>
                    <a:pt x="2521" y="8255"/>
                    <a:pt x="882" y="6616"/>
                    <a:pt x="882" y="4537"/>
                  </a:cubicBezTo>
                  <a:cubicBezTo>
                    <a:pt x="882" y="2426"/>
                    <a:pt x="2521" y="820"/>
                    <a:pt x="4569" y="820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29"/>
                  </a:cubicBezTo>
                  <a:lnTo>
                    <a:pt x="0" y="7845"/>
                  </a:lnTo>
                  <a:cubicBezTo>
                    <a:pt x="0" y="8507"/>
                    <a:pt x="567" y="9042"/>
                    <a:pt x="1260" y="9042"/>
                  </a:cubicBezTo>
                  <a:lnTo>
                    <a:pt x="7877" y="9042"/>
                  </a:lnTo>
                  <a:cubicBezTo>
                    <a:pt x="7910" y="9046"/>
                    <a:pt x="7944" y="9047"/>
                    <a:pt x="7977" y="9047"/>
                  </a:cubicBezTo>
                  <a:cubicBezTo>
                    <a:pt x="8598" y="9047"/>
                    <a:pt x="9137" y="8503"/>
                    <a:pt x="9137" y="7845"/>
                  </a:cubicBezTo>
                  <a:lnTo>
                    <a:pt x="9137" y="1229"/>
                  </a:lnTo>
                  <a:cubicBezTo>
                    <a:pt x="9137" y="536"/>
                    <a:pt x="8601" y="0"/>
                    <a:pt x="7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44"/>
            <p:cNvSpPr/>
            <p:nvPr/>
          </p:nvSpPr>
          <p:spPr>
            <a:xfrm>
              <a:off x="-12056700" y="37518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68" y="788"/>
                  </a:moveTo>
                  <a:cubicBezTo>
                    <a:pt x="4033" y="788"/>
                    <a:pt x="4947" y="1733"/>
                    <a:pt x="4947" y="2899"/>
                  </a:cubicBezTo>
                  <a:cubicBezTo>
                    <a:pt x="4947" y="4033"/>
                    <a:pt x="4033" y="4978"/>
                    <a:pt x="2868" y="4978"/>
                  </a:cubicBezTo>
                  <a:cubicBezTo>
                    <a:pt x="1733" y="4978"/>
                    <a:pt x="788" y="4033"/>
                    <a:pt x="788" y="2899"/>
                  </a:cubicBezTo>
                  <a:cubicBezTo>
                    <a:pt x="788" y="1733"/>
                    <a:pt x="1733" y="788"/>
                    <a:pt x="2868" y="788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324"/>
                    <a:pt x="1" y="2899"/>
                  </a:cubicBezTo>
                  <a:cubicBezTo>
                    <a:pt x="1" y="4506"/>
                    <a:pt x="1292" y="5798"/>
                    <a:pt x="2868" y="5798"/>
                  </a:cubicBezTo>
                  <a:cubicBezTo>
                    <a:pt x="4474" y="5798"/>
                    <a:pt x="5797" y="4506"/>
                    <a:pt x="5797" y="2899"/>
                  </a:cubicBezTo>
                  <a:cubicBezTo>
                    <a:pt x="5797" y="1324"/>
                    <a:pt x="4474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44"/>
            <p:cNvSpPr/>
            <p:nvPr/>
          </p:nvSpPr>
          <p:spPr>
            <a:xfrm>
              <a:off x="-12016525" y="3792775"/>
              <a:ext cx="63025" cy="63050"/>
            </a:xfrm>
            <a:custGeom>
              <a:avLst/>
              <a:gdLst/>
              <a:ahLst/>
              <a:cxnLst/>
              <a:rect l="l" t="t" r="r" b="b"/>
              <a:pathLst>
                <a:path w="2521" h="2522" extrusionOk="0">
                  <a:moveTo>
                    <a:pt x="1261" y="1"/>
                  </a:moveTo>
                  <a:cubicBezTo>
                    <a:pt x="567" y="1"/>
                    <a:pt x="0" y="537"/>
                    <a:pt x="0" y="1261"/>
                  </a:cubicBezTo>
                  <a:cubicBezTo>
                    <a:pt x="0" y="1954"/>
                    <a:pt x="567" y="2521"/>
                    <a:pt x="1261" y="2521"/>
                  </a:cubicBezTo>
                  <a:cubicBezTo>
                    <a:pt x="1954" y="2521"/>
                    <a:pt x="2521" y="1954"/>
                    <a:pt x="2521" y="1261"/>
                  </a:cubicBezTo>
                  <a:cubicBezTo>
                    <a:pt x="2521" y="537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8" name="Google Shape;7988;p44"/>
          <p:cNvGrpSpPr/>
          <p:nvPr/>
        </p:nvGrpSpPr>
        <p:grpSpPr>
          <a:xfrm>
            <a:off x="3769149" y="3889187"/>
            <a:ext cx="340058" cy="341555"/>
            <a:chOff x="-12160675" y="4081850"/>
            <a:chExt cx="352100" cy="353650"/>
          </a:xfrm>
        </p:grpSpPr>
        <p:sp>
          <p:nvSpPr>
            <p:cNvPr id="7989" name="Google Shape;7989;p44"/>
            <p:cNvSpPr/>
            <p:nvPr/>
          </p:nvSpPr>
          <p:spPr>
            <a:xfrm>
              <a:off x="-12014950" y="4081850"/>
              <a:ext cx="61450" cy="62275"/>
            </a:xfrm>
            <a:custGeom>
              <a:avLst/>
              <a:gdLst/>
              <a:ahLst/>
              <a:cxnLst/>
              <a:rect l="l" t="t" r="r" b="b"/>
              <a:pathLst>
                <a:path w="2458" h="2491" extrusionOk="0">
                  <a:moveTo>
                    <a:pt x="1198" y="0"/>
                  </a:moveTo>
                  <a:cubicBezTo>
                    <a:pt x="536" y="0"/>
                    <a:pt x="0" y="599"/>
                    <a:pt x="0" y="1260"/>
                  </a:cubicBezTo>
                  <a:cubicBezTo>
                    <a:pt x="0" y="1922"/>
                    <a:pt x="536" y="2489"/>
                    <a:pt x="1198" y="2489"/>
                  </a:cubicBezTo>
                  <a:cubicBezTo>
                    <a:pt x="1216" y="2490"/>
                    <a:pt x="1235" y="2490"/>
                    <a:pt x="1253" y="2490"/>
                  </a:cubicBezTo>
                  <a:cubicBezTo>
                    <a:pt x="1892" y="2490"/>
                    <a:pt x="2458" y="1965"/>
                    <a:pt x="2458" y="1260"/>
                  </a:cubicBezTo>
                  <a:cubicBezTo>
                    <a:pt x="2458" y="599"/>
                    <a:pt x="1922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44"/>
            <p:cNvSpPr/>
            <p:nvPr/>
          </p:nvSpPr>
          <p:spPr>
            <a:xfrm>
              <a:off x="-12077175" y="4352000"/>
              <a:ext cx="186700" cy="83500"/>
            </a:xfrm>
            <a:custGeom>
              <a:avLst/>
              <a:gdLst/>
              <a:ahLst/>
              <a:cxnLst/>
              <a:rect l="l" t="t" r="r" b="b"/>
              <a:pathLst>
                <a:path w="7468" h="3340" extrusionOk="0">
                  <a:moveTo>
                    <a:pt x="1639" y="0"/>
                  </a:moveTo>
                  <a:cubicBezTo>
                    <a:pt x="1166" y="0"/>
                    <a:pt x="820" y="347"/>
                    <a:pt x="820" y="819"/>
                  </a:cubicBezTo>
                  <a:lnTo>
                    <a:pt x="820" y="1670"/>
                  </a:lnTo>
                  <a:cubicBezTo>
                    <a:pt x="347" y="1670"/>
                    <a:pt x="0" y="2048"/>
                    <a:pt x="0" y="2521"/>
                  </a:cubicBezTo>
                  <a:lnTo>
                    <a:pt x="0" y="2899"/>
                  </a:lnTo>
                  <a:cubicBezTo>
                    <a:pt x="0" y="3151"/>
                    <a:pt x="189" y="3340"/>
                    <a:pt x="410" y="3340"/>
                  </a:cubicBezTo>
                  <a:lnTo>
                    <a:pt x="7026" y="3340"/>
                  </a:lnTo>
                  <a:cubicBezTo>
                    <a:pt x="7278" y="3340"/>
                    <a:pt x="7467" y="3151"/>
                    <a:pt x="7467" y="2899"/>
                  </a:cubicBezTo>
                  <a:lnTo>
                    <a:pt x="7467" y="2521"/>
                  </a:lnTo>
                  <a:cubicBezTo>
                    <a:pt x="7467" y="2048"/>
                    <a:pt x="7121" y="1670"/>
                    <a:pt x="6648" y="1670"/>
                  </a:cubicBezTo>
                  <a:lnTo>
                    <a:pt x="6648" y="819"/>
                  </a:lnTo>
                  <a:cubicBezTo>
                    <a:pt x="6616" y="347"/>
                    <a:pt x="6207" y="0"/>
                    <a:pt x="5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44"/>
            <p:cNvSpPr/>
            <p:nvPr/>
          </p:nvSpPr>
          <p:spPr>
            <a:xfrm>
              <a:off x="-11911775" y="4186000"/>
              <a:ext cx="103200" cy="101425"/>
            </a:xfrm>
            <a:custGeom>
              <a:avLst/>
              <a:gdLst/>
              <a:ahLst/>
              <a:cxnLst/>
              <a:rect l="l" t="t" r="r" b="b"/>
              <a:pathLst>
                <a:path w="4128" h="4057" extrusionOk="0">
                  <a:moveTo>
                    <a:pt x="2060" y="1"/>
                  </a:moveTo>
                  <a:cubicBezTo>
                    <a:pt x="1914" y="1"/>
                    <a:pt x="1765" y="72"/>
                    <a:pt x="1670" y="213"/>
                  </a:cubicBezTo>
                  <a:lnTo>
                    <a:pt x="1198" y="1190"/>
                  </a:lnTo>
                  <a:lnTo>
                    <a:pt x="221" y="1663"/>
                  </a:lnTo>
                  <a:cubicBezTo>
                    <a:pt x="63" y="1757"/>
                    <a:pt x="0" y="1852"/>
                    <a:pt x="0" y="2009"/>
                  </a:cubicBezTo>
                  <a:cubicBezTo>
                    <a:pt x="0" y="2167"/>
                    <a:pt x="63" y="2324"/>
                    <a:pt x="221" y="2356"/>
                  </a:cubicBezTo>
                  <a:lnTo>
                    <a:pt x="1198" y="2828"/>
                  </a:lnTo>
                  <a:lnTo>
                    <a:pt x="1670" y="3836"/>
                  </a:lnTo>
                  <a:cubicBezTo>
                    <a:pt x="1765" y="3994"/>
                    <a:pt x="1891" y="4057"/>
                    <a:pt x="2048" y="4057"/>
                  </a:cubicBezTo>
                  <a:cubicBezTo>
                    <a:pt x="2206" y="4057"/>
                    <a:pt x="2363" y="3994"/>
                    <a:pt x="2395" y="3836"/>
                  </a:cubicBezTo>
                  <a:lnTo>
                    <a:pt x="2867" y="2828"/>
                  </a:lnTo>
                  <a:lnTo>
                    <a:pt x="3907" y="2356"/>
                  </a:lnTo>
                  <a:cubicBezTo>
                    <a:pt x="4065" y="2293"/>
                    <a:pt x="4128" y="2167"/>
                    <a:pt x="4128" y="2009"/>
                  </a:cubicBezTo>
                  <a:cubicBezTo>
                    <a:pt x="4128" y="1852"/>
                    <a:pt x="4033" y="1757"/>
                    <a:pt x="3939" y="1663"/>
                  </a:cubicBezTo>
                  <a:lnTo>
                    <a:pt x="2899" y="1190"/>
                  </a:lnTo>
                  <a:lnTo>
                    <a:pt x="2426" y="213"/>
                  </a:lnTo>
                  <a:cubicBezTo>
                    <a:pt x="2348" y="72"/>
                    <a:pt x="2206" y="1"/>
                    <a:pt x="2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44"/>
            <p:cNvSpPr/>
            <p:nvPr/>
          </p:nvSpPr>
          <p:spPr>
            <a:xfrm>
              <a:off x="-12160675" y="4186000"/>
              <a:ext cx="104000" cy="101425"/>
            </a:xfrm>
            <a:custGeom>
              <a:avLst/>
              <a:gdLst/>
              <a:ahLst/>
              <a:cxnLst/>
              <a:rect l="l" t="t" r="r" b="b"/>
              <a:pathLst>
                <a:path w="4160" h="4057" extrusionOk="0">
                  <a:moveTo>
                    <a:pt x="2092" y="1"/>
                  </a:moveTo>
                  <a:cubicBezTo>
                    <a:pt x="1946" y="1"/>
                    <a:pt x="1797" y="72"/>
                    <a:pt x="1702" y="213"/>
                  </a:cubicBezTo>
                  <a:lnTo>
                    <a:pt x="1230" y="1190"/>
                  </a:lnTo>
                  <a:lnTo>
                    <a:pt x="221" y="1663"/>
                  </a:lnTo>
                  <a:cubicBezTo>
                    <a:pt x="64" y="1757"/>
                    <a:pt x="1" y="1852"/>
                    <a:pt x="1" y="2009"/>
                  </a:cubicBezTo>
                  <a:cubicBezTo>
                    <a:pt x="1" y="2167"/>
                    <a:pt x="64" y="2324"/>
                    <a:pt x="221" y="2387"/>
                  </a:cubicBezTo>
                  <a:lnTo>
                    <a:pt x="1230" y="2860"/>
                  </a:lnTo>
                  <a:lnTo>
                    <a:pt x="1702" y="3836"/>
                  </a:lnTo>
                  <a:cubicBezTo>
                    <a:pt x="1797" y="3994"/>
                    <a:pt x="1923" y="4057"/>
                    <a:pt x="2080" y="4057"/>
                  </a:cubicBezTo>
                  <a:cubicBezTo>
                    <a:pt x="2238" y="4057"/>
                    <a:pt x="2395" y="3994"/>
                    <a:pt x="2427" y="3836"/>
                  </a:cubicBezTo>
                  <a:lnTo>
                    <a:pt x="2899" y="2860"/>
                  </a:lnTo>
                  <a:lnTo>
                    <a:pt x="3876" y="2387"/>
                  </a:lnTo>
                  <a:cubicBezTo>
                    <a:pt x="4034" y="2324"/>
                    <a:pt x="4160" y="2167"/>
                    <a:pt x="4160" y="2009"/>
                  </a:cubicBezTo>
                  <a:cubicBezTo>
                    <a:pt x="4160" y="1852"/>
                    <a:pt x="4065" y="1694"/>
                    <a:pt x="3939" y="1663"/>
                  </a:cubicBezTo>
                  <a:lnTo>
                    <a:pt x="2931" y="1190"/>
                  </a:lnTo>
                  <a:lnTo>
                    <a:pt x="2458" y="213"/>
                  </a:lnTo>
                  <a:cubicBezTo>
                    <a:pt x="2380" y="72"/>
                    <a:pt x="2238" y="1"/>
                    <a:pt x="2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44"/>
            <p:cNvSpPr/>
            <p:nvPr/>
          </p:nvSpPr>
          <p:spPr>
            <a:xfrm>
              <a:off x="-12049600" y="4144075"/>
              <a:ext cx="127600" cy="67750"/>
            </a:xfrm>
            <a:custGeom>
              <a:avLst/>
              <a:gdLst/>
              <a:ahLst/>
              <a:cxnLst/>
              <a:rect l="l" t="t" r="r" b="b"/>
              <a:pathLst>
                <a:path w="5104" h="2710" extrusionOk="0">
                  <a:moveTo>
                    <a:pt x="851" y="0"/>
                  </a:moveTo>
                  <a:cubicBezTo>
                    <a:pt x="819" y="32"/>
                    <a:pt x="662" y="63"/>
                    <a:pt x="599" y="189"/>
                  </a:cubicBezTo>
                  <a:cubicBezTo>
                    <a:pt x="63" y="945"/>
                    <a:pt x="0" y="1890"/>
                    <a:pt x="347" y="2710"/>
                  </a:cubicBezTo>
                  <a:lnTo>
                    <a:pt x="2394" y="1670"/>
                  </a:lnTo>
                  <a:cubicBezTo>
                    <a:pt x="2426" y="1638"/>
                    <a:pt x="2521" y="1638"/>
                    <a:pt x="2552" y="1638"/>
                  </a:cubicBezTo>
                  <a:cubicBezTo>
                    <a:pt x="2647" y="1638"/>
                    <a:pt x="2678" y="1638"/>
                    <a:pt x="2710" y="1670"/>
                  </a:cubicBezTo>
                  <a:lnTo>
                    <a:pt x="4757" y="2710"/>
                  </a:lnTo>
                  <a:cubicBezTo>
                    <a:pt x="5104" y="1890"/>
                    <a:pt x="5041" y="945"/>
                    <a:pt x="4537" y="189"/>
                  </a:cubicBezTo>
                  <a:cubicBezTo>
                    <a:pt x="4442" y="63"/>
                    <a:pt x="4316" y="0"/>
                    <a:pt x="41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44"/>
            <p:cNvSpPr/>
            <p:nvPr/>
          </p:nvSpPr>
          <p:spPr>
            <a:xfrm>
              <a:off x="-12033850" y="4212600"/>
              <a:ext cx="99250" cy="118150"/>
            </a:xfrm>
            <a:custGeom>
              <a:avLst/>
              <a:gdLst/>
              <a:ahLst/>
              <a:cxnLst/>
              <a:rect l="l" t="t" r="r" b="b"/>
              <a:pathLst>
                <a:path w="3970" h="4726" extrusionOk="0">
                  <a:moveTo>
                    <a:pt x="1575" y="0"/>
                  </a:moveTo>
                  <a:lnTo>
                    <a:pt x="0" y="788"/>
                  </a:lnTo>
                  <a:lnTo>
                    <a:pt x="662" y="4726"/>
                  </a:lnTo>
                  <a:lnTo>
                    <a:pt x="3308" y="4726"/>
                  </a:lnTo>
                  <a:lnTo>
                    <a:pt x="3970" y="788"/>
                  </a:lnTo>
                  <a:lnTo>
                    <a:pt x="2395" y="0"/>
                  </a:lnTo>
                  <a:lnTo>
                    <a:pt x="2395" y="1827"/>
                  </a:lnTo>
                  <a:cubicBezTo>
                    <a:pt x="2395" y="2048"/>
                    <a:pt x="2206" y="2268"/>
                    <a:pt x="1954" y="2268"/>
                  </a:cubicBezTo>
                  <a:cubicBezTo>
                    <a:pt x="1733" y="2268"/>
                    <a:pt x="1575" y="2048"/>
                    <a:pt x="1575" y="1827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5" name="Google Shape;7995;p44"/>
          <p:cNvGrpSpPr/>
          <p:nvPr/>
        </p:nvGrpSpPr>
        <p:grpSpPr>
          <a:xfrm>
            <a:off x="5043212" y="3047674"/>
            <a:ext cx="340807" cy="341000"/>
            <a:chOff x="-10391650" y="3180600"/>
            <a:chExt cx="352875" cy="353075"/>
          </a:xfrm>
        </p:grpSpPr>
        <p:sp>
          <p:nvSpPr>
            <p:cNvPr id="7996" name="Google Shape;7996;p44"/>
            <p:cNvSpPr/>
            <p:nvPr/>
          </p:nvSpPr>
          <p:spPr>
            <a:xfrm>
              <a:off x="-10390875" y="3263500"/>
              <a:ext cx="352100" cy="42550"/>
            </a:xfrm>
            <a:custGeom>
              <a:avLst/>
              <a:gdLst/>
              <a:ahLst/>
              <a:cxnLst/>
              <a:rect l="l" t="t" r="r" b="b"/>
              <a:pathLst>
                <a:path w="14084" h="170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1" y="1261"/>
                  </a:lnTo>
                  <a:cubicBezTo>
                    <a:pt x="1" y="1513"/>
                    <a:pt x="190" y="1702"/>
                    <a:pt x="410" y="1702"/>
                  </a:cubicBezTo>
                  <a:lnTo>
                    <a:pt x="13674" y="1702"/>
                  </a:lnTo>
                  <a:cubicBezTo>
                    <a:pt x="13894" y="1702"/>
                    <a:pt x="14083" y="1513"/>
                    <a:pt x="14083" y="1261"/>
                  </a:cubicBezTo>
                  <a:lnTo>
                    <a:pt x="14083" y="851"/>
                  </a:lnTo>
                  <a:cubicBezTo>
                    <a:pt x="14083" y="410"/>
                    <a:pt x="13705" y="1"/>
                    <a:pt x="13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44"/>
            <p:cNvSpPr/>
            <p:nvPr/>
          </p:nvSpPr>
          <p:spPr>
            <a:xfrm>
              <a:off x="-10391650" y="3451750"/>
              <a:ext cx="352875" cy="81925"/>
            </a:xfrm>
            <a:custGeom>
              <a:avLst/>
              <a:gdLst/>
              <a:ahLst/>
              <a:cxnLst/>
              <a:rect l="l" t="t" r="r" b="b"/>
              <a:pathLst>
                <a:path w="14115" h="3277" extrusionOk="0">
                  <a:moveTo>
                    <a:pt x="2079" y="0"/>
                  </a:moveTo>
                  <a:cubicBezTo>
                    <a:pt x="1418" y="0"/>
                    <a:pt x="819" y="536"/>
                    <a:pt x="819" y="1229"/>
                  </a:cubicBezTo>
                  <a:lnTo>
                    <a:pt x="819" y="1607"/>
                  </a:lnTo>
                  <a:cubicBezTo>
                    <a:pt x="347" y="1607"/>
                    <a:pt x="0" y="1954"/>
                    <a:pt x="0" y="2458"/>
                  </a:cubicBezTo>
                  <a:lnTo>
                    <a:pt x="0" y="2867"/>
                  </a:lnTo>
                  <a:cubicBezTo>
                    <a:pt x="0" y="3119"/>
                    <a:pt x="189" y="3277"/>
                    <a:pt x="378" y="3277"/>
                  </a:cubicBezTo>
                  <a:lnTo>
                    <a:pt x="13642" y="3277"/>
                  </a:lnTo>
                  <a:cubicBezTo>
                    <a:pt x="13894" y="3277"/>
                    <a:pt x="14083" y="3088"/>
                    <a:pt x="14083" y="2867"/>
                  </a:cubicBezTo>
                  <a:lnTo>
                    <a:pt x="14083" y="2458"/>
                  </a:lnTo>
                  <a:cubicBezTo>
                    <a:pt x="14114" y="1954"/>
                    <a:pt x="13736" y="1607"/>
                    <a:pt x="13295" y="1607"/>
                  </a:cubicBezTo>
                  <a:lnTo>
                    <a:pt x="13295" y="1229"/>
                  </a:lnTo>
                  <a:cubicBezTo>
                    <a:pt x="13295" y="567"/>
                    <a:pt x="12760" y="0"/>
                    <a:pt x="12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44"/>
            <p:cNvSpPr/>
            <p:nvPr/>
          </p:nvSpPr>
          <p:spPr>
            <a:xfrm>
              <a:off x="-10327075" y="3180600"/>
              <a:ext cx="223700" cy="62450"/>
            </a:xfrm>
            <a:custGeom>
              <a:avLst/>
              <a:gdLst/>
              <a:ahLst/>
              <a:cxnLst/>
              <a:rect l="l" t="t" r="r" b="b"/>
              <a:pathLst>
                <a:path w="8948" h="2498" extrusionOk="0">
                  <a:moveTo>
                    <a:pt x="4490" y="1"/>
                  </a:moveTo>
                  <a:cubicBezTo>
                    <a:pt x="4419" y="1"/>
                    <a:pt x="4348" y="24"/>
                    <a:pt x="4285" y="72"/>
                  </a:cubicBezTo>
                  <a:lnTo>
                    <a:pt x="0" y="2498"/>
                  </a:lnTo>
                  <a:lnTo>
                    <a:pt x="8948" y="2498"/>
                  </a:lnTo>
                  <a:lnTo>
                    <a:pt x="4695" y="72"/>
                  </a:lnTo>
                  <a:cubicBezTo>
                    <a:pt x="4632" y="24"/>
                    <a:pt x="4561" y="1"/>
                    <a:pt x="4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44"/>
            <p:cNvSpPr/>
            <p:nvPr/>
          </p:nvSpPr>
          <p:spPr>
            <a:xfrm>
              <a:off x="-10245950" y="3325725"/>
              <a:ext cx="61450" cy="104775"/>
            </a:xfrm>
            <a:custGeom>
              <a:avLst/>
              <a:gdLst/>
              <a:ahLst/>
              <a:cxnLst/>
              <a:rect l="l" t="t" r="r" b="b"/>
              <a:pathLst>
                <a:path w="2458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58" y="4191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44"/>
            <p:cNvSpPr/>
            <p:nvPr/>
          </p:nvSpPr>
          <p:spPr>
            <a:xfrm>
              <a:off x="-10142775" y="3325725"/>
              <a:ext cx="63025" cy="104775"/>
            </a:xfrm>
            <a:custGeom>
              <a:avLst/>
              <a:gdLst/>
              <a:ahLst/>
              <a:cxnLst/>
              <a:rect l="l" t="t" r="r" b="b"/>
              <a:pathLst>
                <a:path w="2521" h="4191" extrusionOk="0">
                  <a:moveTo>
                    <a:pt x="1" y="1"/>
                  </a:moveTo>
                  <a:lnTo>
                    <a:pt x="1" y="4191"/>
                  </a:lnTo>
                  <a:lnTo>
                    <a:pt x="2521" y="4191"/>
                  </a:lnTo>
                  <a:lnTo>
                    <a:pt x="25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44"/>
            <p:cNvSpPr/>
            <p:nvPr/>
          </p:nvSpPr>
          <p:spPr>
            <a:xfrm>
              <a:off x="-10350700" y="33257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89" y="419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2" name="Google Shape;8002;p44"/>
          <p:cNvGrpSpPr/>
          <p:nvPr/>
        </p:nvGrpSpPr>
        <p:grpSpPr>
          <a:xfrm>
            <a:off x="5043586" y="3471081"/>
            <a:ext cx="340058" cy="339310"/>
            <a:chOff x="-10390875" y="3616350"/>
            <a:chExt cx="352100" cy="351325"/>
          </a:xfrm>
        </p:grpSpPr>
        <p:sp>
          <p:nvSpPr>
            <p:cNvPr id="8003" name="Google Shape;8003;p44"/>
            <p:cNvSpPr/>
            <p:nvPr/>
          </p:nvSpPr>
          <p:spPr>
            <a:xfrm>
              <a:off x="-10308950" y="3780175"/>
              <a:ext cx="186675" cy="104800"/>
            </a:xfrm>
            <a:custGeom>
              <a:avLst/>
              <a:gdLst/>
              <a:ahLst/>
              <a:cxnLst/>
              <a:rect l="l" t="t" r="r" b="b"/>
              <a:pathLst>
                <a:path w="7467" h="4192" extrusionOk="0">
                  <a:moveTo>
                    <a:pt x="0" y="1"/>
                  </a:moveTo>
                  <a:lnTo>
                    <a:pt x="0" y="4191"/>
                  </a:lnTo>
                  <a:lnTo>
                    <a:pt x="7467" y="4191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44"/>
            <p:cNvSpPr/>
            <p:nvPr/>
          </p:nvSpPr>
          <p:spPr>
            <a:xfrm>
              <a:off x="-10390875" y="3698275"/>
              <a:ext cx="352100" cy="269400"/>
            </a:xfrm>
            <a:custGeom>
              <a:avLst/>
              <a:gdLst/>
              <a:ahLst/>
              <a:cxnLst/>
              <a:rect l="l" t="t" r="r" b="b"/>
              <a:pathLst>
                <a:path w="14084" h="10776" extrusionOk="0">
                  <a:moveTo>
                    <a:pt x="11216" y="2426"/>
                  </a:moveTo>
                  <a:cubicBezTo>
                    <a:pt x="11468" y="2426"/>
                    <a:pt x="11626" y="2615"/>
                    <a:pt x="11626" y="2867"/>
                  </a:cubicBezTo>
                  <a:lnTo>
                    <a:pt x="11626" y="7845"/>
                  </a:lnTo>
                  <a:cubicBezTo>
                    <a:pt x="11626" y="8097"/>
                    <a:pt x="11437" y="8255"/>
                    <a:pt x="11216" y="8255"/>
                  </a:cubicBezTo>
                  <a:lnTo>
                    <a:pt x="2931" y="8255"/>
                  </a:lnTo>
                  <a:cubicBezTo>
                    <a:pt x="2678" y="8255"/>
                    <a:pt x="2489" y="8066"/>
                    <a:pt x="2489" y="7845"/>
                  </a:cubicBezTo>
                  <a:lnTo>
                    <a:pt x="2489" y="2867"/>
                  </a:lnTo>
                  <a:cubicBezTo>
                    <a:pt x="2489" y="2615"/>
                    <a:pt x="2678" y="2426"/>
                    <a:pt x="2931" y="2426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9"/>
                  </a:cubicBezTo>
                  <a:cubicBezTo>
                    <a:pt x="1" y="2237"/>
                    <a:pt x="316" y="2773"/>
                    <a:pt x="820" y="3056"/>
                  </a:cubicBezTo>
                  <a:lnTo>
                    <a:pt x="820" y="7719"/>
                  </a:lnTo>
                  <a:cubicBezTo>
                    <a:pt x="316" y="7971"/>
                    <a:pt x="1" y="8538"/>
                    <a:pt x="1" y="9137"/>
                  </a:cubicBezTo>
                  <a:cubicBezTo>
                    <a:pt x="1" y="10019"/>
                    <a:pt x="757" y="10775"/>
                    <a:pt x="1670" y="10775"/>
                  </a:cubicBezTo>
                  <a:cubicBezTo>
                    <a:pt x="2237" y="10775"/>
                    <a:pt x="2805" y="10460"/>
                    <a:pt x="3057" y="9956"/>
                  </a:cubicBezTo>
                  <a:lnTo>
                    <a:pt x="11027" y="9956"/>
                  </a:lnTo>
                  <a:cubicBezTo>
                    <a:pt x="11311" y="10460"/>
                    <a:pt x="11846" y="10775"/>
                    <a:pt x="12445" y="10775"/>
                  </a:cubicBezTo>
                  <a:cubicBezTo>
                    <a:pt x="13359" y="10775"/>
                    <a:pt x="14083" y="10019"/>
                    <a:pt x="14083" y="9137"/>
                  </a:cubicBezTo>
                  <a:cubicBezTo>
                    <a:pt x="14083" y="8538"/>
                    <a:pt x="13800" y="7971"/>
                    <a:pt x="13264" y="7719"/>
                  </a:cubicBezTo>
                  <a:lnTo>
                    <a:pt x="13264" y="3056"/>
                  </a:lnTo>
                  <a:cubicBezTo>
                    <a:pt x="13800" y="2741"/>
                    <a:pt x="14083" y="2237"/>
                    <a:pt x="14083" y="1639"/>
                  </a:cubicBezTo>
                  <a:cubicBezTo>
                    <a:pt x="14083" y="725"/>
                    <a:pt x="13359" y="0"/>
                    <a:pt x="12445" y="0"/>
                  </a:cubicBezTo>
                  <a:cubicBezTo>
                    <a:pt x="11846" y="0"/>
                    <a:pt x="11311" y="315"/>
                    <a:pt x="11027" y="820"/>
                  </a:cubicBezTo>
                  <a:lnTo>
                    <a:pt x="3057" y="820"/>
                  </a:lnTo>
                  <a:cubicBezTo>
                    <a:pt x="2805" y="315"/>
                    <a:pt x="2237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44"/>
            <p:cNvSpPr/>
            <p:nvPr/>
          </p:nvSpPr>
          <p:spPr>
            <a:xfrm>
              <a:off x="-10268000" y="3616350"/>
              <a:ext cx="103975" cy="81150"/>
            </a:xfrm>
            <a:custGeom>
              <a:avLst/>
              <a:gdLst/>
              <a:ahLst/>
              <a:cxnLst/>
              <a:rect l="l" t="t" r="r" b="b"/>
              <a:pathLst>
                <a:path w="4159" h="3246" extrusionOk="0">
                  <a:moveTo>
                    <a:pt x="2048" y="1"/>
                  </a:moveTo>
                  <a:cubicBezTo>
                    <a:pt x="1387" y="1"/>
                    <a:pt x="851" y="536"/>
                    <a:pt x="851" y="1230"/>
                  </a:cubicBezTo>
                  <a:cubicBezTo>
                    <a:pt x="851" y="1450"/>
                    <a:pt x="914" y="1671"/>
                    <a:pt x="1040" y="1891"/>
                  </a:cubicBezTo>
                  <a:lnTo>
                    <a:pt x="0" y="3246"/>
                  </a:lnTo>
                  <a:lnTo>
                    <a:pt x="1072" y="3246"/>
                  </a:lnTo>
                  <a:lnTo>
                    <a:pt x="1733" y="2364"/>
                  </a:lnTo>
                  <a:cubicBezTo>
                    <a:pt x="1859" y="2395"/>
                    <a:pt x="1985" y="2427"/>
                    <a:pt x="2080" y="2427"/>
                  </a:cubicBezTo>
                  <a:cubicBezTo>
                    <a:pt x="2206" y="2427"/>
                    <a:pt x="2332" y="2395"/>
                    <a:pt x="2458" y="2364"/>
                  </a:cubicBezTo>
                  <a:lnTo>
                    <a:pt x="3119" y="3246"/>
                  </a:lnTo>
                  <a:lnTo>
                    <a:pt x="4159" y="3246"/>
                  </a:lnTo>
                  <a:lnTo>
                    <a:pt x="3119" y="1891"/>
                  </a:lnTo>
                  <a:cubicBezTo>
                    <a:pt x="3245" y="1671"/>
                    <a:pt x="3308" y="1450"/>
                    <a:pt x="3308" y="1230"/>
                  </a:cubicBezTo>
                  <a:cubicBezTo>
                    <a:pt x="3308" y="536"/>
                    <a:pt x="2773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6" name="Google Shape;8006;p44"/>
          <p:cNvGrpSpPr/>
          <p:nvPr/>
        </p:nvGrpSpPr>
        <p:grpSpPr>
          <a:xfrm>
            <a:off x="5496860" y="3889936"/>
            <a:ext cx="299736" cy="340058"/>
            <a:chOff x="-10370400" y="4049550"/>
            <a:chExt cx="310350" cy="352100"/>
          </a:xfrm>
        </p:grpSpPr>
        <p:sp>
          <p:nvSpPr>
            <p:cNvPr id="8007" name="Google Shape;8007;p44"/>
            <p:cNvSpPr/>
            <p:nvPr/>
          </p:nvSpPr>
          <p:spPr>
            <a:xfrm>
              <a:off x="-10308175" y="4224400"/>
              <a:ext cx="185900" cy="115800"/>
            </a:xfrm>
            <a:custGeom>
              <a:avLst/>
              <a:gdLst/>
              <a:ahLst/>
              <a:cxnLst/>
              <a:rect l="l" t="t" r="r" b="b"/>
              <a:pathLst>
                <a:path w="7436" h="4632" extrusionOk="0">
                  <a:moveTo>
                    <a:pt x="1" y="1"/>
                  </a:moveTo>
                  <a:lnTo>
                    <a:pt x="1" y="4632"/>
                  </a:lnTo>
                  <a:lnTo>
                    <a:pt x="1639" y="4632"/>
                  </a:lnTo>
                  <a:lnTo>
                    <a:pt x="1639" y="1261"/>
                  </a:lnTo>
                  <a:cubicBezTo>
                    <a:pt x="1639" y="1040"/>
                    <a:pt x="1859" y="883"/>
                    <a:pt x="2048" y="883"/>
                  </a:cubicBezTo>
                  <a:cubicBezTo>
                    <a:pt x="2269" y="883"/>
                    <a:pt x="2489" y="1072"/>
                    <a:pt x="2489" y="1261"/>
                  </a:cubicBezTo>
                  <a:lnTo>
                    <a:pt x="2489" y="4632"/>
                  </a:lnTo>
                  <a:lnTo>
                    <a:pt x="3309" y="4632"/>
                  </a:lnTo>
                  <a:lnTo>
                    <a:pt x="3309" y="1261"/>
                  </a:lnTo>
                  <a:cubicBezTo>
                    <a:pt x="3309" y="1040"/>
                    <a:pt x="3498" y="883"/>
                    <a:pt x="3750" y="883"/>
                  </a:cubicBezTo>
                  <a:cubicBezTo>
                    <a:pt x="3970" y="883"/>
                    <a:pt x="4128" y="1072"/>
                    <a:pt x="4128" y="1261"/>
                  </a:cubicBezTo>
                  <a:lnTo>
                    <a:pt x="4128" y="4632"/>
                  </a:lnTo>
                  <a:lnTo>
                    <a:pt x="4947" y="4632"/>
                  </a:lnTo>
                  <a:lnTo>
                    <a:pt x="4947" y="1261"/>
                  </a:lnTo>
                  <a:cubicBezTo>
                    <a:pt x="4947" y="1040"/>
                    <a:pt x="5167" y="883"/>
                    <a:pt x="5388" y="883"/>
                  </a:cubicBezTo>
                  <a:cubicBezTo>
                    <a:pt x="5640" y="883"/>
                    <a:pt x="5829" y="1072"/>
                    <a:pt x="5829" y="1261"/>
                  </a:cubicBezTo>
                  <a:lnTo>
                    <a:pt x="5829" y="4632"/>
                  </a:lnTo>
                  <a:lnTo>
                    <a:pt x="7436" y="4632"/>
                  </a:ln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44"/>
            <p:cNvSpPr/>
            <p:nvPr/>
          </p:nvSpPr>
          <p:spPr>
            <a:xfrm>
              <a:off x="-10292425" y="4121225"/>
              <a:ext cx="159125" cy="30750"/>
            </a:xfrm>
            <a:custGeom>
              <a:avLst/>
              <a:gdLst/>
              <a:ahLst/>
              <a:cxnLst/>
              <a:rect l="l" t="t" r="r" b="b"/>
              <a:pathLst>
                <a:path w="6365" h="1230" extrusionOk="0">
                  <a:moveTo>
                    <a:pt x="694" y="0"/>
                  </a:moveTo>
                  <a:cubicBezTo>
                    <a:pt x="694" y="158"/>
                    <a:pt x="662" y="316"/>
                    <a:pt x="631" y="442"/>
                  </a:cubicBezTo>
                  <a:cubicBezTo>
                    <a:pt x="505" y="757"/>
                    <a:pt x="284" y="1040"/>
                    <a:pt x="1" y="1229"/>
                  </a:cubicBezTo>
                  <a:lnTo>
                    <a:pt x="6365" y="1229"/>
                  </a:lnTo>
                  <a:cubicBezTo>
                    <a:pt x="6018" y="1040"/>
                    <a:pt x="5798" y="788"/>
                    <a:pt x="5672" y="442"/>
                  </a:cubicBezTo>
                  <a:cubicBezTo>
                    <a:pt x="5577" y="284"/>
                    <a:pt x="5577" y="126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44"/>
            <p:cNvSpPr/>
            <p:nvPr/>
          </p:nvSpPr>
          <p:spPr>
            <a:xfrm>
              <a:off x="-10370400" y="4049550"/>
              <a:ext cx="310350" cy="91400"/>
            </a:xfrm>
            <a:custGeom>
              <a:avLst/>
              <a:gdLst/>
              <a:ahLst/>
              <a:cxnLst/>
              <a:rect l="l" t="t" r="r" b="b"/>
              <a:pathLst>
                <a:path w="12414" h="3656" extrusionOk="0">
                  <a:moveTo>
                    <a:pt x="2049" y="1"/>
                  </a:moveTo>
                  <a:cubicBezTo>
                    <a:pt x="977" y="1"/>
                    <a:pt x="95" y="820"/>
                    <a:pt x="1" y="1891"/>
                  </a:cubicBezTo>
                  <a:cubicBezTo>
                    <a:pt x="95" y="2867"/>
                    <a:pt x="946" y="3655"/>
                    <a:pt x="1954" y="3655"/>
                  </a:cubicBezTo>
                  <a:cubicBezTo>
                    <a:pt x="2427" y="3655"/>
                    <a:pt x="2773" y="3340"/>
                    <a:pt x="2899" y="3025"/>
                  </a:cubicBezTo>
                  <a:cubicBezTo>
                    <a:pt x="2931" y="2867"/>
                    <a:pt x="2962" y="2678"/>
                    <a:pt x="2805" y="2521"/>
                  </a:cubicBezTo>
                  <a:cubicBezTo>
                    <a:pt x="2729" y="2461"/>
                    <a:pt x="2618" y="2422"/>
                    <a:pt x="2520" y="2422"/>
                  </a:cubicBezTo>
                  <a:cubicBezTo>
                    <a:pt x="2411" y="2422"/>
                    <a:pt x="2317" y="2469"/>
                    <a:pt x="2301" y="2584"/>
                  </a:cubicBezTo>
                  <a:cubicBezTo>
                    <a:pt x="2274" y="2793"/>
                    <a:pt x="2097" y="2915"/>
                    <a:pt x="1911" y="2915"/>
                  </a:cubicBezTo>
                  <a:cubicBezTo>
                    <a:pt x="1873" y="2915"/>
                    <a:pt x="1834" y="2910"/>
                    <a:pt x="1796" y="2899"/>
                  </a:cubicBezTo>
                  <a:cubicBezTo>
                    <a:pt x="1544" y="2867"/>
                    <a:pt x="1418" y="2647"/>
                    <a:pt x="1481" y="2395"/>
                  </a:cubicBezTo>
                  <a:cubicBezTo>
                    <a:pt x="1595" y="1848"/>
                    <a:pt x="2036" y="1594"/>
                    <a:pt x="2500" y="1594"/>
                  </a:cubicBezTo>
                  <a:cubicBezTo>
                    <a:pt x="2811" y="1594"/>
                    <a:pt x="3132" y="1708"/>
                    <a:pt x="3372" y="1922"/>
                  </a:cubicBezTo>
                  <a:lnTo>
                    <a:pt x="3466" y="2048"/>
                  </a:lnTo>
                  <a:lnTo>
                    <a:pt x="8917" y="2048"/>
                  </a:lnTo>
                  <a:lnTo>
                    <a:pt x="9043" y="1922"/>
                  </a:lnTo>
                  <a:cubicBezTo>
                    <a:pt x="9262" y="1715"/>
                    <a:pt x="9561" y="1612"/>
                    <a:pt x="9856" y="1612"/>
                  </a:cubicBezTo>
                  <a:cubicBezTo>
                    <a:pt x="10325" y="1612"/>
                    <a:pt x="10785" y="1873"/>
                    <a:pt x="10901" y="2395"/>
                  </a:cubicBezTo>
                  <a:cubicBezTo>
                    <a:pt x="10964" y="2647"/>
                    <a:pt x="10838" y="2836"/>
                    <a:pt x="10618" y="2899"/>
                  </a:cubicBezTo>
                  <a:cubicBezTo>
                    <a:pt x="10575" y="2910"/>
                    <a:pt x="10533" y="2915"/>
                    <a:pt x="10494" y="2915"/>
                  </a:cubicBezTo>
                  <a:cubicBezTo>
                    <a:pt x="10304" y="2915"/>
                    <a:pt x="10161" y="2793"/>
                    <a:pt x="10082" y="2584"/>
                  </a:cubicBezTo>
                  <a:cubicBezTo>
                    <a:pt x="10066" y="2469"/>
                    <a:pt x="9963" y="2422"/>
                    <a:pt x="9851" y="2422"/>
                  </a:cubicBezTo>
                  <a:cubicBezTo>
                    <a:pt x="9749" y="2422"/>
                    <a:pt x="9638" y="2461"/>
                    <a:pt x="9578" y="2521"/>
                  </a:cubicBezTo>
                  <a:cubicBezTo>
                    <a:pt x="9421" y="2678"/>
                    <a:pt x="9452" y="2867"/>
                    <a:pt x="9515" y="3025"/>
                  </a:cubicBezTo>
                  <a:cubicBezTo>
                    <a:pt x="9610" y="3340"/>
                    <a:pt x="10019" y="3655"/>
                    <a:pt x="10460" y="3655"/>
                  </a:cubicBezTo>
                  <a:cubicBezTo>
                    <a:pt x="11311" y="3655"/>
                    <a:pt x="12067" y="3056"/>
                    <a:pt x="12288" y="2269"/>
                  </a:cubicBezTo>
                  <a:cubicBezTo>
                    <a:pt x="12288" y="2206"/>
                    <a:pt x="12351" y="2111"/>
                    <a:pt x="12351" y="2048"/>
                  </a:cubicBezTo>
                  <a:cubicBezTo>
                    <a:pt x="12414" y="883"/>
                    <a:pt x="11468" y="1"/>
                    <a:pt x="103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44"/>
            <p:cNvSpPr/>
            <p:nvPr/>
          </p:nvSpPr>
          <p:spPr>
            <a:xfrm>
              <a:off x="-10328650" y="4173200"/>
              <a:ext cx="226850" cy="30750"/>
            </a:xfrm>
            <a:custGeom>
              <a:avLst/>
              <a:gdLst/>
              <a:ahLst/>
              <a:cxnLst/>
              <a:rect l="l" t="t" r="r" b="b"/>
              <a:pathLst>
                <a:path w="9074" h="1230" extrusionOk="0">
                  <a:moveTo>
                    <a:pt x="0" y="1"/>
                  </a:moveTo>
                  <a:cubicBezTo>
                    <a:pt x="0" y="694"/>
                    <a:pt x="536" y="1229"/>
                    <a:pt x="1198" y="1229"/>
                  </a:cubicBezTo>
                  <a:lnTo>
                    <a:pt x="7814" y="1229"/>
                  </a:lnTo>
                  <a:cubicBezTo>
                    <a:pt x="8507" y="1229"/>
                    <a:pt x="9074" y="694"/>
                    <a:pt x="90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44"/>
            <p:cNvSpPr/>
            <p:nvPr/>
          </p:nvSpPr>
          <p:spPr>
            <a:xfrm>
              <a:off x="-10328650" y="4360650"/>
              <a:ext cx="226850" cy="41000"/>
            </a:xfrm>
            <a:custGeom>
              <a:avLst/>
              <a:gdLst/>
              <a:ahLst/>
              <a:cxnLst/>
              <a:rect l="l" t="t" r="r" b="b"/>
              <a:pathLst>
                <a:path w="9074" h="1640" extrusionOk="0">
                  <a:moveTo>
                    <a:pt x="410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1230"/>
                  </a:lnTo>
                  <a:cubicBezTo>
                    <a:pt x="0" y="1450"/>
                    <a:pt x="189" y="1639"/>
                    <a:pt x="410" y="1639"/>
                  </a:cubicBezTo>
                  <a:lnTo>
                    <a:pt x="8696" y="1639"/>
                  </a:lnTo>
                  <a:cubicBezTo>
                    <a:pt x="8916" y="1639"/>
                    <a:pt x="9074" y="1450"/>
                    <a:pt x="9074" y="1230"/>
                  </a:cubicBezTo>
                  <a:lnTo>
                    <a:pt x="9074" y="379"/>
                  </a:ln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2" name="Google Shape;8012;p44"/>
          <p:cNvGrpSpPr/>
          <p:nvPr/>
        </p:nvGrpSpPr>
        <p:grpSpPr>
          <a:xfrm>
            <a:off x="6741635" y="3048060"/>
            <a:ext cx="363648" cy="340227"/>
            <a:chOff x="-8674650" y="3210975"/>
            <a:chExt cx="376525" cy="352275"/>
          </a:xfrm>
        </p:grpSpPr>
        <p:sp>
          <p:nvSpPr>
            <p:cNvPr id="8013" name="Google Shape;8013;p44"/>
            <p:cNvSpPr/>
            <p:nvPr/>
          </p:nvSpPr>
          <p:spPr>
            <a:xfrm>
              <a:off x="-8542325" y="3335375"/>
              <a:ext cx="112650" cy="104375"/>
            </a:xfrm>
            <a:custGeom>
              <a:avLst/>
              <a:gdLst/>
              <a:ahLst/>
              <a:cxnLst/>
              <a:rect l="l" t="t" r="r" b="b"/>
              <a:pathLst>
                <a:path w="4506" h="4175" extrusionOk="0">
                  <a:moveTo>
                    <a:pt x="2226" y="843"/>
                  </a:moveTo>
                  <a:cubicBezTo>
                    <a:pt x="2537" y="843"/>
                    <a:pt x="2852" y="969"/>
                    <a:pt x="3120" y="1221"/>
                  </a:cubicBezTo>
                  <a:cubicBezTo>
                    <a:pt x="3624" y="1694"/>
                    <a:pt x="3624" y="2545"/>
                    <a:pt x="3120" y="3017"/>
                  </a:cubicBezTo>
                  <a:cubicBezTo>
                    <a:pt x="2883" y="3238"/>
                    <a:pt x="2568" y="3348"/>
                    <a:pt x="2249" y="3348"/>
                  </a:cubicBezTo>
                  <a:cubicBezTo>
                    <a:pt x="1930" y="3348"/>
                    <a:pt x="1607" y="3238"/>
                    <a:pt x="1355" y="3017"/>
                  </a:cubicBezTo>
                  <a:cubicBezTo>
                    <a:pt x="883" y="2545"/>
                    <a:pt x="883" y="1694"/>
                    <a:pt x="1355" y="1221"/>
                  </a:cubicBezTo>
                  <a:cubicBezTo>
                    <a:pt x="1607" y="969"/>
                    <a:pt x="1915" y="843"/>
                    <a:pt x="2226" y="843"/>
                  </a:cubicBezTo>
                  <a:close/>
                  <a:moveTo>
                    <a:pt x="2277" y="1"/>
                  </a:moveTo>
                  <a:cubicBezTo>
                    <a:pt x="1749" y="1"/>
                    <a:pt x="1214" y="197"/>
                    <a:pt x="788" y="591"/>
                  </a:cubicBezTo>
                  <a:cubicBezTo>
                    <a:pt x="1" y="1379"/>
                    <a:pt x="1" y="2765"/>
                    <a:pt x="788" y="3584"/>
                  </a:cubicBezTo>
                  <a:cubicBezTo>
                    <a:pt x="1182" y="3978"/>
                    <a:pt x="1718" y="4175"/>
                    <a:pt x="2253" y="4175"/>
                  </a:cubicBezTo>
                  <a:cubicBezTo>
                    <a:pt x="2789" y="4175"/>
                    <a:pt x="3324" y="3978"/>
                    <a:pt x="3718" y="3584"/>
                  </a:cubicBezTo>
                  <a:cubicBezTo>
                    <a:pt x="4506" y="2797"/>
                    <a:pt x="4506" y="1442"/>
                    <a:pt x="3718" y="591"/>
                  </a:cubicBezTo>
                  <a:cubicBezTo>
                    <a:pt x="3324" y="197"/>
                    <a:pt x="2805" y="1"/>
                    <a:pt x="22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44"/>
            <p:cNvSpPr/>
            <p:nvPr/>
          </p:nvSpPr>
          <p:spPr>
            <a:xfrm>
              <a:off x="-8496650" y="3377125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58" y="0"/>
                  </a:moveTo>
                  <a:cubicBezTo>
                    <a:pt x="348" y="0"/>
                    <a:pt x="237" y="40"/>
                    <a:pt x="159" y="118"/>
                  </a:cubicBezTo>
                  <a:cubicBezTo>
                    <a:pt x="1" y="276"/>
                    <a:pt x="1" y="560"/>
                    <a:pt x="159" y="717"/>
                  </a:cubicBezTo>
                  <a:cubicBezTo>
                    <a:pt x="237" y="796"/>
                    <a:pt x="348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5" y="560"/>
                    <a:pt x="915" y="276"/>
                    <a:pt x="757" y="118"/>
                  </a:cubicBez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44"/>
            <p:cNvSpPr/>
            <p:nvPr/>
          </p:nvSpPr>
          <p:spPr>
            <a:xfrm>
              <a:off x="-8540750" y="3332825"/>
              <a:ext cx="242625" cy="230425"/>
            </a:xfrm>
            <a:custGeom>
              <a:avLst/>
              <a:gdLst/>
              <a:ahLst/>
              <a:cxnLst/>
              <a:rect l="l" t="t" r="r" b="b"/>
              <a:pathLst>
                <a:path w="9705" h="9217" extrusionOk="0">
                  <a:moveTo>
                    <a:pt x="8917" y="0"/>
                  </a:moveTo>
                  <a:lnTo>
                    <a:pt x="4978" y="1449"/>
                  </a:lnTo>
                  <a:cubicBezTo>
                    <a:pt x="5262" y="2521"/>
                    <a:pt x="4947" y="3529"/>
                    <a:pt x="4254" y="4253"/>
                  </a:cubicBezTo>
                  <a:cubicBezTo>
                    <a:pt x="3721" y="4763"/>
                    <a:pt x="2999" y="5069"/>
                    <a:pt x="2241" y="5069"/>
                  </a:cubicBezTo>
                  <a:cubicBezTo>
                    <a:pt x="1969" y="5069"/>
                    <a:pt x="1693" y="5030"/>
                    <a:pt x="1418" y="4946"/>
                  </a:cubicBezTo>
                  <a:lnTo>
                    <a:pt x="1" y="8853"/>
                  </a:lnTo>
                  <a:cubicBezTo>
                    <a:pt x="727" y="9095"/>
                    <a:pt x="1483" y="9216"/>
                    <a:pt x="2238" y="9216"/>
                  </a:cubicBezTo>
                  <a:cubicBezTo>
                    <a:pt x="4038" y="9216"/>
                    <a:pt x="5830" y="8528"/>
                    <a:pt x="7184" y="7152"/>
                  </a:cubicBezTo>
                  <a:cubicBezTo>
                    <a:pt x="9137" y="5230"/>
                    <a:pt x="9704" y="2426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44"/>
            <p:cNvSpPr/>
            <p:nvPr/>
          </p:nvSpPr>
          <p:spPr>
            <a:xfrm>
              <a:off x="-8645500" y="3428125"/>
              <a:ext cx="120525" cy="118950"/>
            </a:xfrm>
            <a:custGeom>
              <a:avLst/>
              <a:gdLst/>
              <a:ahLst/>
              <a:cxnLst/>
              <a:rect l="l" t="t" r="r" b="b"/>
              <a:pathLst>
                <a:path w="4821" h="4758" extrusionOk="0">
                  <a:moveTo>
                    <a:pt x="3939" y="0"/>
                  </a:moveTo>
                  <a:lnTo>
                    <a:pt x="1" y="1418"/>
                  </a:lnTo>
                  <a:cubicBezTo>
                    <a:pt x="347" y="2143"/>
                    <a:pt x="788" y="2804"/>
                    <a:pt x="1387" y="3403"/>
                  </a:cubicBezTo>
                  <a:cubicBezTo>
                    <a:pt x="1985" y="3970"/>
                    <a:pt x="2678" y="4442"/>
                    <a:pt x="3403" y="4757"/>
                  </a:cubicBezTo>
                  <a:lnTo>
                    <a:pt x="4821" y="819"/>
                  </a:lnTo>
                  <a:cubicBezTo>
                    <a:pt x="4663" y="756"/>
                    <a:pt x="4506" y="599"/>
                    <a:pt x="4348" y="473"/>
                  </a:cubicBezTo>
                  <a:cubicBezTo>
                    <a:pt x="4191" y="315"/>
                    <a:pt x="4065" y="158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44"/>
            <p:cNvSpPr/>
            <p:nvPr/>
          </p:nvSpPr>
          <p:spPr>
            <a:xfrm>
              <a:off x="-8448600" y="3227275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1419" y="1"/>
                  </a:moveTo>
                  <a:lnTo>
                    <a:pt x="1" y="3939"/>
                  </a:lnTo>
                  <a:cubicBezTo>
                    <a:pt x="190" y="4065"/>
                    <a:pt x="410" y="4191"/>
                    <a:pt x="568" y="4380"/>
                  </a:cubicBezTo>
                  <a:cubicBezTo>
                    <a:pt x="725" y="4537"/>
                    <a:pt x="883" y="4726"/>
                    <a:pt x="977" y="4915"/>
                  </a:cubicBezTo>
                  <a:lnTo>
                    <a:pt x="4916" y="3466"/>
                  </a:lnTo>
                  <a:cubicBezTo>
                    <a:pt x="4569" y="2710"/>
                    <a:pt x="4096" y="2017"/>
                    <a:pt x="3498" y="1418"/>
                  </a:cubicBezTo>
                  <a:cubicBezTo>
                    <a:pt x="2931" y="820"/>
                    <a:pt x="2175" y="347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44"/>
            <p:cNvSpPr/>
            <p:nvPr/>
          </p:nvSpPr>
          <p:spPr>
            <a:xfrm>
              <a:off x="-8674650" y="3210975"/>
              <a:ext cx="241825" cy="232925"/>
            </a:xfrm>
            <a:custGeom>
              <a:avLst/>
              <a:gdLst/>
              <a:ahLst/>
              <a:cxnLst/>
              <a:rect l="l" t="t" r="r" b="b"/>
              <a:pathLst>
                <a:path w="9673" h="9317" extrusionOk="0">
                  <a:moveTo>
                    <a:pt x="7515" y="0"/>
                  </a:moveTo>
                  <a:cubicBezTo>
                    <a:pt x="5700" y="0"/>
                    <a:pt x="3894" y="698"/>
                    <a:pt x="2521" y="2070"/>
                  </a:cubicBezTo>
                  <a:cubicBezTo>
                    <a:pt x="568" y="3992"/>
                    <a:pt x="1" y="6827"/>
                    <a:pt x="820" y="9316"/>
                  </a:cubicBezTo>
                  <a:lnTo>
                    <a:pt x="4758" y="7899"/>
                  </a:lnTo>
                  <a:cubicBezTo>
                    <a:pt x="4475" y="6796"/>
                    <a:pt x="4790" y="5693"/>
                    <a:pt x="5514" y="5000"/>
                  </a:cubicBezTo>
                  <a:cubicBezTo>
                    <a:pt x="6037" y="4454"/>
                    <a:pt x="6793" y="4194"/>
                    <a:pt x="7538" y="4194"/>
                  </a:cubicBezTo>
                  <a:cubicBezTo>
                    <a:pt x="7781" y="4194"/>
                    <a:pt x="8023" y="4221"/>
                    <a:pt x="8255" y="4276"/>
                  </a:cubicBezTo>
                  <a:lnTo>
                    <a:pt x="9673" y="337"/>
                  </a:lnTo>
                  <a:cubicBezTo>
                    <a:pt x="8970" y="112"/>
                    <a:pt x="8242" y="0"/>
                    <a:pt x="7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9" name="Google Shape;8019;p44"/>
          <p:cNvGrpSpPr/>
          <p:nvPr/>
        </p:nvGrpSpPr>
        <p:grpSpPr>
          <a:xfrm>
            <a:off x="2049202" y="3047384"/>
            <a:ext cx="341579" cy="341579"/>
            <a:chOff x="-13512225" y="3211525"/>
            <a:chExt cx="353675" cy="353675"/>
          </a:xfrm>
        </p:grpSpPr>
        <p:sp>
          <p:nvSpPr>
            <p:cNvPr id="8020" name="Google Shape;8020;p44"/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44"/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44"/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44"/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44"/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5" name="Google Shape;8025;p44"/>
          <p:cNvGrpSpPr/>
          <p:nvPr/>
        </p:nvGrpSpPr>
        <p:grpSpPr>
          <a:xfrm>
            <a:off x="2049202" y="3470706"/>
            <a:ext cx="341579" cy="340058"/>
            <a:chOff x="-13512225" y="3647075"/>
            <a:chExt cx="353675" cy="352100"/>
          </a:xfrm>
        </p:grpSpPr>
        <p:sp>
          <p:nvSpPr>
            <p:cNvPr id="8026" name="Google Shape;8026;p44"/>
            <p:cNvSpPr/>
            <p:nvPr/>
          </p:nvSpPr>
          <p:spPr>
            <a:xfrm>
              <a:off x="-13344475" y="38762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1" y="0"/>
                  </a:moveTo>
                  <a:cubicBezTo>
                    <a:pt x="190" y="0"/>
                    <a:pt x="1" y="158"/>
                    <a:pt x="1" y="379"/>
                  </a:cubicBezTo>
                  <a:cubicBezTo>
                    <a:pt x="1" y="599"/>
                    <a:pt x="190" y="788"/>
                    <a:pt x="411" y="788"/>
                  </a:cubicBezTo>
                  <a:cubicBezTo>
                    <a:pt x="600" y="788"/>
                    <a:pt x="789" y="599"/>
                    <a:pt x="789" y="379"/>
                  </a:cubicBezTo>
                  <a:cubicBezTo>
                    <a:pt x="789" y="158"/>
                    <a:pt x="600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44"/>
            <p:cNvSpPr/>
            <p:nvPr/>
          </p:nvSpPr>
          <p:spPr>
            <a:xfrm>
              <a:off x="-13268850" y="3854225"/>
              <a:ext cx="110300" cy="62250"/>
            </a:xfrm>
            <a:custGeom>
              <a:avLst/>
              <a:gdLst/>
              <a:ahLst/>
              <a:cxnLst/>
              <a:rect l="l" t="t" r="r" b="b"/>
              <a:pathLst>
                <a:path w="4412" h="2490" extrusionOk="0">
                  <a:moveTo>
                    <a:pt x="0" y="0"/>
                  </a:moveTo>
                  <a:cubicBezTo>
                    <a:pt x="189" y="410"/>
                    <a:pt x="284" y="788"/>
                    <a:pt x="284" y="1229"/>
                  </a:cubicBezTo>
                  <a:cubicBezTo>
                    <a:pt x="284" y="1670"/>
                    <a:pt x="158" y="2111"/>
                    <a:pt x="0" y="2489"/>
                  </a:cubicBezTo>
                  <a:lnTo>
                    <a:pt x="4411" y="2489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44"/>
            <p:cNvSpPr/>
            <p:nvPr/>
          </p:nvSpPr>
          <p:spPr>
            <a:xfrm>
              <a:off x="-13512225" y="3936925"/>
              <a:ext cx="353675" cy="62250"/>
            </a:xfrm>
            <a:custGeom>
              <a:avLst/>
              <a:gdLst/>
              <a:ahLst/>
              <a:cxnLst/>
              <a:rect l="l" t="t" r="r" b="b"/>
              <a:pathLst>
                <a:path w="14147" h="2490" extrusionOk="0">
                  <a:moveTo>
                    <a:pt x="63" y="0"/>
                  </a:moveTo>
                  <a:lnTo>
                    <a:pt x="63" y="1261"/>
                  </a:lnTo>
                  <a:cubicBezTo>
                    <a:pt x="0" y="1954"/>
                    <a:pt x="568" y="2489"/>
                    <a:pt x="1261" y="2489"/>
                  </a:cubicBezTo>
                  <a:lnTo>
                    <a:pt x="12886" y="2489"/>
                  </a:lnTo>
                  <a:cubicBezTo>
                    <a:pt x="13548" y="2489"/>
                    <a:pt x="14146" y="1954"/>
                    <a:pt x="14146" y="1261"/>
                  </a:cubicBezTo>
                  <a:lnTo>
                    <a:pt x="14146" y="0"/>
                  </a:lnTo>
                  <a:lnTo>
                    <a:pt x="9137" y="0"/>
                  </a:lnTo>
                  <a:cubicBezTo>
                    <a:pt x="8633" y="536"/>
                    <a:pt x="7877" y="851"/>
                    <a:pt x="7089" y="851"/>
                  </a:cubicBezTo>
                  <a:cubicBezTo>
                    <a:pt x="6301" y="851"/>
                    <a:pt x="5608" y="536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44"/>
            <p:cNvSpPr/>
            <p:nvPr/>
          </p:nvSpPr>
          <p:spPr>
            <a:xfrm>
              <a:off x="-13387000" y="383375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819"/>
                  </a:moveTo>
                  <a:cubicBezTo>
                    <a:pt x="2773" y="819"/>
                    <a:pt x="3340" y="1386"/>
                    <a:pt x="3340" y="2048"/>
                  </a:cubicBezTo>
                  <a:cubicBezTo>
                    <a:pt x="3340" y="2710"/>
                    <a:pt x="2773" y="3308"/>
                    <a:pt x="2080" y="3308"/>
                  </a:cubicBezTo>
                  <a:cubicBezTo>
                    <a:pt x="1418" y="3308"/>
                    <a:pt x="820" y="2773"/>
                    <a:pt x="820" y="2048"/>
                  </a:cubicBezTo>
                  <a:cubicBezTo>
                    <a:pt x="820" y="1355"/>
                    <a:pt x="1387" y="819"/>
                    <a:pt x="2080" y="819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cubicBezTo>
                    <a:pt x="1" y="3214"/>
                    <a:pt x="946" y="4190"/>
                    <a:pt x="2080" y="4190"/>
                  </a:cubicBezTo>
                  <a:cubicBezTo>
                    <a:pt x="3246" y="4190"/>
                    <a:pt x="4191" y="3245"/>
                    <a:pt x="4191" y="2080"/>
                  </a:cubicBezTo>
                  <a:cubicBezTo>
                    <a:pt x="4191" y="945"/>
                    <a:pt x="318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44"/>
            <p:cNvSpPr/>
            <p:nvPr/>
          </p:nvSpPr>
          <p:spPr>
            <a:xfrm>
              <a:off x="-13512225" y="3855000"/>
              <a:ext cx="111875" cy="62250"/>
            </a:xfrm>
            <a:custGeom>
              <a:avLst/>
              <a:gdLst/>
              <a:ahLst/>
              <a:cxnLst/>
              <a:rect l="l" t="t" r="r" b="b"/>
              <a:pathLst>
                <a:path w="4475" h="2490" extrusionOk="0">
                  <a:moveTo>
                    <a:pt x="0" y="1"/>
                  </a:moveTo>
                  <a:lnTo>
                    <a:pt x="0" y="2490"/>
                  </a:lnTo>
                  <a:lnTo>
                    <a:pt x="4474" y="2490"/>
                  </a:lnTo>
                  <a:cubicBezTo>
                    <a:pt x="4317" y="2112"/>
                    <a:pt x="4191" y="1671"/>
                    <a:pt x="4191" y="1230"/>
                  </a:cubicBezTo>
                  <a:cubicBezTo>
                    <a:pt x="4191" y="788"/>
                    <a:pt x="4317" y="379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44"/>
            <p:cNvSpPr/>
            <p:nvPr/>
          </p:nvSpPr>
          <p:spPr>
            <a:xfrm>
              <a:off x="-13490175" y="3730575"/>
              <a:ext cx="62250" cy="40975"/>
            </a:xfrm>
            <a:custGeom>
              <a:avLst/>
              <a:gdLst/>
              <a:ahLst/>
              <a:cxnLst/>
              <a:rect l="l" t="t" r="r" b="b"/>
              <a:pathLst>
                <a:path w="2490" h="1639" extrusionOk="0">
                  <a:moveTo>
                    <a:pt x="1261" y="0"/>
                  </a:moveTo>
                  <a:cubicBezTo>
                    <a:pt x="536" y="0"/>
                    <a:pt x="1" y="536"/>
                    <a:pt x="1" y="1260"/>
                  </a:cubicBezTo>
                  <a:lnTo>
                    <a:pt x="1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44"/>
            <p:cNvSpPr/>
            <p:nvPr/>
          </p:nvSpPr>
          <p:spPr>
            <a:xfrm>
              <a:off x="-13241275" y="3730575"/>
              <a:ext cx="62225" cy="40975"/>
            </a:xfrm>
            <a:custGeom>
              <a:avLst/>
              <a:gdLst/>
              <a:ahLst/>
              <a:cxnLst/>
              <a:rect l="l" t="t" r="r" b="b"/>
              <a:pathLst>
                <a:path w="2489" h="1639" extrusionOk="0">
                  <a:moveTo>
                    <a:pt x="1260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44"/>
            <p:cNvSpPr/>
            <p:nvPr/>
          </p:nvSpPr>
          <p:spPr>
            <a:xfrm>
              <a:off x="-13427950" y="3647075"/>
              <a:ext cx="186700" cy="63025"/>
            </a:xfrm>
            <a:custGeom>
              <a:avLst/>
              <a:gdLst/>
              <a:ahLst/>
              <a:cxnLst/>
              <a:rect l="l" t="t" r="r" b="b"/>
              <a:pathLst>
                <a:path w="7468" h="2521" extrusionOk="0">
                  <a:moveTo>
                    <a:pt x="820" y="1"/>
                  </a:moveTo>
                  <a:cubicBezTo>
                    <a:pt x="347" y="1"/>
                    <a:pt x="0" y="347"/>
                    <a:pt x="0" y="820"/>
                  </a:cubicBezTo>
                  <a:lnTo>
                    <a:pt x="0" y="1670"/>
                  </a:lnTo>
                  <a:cubicBezTo>
                    <a:pt x="0" y="2143"/>
                    <a:pt x="347" y="2521"/>
                    <a:pt x="820" y="2521"/>
                  </a:cubicBezTo>
                  <a:lnTo>
                    <a:pt x="6648" y="2521"/>
                  </a:lnTo>
                  <a:cubicBezTo>
                    <a:pt x="7089" y="2521"/>
                    <a:pt x="7467" y="2143"/>
                    <a:pt x="7467" y="1670"/>
                  </a:cubicBezTo>
                  <a:lnTo>
                    <a:pt x="7467" y="820"/>
                  </a:lnTo>
                  <a:cubicBezTo>
                    <a:pt x="7467" y="347"/>
                    <a:pt x="7121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44"/>
            <p:cNvSpPr/>
            <p:nvPr/>
          </p:nvSpPr>
          <p:spPr>
            <a:xfrm>
              <a:off x="-13512225" y="3773100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4726" y="0"/>
                  </a:moveTo>
                  <a:lnTo>
                    <a:pt x="4348" y="819"/>
                  </a:lnTo>
                  <a:lnTo>
                    <a:pt x="1261" y="819"/>
                  </a:lnTo>
                  <a:cubicBezTo>
                    <a:pt x="599" y="819"/>
                    <a:pt x="0" y="1355"/>
                    <a:pt x="0" y="2048"/>
                  </a:cubicBezTo>
                  <a:lnTo>
                    <a:pt x="0" y="2426"/>
                  </a:lnTo>
                  <a:lnTo>
                    <a:pt x="5041" y="2426"/>
                  </a:lnTo>
                  <a:cubicBezTo>
                    <a:pt x="5608" y="1922"/>
                    <a:pt x="6301" y="1607"/>
                    <a:pt x="7089" y="1607"/>
                  </a:cubicBezTo>
                  <a:cubicBezTo>
                    <a:pt x="7877" y="1607"/>
                    <a:pt x="8633" y="1922"/>
                    <a:pt x="9137" y="2426"/>
                  </a:cubicBezTo>
                  <a:lnTo>
                    <a:pt x="14146" y="2426"/>
                  </a:lnTo>
                  <a:lnTo>
                    <a:pt x="14146" y="2048"/>
                  </a:lnTo>
                  <a:cubicBezTo>
                    <a:pt x="14146" y="1355"/>
                    <a:pt x="13611" y="819"/>
                    <a:pt x="12886" y="819"/>
                  </a:cubicBezTo>
                  <a:lnTo>
                    <a:pt x="9830" y="819"/>
                  </a:lnTo>
                  <a:lnTo>
                    <a:pt x="9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44"/>
            <p:cNvSpPr/>
            <p:nvPr/>
          </p:nvSpPr>
          <p:spPr>
            <a:xfrm>
              <a:off x="-13411400" y="3730575"/>
              <a:ext cx="153600" cy="20500"/>
            </a:xfrm>
            <a:custGeom>
              <a:avLst/>
              <a:gdLst/>
              <a:ahLst/>
              <a:cxnLst/>
              <a:rect l="l" t="t" r="r" b="b"/>
              <a:pathLst>
                <a:path w="6144" h="820" extrusionOk="0">
                  <a:moveTo>
                    <a:pt x="0" y="0"/>
                  </a:moveTo>
                  <a:lnTo>
                    <a:pt x="599" y="819"/>
                  </a:lnTo>
                  <a:lnTo>
                    <a:pt x="5545" y="819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6" name="Google Shape;8036;p44"/>
          <p:cNvGrpSpPr/>
          <p:nvPr/>
        </p:nvGrpSpPr>
        <p:grpSpPr>
          <a:xfrm>
            <a:off x="2482315" y="3889562"/>
            <a:ext cx="341579" cy="340807"/>
            <a:chOff x="-13512225" y="4080275"/>
            <a:chExt cx="353675" cy="352875"/>
          </a:xfrm>
        </p:grpSpPr>
        <p:sp>
          <p:nvSpPr>
            <p:cNvPr id="8037" name="Google Shape;8037;p44"/>
            <p:cNvSpPr/>
            <p:nvPr/>
          </p:nvSpPr>
          <p:spPr>
            <a:xfrm>
              <a:off x="-13512225" y="4203925"/>
              <a:ext cx="353675" cy="229225"/>
            </a:xfrm>
            <a:custGeom>
              <a:avLst/>
              <a:gdLst/>
              <a:ahLst/>
              <a:cxnLst/>
              <a:rect l="l" t="t" r="r" b="b"/>
              <a:pathLst>
                <a:path w="14147" h="9169" extrusionOk="0">
                  <a:moveTo>
                    <a:pt x="5407" y="1717"/>
                  </a:moveTo>
                  <a:cubicBezTo>
                    <a:pt x="5482" y="1717"/>
                    <a:pt x="5561" y="1733"/>
                    <a:pt x="5640" y="1765"/>
                  </a:cubicBezTo>
                  <a:lnTo>
                    <a:pt x="9767" y="4254"/>
                  </a:lnTo>
                  <a:cubicBezTo>
                    <a:pt x="9893" y="4348"/>
                    <a:pt x="9987" y="4443"/>
                    <a:pt x="9987" y="4600"/>
                  </a:cubicBezTo>
                  <a:cubicBezTo>
                    <a:pt x="9987" y="4758"/>
                    <a:pt x="9893" y="4915"/>
                    <a:pt x="9767" y="5010"/>
                  </a:cubicBezTo>
                  <a:lnTo>
                    <a:pt x="5640" y="7499"/>
                  </a:lnTo>
                  <a:cubicBezTo>
                    <a:pt x="5577" y="7530"/>
                    <a:pt x="5506" y="7546"/>
                    <a:pt x="5431" y="7546"/>
                  </a:cubicBezTo>
                  <a:cubicBezTo>
                    <a:pt x="5356" y="7546"/>
                    <a:pt x="5277" y="7530"/>
                    <a:pt x="5199" y="7499"/>
                  </a:cubicBezTo>
                  <a:cubicBezTo>
                    <a:pt x="5104" y="7404"/>
                    <a:pt x="5010" y="7278"/>
                    <a:pt x="5010" y="7121"/>
                  </a:cubicBezTo>
                  <a:lnTo>
                    <a:pt x="5010" y="2143"/>
                  </a:lnTo>
                  <a:cubicBezTo>
                    <a:pt x="5010" y="1985"/>
                    <a:pt x="5104" y="1859"/>
                    <a:pt x="5199" y="1765"/>
                  </a:cubicBezTo>
                  <a:cubicBezTo>
                    <a:pt x="5262" y="1733"/>
                    <a:pt x="5333" y="1717"/>
                    <a:pt x="5407" y="1717"/>
                  </a:cubicBezTo>
                  <a:close/>
                  <a:moveTo>
                    <a:pt x="63" y="0"/>
                  </a:moveTo>
                  <a:lnTo>
                    <a:pt x="63" y="7971"/>
                  </a:lnTo>
                  <a:cubicBezTo>
                    <a:pt x="0" y="8633"/>
                    <a:pt x="568" y="9168"/>
                    <a:pt x="1261" y="9168"/>
                  </a:cubicBezTo>
                  <a:lnTo>
                    <a:pt x="12886" y="9168"/>
                  </a:lnTo>
                  <a:cubicBezTo>
                    <a:pt x="13548" y="9168"/>
                    <a:pt x="14146" y="8633"/>
                    <a:pt x="14146" y="7908"/>
                  </a:cubicBezTo>
                  <a:lnTo>
                    <a:pt x="141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44"/>
            <p:cNvSpPr/>
            <p:nvPr/>
          </p:nvSpPr>
          <p:spPr>
            <a:xfrm>
              <a:off x="-13366525" y="4275600"/>
              <a:ext cx="73275" cy="88225"/>
            </a:xfrm>
            <a:custGeom>
              <a:avLst/>
              <a:gdLst/>
              <a:ahLst/>
              <a:cxnLst/>
              <a:rect l="l" t="t" r="r" b="b"/>
              <a:pathLst>
                <a:path w="2931" h="3529" extrusionOk="0">
                  <a:moveTo>
                    <a:pt x="1" y="0"/>
                  </a:moveTo>
                  <a:lnTo>
                    <a:pt x="1" y="3529"/>
                  </a:lnTo>
                  <a:lnTo>
                    <a:pt x="2931" y="17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44"/>
            <p:cNvSpPr/>
            <p:nvPr/>
          </p:nvSpPr>
          <p:spPr>
            <a:xfrm>
              <a:off x="-13398800" y="4143275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512" y="1639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44"/>
            <p:cNvSpPr/>
            <p:nvPr/>
          </p:nvSpPr>
          <p:spPr>
            <a:xfrm>
              <a:off x="-13336575" y="4143275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481" y="1639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44"/>
            <p:cNvSpPr/>
            <p:nvPr/>
          </p:nvSpPr>
          <p:spPr>
            <a:xfrm>
              <a:off x="-13398800" y="4081050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615" y="163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44"/>
            <p:cNvSpPr/>
            <p:nvPr/>
          </p:nvSpPr>
          <p:spPr>
            <a:xfrm>
              <a:off x="-13274375" y="4143275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104" y="1"/>
                  </a:moveTo>
                  <a:lnTo>
                    <a:pt x="1" y="1639"/>
                  </a:lnTo>
                  <a:lnTo>
                    <a:pt x="1482" y="1639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44"/>
            <p:cNvSpPr/>
            <p:nvPr/>
          </p:nvSpPr>
          <p:spPr>
            <a:xfrm>
              <a:off x="-13212925" y="4081050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174" y="1639"/>
                  </a:lnTo>
                  <a:lnTo>
                    <a:pt x="2174" y="820"/>
                  </a:lnTo>
                  <a:cubicBezTo>
                    <a:pt x="2174" y="347"/>
                    <a:pt x="179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44"/>
            <p:cNvSpPr/>
            <p:nvPr/>
          </p:nvSpPr>
          <p:spPr>
            <a:xfrm>
              <a:off x="-13212925" y="4143275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2174" y="1639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44"/>
            <p:cNvSpPr/>
            <p:nvPr/>
          </p:nvSpPr>
          <p:spPr>
            <a:xfrm>
              <a:off x="-13274375" y="4081050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" y="1"/>
                  </a:moveTo>
                  <a:lnTo>
                    <a:pt x="1104" y="1639"/>
                  </a:lnTo>
                  <a:lnTo>
                    <a:pt x="2584" y="163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44"/>
            <p:cNvSpPr/>
            <p:nvPr/>
          </p:nvSpPr>
          <p:spPr>
            <a:xfrm>
              <a:off x="-13336575" y="4081050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583" y="1639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44"/>
            <p:cNvSpPr/>
            <p:nvPr/>
          </p:nvSpPr>
          <p:spPr>
            <a:xfrm>
              <a:off x="-13512225" y="408027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2489" y="1260"/>
                  </a:moveTo>
                  <a:cubicBezTo>
                    <a:pt x="2962" y="1260"/>
                    <a:pt x="3371" y="1607"/>
                    <a:pt x="3371" y="2080"/>
                  </a:cubicBezTo>
                  <a:cubicBezTo>
                    <a:pt x="3371" y="2552"/>
                    <a:pt x="2962" y="2899"/>
                    <a:pt x="2489" y="2899"/>
                  </a:cubicBezTo>
                  <a:cubicBezTo>
                    <a:pt x="2017" y="2899"/>
                    <a:pt x="1670" y="2552"/>
                    <a:pt x="1670" y="2080"/>
                  </a:cubicBezTo>
                  <a:cubicBezTo>
                    <a:pt x="1670" y="1607"/>
                    <a:pt x="2017" y="1260"/>
                    <a:pt x="2489" y="1260"/>
                  </a:cubicBezTo>
                  <a:close/>
                  <a:moveTo>
                    <a:pt x="1261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4127"/>
                  </a:lnTo>
                  <a:lnTo>
                    <a:pt x="3560" y="4127"/>
                  </a:lnTo>
                  <a:lnTo>
                    <a:pt x="4947" y="2080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8" name="Google Shape;8048;p44"/>
          <p:cNvGrpSpPr/>
          <p:nvPr/>
        </p:nvGrpSpPr>
        <p:grpSpPr>
          <a:xfrm>
            <a:off x="3759290" y="3078966"/>
            <a:ext cx="341555" cy="278416"/>
            <a:chOff x="-11728250" y="3245400"/>
            <a:chExt cx="353650" cy="288275"/>
          </a:xfrm>
        </p:grpSpPr>
        <p:sp>
          <p:nvSpPr>
            <p:cNvPr id="8049" name="Google Shape;8049;p44"/>
            <p:cNvSpPr/>
            <p:nvPr/>
          </p:nvSpPr>
          <p:spPr>
            <a:xfrm>
              <a:off x="-11603025" y="3389725"/>
              <a:ext cx="104775" cy="143950"/>
            </a:xfrm>
            <a:custGeom>
              <a:avLst/>
              <a:gdLst/>
              <a:ahLst/>
              <a:cxnLst/>
              <a:rect l="l" t="t" r="r" b="b"/>
              <a:pathLst>
                <a:path w="4191" h="5758" extrusionOk="0">
                  <a:moveTo>
                    <a:pt x="2096" y="0"/>
                  </a:moveTo>
                  <a:cubicBezTo>
                    <a:pt x="1560" y="0"/>
                    <a:pt x="1024" y="197"/>
                    <a:pt x="631" y="591"/>
                  </a:cubicBezTo>
                  <a:cubicBezTo>
                    <a:pt x="252" y="1001"/>
                    <a:pt x="63" y="1505"/>
                    <a:pt x="63" y="2040"/>
                  </a:cubicBezTo>
                  <a:cubicBezTo>
                    <a:pt x="63" y="2261"/>
                    <a:pt x="95" y="2418"/>
                    <a:pt x="126" y="2576"/>
                  </a:cubicBezTo>
                  <a:lnTo>
                    <a:pt x="1387" y="3048"/>
                  </a:lnTo>
                  <a:lnTo>
                    <a:pt x="158" y="4372"/>
                  </a:lnTo>
                  <a:cubicBezTo>
                    <a:pt x="0" y="4561"/>
                    <a:pt x="0" y="4813"/>
                    <a:pt x="158" y="4970"/>
                  </a:cubicBezTo>
                  <a:cubicBezTo>
                    <a:pt x="662" y="5474"/>
                    <a:pt x="1387" y="5758"/>
                    <a:pt x="2111" y="5758"/>
                  </a:cubicBezTo>
                  <a:cubicBezTo>
                    <a:pt x="2836" y="5758"/>
                    <a:pt x="3497" y="5474"/>
                    <a:pt x="4033" y="4970"/>
                  </a:cubicBezTo>
                  <a:cubicBezTo>
                    <a:pt x="4191" y="4813"/>
                    <a:pt x="4191" y="4561"/>
                    <a:pt x="4033" y="4372"/>
                  </a:cubicBezTo>
                  <a:lnTo>
                    <a:pt x="2804" y="3048"/>
                  </a:lnTo>
                  <a:lnTo>
                    <a:pt x="4065" y="2576"/>
                  </a:lnTo>
                  <a:cubicBezTo>
                    <a:pt x="4096" y="2418"/>
                    <a:pt x="4159" y="2198"/>
                    <a:pt x="4159" y="2040"/>
                  </a:cubicBezTo>
                  <a:cubicBezTo>
                    <a:pt x="4159" y="1505"/>
                    <a:pt x="3939" y="1001"/>
                    <a:pt x="3560" y="591"/>
                  </a:cubicBezTo>
                  <a:cubicBezTo>
                    <a:pt x="3167" y="197"/>
                    <a:pt x="2631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44"/>
            <p:cNvSpPr/>
            <p:nvPr/>
          </p:nvSpPr>
          <p:spPr>
            <a:xfrm>
              <a:off x="-11647125" y="3246175"/>
              <a:ext cx="86650" cy="133925"/>
            </a:xfrm>
            <a:custGeom>
              <a:avLst/>
              <a:gdLst/>
              <a:ahLst/>
              <a:cxnLst/>
              <a:rect l="l" t="t" r="r" b="b"/>
              <a:pathLst>
                <a:path w="3466" h="5357" extrusionOk="0">
                  <a:moveTo>
                    <a:pt x="3466" y="1"/>
                  </a:moveTo>
                  <a:cubicBezTo>
                    <a:pt x="2205" y="64"/>
                    <a:pt x="1008" y="473"/>
                    <a:pt x="0" y="1135"/>
                  </a:cubicBezTo>
                  <a:lnTo>
                    <a:pt x="2426" y="5356"/>
                  </a:lnTo>
                  <a:cubicBezTo>
                    <a:pt x="2741" y="5167"/>
                    <a:pt x="3056" y="5041"/>
                    <a:pt x="3466" y="50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44"/>
            <p:cNvSpPr/>
            <p:nvPr/>
          </p:nvSpPr>
          <p:spPr>
            <a:xfrm>
              <a:off x="-11540025" y="3245400"/>
              <a:ext cx="86675" cy="133900"/>
            </a:xfrm>
            <a:custGeom>
              <a:avLst/>
              <a:gdLst/>
              <a:ahLst/>
              <a:cxnLst/>
              <a:rect l="l" t="t" r="r" b="b"/>
              <a:pathLst>
                <a:path w="3467" h="5356" extrusionOk="0">
                  <a:moveTo>
                    <a:pt x="1" y="0"/>
                  </a:moveTo>
                  <a:lnTo>
                    <a:pt x="1" y="4978"/>
                  </a:lnTo>
                  <a:cubicBezTo>
                    <a:pt x="379" y="5041"/>
                    <a:pt x="725" y="5135"/>
                    <a:pt x="1040" y="5356"/>
                  </a:cubicBezTo>
                  <a:lnTo>
                    <a:pt x="3466" y="1134"/>
                  </a:lnTo>
                  <a:cubicBezTo>
                    <a:pt x="2458" y="473"/>
                    <a:pt x="1261" y="63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44"/>
            <p:cNvSpPr/>
            <p:nvPr/>
          </p:nvSpPr>
          <p:spPr>
            <a:xfrm>
              <a:off x="-11498275" y="3285550"/>
              <a:ext cx="123675" cy="160700"/>
            </a:xfrm>
            <a:custGeom>
              <a:avLst/>
              <a:gdLst/>
              <a:ahLst/>
              <a:cxnLst/>
              <a:rect l="l" t="t" r="r" b="b"/>
              <a:pathLst>
                <a:path w="4947" h="6428" extrusionOk="0">
                  <a:moveTo>
                    <a:pt x="2426" y="1"/>
                  </a:moveTo>
                  <a:lnTo>
                    <a:pt x="1" y="4254"/>
                  </a:lnTo>
                  <a:cubicBezTo>
                    <a:pt x="505" y="4790"/>
                    <a:pt x="788" y="5483"/>
                    <a:pt x="788" y="6207"/>
                  </a:cubicBezTo>
                  <a:lnTo>
                    <a:pt x="788" y="6428"/>
                  </a:lnTo>
                  <a:lnTo>
                    <a:pt x="4663" y="4947"/>
                  </a:lnTo>
                  <a:cubicBezTo>
                    <a:pt x="4884" y="4884"/>
                    <a:pt x="4947" y="4727"/>
                    <a:pt x="4947" y="4538"/>
                  </a:cubicBezTo>
                  <a:cubicBezTo>
                    <a:pt x="4726" y="2710"/>
                    <a:pt x="3781" y="1135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44"/>
            <p:cNvSpPr/>
            <p:nvPr/>
          </p:nvSpPr>
          <p:spPr>
            <a:xfrm>
              <a:off x="-11728250" y="3286350"/>
              <a:ext cx="125250" cy="160700"/>
            </a:xfrm>
            <a:custGeom>
              <a:avLst/>
              <a:gdLst/>
              <a:ahLst/>
              <a:cxnLst/>
              <a:rect l="l" t="t" r="r" b="b"/>
              <a:pathLst>
                <a:path w="5010" h="6428" extrusionOk="0">
                  <a:moveTo>
                    <a:pt x="2584" y="0"/>
                  </a:moveTo>
                  <a:cubicBezTo>
                    <a:pt x="1229" y="1103"/>
                    <a:pt x="284" y="2678"/>
                    <a:pt x="63" y="4537"/>
                  </a:cubicBezTo>
                  <a:cubicBezTo>
                    <a:pt x="0" y="4726"/>
                    <a:pt x="126" y="4884"/>
                    <a:pt x="315" y="4978"/>
                  </a:cubicBezTo>
                  <a:lnTo>
                    <a:pt x="4222" y="6427"/>
                  </a:lnTo>
                  <a:lnTo>
                    <a:pt x="4222" y="6238"/>
                  </a:lnTo>
                  <a:cubicBezTo>
                    <a:pt x="4222" y="5482"/>
                    <a:pt x="4505" y="4758"/>
                    <a:pt x="5009" y="4254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4" name="Google Shape;8054;p44"/>
          <p:cNvSpPr/>
          <p:nvPr/>
        </p:nvSpPr>
        <p:spPr>
          <a:xfrm>
            <a:off x="3910683" y="3600407"/>
            <a:ext cx="38801" cy="80668"/>
          </a:xfrm>
          <a:custGeom>
            <a:avLst/>
            <a:gdLst/>
            <a:ahLst/>
            <a:cxnLst/>
            <a:rect l="l" t="t" r="r" b="b"/>
            <a:pathLst>
              <a:path w="1607" h="3341" extrusionOk="0">
                <a:moveTo>
                  <a:pt x="0" y="1"/>
                </a:moveTo>
                <a:lnTo>
                  <a:pt x="0" y="2804"/>
                </a:lnTo>
                <a:cubicBezTo>
                  <a:pt x="158" y="2962"/>
                  <a:pt x="315" y="3183"/>
                  <a:pt x="504" y="3340"/>
                </a:cubicBezTo>
                <a:lnTo>
                  <a:pt x="1607" y="1891"/>
                </a:lnTo>
                <a:cubicBezTo>
                  <a:pt x="630" y="1418"/>
                  <a:pt x="0" y="788"/>
                  <a:pt x="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5" name="Google Shape;8055;p44"/>
          <p:cNvGrpSpPr/>
          <p:nvPr/>
        </p:nvGrpSpPr>
        <p:grpSpPr>
          <a:xfrm>
            <a:off x="3758144" y="3469282"/>
            <a:ext cx="343849" cy="342907"/>
            <a:chOff x="-11729050" y="3646475"/>
            <a:chExt cx="356025" cy="355050"/>
          </a:xfrm>
        </p:grpSpPr>
        <p:sp>
          <p:nvSpPr>
            <p:cNvPr id="8056" name="Google Shape;8056;p44"/>
            <p:cNvSpPr/>
            <p:nvPr/>
          </p:nvSpPr>
          <p:spPr>
            <a:xfrm>
              <a:off x="-11460475" y="3648050"/>
              <a:ext cx="86675" cy="80175"/>
            </a:xfrm>
            <a:custGeom>
              <a:avLst/>
              <a:gdLst/>
              <a:ahLst/>
              <a:cxnLst/>
              <a:rect l="l" t="t" r="r" b="b"/>
              <a:pathLst>
                <a:path w="3467" h="3207" extrusionOk="0">
                  <a:moveTo>
                    <a:pt x="3025" y="1"/>
                  </a:moveTo>
                  <a:cubicBezTo>
                    <a:pt x="2923" y="1"/>
                    <a:pt x="2821" y="40"/>
                    <a:pt x="2742" y="119"/>
                  </a:cubicBezTo>
                  <a:lnTo>
                    <a:pt x="1" y="2955"/>
                  </a:lnTo>
                  <a:cubicBezTo>
                    <a:pt x="316" y="3018"/>
                    <a:pt x="631" y="3112"/>
                    <a:pt x="914" y="3207"/>
                  </a:cubicBezTo>
                  <a:lnTo>
                    <a:pt x="3309" y="749"/>
                  </a:lnTo>
                  <a:cubicBezTo>
                    <a:pt x="3466" y="529"/>
                    <a:pt x="3466" y="277"/>
                    <a:pt x="3309" y="119"/>
                  </a:cubicBezTo>
                  <a:cubicBezTo>
                    <a:pt x="3230" y="40"/>
                    <a:pt x="3128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44"/>
            <p:cNvSpPr/>
            <p:nvPr/>
          </p:nvSpPr>
          <p:spPr>
            <a:xfrm>
              <a:off x="-11601450" y="37738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44"/>
            <p:cNvSpPr/>
            <p:nvPr/>
          </p:nvSpPr>
          <p:spPr>
            <a:xfrm>
              <a:off x="-11729050" y="3646475"/>
              <a:ext cx="353675" cy="209350"/>
            </a:xfrm>
            <a:custGeom>
              <a:avLst/>
              <a:gdLst/>
              <a:ahLst/>
              <a:cxnLst/>
              <a:rect l="l" t="t" r="r" b="b"/>
              <a:pathLst>
                <a:path w="14147" h="8374" extrusionOk="0">
                  <a:moveTo>
                    <a:pt x="457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7"/>
                    <a:pt x="1" y="560"/>
                    <a:pt x="158" y="718"/>
                  </a:cubicBezTo>
                  <a:lnTo>
                    <a:pt x="2553" y="3207"/>
                  </a:lnTo>
                  <a:cubicBezTo>
                    <a:pt x="1103" y="3679"/>
                    <a:pt x="32" y="4435"/>
                    <a:pt x="32" y="5443"/>
                  </a:cubicBezTo>
                  <a:cubicBezTo>
                    <a:pt x="32" y="7334"/>
                    <a:pt x="3718" y="8373"/>
                    <a:pt x="7089" y="8373"/>
                  </a:cubicBezTo>
                  <a:cubicBezTo>
                    <a:pt x="10523" y="8373"/>
                    <a:pt x="14146" y="7334"/>
                    <a:pt x="14146" y="5443"/>
                  </a:cubicBezTo>
                  <a:cubicBezTo>
                    <a:pt x="14146" y="4467"/>
                    <a:pt x="13075" y="3679"/>
                    <a:pt x="11626" y="3207"/>
                  </a:cubicBezTo>
                  <a:lnTo>
                    <a:pt x="9893" y="4971"/>
                  </a:lnTo>
                  <a:cubicBezTo>
                    <a:pt x="10019" y="5160"/>
                    <a:pt x="10051" y="5317"/>
                    <a:pt x="10051" y="5475"/>
                  </a:cubicBezTo>
                  <a:cubicBezTo>
                    <a:pt x="10051" y="6168"/>
                    <a:pt x="9484" y="6704"/>
                    <a:pt x="8791" y="6704"/>
                  </a:cubicBezTo>
                  <a:cubicBezTo>
                    <a:pt x="8129" y="6704"/>
                    <a:pt x="7530" y="6168"/>
                    <a:pt x="7530" y="5475"/>
                  </a:cubicBezTo>
                  <a:cubicBezTo>
                    <a:pt x="7530" y="4813"/>
                    <a:pt x="8066" y="4278"/>
                    <a:pt x="8791" y="4278"/>
                  </a:cubicBezTo>
                  <a:cubicBezTo>
                    <a:pt x="8980" y="4278"/>
                    <a:pt x="9232" y="4341"/>
                    <a:pt x="9389" y="4404"/>
                  </a:cubicBezTo>
                  <a:lnTo>
                    <a:pt x="10744" y="2986"/>
                  </a:lnTo>
                  <a:cubicBezTo>
                    <a:pt x="9641" y="2734"/>
                    <a:pt x="8349" y="2608"/>
                    <a:pt x="7121" y="2608"/>
                  </a:cubicBezTo>
                  <a:cubicBezTo>
                    <a:pt x="5861" y="2608"/>
                    <a:pt x="4600" y="2765"/>
                    <a:pt x="3498" y="2986"/>
                  </a:cubicBezTo>
                  <a:lnTo>
                    <a:pt x="4884" y="4404"/>
                  </a:lnTo>
                  <a:cubicBezTo>
                    <a:pt x="5073" y="4341"/>
                    <a:pt x="5293" y="4278"/>
                    <a:pt x="5482" y="4278"/>
                  </a:cubicBezTo>
                  <a:cubicBezTo>
                    <a:pt x="6144" y="4278"/>
                    <a:pt x="6743" y="4813"/>
                    <a:pt x="6743" y="5475"/>
                  </a:cubicBezTo>
                  <a:cubicBezTo>
                    <a:pt x="6743" y="6168"/>
                    <a:pt x="6176" y="6704"/>
                    <a:pt x="5482" y="6704"/>
                  </a:cubicBezTo>
                  <a:cubicBezTo>
                    <a:pt x="4821" y="6704"/>
                    <a:pt x="4222" y="6168"/>
                    <a:pt x="4222" y="5475"/>
                  </a:cubicBezTo>
                  <a:cubicBezTo>
                    <a:pt x="4222" y="5317"/>
                    <a:pt x="4254" y="5160"/>
                    <a:pt x="4285" y="5002"/>
                  </a:cubicBezTo>
                  <a:lnTo>
                    <a:pt x="2553" y="3238"/>
                  </a:lnTo>
                  <a:cubicBezTo>
                    <a:pt x="2836" y="3112"/>
                    <a:pt x="3151" y="3049"/>
                    <a:pt x="3466" y="2955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44"/>
            <p:cNvSpPr/>
            <p:nvPr/>
          </p:nvSpPr>
          <p:spPr>
            <a:xfrm>
              <a:off x="-11518750" y="37738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44"/>
            <p:cNvSpPr/>
            <p:nvPr/>
          </p:nvSpPr>
          <p:spPr>
            <a:xfrm>
              <a:off x="-11698325" y="3858150"/>
              <a:ext cx="67750" cy="69350"/>
            </a:xfrm>
            <a:custGeom>
              <a:avLst/>
              <a:gdLst/>
              <a:ahLst/>
              <a:cxnLst/>
              <a:rect l="l" t="t" r="r" b="b"/>
              <a:pathLst>
                <a:path w="2710" h="2774" extrusionOk="0">
                  <a:moveTo>
                    <a:pt x="1261" y="1"/>
                  </a:moveTo>
                  <a:lnTo>
                    <a:pt x="0" y="1639"/>
                  </a:lnTo>
                  <a:cubicBezTo>
                    <a:pt x="756" y="2112"/>
                    <a:pt x="1702" y="2490"/>
                    <a:pt x="2710" y="2773"/>
                  </a:cubicBezTo>
                  <a:lnTo>
                    <a:pt x="1859" y="221"/>
                  </a:lnTo>
                  <a:cubicBezTo>
                    <a:pt x="1639" y="158"/>
                    <a:pt x="1450" y="95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44"/>
            <p:cNvSpPr/>
            <p:nvPr/>
          </p:nvSpPr>
          <p:spPr>
            <a:xfrm>
              <a:off x="-11627450" y="3869175"/>
              <a:ext cx="47300" cy="55175"/>
            </a:xfrm>
            <a:custGeom>
              <a:avLst/>
              <a:gdLst/>
              <a:ahLst/>
              <a:cxnLst/>
              <a:rect l="l" t="t" r="r" b="b"/>
              <a:pathLst>
                <a:path w="1892" h="2207" extrusionOk="0">
                  <a:moveTo>
                    <a:pt x="1" y="1"/>
                  </a:moveTo>
                  <a:lnTo>
                    <a:pt x="694" y="2206"/>
                  </a:lnTo>
                  <a:lnTo>
                    <a:pt x="1891" y="221"/>
                  </a:lnTo>
                  <a:cubicBezTo>
                    <a:pt x="1229" y="190"/>
                    <a:pt x="599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44"/>
            <p:cNvSpPr/>
            <p:nvPr/>
          </p:nvSpPr>
          <p:spPr>
            <a:xfrm>
              <a:off x="-11414775" y="3803025"/>
              <a:ext cx="41750" cy="83525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44"/>
            <p:cNvSpPr/>
            <p:nvPr/>
          </p:nvSpPr>
          <p:spPr>
            <a:xfrm>
              <a:off x="-11592800" y="3876275"/>
              <a:ext cx="84300" cy="62250"/>
            </a:xfrm>
            <a:custGeom>
              <a:avLst/>
              <a:gdLst/>
              <a:ahLst/>
              <a:cxnLst/>
              <a:rect l="l" t="t" r="r" b="b"/>
              <a:pathLst>
                <a:path w="3372" h="2490" extrusionOk="0">
                  <a:moveTo>
                    <a:pt x="1419" y="0"/>
                  </a:moveTo>
                  <a:lnTo>
                    <a:pt x="1" y="2363"/>
                  </a:lnTo>
                  <a:cubicBezTo>
                    <a:pt x="537" y="2426"/>
                    <a:pt x="1104" y="2489"/>
                    <a:pt x="1671" y="2489"/>
                  </a:cubicBezTo>
                  <a:cubicBezTo>
                    <a:pt x="2269" y="2489"/>
                    <a:pt x="2836" y="2426"/>
                    <a:pt x="3372" y="2363"/>
                  </a:cubicBezTo>
                  <a:lnTo>
                    <a:pt x="19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44"/>
            <p:cNvSpPr/>
            <p:nvPr/>
          </p:nvSpPr>
          <p:spPr>
            <a:xfrm>
              <a:off x="-11520325" y="3869175"/>
              <a:ext cx="47275" cy="55175"/>
            </a:xfrm>
            <a:custGeom>
              <a:avLst/>
              <a:gdLst/>
              <a:ahLst/>
              <a:cxnLst/>
              <a:rect l="l" t="t" r="r" b="b"/>
              <a:pathLst>
                <a:path w="1891" h="2207" extrusionOk="0">
                  <a:moveTo>
                    <a:pt x="1891" y="1"/>
                  </a:moveTo>
                  <a:cubicBezTo>
                    <a:pt x="1292" y="127"/>
                    <a:pt x="631" y="190"/>
                    <a:pt x="0" y="253"/>
                  </a:cubicBezTo>
                  <a:lnTo>
                    <a:pt x="1198" y="220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44"/>
            <p:cNvSpPr/>
            <p:nvPr/>
          </p:nvSpPr>
          <p:spPr>
            <a:xfrm>
              <a:off x="-11726675" y="3903850"/>
              <a:ext cx="352075" cy="97675"/>
            </a:xfrm>
            <a:custGeom>
              <a:avLst/>
              <a:gdLst/>
              <a:ahLst/>
              <a:cxnLst/>
              <a:rect l="l" t="t" r="r" b="b"/>
              <a:pathLst>
                <a:path w="14083" h="3907" extrusionOk="0">
                  <a:moveTo>
                    <a:pt x="0" y="0"/>
                  </a:moveTo>
                  <a:lnTo>
                    <a:pt x="0" y="977"/>
                  </a:lnTo>
                  <a:cubicBezTo>
                    <a:pt x="0" y="2867"/>
                    <a:pt x="3655" y="3907"/>
                    <a:pt x="7057" y="3907"/>
                  </a:cubicBezTo>
                  <a:cubicBezTo>
                    <a:pt x="10460" y="3907"/>
                    <a:pt x="14083" y="2867"/>
                    <a:pt x="14083" y="977"/>
                  </a:cubicBezTo>
                  <a:lnTo>
                    <a:pt x="14083" y="32"/>
                  </a:lnTo>
                  <a:cubicBezTo>
                    <a:pt x="12508" y="1386"/>
                    <a:pt x="9956" y="2237"/>
                    <a:pt x="7057" y="2237"/>
                  </a:cubicBezTo>
                  <a:cubicBezTo>
                    <a:pt x="4568" y="2205"/>
                    <a:pt x="1796" y="157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44"/>
            <p:cNvSpPr/>
            <p:nvPr/>
          </p:nvSpPr>
          <p:spPr>
            <a:xfrm>
              <a:off x="-11470700" y="3859725"/>
              <a:ext cx="66975" cy="68550"/>
            </a:xfrm>
            <a:custGeom>
              <a:avLst/>
              <a:gdLst/>
              <a:ahLst/>
              <a:cxnLst/>
              <a:rect l="l" t="t" r="r" b="b"/>
              <a:pathLst>
                <a:path w="2679" h="2742" extrusionOk="0">
                  <a:moveTo>
                    <a:pt x="1449" y="1"/>
                  </a:moveTo>
                  <a:cubicBezTo>
                    <a:pt x="1260" y="32"/>
                    <a:pt x="1071" y="95"/>
                    <a:pt x="851" y="158"/>
                  </a:cubicBezTo>
                  <a:lnTo>
                    <a:pt x="0" y="2742"/>
                  </a:lnTo>
                  <a:cubicBezTo>
                    <a:pt x="1008" y="2458"/>
                    <a:pt x="1922" y="2080"/>
                    <a:pt x="2678" y="1608"/>
                  </a:cubicBezTo>
                  <a:lnTo>
                    <a:pt x="14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7" name="Google Shape;8067;p44"/>
          <p:cNvGrpSpPr/>
          <p:nvPr/>
        </p:nvGrpSpPr>
        <p:grpSpPr>
          <a:xfrm>
            <a:off x="4213688" y="3889562"/>
            <a:ext cx="298988" cy="340807"/>
            <a:chOff x="-11703850" y="4081850"/>
            <a:chExt cx="309575" cy="352875"/>
          </a:xfrm>
        </p:grpSpPr>
        <p:sp>
          <p:nvSpPr>
            <p:cNvPr id="8068" name="Google Shape;8068;p44"/>
            <p:cNvSpPr/>
            <p:nvPr/>
          </p:nvSpPr>
          <p:spPr>
            <a:xfrm>
              <a:off x="-11703850" y="4081850"/>
              <a:ext cx="309575" cy="125250"/>
            </a:xfrm>
            <a:custGeom>
              <a:avLst/>
              <a:gdLst/>
              <a:ahLst/>
              <a:cxnLst/>
              <a:rect l="l" t="t" r="r" b="b"/>
              <a:pathLst>
                <a:path w="12383" h="5010" extrusionOk="0">
                  <a:moveTo>
                    <a:pt x="6932" y="2552"/>
                  </a:moveTo>
                  <a:cubicBezTo>
                    <a:pt x="7593" y="2552"/>
                    <a:pt x="8192" y="3119"/>
                    <a:pt x="8192" y="3781"/>
                  </a:cubicBezTo>
                  <a:cubicBezTo>
                    <a:pt x="8224" y="3970"/>
                    <a:pt x="8035" y="4190"/>
                    <a:pt x="7783" y="4190"/>
                  </a:cubicBezTo>
                  <a:cubicBezTo>
                    <a:pt x="7530" y="4190"/>
                    <a:pt x="7341" y="3970"/>
                    <a:pt x="7341" y="3781"/>
                  </a:cubicBezTo>
                  <a:cubicBezTo>
                    <a:pt x="7341" y="3560"/>
                    <a:pt x="7152" y="3403"/>
                    <a:pt x="6963" y="3403"/>
                  </a:cubicBezTo>
                  <a:cubicBezTo>
                    <a:pt x="6743" y="3403"/>
                    <a:pt x="6522" y="3592"/>
                    <a:pt x="6522" y="3781"/>
                  </a:cubicBezTo>
                  <a:cubicBezTo>
                    <a:pt x="6522" y="4033"/>
                    <a:pt x="6333" y="4190"/>
                    <a:pt x="6144" y="4190"/>
                  </a:cubicBezTo>
                  <a:cubicBezTo>
                    <a:pt x="5892" y="4190"/>
                    <a:pt x="5703" y="3970"/>
                    <a:pt x="5703" y="3781"/>
                  </a:cubicBezTo>
                  <a:cubicBezTo>
                    <a:pt x="5703" y="3560"/>
                    <a:pt x="5514" y="3403"/>
                    <a:pt x="5262" y="3403"/>
                  </a:cubicBezTo>
                  <a:cubicBezTo>
                    <a:pt x="5042" y="3403"/>
                    <a:pt x="4884" y="3592"/>
                    <a:pt x="4884" y="3781"/>
                  </a:cubicBezTo>
                  <a:cubicBezTo>
                    <a:pt x="4884" y="4033"/>
                    <a:pt x="4664" y="4190"/>
                    <a:pt x="4443" y="4190"/>
                  </a:cubicBezTo>
                  <a:cubicBezTo>
                    <a:pt x="4191" y="4190"/>
                    <a:pt x="4033" y="3970"/>
                    <a:pt x="4033" y="3781"/>
                  </a:cubicBezTo>
                  <a:cubicBezTo>
                    <a:pt x="4033" y="3119"/>
                    <a:pt x="4601" y="2552"/>
                    <a:pt x="5262" y="2552"/>
                  </a:cubicBezTo>
                  <a:cubicBezTo>
                    <a:pt x="5577" y="2552"/>
                    <a:pt x="5861" y="2678"/>
                    <a:pt x="6081" y="2867"/>
                  </a:cubicBezTo>
                  <a:cubicBezTo>
                    <a:pt x="6333" y="2678"/>
                    <a:pt x="6617" y="2552"/>
                    <a:pt x="6932" y="2552"/>
                  </a:cubicBezTo>
                  <a:close/>
                  <a:moveTo>
                    <a:pt x="5357" y="0"/>
                  </a:moveTo>
                  <a:cubicBezTo>
                    <a:pt x="4348" y="0"/>
                    <a:pt x="3498" y="725"/>
                    <a:pt x="3340" y="1670"/>
                  </a:cubicBezTo>
                  <a:cubicBezTo>
                    <a:pt x="3304" y="1668"/>
                    <a:pt x="3267" y="1666"/>
                    <a:pt x="3231" y="1666"/>
                  </a:cubicBezTo>
                  <a:cubicBezTo>
                    <a:pt x="2310" y="1666"/>
                    <a:pt x="1639" y="2430"/>
                    <a:pt x="1639" y="3340"/>
                  </a:cubicBezTo>
                  <a:cubicBezTo>
                    <a:pt x="725" y="3340"/>
                    <a:pt x="1" y="4096"/>
                    <a:pt x="1" y="5009"/>
                  </a:cubicBezTo>
                  <a:lnTo>
                    <a:pt x="12382" y="5009"/>
                  </a:lnTo>
                  <a:cubicBezTo>
                    <a:pt x="12351" y="4096"/>
                    <a:pt x="11595" y="3340"/>
                    <a:pt x="10681" y="3340"/>
                  </a:cubicBezTo>
                  <a:cubicBezTo>
                    <a:pt x="10681" y="2395"/>
                    <a:pt x="9956" y="1670"/>
                    <a:pt x="9011" y="1670"/>
                  </a:cubicBezTo>
                  <a:cubicBezTo>
                    <a:pt x="8822" y="725"/>
                    <a:pt x="7972" y="0"/>
                    <a:pt x="6995" y="0"/>
                  </a:cubicBezTo>
                  <a:cubicBezTo>
                    <a:pt x="6711" y="0"/>
                    <a:pt x="6459" y="95"/>
                    <a:pt x="6176" y="189"/>
                  </a:cubicBezTo>
                  <a:cubicBezTo>
                    <a:pt x="5892" y="95"/>
                    <a:pt x="5609" y="0"/>
                    <a:pt x="53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44"/>
            <p:cNvSpPr/>
            <p:nvPr/>
          </p:nvSpPr>
          <p:spPr>
            <a:xfrm>
              <a:off x="-11622725" y="4288975"/>
              <a:ext cx="144175" cy="63050"/>
            </a:xfrm>
            <a:custGeom>
              <a:avLst/>
              <a:gdLst/>
              <a:ahLst/>
              <a:cxnLst/>
              <a:rect l="l" t="t" r="r" b="b"/>
              <a:pathLst>
                <a:path w="5767" h="2522" extrusionOk="0">
                  <a:moveTo>
                    <a:pt x="2868" y="1"/>
                  </a:moveTo>
                  <a:cubicBezTo>
                    <a:pt x="1293" y="1"/>
                    <a:pt x="1" y="537"/>
                    <a:pt x="1" y="1261"/>
                  </a:cubicBezTo>
                  <a:cubicBezTo>
                    <a:pt x="1" y="1954"/>
                    <a:pt x="1293" y="2521"/>
                    <a:pt x="2868" y="2521"/>
                  </a:cubicBezTo>
                  <a:cubicBezTo>
                    <a:pt x="4475" y="2521"/>
                    <a:pt x="5766" y="1954"/>
                    <a:pt x="5766" y="1261"/>
                  </a:cubicBezTo>
                  <a:cubicBezTo>
                    <a:pt x="5766" y="537"/>
                    <a:pt x="4475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44"/>
            <p:cNvSpPr/>
            <p:nvPr/>
          </p:nvSpPr>
          <p:spPr>
            <a:xfrm>
              <a:off x="-11596725" y="4364600"/>
              <a:ext cx="36250" cy="70125"/>
            </a:xfrm>
            <a:custGeom>
              <a:avLst/>
              <a:gdLst/>
              <a:ahLst/>
              <a:cxnLst/>
              <a:rect l="l" t="t" r="r" b="b"/>
              <a:pathLst>
                <a:path w="1450" h="2805" extrusionOk="0">
                  <a:moveTo>
                    <a:pt x="0" y="0"/>
                  </a:moveTo>
                  <a:lnTo>
                    <a:pt x="253" y="2804"/>
                  </a:lnTo>
                  <a:lnTo>
                    <a:pt x="1450" y="2804"/>
                  </a:lnTo>
                  <a:lnTo>
                    <a:pt x="1450" y="284"/>
                  </a:lnTo>
                  <a:cubicBezTo>
                    <a:pt x="883" y="221"/>
                    <a:pt x="410" y="158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44"/>
            <p:cNvSpPr/>
            <p:nvPr/>
          </p:nvSpPr>
          <p:spPr>
            <a:xfrm>
              <a:off x="-11540025" y="4364600"/>
              <a:ext cx="37050" cy="70125"/>
            </a:xfrm>
            <a:custGeom>
              <a:avLst/>
              <a:gdLst/>
              <a:ahLst/>
              <a:cxnLst/>
              <a:rect l="l" t="t" r="r" b="b"/>
              <a:pathLst>
                <a:path w="1482" h="2805" extrusionOk="0">
                  <a:moveTo>
                    <a:pt x="1482" y="0"/>
                  </a:moveTo>
                  <a:lnTo>
                    <a:pt x="1482" y="0"/>
                  </a:lnTo>
                  <a:cubicBezTo>
                    <a:pt x="1040" y="126"/>
                    <a:pt x="505" y="221"/>
                    <a:pt x="1" y="221"/>
                  </a:cubicBezTo>
                  <a:lnTo>
                    <a:pt x="1" y="2741"/>
                  </a:lnTo>
                  <a:lnTo>
                    <a:pt x="1198" y="2741"/>
                  </a:lnTo>
                  <a:lnTo>
                    <a:pt x="1198" y="280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44"/>
            <p:cNvSpPr/>
            <p:nvPr/>
          </p:nvSpPr>
          <p:spPr>
            <a:xfrm>
              <a:off x="-11610900" y="4227550"/>
              <a:ext cx="50425" cy="51225"/>
            </a:xfrm>
            <a:custGeom>
              <a:avLst/>
              <a:gdLst/>
              <a:ahLst/>
              <a:cxnLst/>
              <a:rect l="l" t="t" r="r" b="b"/>
              <a:pathLst>
                <a:path w="2017" h="2049" extrusionOk="0">
                  <a:moveTo>
                    <a:pt x="0" y="1"/>
                  </a:moveTo>
                  <a:lnTo>
                    <a:pt x="189" y="2048"/>
                  </a:lnTo>
                  <a:cubicBezTo>
                    <a:pt x="725" y="1859"/>
                    <a:pt x="1355" y="1702"/>
                    <a:pt x="2017" y="1670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44"/>
            <p:cNvSpPr/>
            <p:nvPr/>
          </p:nvSpPr>
          <p:spPr>
            <a:xfrm>
              <a:off x="-11540025" y="4228350"/>
              <a:ext cx="50450" cy="51200"/>
            </a:xfrm>
            <a:custGeom>
              <a:avLst/>
              <a:gdLst/>
              <a:ahLst/>
              <a:cxnLst/>
              <a:rect l="l" t="t" r="r" b="b"/>
              <a:pathLst>
                <a:path w="2018" h="2048" extrusionOk="0">
                  <a:moveTo>
                    <a:pt x="1" y="0"/>
                  </a:moveTo>
                  <a:lnTo>
                    <a:pt x="1" y="1670"/>
                  </a:lnTo>
                  <a:cubicBezTo>
                    <a:pt x="694" y="1701"/>
                    <a:pt x="1293" y="1827"/>
                    <a:pt x="1828" y="2048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44"/>
            <p:cNvSpPr/>
            <p:nvPr/>
          </p:nvSpPr>
          <p:spPr>
            <a:xfrm>
              <a:off x="-1148960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819" y="1"/>
                  </a:moveTo>
                  <a:lnTo>
                    <a:pt x="599" y="2489"/>
                  </a:lnTo>
                  <a:cubicBezTo>
                    <a:pt x="1040" y="2836"/>
                    <a:pt x="1292" y="3246"/>
                    <a:pt x="1292" y="3718"/>
                  </a:cubicBezTo>
                  <a:cubicBezTo>
                    <a:pt x="1292" y="4254"/>
                    <a:pt x="945" y="4758"/>
                    <a:pt x="315" y="5136"/>
                  </a:cubicBezTo>
                  <a:lnTo>
                    <a:pt x="0" y="8286"/>
                  </a:lnTo>
                  <a:lnTo>
                    <a:pt x="1040" y="8286"/>
                  </a:lnTo>
                  <a:cubicBezTo>
                    <a:pt x="1607" y="8286"/>
                    <a:pt x="2111" y="7877"/>
                    <a:pt x="2237" y="7278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44"/>
            <p:cNvSpPr/>
            <p:nvPr/>
          </p:nvSpPr>
          <p:spPr>
            <a:xfrm>
              <a:off x="-1170385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1" y="1"/>
                  </a:moveTo>
                  <a:lnTo>
                    <a:pt x="1450" y="7278"/>
                  </a:lnTo>
                  <a:cubicBezTo>
                    <a:pt x="1576" y="7877"/>
                    <a:pt x="2080" y="8286"/>
                    <a:pt x="2679" y="8286"/>
                  </a:cubicBezTo>
                  <a:lnTo>
                    <a:pt x="3687" y="8286"/>
                  </a:lnTo>
                  <a:lnTo>
                    <a:pt x="3372" y="5136"/>
                  </a:lnTo>
                  <a:cubicBezTo>
                    <a:pt x="2773" y="4758"/>
                    <a:pt x="2395" y="4254"/>
                    <a:pt x="2395" y="3718"/>
                  </a:cubicBezTo>
                  <a:cubicBezTo>
                    <a:pt x="2427" y="3246"/>
                    <a:pt x="2647" y="2836"/>
                    <a:pt x="3088" y="2489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6" name="Google Shape;8076;p44"/>
          <p:cNvGrpSpPr/>
          <p:nvPr/>
        </p:nvGrpSpPr>
        <p:grpSpPr>
          <a:xfrm>
            <a:off x="5472110" y="3047770"/>
            <a:ext cx="342328" cy="340807"/>
            <a:chOff x="-9958475" y="3180025"/>
            <a:chExt cx="354450" cy="352875"/>
          </a:xfrm>
        </p:grpSpPr>
        <p:sp>
          <p:nvSpPr>
            <p:cNvPr id="8077" name="Google Shape;8077;p44"/>
            <p:cNvSpPr/>
            <p:nvPr/>
          </p:nvSpPr>
          <p:spPr>
            <a:xfrm>
              <a:off x="-9958475" y="3491125"/>
              <a:ext cx="354450" cy="41775"/>
            </a:xfrm>
            <a:custGeom>
              <a:avLst/>
              <a:gdLst/>
              <a:ahLst/>
              <a:cxnLst/>
              <a:rect l="l" t="t" r="r" b="b"/>
              <a:pathLst>
                <a:path w="14178" h="1671" extrusionOk="0">
                  <a:moveTo>
                    <a:pt x="1702" y="1"/>
                  </a:moveTo>
                  <a:cubicBezTo>
                    <a:pt x="1387" y="1"/>
                    <a:pt x="1135" y="158"/>
                    <a:pt x="977" y="442"/>
                  </a:cubicBezTo>
                  <a:lnTo>
                    <a:pt x="442" y="442"/>
                  </a:lnTo>
                  <a:cubicBezTo>
                    <a:pt x="190" y="442"/>
                    <a:pt x="1" y="631"/>
                    <a:pt x="1" y="820"/>
                  </a:cubicBezTo>
                  <a:cubicBezTo>
                    <a:pt x="1" y="1072"/>
                    <a:pt x="190" y="1261"/>
                    <a:pt x="442" y="1261"/>
                  </a:cubicBezTo>
                  <a:lnTo>
                    <a:pt x="977" y="1261"/>
                  </a:lnTo>
                  <a:cubicBezTo>
                    <a:pt x="1135" y="1513"/>
                    <a:pt x="1387" y="1670"/>
                    <a:pt x="1702" y="1670"/>
                  </a:cubicBezTo>
                  <a:lnTo>
                    <a:pt x="12477" y="1670"/>
                  </a:lnTo>
                  <a:cubicBezTo>
                    <a:pt x="12792" y="1670"/>
                    <a:pt x="13044" y="1513"/>
                    <a:pt x="13170" y="1261"/>
                  </a:cubicBezTo>
                  <a:lnTo>
                    <a:pt x="13737" y="1261"/>
                  </a:lnTo>
                  <a:cubicBezTo>
                    <a:pt x="13957" y="1261"/>
                    <a:pt x="14178" y="1072"/>
                    <a:pt x="14178" y="820"/>
                  </a:cubicBezTo>
                  <a:cubicBezTo>
                    <a:pt x="14178" y="631"/>
                    <a:pt x="13957" y="442"/>
                    <a:pt x="13737" y="442"/>
                  </a:cubicBezTo>
                  <a:lnTo>
                    <a:pt x="13170" y="442"/>
                  </a:lnTo>
                  <a:cubicBezTo>
                    <a:pt x="13044" y="190"/>
                    <a:pt x="12792" y="1"/>
                    <a:pt x="12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44"/>
            <p:cNvSpPr/>
            <p:nvPr/>
          </p:nvSpPr>
          <p:spPr>
            <a:xfrm>
              <a:off x="-9958475" y="3180025"/>
              <a:ext cx="354450" cy="42550"/>
            </a:xfrm>
            <a:custGeom>
              <a:avLst/>
              <a:gdLst/>
              <a:ahLst/>
              <a:cxnLst/>
              <a:rect l="l" t="t" r="r" b="b"/>
              <a:pathLst>
                <a:path w="14178" h="1702" extrusionOk="0">
                  <a:moveTo>
                    <a:pt x="1702" y="0"/>
                  </a:moveTo>
                  <a:cubicBezTo>
                    <a:pt x="1387" y="0"/>
                    <a:pt x="1135" y="158"/>
                    <a:pt x="977" y="441"/>
                  </a:cubicBezTo>
                  <a:lnTo>
                    <a:pt x="442" y="441"/>
                  </a:lnTo>
                  <a:cubicBezTo>
                    <a:pt x="190" y="441"/>
                    <a:pt x="1" y="630"/>
                    <a:pt x="1" y="819"/>
                  </a:cubicBezTo>
                  <a:cubicBezTo>
                    <a:pt x="1" y="1040"/>
                    <a:pt x="190" y="1260"/>
                    <a:pt x="442" y="1260"/>
                  </a:cubicBezTo>
                  <a:lnTo>
                    <a:pt x="977" y="1260"/>
                  </a:lnTo>
                  <a:cubicBezTo>
                    <a:pt x="1135" y="1512"/>
                    <a:pt x="1387" y="1701"/>
                    <a:pt x="1702" y="1701"/>
                  </a:cubicBezTo>
                  <a:lnTo>
                    <a:pt x="12477" y="1701"/>
                  </a:lnTo>
                  <a:cubicBezTo>
                    <a:pt x="12792" y="1701"/>
                    <a:pt x="13044" y="1544"/>
                    <a:pt x="13170" y="1260"/>
                  </a:cubicBezTo>
                  <a:lnTo>
                    <a:pt x="13737" y="1260"/>
                  </a:lnTo>
                  <a:cubicBezTo>
                    <a:pt x="13957" y="1260"/>
                    <a:pt x="14178" y="1071"/>
                    <a:pt x="14178" y="819"/>
                  </a:cubicBezTo>
                  <a:cubicBezTo>
                    <a:pt x="14178" y="599"/>
                    <a:pt x="13957" y="441"/>
                    <a:pt x="13737" y="441"/>
                  </a:cubicBezTo>
                  <a:lnTo>
                    <a:pt x="13170" y="441"/>
                  </a:lnTo>
                  <a:cubicBezTo>
                    <a:pt x="13044" y="189"/>
                    <a:pt x="12792" y="0"/>
                    <a:pt x="124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44"/>
            <p:cNvSpPr/>
            <p:nvPr/>
          </p:nvSpPr>
          <p:spPr>
            <a:xfrm>
              <a:off x="-9916725" y="3243025"/>
              <a:ext cx="270175" cy="228425"/>
            </a:xfrm>
            <a:custGeom>
              <a:avLst/>
              <a:gdLst/>
              <a:ahLst/>
              <a:cxnLst/>
              <a:rect l="l" t="t" r="r" b="b"/>
              <a:pathLst>
                <a:path w="10807" h="9137" extrusionOk="0">
                  <a:moveTo>
                    <a:pt x="7940" y="820"/>
                  </a:moveTo>
                  <a:cubicBezTo>
                    <a:pt x="8160" y="820"/>
                    <a:pt x="8349" y="1040"/>
                    <a:pt x="8349" y="1261"/>
                  </a:cubicBezTo>
                  <a:cubicBezTo>
                    <a:pt x="8349" y="1513"/>
                    <a:pt x="8160" y="1670"/>
                    <a:pt x="7940" y="1670"/>
                  </a:cubicBezTo>
                  <a:lnTo>
                    <a:pt x="2962" y="1670"/>
                  </a:lnTo>
                  <a:cubicBezTo>
                    <a:pt x="2741" y="1670"/>
                    <a:pt x="2521" y="1450"/>
                    <a:pt x="2521" y="1261"/>
                  </a:cubicBezTo>
                  <a:cubicBezTo>
                    <a:pt x="2521" y="1040"/>
                    <a:pt x="2741" y="820"/>
                    <a:pt x="2962" y="820"/>
                  </a:cubicBezTo>
                  <a:close/>
                  <a:moveTo>
                    <a:pt x="6270" y="2489"/>
                  </a:moveTo>
                  <a:cubicBezTo>
                    <a:pt x="6459" y="2489"/>
                    <a:pt x="6680" y="2679"/>
                    <a:pt x="6680" y="2931"/>
                  </a:cubicBezTo>
                  <a:cubicBezTo>
                    <a:pt x="6680" y="3151"/>
                    <a:pt x="6459" y="3340"/>
                    <a:pt x="6270" y="3340"/>
                  </a:cubicBezTo>
                  <a:lnTo>
                    <a:pt x="3781" y="3340"/>
                  </a:lnTo>
                  <a:cubicBezTo>
                    <a:pt x="3561" y="3340"/>
                    <a:pt x="3403" y="3151"/>
                    <a:pt x="3403" y="2931"/>
                  </a:cubicBezTo>
                  <a:cubicBezTo>
                    <a:pt x="3403" y="2679"/>
                    <a:pt x="3592" y="2489"/>
                    <a:pt x="3781" y="2489"/>
                  </a:cubicBezTo>
                  <a:close/>
                  <a:moveTo>
                    <a:pt x="7940" y="4128"/>
                  </a:moveTo>
                  <a:cubicBezTo>
                    <a:pt x="8160" y="4128"/>
                    <a:pt x="8349" y="4348"/>
                    <a:pt x="8349" y="4569"/>
                  </a:cubicBezTo>
                  <a:cubicBezTo>
                    <a:pt x="8349" y="4789"/>
                    <a:pt x="8160" y="5010"/>
                    <a:pt x="7940" y="5010"/>
                  </a:cubicBezTo>
                  <a:lnTo>
                    <a:pt x="2962" y="5010"/>
                  </a:lnTo>
                  <a:cubicBezTo>
                    <a:pt x="2741" y="5010"/>
                    <a:pt x="2521" y="4789"/>
                    <a:pt x="2521" y="4569"/>
                  </a:cubicBezTo>
                  <a:cubicBezTo>
                    <a:pt x="2521" y="4348"/>
                    <a:pt x="2741" y="4128"/>
                    <a:pt x="2962" y="4128"/>
                  </a:cubicBezTo>
                  <a:close/>
                  <a:moveTo>
                    <a:pt x="6312" y="5826"/>
                  </a:moveTo>
                  <a:cubicBezTo>
                    <a:pt x="6490" y="5826"/>
                    <a:pt x="6680" y="6005"/>
                    <a:pt x="6680" y="6239"/>
                  </a:cubicBezTo>
                  <a:cubicBezTo>
                    <a:pt x="6680" y="6459"/>
                    <a:pt x="6459" y="6617"/>
                    <a:pt x="6270" y="6617"/>
                  </a:cubicBezTo>
                  <a:lnTo>
                    <a:pt x="3781" y="6617"/>
                  </a:lnTo>
                  <a:cubicBezTo>
                    <a:pt x="3561" y="6617"/>
                    <a:pt x="3403" y="6428"/>
                    <a:pt x="3403" y="6239"/>
                  </a:cubicBezTo>
                  <a:cubicBezTo>
                    <a:pt x="3403" y="5987"/>
                    <a:pt x="3592" y="5829"/>
                    <a:pt x="3781" y="5829"/>
                  </a:cubicBezTo>
                  <a:lnTo>
                    <a:pt x="6270" y="5829"/>
                  </a:lnTo>
                  <a:cubicBezTo>
                    <a:pt x="6284" y="5827"/>
                    <a:pt x="6298" y="5826"/>
                    <a:pt x="6312" y="5826"/>
                  </a:cubicBezTo>
                  <a:close/>
                  <a:moveTo>
                    <a:pt x="7940" y="7436"/>
                  </a:moveTo>
                  <a:cubicBezTo>
                    <a:pt x="8160" y="7436"/>
                    <a:pt x="8349" y="7656"/>
                    <a:pt x="8349" y="7877"/>
                  </a:cubicBezTo>
                  <a:cubicBezTo>
                    <a:pt x="8349" y="8129"/>
                    <a:pt x="8160" y="8286"/>
                    <a:pt x="7940" y="8286"/>
                  </a:cubicBezTo>
                  <a:lnTo>
                    <a:pt x="2962" y="8286"/>
                  </a:lnTo>
                  <a:cubicBezTo>
                    <a:pt x="2741" y="8286"/>
                    <a:pt x="2521" y="8066"/>
                    <a:pt x="2521" y="7877"/>
                  </a:cubicBezTo>
                  <a:cubicBezTo>
                    <a:pt x="2521" y="7656"/>
                    <a:pt x="2741" y="7436"/>
                    <a:pt x="2962" y="7436"/>
                  </a:cubicBezTo>
                  <a:close/>
                  <a:moveTo>
                    <a:pt x="1" y="1"/>
                  </a:moveTo>
                  <a:lnTo>
                    <a:pt x="1" y="5388"/>
                  </a:lnTo>
                  <a:cubicBezTo>
                    <a:pt x="1" y="5545"/>
                    <a:pt x="95" y="5703"/>
                    <a:pt x="253" y="5766"/>
                  </a:cubicBezTo>
                  <a:lnTo>
                    <a:pt x="1166" y="6239"/>
                  </a:lnTo>
                  <a:lnTo>
                    <a:pt x="253" y="6711"/>
                  </a:lnTo>
                  <a:cubicBezTo>
                    <a:pt x="127" y="6743"/>
                    <a:pt x="1" y="6900"/>
                    <a:pt x="1" y="7058"/>
                  </a:cubicBezTo>
                  <a:lnTo>
                    <a:pt x="1" y="9137"/>
                  </a:lnTo>
                  <a:lnTo>
                    <a:pt x="10807" y="9137"/>
                  </a:lnTo>
                  <a:lnTo>
                    <a:pt x="10807" y="3750"/>
                  </a:lnTo>
                  <a:cubicBezTo>
                    <a:pt x="10807" y="3592"/>
                    <a:pt x="10712" y="3435"/>
                    <a:pt x="10555" y="3403"/>
                  </a:cubicBezTo>
                  <a:lnTo>
                    <a:pt x="9673" y="2931"/>
                  </a:lnTo>
                  <a:lnTo>
                    <a:pt x="10555" y="2458"/>
                  </a:lnTo>
                  <a:cubicBezTo>
                    <a:pt x="10712" y="2363"/>
                    <a:pt x="10807" y="2237"/>
                    <a:pt x="10807" y="2080"/>
                  </a:cubicBezTo>
                  <a:lnTo>
                    <a:pt x="10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0" name="Google Shape;8080;p44"/>
          <p:cNvGrpSpPr/>
          <p:nvPr/>
        </p:nvGrpSpPr>
        <p:grpSpPr>
          <a:xfrm>
            <a:off x="5481237" y="3470392"/>
            <a:ext cx="324074" cy="340686"/>
            <a:chOff x="-9949025" y="3615575"/>
            <a:chExt cx="335550" cy="352750"/>
          </a:xfrm>
        </p:grpSpPr>
        <p:sp>
          <p:nvSpPr>
            <p:cNvPr id="8081" name="Google Shape;8081;p44"/>
            <p:cNvSpPr/>
            <p:nvPr/>
          </p:nvSpPr>
          <p:spPr>
            <a:xfrm>
              <a:off x="-9800950" y="3615575"/>
              <a:ext cx="61475" cy="61450"/>
            </a:xfrm>
            <a:custGeom>
              <a:avLst/>
              <a:gdLst/>
              <a:ahLst/>
              <a:cxnLst/>
              <a:rect l="l" t="t" r="r" b="b"/>
              <a:pathLst>
                <a:path w="2459" h="2458" extrusionOk="0">
                  <a:moveTo>
                    <a:pt x="1261" y="0"/>
                  </a:moveTo>
                  <a:cubicBezTo>
                    <a:pt x="568" y="0"/>
                    <a:pt x="1" y="567"/>
                    <a:pt x="1" y="1261"/>
                  </a:cubicBezTo>
                  <a:cubicBezTo>
                    <a:pt x="1" y="1922"/>
                    <a:pt x="536" y="2458"/>
                    <a:pt x="1261" y="2458"/>
                  </a:cubicBezTo>
                  <a:cubicBezTo>
                    <a:pt x="1891" y="2458"/>
                    <a:pt x="2458" y="1922"/>
                    <a:pt x="2458" y="1261"/>
                  </a:cubicBezTo>
                  <a:cubicBezTo>
                    <a:pt x="2458" y="567"/>
                    <a:pt x="192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44"/>
            <p:cNvSpPr/>
            <p:nvPr/>
          </p:nvSpPr>
          <p:spPr>
            <a:xfrm>
              <a:off x="-9949025" y="3688650"/>
              <a:ext cx="335550" cy="279675"/>
            </a:xfrm>
            <a:custGeom>
              <a:avLst/>
              <a:gdLst/>
              <a:ahLst/>
              <a:cxnLst/>
              <a:rect l="l" t="t" r="r" b="b"/>
              <a:pathLst>
                <a:path w="13422" h="11187" extrusionOk="0">
                  <a:moveTo>
                    <a:pt x="5523" y="1"/>
                  </a:moveTo>
                  <a:cubicBezTo>
                    <a:pt x="5383" y="1"/>
                    <a:pt x="5245" y="34"/>
                    <a:pt x="5136" y="102"/>
                  </a:cubicBezTo>
                  <a:lnTo>
                    <a:pt x="599" y="2969"/>
                  </a:lnTo>
                  <a:cubicBezTo>
                    <a:pt x="158" y="3158"/>
                    <a:pt x="1" y="3630"/>
                    <a:pt x="190" y="4071"/>
                  </a:cubicBezTo>
                  <a:cubicBezTo>
                    <a:pt x="360" y="4370"/>
                    <a:pt x="617" y="4538"/>
                    <a:pt x="892" y="4538"/>
                  </a:cubicBezTo>
                  <a:cubicBezTo>
                    <a:pt x="1024" y="4538"/>
                    <a:pt x="1160" y="4500"/>
                    <a:pt x="1293" y="4418"/>
                  </a:cubicBezTo>
                  <a:lnTo>
                    <a:pt x="4727" y="2055"/>
                  </a:lnTo>
                  <a:cubicBezTo>
                    <a:pt x="5073" y="3441"/>
                    <a:pt x="5231" y="3851"/>
                    <a:pt x="5987" y="4985"/>
                  </a:cubicBezTo>
                  <a:lnTo>
                    <a:pt x="4033" y="6812"/>
                  </a:lnTo>
                  <a:cubicBezTo>
                    <a:pt x="3750" y="7096"/>
                    <a:pt x="3655" y="7505"/>
                    <a:pt x="3876" y="7852"/>
                  </a:cubicBezTo>
                  <a:lnTo>
                    <a:pt x="5703" y="10750"/>
                  </a:lnTo>
                  <a:cubicBezTo>
                    <a:pt x="5873" y="11026"/>
                    <a:pt x="6141" y="11187"/>
                    <a:pt x="6433" y="11187"/>
                  </a:cubicBezTo>
                  <a:cubicBezTo>
                    <a:pt x="6576" y="11187"/>
                    <a:pt x="6724" y="11148"/>
                    <a:pt x="6869" y="11066"/>
                  </a:cubicBezTo>
                  <a:cubicBezTo>
                    <a:pt x="7247" y="10845"/>
                    <a:pt x="7373" y="10372"/>
                    <a:pt x="7121" y="9931"/>
                  </a:cubicBezTo>
                  <a:lnTo>
                    <a:pt x="5640" y="7568"/>
                  </a:lnTo>
                  <a:lnTo>
                    <a:pt x="7594" y="5678"/>
                  </a:lnTo>
                  <a:lnTo>
                    <a:pt x="12886" y="2780"/>
                  </a:lnTo>
                  <a:cubicBezTo>
                    <a:pt x="13264" y="2591"/>
                    <a:pt x="13422" y="2055"/>
                    <a:pt x="13233" y="1677"/>
                  </a:cubicBezTo>
                  <a:cubicBezTo>
                    <a:pt x="13102" y="1394"/>
                    <a:pt x="12822" y="1217"/>
                    <a:pt x="12526" y="1217"/>
                  </a:cubicBezTo>
                  <a:cubicBezTo>
                    <a:pt x="12393" y="1217"/>
                    <a:pt x="12257" y="1252"/>
                    <a:pt x="12130" y="1331"/>
                  </a:cubicBezTo>
                  <a:lnTo>
                    <a:pt x="7342" y="4008"/>
                  </a:lnTo>
                  <a:cubicBezTo>
                    <a:pt x="6774" y="3158"/>
                    <a:pt x="6302" y="2307"/>
                    <a:pt x="6302" y="889"/>
                  </a:cubicBezTo>
                  <a:cubicBezTo>
                    <a:pt x="6270" y="574"/>
                    <a:pt x="6239" y="322"/>
                    <a:pt x="6018" y="165"/>
                  </a:cubicBezTo>
                  <a:cubicBezTo>
                    <a:pt x="5893" y="58"/>
                    <a:pt x="5707" y="1"/>
                    <a:pt x="55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44"/>
            <p:cNvSpPr/>
            <p:nvPr/>
          </p:nvSpPr>
          <p:spPr>
            <a:xfrm>
              <a:off x="-9947450" y="3657100"/>
              <a:ext cx="106350" cy="50650"/>
            </a:xfrm>
            <a:custGeom>
              <a:avLst/>
              <a:gdLst/>
              <a:ahLst/>
              <a:cxnLst/>
              <a:rect l="l" t="t" r="r" b="b"/>
              <a:pathLst>
                <a:path w="4254" h="2026" extrusionOk="0">
                  <a:moveTo>
                    <a:pt x="910" y="0"/>
                  </a:moveTo>
                  <a:cubicBezTo>
                    <a:pt x="499" y="0"/>
                    <a:pt x="178" y="268"/>
                    <a:pt x="64" y="639"/>
                  </a:cubicBezTo>
                  <a:cubicBezTo>
                    <a:pt x="1" y="1112"/>
                    <a:pt x="253" y="1553"/>
                    <a:pt x="694" y="1616"/>
                  </a:cubicBezTo>
                  <a:lnTo>
                    <a:pt x="2427" y="2025"/>
                  </a:lnTo>
                  <a:lnTo>
                    <a:pt x="4254" y="891"/>
                  </a:lnTo>
                  <a:lnTo>
                    <a:pt x="1041" y="9"/>
                  </a:lnTo>
                  <a:cubicBezTo>
                    <a:pt x="996" y="3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4" name="Google Shape;8084;p44"/>
          <p:cNvGrpSpPr/>
          <p:nvPr/>
        </p:nvGrpSpPr>
        <p:grpSpPr>
          <a:xfrm>
            <a:off x="5903702" y="3888137"/>
            <a:ext cx="345370" cy="343656"/>
            <a:chOff x="-9961625" y="4048175"/>
            <a:chExt cx="357600" cy="355825"/>
          </a:xfrm>
        </p:grpSpPr>
        <p:sp>
          <p:nvSpPr>
            <p:cNvPr id="8085" name="Google Shape;8085;p44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44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44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44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44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44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1" name="Google Shape;8091;p44"/>
          <p:cNvGrpSpPr/>
          <p:nvPr/>
        </p:nvGrpSpPr>
        <p:grpSpPr>
          <a:xfrm>
            <a:off x="6748480" y="3469451"/>
            <a:ext cx="349958" cy="342569"/>
            <a:chOff x="-8680950" y="3624225"/>
            <a:chExt cx="362350" cy="354700"/>
          </a:xfrm>
        </p:grpSpPr>
        <p:sp>
          <p:nvSpPr>
            <p:cNvPr id="8092" name="Google Shape;8092;p44"/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44"/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44"/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44"/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44"/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44"/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8" name="Google Shape;8098;p44"/>
          <p:cNvGrpSpPr/>
          <p:nvPr/>
        </p:nvGrpSpPr>
        <p:grpSpPr>
          <a:xfrm>
            <a:off x="2501316" y="3047758"/>
            <a:ext cx="300485" cy="340831"/>
            <a:chOff x="-13056975" y="3212300"/>
            <a:chExt cx="311125" cy="352900"/>
          </a:xfrm>
        </p:grpSpPr>
        <p:sp>
          <p:nvSpPr>
            <p:cNvPr id="8099" name="Google Shape;8099;p44"/>
            <p:cNvSpPr/>
            <p:nvPr/>
          </p:nvSpPr>
          <p:spPr>
            <a:xfrm>
              <a:off x="-12972700" y="3273750"/>
              <a:ext cx="144950" cy="229225"/>
            </a:xfrm>
            <a:custGeom>
              <a:avLst/>
              <a:gdLst/>
              <a:ahLst/>
              <a:cxnLst/>
              <a:rect l="l" t="t" r="r" b="b"/>
              <a:pathLst>
                <a:path w="5798" h="9169" extrusionOk="0">
                  <a:moveTo>
                    <a:pt x="0" y="0"/>
                  </a:moveTo>
                  <a:lnTo>
                    <a:pt x="0" y="819"/>
                  </a:lnTo>
                  <a:lnTo>
                    <a:pt x="851" y="819"/>
                  </a:lnTo>
                  <a:lnTo>
                    <a:pt x="851" y="8538"/>
                  </a:lnTo>
                  <a:lnTo>
                    <a:pt x="788" y="8538"/>
                  </a:lnTo>
                  <a:cubicBezTo>
                    <a:pt x="1071" y="8696"/>
                    <a:pt x="1355" y="8853"/>
                    <a:pt x="1639" y="8948"/>
                  </a:cubicBezTo>
                  <a:lnTo>
                    <a:pt x="1639" y="851"/>
                  </a:lnTo>
                  <a:lnTo>
                    <a:pt x="2458" y="851"/>
                  </a:lnTo>
                  <a:lnTo>
                    <a:pt x="2458" y="9137"/>
                  </a:lnTo>
                  <a:cubicBezTo>
                    <a:pt x="2615" y="9137"/>
                    <a:pt x="2741" y="9168"/>
                    <a:pt x="2899" y="9168"/>
                  </a:cubicBezTo>
                  <a:cubicBezTo>
                    <a:pt x="3056" y="9168"/>
                    <a:pt x="3151" y="9137"/>
                    <a:pt x="3308" y="9137"/>
                  </a:cubicBezTo>
                  <a:lnTo>
                    <a:pt x="3308" y="851"/>
                  </a:lnTo>
                  <a:lnTo>
                    <a:pt x="4159" y="851"/>
                  </a:lnTo>
                  <a:lnTo>
                    <a:pt x="4159" y="8948"/>
                  </a:lnTo>
                  <a:cubicBezTo>
                    <a:pt x="4411" y="8822"/>
                    <a:pt x="4695" y="8696"/>
                    <a:pt x="4978" y="8538"/>
                  </a:cubicBezTo>
                  <a:lnTo>
                    <a:pt x="4978" y="819"/>
                  </a:lnTo>
                  <a:lnTo>
                    <a:pt x="5797" y="819"/>
                  </a:ln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44"/>
            <p:cNvSpPr/>
            <p:nvPr/>
          </p:nvSpPr>
          <p:spPr>
            <a:xfrm>
              <a:off x="-128088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lnTo>
                    <a:pt x="0" y="5514"/>
                  </a:lnTo>
                  <a:cubicBezTo>
                    <a:pt x="0" y="5672"/>
                    <a:pt x="32" y="5829"/>
                    <a:pt x="158" y="5987"/>
                  </a:cubicBezTo>
                  <a:cubicBezTo>
                    <a:pt x="536" y="6617"/>
                    <a:pt x="788" y="7310"/>
                    <a:pt x="851" y="8003"/>
                  </a:cubicBezTo>
                  <a:cubicBezTo>
                    <a:pt x="945" y="8759"/>
                    <a:pt x="756" y="9452"/>
                    <a:pt x="347" y="10114"/>
                  </a:cubicBezTo>
                  <a:lnTo>
                    <a:pt x="1607" y="11122"/>
                  </a:lnTo>
                  <a:cubicBezTo>
                    <a:pt x="2174" y="10208"/>
                    <a:pt x="2521" y="9137"/>
                    <a:pt x="2521" y="8003"/>
                  </a:cubicBezTo>
                  <a:cubicBezTo>
                    <a:pt x="2489" y="7026"/>
                    <a:pt x="2174" y="6113"/>
                    <a:pt x="1702" y="5294"/>
                  </a:cubicBezTo>
                  <a:lnTo>
                    <a:pt x="1702" y="4979"/>
                  </a:lnTo>
                  <a:lnTo>
                    <a:pt x="1702" y="2395"/>
                  </a:lnTo>
                  <a:lnTo>
                    <a:pt x="1891" y="2301"/>
                  </a:lnTo>
                  <a:cubicBezTo>
                    <a:pt x="2269" y="2049"/>
                    <a:pt x="2521" y="1671"/>
                    <a:pt x="2521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44"/>
            <p:cNvSpPr/>
            <p:nvPr/>
          </p:nvSpPr>
          <p:spPr>
            <a:xfrm>
              <a:off x="-130569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0" y="1"/>
                  </a:moveTo>
                  <a:cubicBezTo>
                    <a:pt x="567" y="1"/>
                    <a:pt x="0" y="568"/>
                    <a:pt x="0" y="1230"/>
                  </a:cubicBezTo>
                  <a:cubicBezTo>
                    <a:pt x="32" y="1671"/>
                    <a:pt x="284" y="2112"/>
                    <a:pt x="662" y="2301"/>
                  </a:cubicBezTo>
                  <a:lnTo>
                    <a:pt x="851" y="2427"/>
                  </a:lnTo>
                  <a:lnTo>
                    <a:pt x="851" y="4979"/>
                  </a:lnTo>
                  <a:lnTo>
                    <a:pt x="851" y="5294"/>
                  </a:lnTo>
                  <a:cubicBezTo>
                    <a:pt x="378" y="6113"/>
                    <a:pt x="63" y="7026"/>
                    <a:pt x="32" y="8003"/>
                  </a:cubicBezTo>
                  <a:cubicBezTo>
                    <a:pt x="32" y="9137"/>
                    <a:pt x="378" y="10208"/>
                    <a:pt x="945" y="11122"/>
                  </a:cubicBezTo>
                  <a:lnTo>
                    <a:pt x="2206" y="10145"/>
                  </a:lnTo>
                  <a:cubicBezTo>
                    <a:pt x="1859" y="9515"/>
                    <a:pt x="1639" y="8791"/>
                    <a:pt x="1702" y="8035"/>
                  </a:cubicBezTo>
                  <a:lnTo>
                    <a:pt x="1702" y="8003"/>
                  </a:lnTo>
                  <a:cubicBezTo>
                    <a:pt x="1733" y="7279"/>
                    <a:pt x="1954" y="6585"/>
                    <a:pt x="2363" y="5987"/>
                  </a:cubicBezTo>
                  <a:cubicBezTo>
                    <a:pt x="2458" y="5829"/>
                    <a:pt x="2521" y="5672"/>
                    <a:pt x="2521" y="5514"/>
                  </a:cubicBezTo>
                  <a:lnTo>
                    <a:pt x="2521" y="1230"/>
                  </a:ln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44"/>
            <p:cNvSpPr/>
            <p:nvPr/>
          </p:nvSpPr>
          <p:spPr>
            <a:xfrm>
              <a:off x="-13020750" y="3483250"/>
              <a:ext cx="240250" cy="81950"/>
            </a:xfrm>
            <a:custGeom>
              <a:avLst/>
              <a:gdLst/>
              <a:ahLst/>
              <a:cxnLst/>
              <a:rect l="l" t="t" r="r" b="b"/>
              <a:pathLst>
                <a:path w="9610" h="3278" extrusionOk="0">
                  <a:moveTo>
                    <a:pt x="1261" y="1"/>
                  </a:moveTo>
                  <a:lnTo>
                    <a:pt x="0" y="977"/>
                  </a:lnTo>
                  <a:cubicBezTo>
                    <a:pt x="1103" y="2395"/>
                    <a:pt x="2867" y="3277"/>
                    <a:pt x="4821" y="3277"/>
                  </a:cubicBezTo>
                  <a:cubicBezTo>
                    <a:pt x="6743" y="3277"/>
                    <a:pt x="8475" y="2363"/>
                    <a:pt x="9610" y="977"/>
                  </a:cubicBezTo>
                  <a:lnTo>
                    <a:pt x="8349" y="1"/>
                  </a:lnTo>
                  <a:cubicBezTo>
                    <a:pt x="7530" y="946"/>
                    <a:pt x="6270" y="1639"/>
                    <a:pt x="4821" y="1639"/>
                  </a:cubicBezTo>
                  <a:cubicBezTo>
                    <a:pt x="3466" y="1639"/>
                    <a:pt x="2143" y="1009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3" name="Google Shape;8103;p44"/>
          <p:cNvGrpSpPr/>
          <p:nvPr/>
        </p:nvGrpSpPr>
        <p:grpSpPr>
          <a:xfrm>
            <a:off x="2479634" y="3470392"/>
            <a:ext cx="343849" cy="340686"/>
            <a:chOff x="-13077450" y="3647075"/>
            <a:chExt cx="356025" cy="352750"/>
          </a:xfrm>
        </p:grpSpPr>
        <p:sp>
          <p:nvSpPr>
            <p:cNvPr id="8104" name="Google Shape;8104;p44"/>
            <p:cNvSpPr/>
            <p:nvPr/>
          </p:nvSpPr>
          <p:spPr>
            <a:xfrm>
              <a:off x="-13014450" y="3708500"/>
              <a:ext cx="104000" cy="145750"/>
            </a:xfrm>
            <a:custGeom>
              <a:avLst/>
              <a:gdLst/>
              <a:ahLst/>
              <a:cxnLst/>
              <a:rect l="l" t="t" r="r" b="b"/>
              <a:pathLst>
                <a:path w="4160" h="5830" extrusionOk="0">
                  <a:moveTo>
                    <a:pt x="2899" y="820"/>
                  </a:moveTo>
                  <a:cubicBezTo>
                    <a:pt x="3151" y="820"/>
                    <a:pt x="3309" y="1041"/>
                    <a:pt x="3309" y="1261"/>
                  </a:cubicBezTo>
                  <a:cubicBezTo>
                    <a:pt x="3309" y="1513"/>
                    <a:pt x="3088" y="1671"/>
                    <a:pt x="2899" y="1671"/>
                  </a:cubicBezTo>
                  <a:lnTo>
                    <a:pt x="1198" y="1671"/>
                  </a:lnTo>
                  <a:cubicBezTo>
                    <a:pt x="977" y="1671"/>
                    <a:pt x="788" y="1482"/>
                    <a:pt x="788" y="1261"/>
                  </a:cubicBezTo>
                  <a:cubicBezTo>
                    <a:pt x="788" y="1041"/>
                    <a:pt x="977" y="820"/>
                    <a:pt x="1198" y="820"/>
                  </a:cubicBezTo>
                  <a:close/>
                  <a:moveTo>
                    <a:pt x="2899" y="2490"/>
                  </a:moveTo>
                  <a:cubicBezTo>
                    <a:pt x="3151" y="2490"/>
                    <a:pt x="3309" y="2679"/>
                    <a:pt x="3309" y="2868"/>
                  </a:cubicBezTo>
                  <a:cubicBezTo>
                    <a:pt x="3309" y="3151"/>
                    <a:pt x="3088" y="3309"/>
                    <a:pt x="2899" y="3309"/>
                  </a:cubicBezTo>
                  <a:lnTo>
                    <a:pt x="1198" y="3309"/>
                  </a:lnTo>
                  <a:cubicBezTo>
                    <a:pt x="977" y="3309"/>
                    <a:pt x="788" y="3120"/>
                    <a:pt x="788" y="2868"/>
                  </a:cubicBezTo>
                  <a:cubicBezTo>
                    <a:pt x="788" y="2647"/>
                    <a:pt x="977" y="2490"/>
                    <a:pt x="1198" y="2490"/>
                  </a:cubicBezTo>
                  <a:close/>
                  <a:moveTo>
                    <a:pt x="2899" y="4191"/>
                  </a:moveTo>
                  <a:cubicBezTo>
                    <a:pt x="3151" y="4191"/>
                    <a:pt x="3309" y="4380"/>
                    <a:pt x="3309" y="4632"/>
                  </a:cubicBezTo>
                  <a:cubicBezTo>
                    <a:pt x="3309" y="4821"/>
                    <a:pt x="3088" y="5010"/>
                    <a:pt x="2899" y="5010"/>
                  </a:cubicBezTo>
                  <a:lnTo>
                    <a:pt x="1198" y="5010"/>
                  </a:lnTo>
                  <a:cubicBezTo>
                    <a:pt x="977" y="5010"/>
                    <a:pt x="788" y="4821"/>
                    <a:pt x="788" y="4632"/>
                  </a:cubicBezTo>
                  <a:cubicBezTo>
                    <a:pt x="788" y="4380"/>
                    <a:pt x="977" y="4191"/>
                    <a:pt x="1198" y="4191"/>
                  </a:cubicBezTo>
                  <a:close/>
                  <a:moveTo>
                    <a:pt x="1" y="1"/>
                  </a:moveTo>
                  <a:lnTo>
                    <a:pt x="1" y="5829"/>
                  </a:lnTo>
                  <a:lnTo>
                    <a:pt x="4159" y="5829"/>
                  </a:lnTo>
                  <a:lnTo>
                    <a:pt x="4159" y="1261"/>
                  </a:lnTo>
                  <a:cubicBezTo>
                    <a:pt x="4128" y="600"/>
                    <a:pt x="3561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44"/>
            <p:cNvSpPr/>
            <p:nvPr/>
          </p:nvSpPr>
          <p:spPr>
            <a:xfrm>
              <a:off x="-12890800" y="3708500"/>
              <a:ext cx="104775" cy="145750"/>
            </a:xfrm>
            <a:custGeom>
              <a:avLst/>
              <a:gdLst/>
              <a:ahLst/>
              <a:cxnLst/>
              <a:rect l="l" t="t" r="r" b="b"/>
              <a:pathLst>
                <a:path w="4191" h="5830" extrusionOk="0">
                  <a:moveTo>
                    <a:pt x="2931" y="820"/>
                  </a:moveTo>
                  <a:cubicBezTo>
                    <a:pt x="3151" y="852"/>
                    <a:pt x="3340" y="1041"/>
                    <a:pt x="3340" y="1261"/>
                  </a:cubicBezTo>
                  <a:cubicBezTo>
                    <a:pt x="3340" y="1513"/>
                    <a:pt x="3151" y="1671"/>
                    <a:pt x="2931" y="1671"/>
                  </a:cubicBezTo>
                  <a:lnTo>
                    <a:pt x="1230" y="1671"/>
                  </a:lnTo>
                  <a:cubicBezTo>
                    <a:pt x="1009" y="1671"/>
                    <a:pt x="820" y="1482"/>
                    <a:pt x="820" y="1261"/>
                  </a:cubicBezTo>
                  <a:cubicBezTo>
                    <a:pt x="820" y="1041"/>
                    <a:pt x="1040" y="820"/>
                    <a:pt x="1230" y="820"/>
                  </a:cubicBezTo>
                  <a:close/>
                  <a:moveTo>
                    <a:pt x="2931" y="2490"/>
                  </a:moveTo>
                  <a:cubicBezTo>
                    <a:pt x="3151" y="2490"/>
                    <a:pt x="3340" y="2679"/>
                    <a:pt x="3340" y="2868"/>
                  </a:cubicBezTo>
                  <a:cubicBezTo>
                    <a:pt x="3340" y="3151"/>
                    <a:pt x="3151" y="3309"/>
                    <a:pt x="2931" y="3309"/>
                  </a:cubicBezTo>
                  <a:lnTo>
                    <a:pt x="1230" y="3309"/>
                  </a:lnTo>
                  <a:cubicBezTo>
                    <a:pt x="1009" y="3309"/>
                    <a:pt x="820" y="3120"/>
                    <a:pt x="820" y="2868"/>
                  </a:cubicBezTo>
                  <a:cubicBezTo>
                    <a:pt x="820" y="2647"/>
                    <a:pt x="1040" y="2490"/>
                    <a:pt x="1230" y="2490"/>
                  </a:cubicBezTo>
                  <a:close/>
                  <a:moveTo>
                    <a:pt x="2931" y="4191"/>
                  </a:moveTo>
                  <a:cubicBezTo>
                    <a:pt x="3151" y="4191"/>
                    <a:pt x="3340" y="4380"/>
                    <a:pt x="3340" y="4632"/>
                  </a:cubicBezTo>
                  <a:cubicBezTo>
                    <a:pt x="3340" y="4821"/>
                    <a:pt x="3151" y="5010"/>
                    <a:pt x="2931" y="5010"/>
                  </a:cubicBezTo>
                  <a:lnTo>
                    <a:pt x="1230" y="5010"/>
                  </a:lnTo>
                  <a:cubicBezTo>
                    <a:pt x="1009" y="5010"/>
                    <a:pt x="820" y="4821"/>
                    <a:pt x="820" y="4632"/>
                  </a:cubicBezTo>
                  <a:cubicBezTo>
                    <a:pt x="820" y="4380"/>
                    <a:pt x="1040" y="4191"/>
                    <a:pt x="1230" y="4191"/>
                  </a:cubicBezTo>
                  <a:close/>
                  <a:moveTo>
                    <a:pt x="1261" y="1"/>
                  </a:moveTo>
                  <a:cubicBezTo>
                    <a:pt x="568" y="1"/>
                    <a:pt x="1" y="600"/>
                    <a:pt x="1" y="1261"/>
                  </a:cubicBezTo>
                  <a:lnTo>
                    <a:pt x="1" y="5829"/>
                  </a:lnTo>
                  <a:lnTo>
                    <a:pt x="4191" y="5829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44"/>
            <p:cNvSpPr/>
            <p:nvPr/>
          </p:nvSpPr>
          <p:spPr>
            <a:xfrm>
              <a:off x="-13077450" y="3647075"/>
              <a:ext cx="356025" cy="352750"/>
            </a:xfrm>
            <a:custGeom>
              <a:avLst/>
              <a:gdLst/>
              <a:ahLst/>
              <a:cxnLst/>
              <a:rect l="l" t="t" r="r" b="b"/>
              <a:pathLst>
                <a:path w="14241" h="14110" extrusionOk="0">
                  <a:moveTo>
                    <a:pt x="12130" y="1670"/>
                  </a:moveTo>
                  <a:cubicBezTo>
                    <a:pt x="12350" y="1670"/>
                    <a:pt x="12508" y="1891"/>
                    <a:pt x="12508" y="2080"/>
                  </a:cubicBezTo>
                  <a:lnTo>
                    <a:pt x="12508" y="8727"/>
                  </a:lnTo>
                  <a:lnTo>
                    <a:pt x="12476" y="8727"/>
                  </a:lnTo>
                  <a:cubicBezTo>
                    <a:pt x="12476" y="8979"/>
                    <a:pt x="12287" y="9168"/>
                    <a:pt x="12067" y="9168"/>
                  </a:cubicBezTo>
                  <a:lnTo>
                    <a:pt x="2111" y="9168"/>
                  </a:lnTo>
                  <a:cubicBezTo>
                    <a:pt x="1890" y="9168"/>
                    <a:pt x="1733" y="8979"/>
                    <a:pt x="1733" y="8727"/>
                  </a:cubicBezTo>
                  <a:lnTo>
                    <a:pt x="1733" y="2080"/>
                  </a:lnTo>
                  <a:cubicBezTo>
                    <a:pt x="1733" y="1828"/>
                    <a:pt x="1922" y="1670"/>
                    <a:pt x="2111" y="1670"/>
                  </a:cubicBezTo>
                  <a:lnTo>
                    <a:pt x="5450" y="1670"/>
                  </a:lnTo>
                  <a:cubicBezTo>
                    <a:pt x="6144" y="1670"/>
                    <a:pt x="6711" y="1985"/>
                    <a:pt x="7120" y="2521"/>
                  </a:cubicBezTo>
                  <a:cubicBezTo>
                    <a:pt x="7498" y="1985"/>
                    <a:pt x="8097" y="1670"/>
                    <a:pt x="8790" y="1670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36"/>
                    <a:pt x="0" y="1229"/>
                  </a:cubicBezTo>
                  <a:lnTo>
                    <a:pt x="0" y="9547"/>
                  </a:lnTo>
                  <a:cubicBezTo>
                    <a:pt x="0" y="10240"/>
                    <a:pt x="536" y="10775"/>
                    <a:pt x="1260" y="10775"/>
                  </a:cubicBezTo>
                  <a:lnTo>
                    <a:pt x="6238" y="10775"/>
                  </a:lnTo>
                  <a:lnTo>
                    <a:pt x="4285" y="13422"/>
                  </a:lnTo>
                  <a:cubicBezTo>
                    <a:pt x="4159" y="13611"/>
                    <a:pt x="4159" y="13863"/>
                    <a:pt x="4348" y="14020"/>
                  </a:cubicBezTo>
                  <a:cubicBezTo>
                    <a:pt x="4439" y="14059"/>
                    <a:pt x="4531" y="14082"/>
                    <a:pt x="4617" y="14082"/>
                  </a:cubicBezTo>
                  <a:cubicBezTo>
                    <a:pt x="4740" y="14082"/>
                    <a:pt x="4854" y="14036"/>
                    <a:pt x="4946" y="13926"/>
                  </a:cubicBezTo>
                  <a:lnTo>
                    <a:pt x="6679" y="11594"/>
                  </a:lnTo>
                  <a:lnTo>
                    <a:pt x="6679" y="12855"/>
                  </a:lnTo>
                  <a:cubicBezTo>
                    <a:pt x="6679" y="13107"/>
                    <a:pt x="6900" y="13296"/>
                    <a:pt x="7120" y="13296"/>
                  </a:cubicBezTo>
                  <a:cubicBezTo>
                    <a:pt x="7341" y="13296"/>
                    <a:pt x="7561" y="13107"/>
                    <a:pt x="7561" y="12855"/>
                  </a:cubicBezTo>
                  <a:lnTo>
                    <a:pt x="7561" y="11594"/>
                  </a:lnTo>
                  <a:lnTo>
                    <a:pt x="9294" y="13926"/>
                  </a:lnTo>
                  <a:cubicBezTo>
                    <a:pt x="9352" y="14041"/>
                    <a:pt x="9480" y="14109"/>
                    <a:pt x="9614" y="14109"/>
                  </a:cubicBezTo>
                  <a:cubicBezTo>
                    <a:pt x="9700" y="14109"/>
                    <a:pt x="9788" y="14082"/>
                    <a:pt x="9861" y="14020"/>
                  </a:cubicBezTo>
                  <a:cubicBezTo>
                    <a:pt x="10082" y="13894"/>
                    <a:pt x="10113" y="13611"/>
                    <a:pt x="9956" y="13422"/>
                  </a:cubicBezTo>
                  <a:lnTo>
                    <a:pt x="8002" y="10775"/>
                  </a:lnTo>
                  <a:lnTo>
                    <a:pt x="12980" y="10775"/>
                  </a:lnTo>
                  <a:cubicBezTo>
                    <a:pt x="13673" y="10775"/>
                    <a:pt x="14240" y="10240"/>
                    <a:pt x="14240" y="9547"/>
                  </a:cubicBezTo>
                  <a:lnTo>
                    <a:pt x="14240" y="1229"/>
                  </a:lnTo>
                  <a:cubicBezTo>
                    <a:pt x="14114" y="536"/>
                    <a:pt x="13579" y="1"/>
                    <a:pt x="128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7" name="Google Shape;8107;p44"/>
          <p:cNvGrpSpPr/>
          <p:nvPr/>
        </p:nvGrpSpPr>
        <p:grpSpPr>
          <a:xfrm>
            <a:off x="2913508" y="3888801"/>
            <a:ext cx="342328" cy="342328"/>
            <a:chOff x="-13079025" y="4079475"/>
            <a:chExt cx="354450" cy="354450"/>
          </a:xfrm>
        </p:grpSpPr>
        <p:sp>
          <p:nvSpPr>
            <p:cNvPr id="8108" name="Google Shape;8108;p44"/>
            <p:cNvSpPr/>
            <p:nvPr/>
          </p:nvSpPr>
          <p:spPr>
            <a:xfrm>
              <a:off x="-13004200" y="4079475"/>
              <a:ext cx="207150" cy="63050"/>
            </a:xfrm>
            <a:custGeom>
              <a:avLst/>
              <a:gdLst/>
              <a:ahLst/>
              <a:cxnLst/>
              <a:rect l="l" t="t" r="r" b="b"/>
              <a:pathLst>
                <a:path w="8286" h="2522" extrusionOk="0">
                  <a:moveTo>
                    <a:pt x="4159" y="1"/>
                  </a:moveTo>
                  <a:cubicBezTo>
                    <a:pt x="1859" y="1"/>
                    <a:pt x="0" y="568"/>
                    <a:pt x="0" y="1261"/>
                  </a:cubicBezTo>
                  <a:cubicBezTo>
                    <a:pt x="0" y="1986"/>
                    <a:pt x="1859" y="2521"/>
                    <a:pt x="4159" y="2521"/>
                  </a:cubicBezTo>
                  <a:cubicBezTo>
                    <a:pt x="6427" y="2521"/>
                    <a:pt x="8286" y="1986"/>
                    <a:pt x="8286" y="1261"/>
                  </a:cubicBezTo>
                  <a:cubicBezTo>
                    <a:pt x="8286" y="568"/>
                    <a:pt x="6427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44"/>
            <p:cNvSpPr/>
            <p:nvPr/>
          </p:nvSpPr>
          <p:spPr>
            <a:xfrm>
              <a:off x="-13079025" y="4303175"/>
              <a:ext cx="354450" cy="130750"/>
            </a:xfrm>
            <a:custGeom>
              <a:avLst/>
              <a:gdLst/>
              <a:ahLst/>
              <a:cxnLst/>
              <a:rect l="l" t="t" r="r" b="b"/>
              <a:pathLst>
                <a:path w="14178" h="5230" extrusionOk="0">
                  <a:moveTo>
                    <a:pt x="2773" y="0"/>
                  </a:moveTo>
                  <a:cubicBezTo>
                    <a:pt x="1040" y="536"/>
                    <a:pt x="0" y="1355"/>
                    <a:pt x="0" y="2331"/>
                  </a:cubicBezTo>
                  <a:cubicBezTo>
                    <a:pt x="0" y="4222"/>
                    <a:pt x="3686" y="5230"/>
                    <a:pt x="7057" y="5230"/>
                  </a:cubicBezTo>
                  <a:cubicBezTo>
                    <a:pt x="10460" y="5230"/>
                    <a:pt x="14114" y="4222"/>
                    <a:pt x="14114" y="2331"/>
                  </a:cubicBezTo>
                  <a:cubicBezTo>
                    <a:pt x="14177" y="1355"/>
                    <a:pt x="13169" y="567"/>
                    <a:pt x="11436" y="0"/>
                  </a:cubicBezTo>
                  <a:lnTo>
                    <a:pt x="11247" y="1985"/>
                  </a:lnTo>
                  <a:cubicBezTo>
                    <a:pt x="11216" y="2993"/>
                    <a:pt x="9830" y="3560"/>
                    <a:pt x="7089" y="3560"/>
                  </a:cubicBezTo>
                  <a:cubicBezTo>
                    <a:pt x="5577" y="3560"/>
                    <a:pt x="2962" y="3371"/>
                    <a:pt x="2962" y="1890"/>
                  </a:cubicBez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44"/>
            <p:cNvSpPr/>
            <p:nvPr/>
          </p:nvSpPr>
          <p:spPr>
            <a:xfrm>
              <a:off x="-12986875" y="4313400"/>
              <a:ext cx="173300" cy="58300"/>
            </a:xfrm>
            <a:custGeom>
              <a:avLst/>
              <a:gdLst/>
              <a:ahLst/>
              <a:cxnLst/>
              <a:rect l="l" t="t" r="r" b="b"/>
              <a:pathLst>
                <a:path w="6932" h="2332" extrusionOk="0">
                  <a:moveTo>
                    <a:pt x="0" y="1"/>
                  </a:moveTo>
                  <a:lnTo>
                    <a:pt x="158" y="1481"/>
                  </a:lnTo>
                  <a:cubicBezTo>
                    <a:pt x="158" y="1954"/>
                    <a:pt x="1638" y="2332"/>
                    <a:pt x="3466" y="2332"/>
                  </a:cubicBezTo>
                  <a:cubicBezTo>
                    <a:pt x="4159" y="2332"/>
                    <a:pt x="6774" y="2206"/>
                    <a:pt x="6774" y="1481"/>
                  </a:cubicBezTo>
                  <a:lnTo>
                    <a:pt x="6931" y="1"/>
                  </a:lnTo>
                  <a:lnTo>
                    <a:pt x="6931" y="1"/>
                  </a:lnTo>
                  <a:cubicBezTo>
                    <a:pt x="5860" y="442"/>
                    <a:pt x="4694" y="662"/>
                    <a:pt x="3466" y="662"/>
                  </a:cubicBezTo>
                  <a:cubicBezTo>
                    <a:pt x="2237" y="662"/>
                    <a:pt x="1040" y="44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44"/>
            <p:cNvSpPr/>
            <p:nvPr/>
          </p:nvSpPr>
          <p:spPr>
            <a:xfrm>
              <a:off x="-13004200" y="4143275"/>
              <a:ext cx="206375" cy="166225"/>
            </a:xfrm>
            <a:custGeom>
              <a:avLst/>
              <a:gdLst/>
              <a:ahLst/>
              <a:cxnLst/>
              <a:rect l="l" t="t" r="r" b="b"/>
              <a:pathLst>
                <a:path w="8255" h="6649" extrusionOk="0">
                  <a:moveTo>
                    <a:pt x="8254" y="1"/>
                  </a:moveTo>
                  <a:lnTo>
                    <a:pt x="8254" y="1"/>
                  </a:lnTo>
                  <a:cubicBezTo>
                    <a:pt x="6994" y="725"/>
                    <a:pt x="4694" y="820"/>
                    <a:pt x="4096" y="820"/>
                  </a:cubicBezTo>
                  <a:cubicBezTo>
                    <a:pt x="3529" y="820"/>
                    <a:pt x="1260" y="788"/>
                    <a:pt x="0" y="32"/>
                  </a:cubicBezTo>
                  <a:lnTo>
                    <a:pt x="0" y="32"/>
                  </a:lnTo>
                  <a:lnTo>
                    <a:pt x="567" y="5892"/>
                  </a:lnTo>
                  <a:cubicBezTo>
                    <a:pt x="1638" y="6365"/>
                    <a:pt x="2836" y="6648"/>
                    <a:pt x="4096" y="6648"/>
                  </a:cubicBezTo>
                  <a:cubicBezTo>
                    <a:pt x="5356" y="6648"/>
                    <a:pt x="6585" y="6365"/>
                    <a:pt x="7656" y="5892"/>
                  </a:cubicBezTo>
                  <a:lnTo>
                    <a:pt x="82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2" name="Google Shape;8112;p44"/>
          <p:cNvGrpSpPr/>
          <p:nvPr/>
        </p:nvGrpSpPr>
        <p:grpSpPr>
          <a:xfrm>
            <a:off x="4190471" y="3048145"/>
            <a:ext cx="341579" cy="340058"/>
            <a:chOff x="-11292700" y="3213875"/>
            <a:chExt cx="353675" cy="352100"/>
          </a:xfrm>
        </p:grpSpPr>
        <p:sp>
          <p:nvSpPr>
            <p:cNvPr id="8113" name="Google Shape;8113;p44"/>
            <p:cNvSpPr/>
            <p:nvPr/>
          </p:nvSpPr>
          <p:spPr>
            <a:xfrm>
              <a:off x="-11178500" y="3213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2489" y="1671"/>
                  </a:moveTo>
                  <a:cubicBezTo>
                    <a:pt x="2962" y="1671"/>
                    <a:pt x="3309" y="2049"/>
                    <a:pt x="3309" y="2521"/>
                  </a:cubicBezTo>
                  <a:cubicBezTo>
                    <a:pt x="3309" y="2994"/>
                    <a:pt x="2962" y="3340"/>
                    <a:pt x="2489" y="3340"/>
                  </a:cubicBezTo>
                  <a:cubicBezTo>
                    <a:pt x="2017" y="3340"/>
                    <a:pt x="1670" y="2994"/>
                    <a:pt x="1670" y="2521"/>
                  </a:cubicBezTo>
                  <a:cubicBezTo>
                    <a:pt x="1639" y="2049"/>
                    <a:pt x="2017" y="1671"/>
                    <a:pt x="2489" y="1671"/>
                  </a:cubicBezTo>
                  <a:close/>
                  <a:moveTo>
                    <a:pt x="2489" y="1"/>
                  </a:moveTo>
                  <a:cubicBezTo>
                    <a:pt x="2048" y="1"/>
                    <a:pt x="1891" y="221"/>
                    <a:pt x="1702" y="537"/>
                  </a:cubicBezTo>
                  <a:cubicBezTo>
                    <a:pt x="1555" y="523"/>
                    <a:pt x="1414" y="498"/>
                    <a:pt x="1278" y="498"/>
                  </a:cubicBezTo>
                  <a:cubicBezTo>
                    <a:pt x="1094" y="498"/>
                    <a:pt x="920" y="544"/>
                    <a:pt x="757" y="726"/>
                  </a:cubicBezTo>
                  <a:cubicBezTo>
                    <a:pt x="442" y="1041"/>
                    <a:pt x="505" y="1324"/>
                    <a:pt x="568" y="1734"/>
                  </a:cubicBezTo>
                  <a:cubicBezTo>
                    <a:pt x="221" y="1923"/>
                    <a:pt x="1" y="2080"/>
                    <a:pt x="1" y="2521"/>
                  </a:cubicBezTo>
                  <a:cubicBezTo>
                    <a:pt x="1" y="2931"/>
                    <a:pt x="221" y="3088"/>
                    <a:pt x="568" y="3309"/>
                  </a:cubicBezTo>
                  <a:cubicBezTo>
                    <a:pt x="473" y="3687"/>
                    <a:pt x="442" y="3939"/>
                    <a:pt x="757" y="4254"/>
                  </a:cubicBezTo>
                  <a:cubicBezTo>
                    <a:pt x="938" y="4436"/>
                    <a:pt x="1109" y="4481"/>
                    <a:pt x="1288" y="4481"/>
                  </a:cubicBezTo>
                  <a:cubicBezTo>
                    <a:pt x="1419" y="4481"/>
                    <a:pt x="1555" y="4456"/>
                    <a:pt x="1702" y="4443"/>
                  </a:cubicBezTo>
                  <a:cubicBezTo>
                    <a:pt x="1922" y="4758"/>
                    <a:pt x="2080" y="4979"/>
                    <a:pt x="2489" y="4979"/>
                  </a:cubicBezTo>
                  <a:cubicBezTo>
                    <a:pt x="2931" y="4979"/>
                    <a:pt x="3088" y="4758"/>
                    <a:pt x="3277" y="4443"/>
                  </a:cubicBezTo>
                  <a:cubicBezTo>
                    <a:pt x="3431" y="4469"/>
                    <a:pt x="3565" y="4495"/>
                    <a:pt x="3690" y="4495"/>
                  </a:cubicBezTo>
                  <a:cubicBezTo>
                    <a:pt x="3871" y="4495"/>
                    <a:pt x="4036" y="4441"/>
                    <a:pt x="4222" y="4254"/>
                  </a:cubicBezTo>
                  <a:cubicBezTo>
                    <a:pt x="4537" y="3939"/>
                    <a:pt x="4443" y="3655"/>
                    <a:pt x="4411" y="3309"/>
                  </a:cubicBezTo>
                  <a:cubicBezTo>
                    <a:pt x="4726" y="3057"/>
                    <a:pt x="4978" y="2899"/>
                    <a:pt x="4978" y="2521"/>
                  </a:cubicBezTo>
                  <a:cubicBezTo>
                    <a:pt x="4978" y="2080"/>
                    <a:pt x="4726" y="1923"/>
                    <a:pt x="4411" y="1734"/>
                  </a:cubicBezTo>
                  <a:cubicBezTo>
                    <a:pt x="4506" y="1324"/>
                    <a:pt x="4537" y="1041"/>
                    <a:pt x="4222" y="726"/>
                  </a:cubicBezTo>
                  <a:cubicBezTo>
                    <a:pt x="4041" y="544"/>
                    <a:pt x="3870" y="498"/>
                    <a:pt x="3691" y="498"/>
                  </a:cubicBezTo>
                  <a:cubicBezTo>
                    <a:pt x="3560" y="498"/>
                    <a:pt x="3424" y="523"/>
                    <a:pt x="3277" y="537"/>
                  </a:cubicBezTo>
                  <a:cubicBezTo>
                    <a:pt x="3025" y="221"/>
                    <a:pt x="286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44"/>
            <p:cNvSpPr/>
            <p:nvPr/>
          </p:nvSpPr>
          <p:spPr>
            <a:xfrm>
              <a:off x="-11292700" y="3255625"/>
              <a:ext cx="117375" cy="124475"/>
            </a:xfrm>
            <a:custGeom>
              <a:avLst/>
              <a:gdLst/>
              <a:ahLst/>
              <a:cxnLst/>
              <a:rect l="l" t="t" r="r" b="b"/>
              <a:pathLst>
                <a:path w="4695" h="4979" extrusionOk="0">
                  <a:moveTo>
                    <a:pt x="2521" y="1670"/>
                  </a:moveTo>
                  <a:cubicBezTo>
                    <a:pt x="2993" y="1670"/>
                    <a:pt x="3340" y="2017"/>
                    <a:pt x="3340" y="2490"/>
                  </a:cubicBezTo>
                  <a:cubicBezTo>
                    <a:pt x="3340" y="2962"/>
                    <a:pt x="2993" y="3309"/>
                    <a:pt x="2521" y="3309"/>
                  </a:cubicBezTo>
                  <a:cubicBezTo>
                    <a:pt x="2048" y="3309"/>
                    <a:pt x="1702" y="2962"/>
                    <a:pt x="1702" y="2490"/>
                  </a:cubicBezTo>
                  <a:cubicBezTo>
                    <a:pt x="1702" y="2017"/>
                    <a:pt x="2048" y="1670"/>
                    <a:pt x="2521" y="1670"/>
                  </a:cubicBezTo>
                  <a:close/>
                  <a:moveTo>
                    <a:pt x="2552" y="1"/>
                  </a:moveTo>
                  <a:cubicBezTo>
                    <a:pt x="2111" y="1"/>
                    <a:pt x="1954" y="253"/>
                    <a:pt x="1765" y="568"/>
                  </a:cubicBezTo>
                  <a:cubicBezTo>
                    <a:pt x="1618" y="554"/>
                    <a:pt x="1476" y="530"/>
                    <a:pt x="1339" y="530"/>
                  </a:cubicBezTo>
                  <a:cubicBezTo>
                    <a:pt x="1151" y="530"/>
                    <a:pt x="969" y="575"/>
                    <a:pt x="788" y="757"/>
                  </a:cubicBezTo>
                  <a:cubicBezTo>
                    <a:pt x="473" y="1072"/>
                    <a:pt x="536" y="1355"/>
                    <a:pt x="599" y="1702"/>
                  </a:cubicBezTo>
                  <a:cubicBezTo>
                    <a:pt x="252" y="1891"/>
                    <a:pt x="0" y="2048"/>
                    <a:pt x="0" y="2490"/>
                  </a:cubicBezTo>
                  <a:cubicBezTo>
                    <a:pt x="0" y="2931"/>
                    <a:pt x="221" y="3088"/>
                    <a:pt x="536" y="3277"/>
                  </a:cubicBezTo>
                  <a:cubicBezTo>
                    <a:pt x="473" y="3687"/>
                    <a:pt x="441" y="3907"/>
                    <a:pt x="756" y="4222"/>
                  </a:cubicBezTo>
                  <a:cubicBezTo>
                    <a:pt x="943" y="4409"/>
                    <a:pt x="1107" y="4463"/>
                    <a:pt x="1295" y="4463"/>
                  </a:cubicBezTo>
                  <a:cubicBezTo>
                    <a:pt x="1425" y="4463"/>
                    <a:pt x="1566" y="4437"/>
                    <a:pt x="1733" y="4411"/>
                  </a:cubicBezTo>
                  <a:cubicBezTo>
                    <a:pt x="1954" y="4726"/>
                    <a:pt x="2111" y="4978"/>
                    <a:pt x="2521" y="4978"/>
                  </a:cubicBezTo>
                  <a:cubicBezTo>
                    <a:pt x="2962" y="4978"/>
                    <a:pt x="3119" y="4726"/>
                    <a:pt x="3308" y="4411"/>
                  </a:cubicBezTo>
                  <a:cubicBezTo>
                    <a:pt x="3458" y="4449"/>
                    <a:pt x="3588" y="4476"/>
                    <a:pt x="3710" y="4476"/>
                  </a:cubicBezTo>
                  <a:cubicBezTo>
                    <a:pt x="3896" y="4476"/>
                    <a:pt x="4063" y="4412"/>
                    <a:pt x="4254" y="4222"/>
                  </a:cubicBezTo>
                  <a:cubicBezTo>
                    <a:pt x="4569" y="3907"/>
                    <a:pt x="4474" y="3624"/>
                    <a:pt x="4443" y="3277"/>
                  </a:cubicBezTo>
                  <a:cubicBezTo>
                    <a:pt x="4583" y="3183"/>
                    <a:pt x="4592" y="3175"/>
                    <a:pt x="4592" y="3175"/>
                  </a:cubicBezTo>
                  <a:lnTo>
                    <a:pt x="4592" y="3175"/>
                  </a:lnTo>
                  <a:cubicBezTo>
                    <a:pt x="4592" y="3175"/>
                    <a:pt x="4592" y="3175"/>
                    <a:pt x="4592" y="3175"/>
                  </a:cubicBezTo>
                  <a:cubicBezTo>
                    <a:pt x="4594" y="3175"/>
                    <a:pt x="4606" y="3170"/>
                    <a:pt x="4695" y="3120"/>
                  </a:cubicBezTo>
                  <a:cubicBezTo>
                    <a:pt x="4411" y="2805"/>
                    <a:pt x="4254" y="2427"/>
                    <a:pt x="4254" y="2017"/>
                  </a:cubicBezTo>
                  <a:cubicBezTo>
                    <a:pt x="3939" y="1702"/>
                    <a:pt x="3781" y="1324"/>
                    <a:pt x="3781" y="851"/>
                  </a:cubicBezTo>
                  <a:cubicBezTo>
                    <a:pt x="3781" y="725"/>
                    <a:pt x="3781" y="631"/>
                    <a:pt x="3812" y="536"/>
                  </a:cubicBezTo>
                  <a:cubicBezTo>
                    <a:pt x="3754" y="517"/>
                    <a:pt x="3710" y="509"/>
                    <a:pt x="3671" y="509"/>
                  </a:cubicBezTo>
                  <a:cubicBezTo>
                    <a:pt x="3583" y="509"/>
                    <a:pt x="3514" y="546"/>
                    <a:pt x="3340" y="568"/>
                  </a:cubicBezTo>
                  <a:cubicBezTo>
                    <a:pt x="3119" y="253"/>
                    <a:pt x="2962" y="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44"/>
            <p:cNvSpPr/>
            <p:nvPr/>
          </p:nvSpPr>
          <p:spPr>
            <a:xfrm>
              <a:off x="-11056425" y="3254850"/>
              <a:ext cx="117400" cy="125250"/>
            </a:xfrm>
            <a:custGeom>
              <a:avLst/>
              <a:gdLst/>
              <a:ahLst/>
              <a:cxnLst/>
              <a:rect l="l" t="t" r="r" b="b"/>
              <a:pathLst>
                <a:path w="4696" h="5010" extrusionOk="0">
                  <a:moveTo>
                    <a:pt x="2175" y="1701"/>
                  </a:moveTo>
                  <a:cubicBezTo>
                    <a:pt x="2647" y="1701"/>
                    <a:pt x="2994" y="2048"/>
                    <a:pt x="2994" y="2521"/>
                  </a:cubicBezTo>
                  <a:cubicBezTo>
                    <a:pt x="2994" y="2962"/>
                    <a:pt x="2616" y="3340"/>
                    <a:pt x="2175" y="3340"/>
                  </a:cubicBezTo>
                  <a:cubicBezTo>
                    <a:pt x="1702" y="3340"/>
                    <a:pt x="1324" y="2993"/>
                    <a:pt x="1324" y="2521"/>
                  </a:cubicBezTo>
                  <a:cubicBezTo>
                    <a:pt x="1324" y="2048"/>
                    <a:pt x="1702" y="1701"/>
                    <a:pt x="2175" y="1701"/>
                  </a:cubicBezTo>
                  <a:close/>
                  <a:moveTo>
                    <a:pt x="2112" y="0"/>
                  </a:moveTo>
                  <a:cubicBezTo>
                    <a:pt x="1702" y="0"/>
                    <a:pt x="1545" y="221"/>
                    <a:pt x="1324" y="567"/>
                  </a:cubicBezTo>
                  <a:cubicBezTo>
                    <a:pt x="1022" y="511"/>
                    <a:pt x="957" y="499"/>
                    <a:pt x="927" y="499"/>
                  </a:cubicBezTo>
                  <a:cubicBezTo>
                    <a:pt x="907" y="499"/>
                    <a:pt x="902" y="504"/>
                    <a:pt x="852" y="504"/>
                  </a:cubicBezTo>
                  <a:cubicBezTo>
                    <a:pt x="915" y="630"/>
                    <a:pt x="915" y="725"/>
                    <a:pt x="915" y="819"/>
                  </a:cubicBezTo>
                  <a:cubicBezTo>
                    <a:pt x="915" y="1260"/>
                    <a:pt x="757" y="1701"/>
                    <a:pt x="442" y="2016"/>
                  </a:cubicBezTo>
                  <a:cubicBezTo>
                    <a:pt x="442" y="2458"/>
                    <a:pt x="284" y="2836"/>
                    <a:pt x="1" y="3119"/>
                  </a:cubicBezTo>
                  <a:lnTo>
                    <a:pt x="32" y="3151"/>
                  </a:lnTo>
                  <a:lnTo>
                    <a:pt x="221" y="3308"/>
                  </a:lnTo>
                  <a:cubicBezTo>
                    <a:pt x="158" y="3718"/>
                    <a:pt x="127" y="3938"/>
                    <a:pt x="442" y="4253"/>
                  </a:cubicBezTo>
                  <a:cubicBezTo>
                    <a:pt x="628" y="4440"/>
                    <a:pt x="793" y="4494"/>
                    <a:pt x="974" y="4494"/>
                  </a:cubicBezTo>
                  <a:cubicBezTo>
                    <a:pt x="1099" y="4494"/>
                    <a:pt x="1233" y="4468"/>
                    <a:pt x="1387" y="4442"/>
                  </a:cubicBezTo>
                  <a:cubicBezTo>
                    <a:pt x="1608" y="4757"/>
                    <a:pt x="1765" y="5009"/>
                    <a:pt x="2175" y="5009"/>
                  </a:cubicBezTo>
                  <a:cubicBezTo>
                    <a:pt x="2584" y="5009"/>
                    <a:pt x="2742" y="4757"/>
                    <a:pt x="2962" y="4442"/>
                  </a:cubicBezTo>
                  <a:cubicBezTo>
                    <a:pt x="3112" y="4480"/>
                    <a:pt x="3247" y="4507"/>
                    <a:pt x="3375" y="4507"/>
                  </a:cubicBezTo>
                  <a:cubicBezTo>
                    <a:pt x="3570" y="4507"/>
                    <a:pt x="3749" y="4443"/>
                    <a:pt x="3939" y="4253"/>
                  </a:cubicBezTo>
                  <a:cubicBezTo>
                    <a:pt x="4254" y="3938"/>
                    <a:pt x="4160" y="3655"/>
                    <a:pt x="4128" y="3308"/>
                  </a:cubicBezTo>
                  <a:cubicBezTo>
                    <a:pt x="4443" y="3088"/>
                    <a:pt x="4695" y="2930"/>
                    <a:pt x="4695" y="2521"/>
                  </a:cubicBezTo>
                  <a:cubicBezTo>
                    <a:pt x="4632" y="2079"/>
                    <a:pt x="4412" y="1922"/>
                    <a:pt x="4097" y="1701"/>
                  </a:cubicBezTo>
                  <a:cubicBezTo>
                    <a:pt x="4191" y="1292"/>
                    <a:pt x="4223" y="1071"/>
                    <a:pt x="3907" y="756"/>
                  </a:cubicBezTo>
                  <a:cubicBezTo>
                    <a:pt x="3721" y="570"/>
                    <a:pt x="3546" y="516"/>
                    <a:pt x="3349" y="516"/>
                  </a:cubicBezTo>
                  <a:cubicBezTo>
                    <a:pt x="3213" y="516"/>
                    <a:pt x="3067" y="542"/>
                    <a:pt x="2899" y="567"/>
                  </a:cubicBezTo>
                  <a:cubicBezTo>
                    <a:pt x="2679" y="221"/>
                    <a:pt x="2521" y="0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44"/>
            <p:cNvSpPr/>
            <p:nvPr/>
          </p:nvSpPr>
          <p:spPr>
            <a:xfrm>
              <a:off x="-11209225" y="3503725"/>
              <a:ext cx="188275" cy="62250"/>
            </a:xfrm>
            <a:custGeom>
              <a:avLst/>
              <a:gdLst/>
              <a:ahLst/>
              <a:cxnLst/>
              <a:rect l="l" t="t" r="r" b="b"/>
              <a:pathLst>
                <a:path w="7531" h="2490" extrusionOk="0">
                  <a:moveTo>
                    <a:pt x="1356" y="1"/>
                  </a:moveTo>
                  <a:lnTo>
                    <a:pt x="127" y="1859"/>
                  </a:lnTo>
                  <a:cubicBezTo>
                    <a:pt x="1" y="2017"/>
                    <a:pt x="32" y="2206"/>
                    <a:pt x="158" y="2364"/>
                  </a:cubicBezTo>
                  <a:cubicBezTo>
                    <a:pt x="179" y="2448"/>
                    <a:pt x="284" y="2490"/>
                    <a:pt x="408" y="2490"/>
                  </a:cubicBezTo>
                  <a:cubicBezTo>
                    <a:pt x="470" y="2490"/>
                    <a:pt x="536" y="2479"/>
                    <a:pt x="600" y="2458"/>
                  </a:cubicBezTo>
                  <a:lnTo>
                    <a:pt x="1419" y="2017"/>
                  </a:lnTo>
                  <a:cubicBezTo>
                    <a:pt x="1623" y="1922"/>
                    <a:pt x="1844" y="1875"/>
                    <a:pt x="2064" y="1875"/>
                  </a:cubicBezTo>
                  <a:cubicBezTo>
                    <a:pt x="2285" y="1875"/>
                    <a:pt x="2506" y="1922"/>
                    <a:pt x="2710" y="2017"/>
                  </a:cubicBezTo>
                  <a:cubicBezTo>
                    <a:pt x="3025" y="2175"/>
                    <a:pt x="3372" y="2253"/>
                    <a:pt x="3718" y="2253"/>
                  </a:cubicBezTo>
                  <a:cubicBezTo>
                    <a:pt x="4065" y="2253"/>
                    <a:pt x="4412" y="2175"/>
                    <a:pt x="4727" y="2017"/>
                  </a:cubicBezTo>
                  <a:cubicBezTo>
                    <a:pt x="4931" y="1922"/>
                    <a:pt x="5152" y="1875"/>
                    <a:pt x="5373" y="1875"/>
                  </a:cubicBezTo>
                  <a:cubicBezTo>
                    <a:pt x="5593" y="1875"/>
                    <a:pt x="5814" y="1922"/>
                    <a:pt x="6018" y="2017"/>
                  </a:cubicBezTo>
                  <a:lnTo>
                    <a:pt x="6869" y="2458"/>
                  </a:lnTo>
                  <a:cubicBezTo>
                    <a:pt x="6921" y="2479"/>
                    <a:pt x="6978" y="2490"/>
                    <a:pt x="7035" y="2490"/>
                  </a:cubicBezTo>
                  <a:cubicBezTo>
                    <a:pt x="7149" y="2490"/>
                    <a:pt x="7268" y="2448"/>
                    <a:pt x="7373" y="2364"/>
                  </a:cubicBezTo>
                  <a:cubicBezTo>
                    <a:pt x="7499" y="2206"/>
                    <a:pt x="7531" y="2017"/>
                    <a:pt x="7405" y="1859"/>
                  </a:cubicBezTo>
                  <a:lnTo>
                    <a:pt x="61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44"/>
            <p:cNvSpPr/>
            <p:nvPr/>
          </p:nvSpPr>
          <p:spPr>
            <a:xfrm>
              <a:off x="-11167475" y="3462775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20"/>
                  </a:lnTo>
                  <a:lnTo>
                    <a:pt x="4128" y="820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44"/>
            <p:cNvSpPr/>
            <p:nvPr/>
          </p:nvSpPr>
          <p:spPr>
            <a:xfrm>
              <a:off x="-11213150" y="3344625"/>
              <a:ext cx="141000" cy="97700"/>
            </a:xfrm>
            <a:custGeom>
              <a:avLst/>
              <a:gdLst/>
              <a:ahLst/>
              <a:cxnLst/>
              <a:rect l="l" t="t" r="r" b="b"/>
              <a:pathLst>
                <a:path w="5640" h="3908" extrusionOk="0">
                  <a:moveTo>
                    <a:pt x="2206" y="1"/>
                  </a:moveTo>
                  <a:lnTo>
                    <a:pt x="2080" y="64"/>
                  </a:lnTo>
                  <a:cubicBezTo>
                    <a:pt x="2080" y="442"/>
                    <a:pt x="2017" y="851"/>
                    <a:pt x="1607" y="1261"/>
                  </a:cubicBezTo>
                  <a:cubicBezTo>
                    <a:pt x="1292" y="1576"/>
                    <a:pt x="946" y="1733"/>
                    <a:pt x="504" y="1733"/>
                  </a:cubicBezTo>
                  <a:lnTo>
                    <a:pt x="441" y="1733"/>
                  </a:lnTo>
                  <a:cubicBezTo>
                    <a:pt x="315" y="1860"/>
                    <a:pt x="158" y="1954"/>
                    <a:pt x="0" y="2080"/>
                  </a:cubicBezTo>
                  <a:lnTo>
                    <a:pt x="1355" y="3907"/>
                  </a:lnTo>
                  <a:lnTo>
                    <a:pt x="4411" y="3907"/>
                  </a:lnTo>
                  <a:lnTo>
                    <a:pt x="5608" y="536"/>
                  </a:lnTo>
                  <a:cubicBezTo>
                    <a:pt x="5640" y="379"/>
                    <a:pt x="5608" y="221"/>
                    <a:pt x="5608" y="127"/>
                  </a:cubicBezTo>
                  <a:lnTo>
                    <a:pt x="5482" y="32"/>
                  </a:lnTo>
                  <a:cubicBezTo>
                    <a:pt x="5356" y="64"/>
                    <a:pt x="5199" y="64"/>
                    <a:pt x="5073" y="64"/>
                  </a:cubicBezTo>
                  <a:lnTo>
                    <a:pt x="5010" y="64"/>
                  </a:lnTo>
                  <a:cubicBezTo>
                    <a:pt x="4758" y="347"/>
                    <a:pt x="4411" y="599"/>
                    <a:pt x="3875" y="599"/>
                  </a:cubicBezTo>
                  <a:cubicBezTo>
                    <a:pt x="3308" y="599"/>
                    <a:pt x="2962" y="347"/>
                    <a:pt x="2678" y="64"/>
                  </a:cubicBezTo>
                  <a:lnTo>
                    <a:pt x="2647" y="64"/>
                  </a:lnTo>
                  <a:cubicBezTo>
                    <a:pt x="2489" y="64"/>
                    <a:pt x="2363" y="32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44"/>
            <p:cNvSpPr/>
            <p:nvPr/>
          </p:nvSpPr>
          <p:spPr>
            <a:xfrm>
              <a:off x="-11080825" y="3379275"/>
              <a:ext cx="59100" cy="61475"/>
            </a:xfrm>
            <a:custGeom>
              <a:avLst/>
              <a:gdLst/>
              <a:ahLst/>
              <a:cxnLst/>
              <a:rect l="l" t="t" r="r" b="b"/>
              <a:pathLst>
                <a:path w="2364" h="2459" extrusionOk="0">
                  <a:moveTo>
                    <a:pt x="882" y="1"/>
                  </a:moveTo>
                  <a:lnTo>
                    <a:pt x="0" y="2458"/>
                  </a:lnTo>
                  <a:lnTo>
                    <a:pt x="1008" y="2458"/>
                  </a:lnTo>
                  <a:lnTo>
                    <a:pt x="2363" y="663"/>
                  </a:lnTo>
                  <a:cubicBezTo>
                    <a:pt x="2237" y="568"/>
                    <a:pt x="2080" y="474"/>
                    <a:pt x="1954" y="347"/>
                  </a:cubicBezTo>
                  <a:lnTo>
                    <a:pt x="1891" y="347"/>
                  </a:lnTo>
                  <a:cubicBezTo>
                    <a:pt x="1512" y="347"/>
                    <a:pt x="1197" y="22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0" name="Google Shape;8120;p44"/>
          <p:cNvGrpSpPr/>
          <p:nvPr/>
        </p:nvGrpSpPr>
        <p:grpSpPr>
          <a:xfrm>
            <a:off x="4184772" y="3469958"/>
            <a:ext cx="352976" cy="341555"/>
            <a:chOff x="-11299000" y="3647875"/>
            <a:chExt cx="365475" cy="353650"/>
          </a:xfrm>
        </p:grpSpPr>
        <p:sp>
          <p:nvSpPr>
            <p:cNvPr id="8121" name="Google Shape;8121;p44"/>
            <p:cNvSpPr/>
            <p:nvPr/>
          </p:nvSpPr>
          <p:spPr>
            <a:xfrm>
              <a:off x="-112990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2300" y="0"/>
                  </a:moveTo>
                  <a:cubicBezTo>
                    <a:pt x="1772" y="0"/>
                    <a:pt x="1245" y="197"/>
                    <a:pt x="851" y="591"/>
                  </a:cubicBezTo>
                  <a:cubicBezTo>
                    <a:pt x="0" y="1379"/>
                    <a:pt x="0" y="2702"/>
                    <a:pt x="851" y="3490"/>
                  </a:cubicBezTo>
                  <a:lnTo>
                    <a:pt x="2615" y="5254"/>
                  </a:lnTo>
                  <a:cubicBezTo>
                    <a:pt x="2694" y="5333"/>
                    <a:pt x="2804" y="5372"/>
                    <a:pt x="2915" y="5372"/>
                  </a:cubicBezTo>
                  <a:cubicBezTo>
                    <a:pt x="3025" y="5372"/>
                    <a:pt x="3135" y="5333"/>
                    <a:pt x="3214" y="5254"/>
                  </a:cubicBezTo>
                  <a:lnTo>
                    <a:pt x="5514" y="2954"/>
                  </a:lnTo>
                  <a:cubicBezTo>
                    <a:pt x="5703" y="2797"/>
                    <a:pt x="5703" y="2513"/>
                    <a:pt x="5514" y="2355"/>
                  </a:cubicBezTo>
                  <a:lnTo>
                    <a:pt x="3749" y="591"/>
                  </a:lnTo>
                  <a:cubicBezTo>
                    <a:pt x="3356" y="197"/>
                    <a:pt x="282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44"/>
            <p:cNvSpPr/>
            <p:nvPr/>
          </p:nvSpPr>
          <p:spPr>
            <a:xfrm>
              <a:off x="-110761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3379" y="0"/>
                  </a:moveTo>
                  <a:cubicBezTo>
                    <a:pt x="2836" y="0"/>
                    <a:pt x="2300" y="197"/>
                    <a:pt x="1922" y="591"/>
                  </a:cubicBezTo>
                  <a:lnTo>
                    <a:pt x="158" y="2355"/>
                  </a:lnTo>
                  <a:cubicBezTo>
                    <a:pt x="0" y="2513"/>
                    <a:pt x="0" y="2797"/>
                    <a:pt x="158" y="2954"/>
                  </a:cubicBezTo>
                  <a:lnTo>
                    <a:pt x="2521" y="5254"/>
                  </a:lnTo>
                  <a:cubicBezTo>
                    <a:pt x="2599" y="5333"/>
                    <a:pt x="2710" y="5372"/>
                    <a:pt x="2820" y="5372"/>
                  </a:cubicBezTo>
                  <a:cubicBezTo>
                    <a:pt x="2930" y="5372"/>
                    <a:pt x="3040" y="5333"/>
                    <a:pt x="3119" y="5254"/>
                  </a:cubicBezTo>
                  <a:lnTo>
                    <a:pt x="4884" y="3490"/>
                  </a:lnTo>
                  <a:cubicBezTo>
                    <a:pt x="5703" y="2702"/>
                    <a:pt x="5703" y="1379"/>
                    <a:pt x="4884" y="591"/>
                  </a:cubicBezTo>
                  <a:cubicBezTo>
                    <a:pt x="4474" y="197"/>
                    <a:pt x="3923" y="0"/>
                    <a:pt x="3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44"/>
            <p:cNvSpPr/>
            <p:nvPr/>
          </p:nvSpPr>
          <p:spPr>
            <a:xfrm>
              <a:off x="-11254900" y="3917225"/>
              <a:ext cx="124475" cy="84300"/>
            </a:xfrm>
            <a:custGeom>
              <a:avLst/>
              <a:gdLst/>
              <a:ahLst/>
              <a:cxnLst/>
              <a:rect l="l" t="t" r="r" b="b"/>
              <a:pathLst>
                <a:path w="4979" h="3372" extrusionOk="0">
                  <a:moveTo>
                    <a:pt x="3466" y="1"/>
                  </a:moveTo>
                  <a:lnTo>
                    <a:pt x="316" y="2616"/>
                  </a:lnTo>
                  <a:cubicBezTo>
                    <a:pt x="1" y="2836"/>
                    <a:pt x="190" y="3372"/>
                    <a:pt x="568" y="3372"/>
                  </a:cubicBezTo>
                  <a:lnTo>
                    <a:pt x="3372" y="3372"/>
                  </a:lnTo>
                  <a:cubicBezTo>
                    <a:pt x="3466" y="3309"/>
                    <a:pt x="3561" y="3277"/>
                    <a:pt x="3655" y="3214"/>
                  </a:cubicBezTo>
                  <a:lnTo>
                    <a:pt x="4978" y="1702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44"/>
            <p:cNvSpPr/>
            <p:nvPr/>
          </p:nvSpPr>
          <p:spPr>
            <a:xfrm>
              <a:off x="-11099725" y="3838475"/>
              <a:ext cx="55150" cy="50425"/>
            </a:xfrm>
            <a:custGeom>
              <a:avLst/>
              <a:gdLst/>
              <a:ahLst/>
              <a:cxnLst/>
              <a:rect l="l" t="t" r="r" b="b"/>
              <a:pathLst>
                <a:path w="2206" h="2017" extrusionOk="0">
                  <a:moveTo>
                    <a:pt x="1197" y="0"/>
                  </a:moveTo>
                  <a:lnTo>
                    <a:pt x="0" y="914"/>
                  </a:lnTo>
                  <a:lnTo>
                    <a:pt x="1323" y="2017"/>
                  </a:lnTo>
                  <a:lnTo>
                    <a:pt x="2205" y="104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44"/>
            <p:cNvSpPr/>
            <p:nvPr/>
          </p:nvSpPr>
          <p:spPr>
            <a:xfrm>
              <a:off x="-11187950" y="3836900"/>
              <a:ext cx="210325" cy="162275"/>
            </a:xfrm>
            <a:custGeom>
              <a:avLst/>
              <a:gdLst/>
              <a:ahLst/>
              <a:cxnLst/>
              <a:rect l="l" t="t" r="r" b="b"/>
              <a:pathLst>
                <a:path w="8413" h="6491" extrusionOk="0">
                  <a:moveTo>
                    <a:pt x="1040" y="0"/>
                  </a:moveTo>
                  <a:lnTo>
                    <a:pt x="1" y="1103"/>
                  </a:lnTo>
                  <a:lnTo>
                    <a:pt x="4758" y="6364"/>
                  </a:lnTo>
                  <a:cubicBezTo>
                    <a:pt x="4821" y="6459"/>
                    <a:pt x="4947" y="6490"/>
                    <a:pt x="5073" y="6490"/>
                  </a:cubicBezTo>
                  <a:lnTo>
                    <a:pt x="7845" y="6490"/>
                  </a:lnTo>
                  <a:cubicBezTo>
                    <a:pt x="8255" y="6490"/>
                    <a:pt x="8412" y="6018"/>
                    <a:pt x="8129" y="5734"/>
                  </a:cubicBez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44"/>
            <p:cNvSpPr/>
            <p:nvPr/>
          </p:nvSpPr>
          <p:spPr>
            <a:xfrm>
              <a:off x="-11292700" y="3647875"/>
              <a:ext cx="353675" cy="87450"/>
            </a:xfrm>
            <a:custGeom>
              <a:avLst/>
              <a:gdLst/>
              <a:ahLst/>
              <a:cxnLst/>
              <a:rect l="l" t="t" r="r" b="b"/>
              <a:pathLst>
                <a:path w="14147" h="3498" extrusionOk="0"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630"/>
                    <a:pt x="189" y="819"/>
                    <a:pt x="441" y="819"/>
                  </a:cubicBezTo>
                  <a:lnTo>
                    <a:pt x="1639" y="819"/>
                  </a:lnTo>
                  <a:lnTo>
                    <a:pt x="1639" y="1670"/>
                  </a:lnTo>
                  <a:lnTo>
                    <a:pt x="1261" y="1670"/>
                  </a:lnTo>
                  <a:cubicBezTo>
                    <a:pt x="599" y="1670"/>
                    <a:pt x="0" y="2237"/>
                    <a:pt x="0" y="2899"/>
                  </a:cubicBezTo>
                  <a:lnTo>
                    <a:pt x="0" y="3497"/>
                  </a:lnTo>
                  <a:lnTo>
                    <a:pt x="32" y="3466"/>
                  </a:lnTo>
                  <a:cubicBezTo>
                    <a:pt x="536" y="2930"/>
                    <a:pt x="1292" y="2615"/>
                    <a:pt x="2080" y="2615"/>
                  </a:cubicBezTo>
                  <a:cubicBezTo>
                    <a:pt x="2867" y="2615"/>
                    <a:pt x="3623" y="2930"/>
                    <a:pt x="4128" y="3466"/>
                  </a:cubicBezTo>
                  <a:lnTo>
                    <a:pt x="4159" y="3497"/>
                  </a:lnTo>
                  <a:lnTo>
                    <a:pt x="4159" y="2899"/>
                  </a:lnTo>
                  <a:cubicBezTo>
                    <a:pt x="4159" y="2237"/>
                    <a:pt x="3623" y="1670"/>
                    <a:pt x="2899" y="1670"/>
                  </a:cubicBezTo>
                  <a:lnTo>
                    <a:pt x="2521" y="1670"/>
                  </a:lnTo>
                  <a:lnTo>
                    <a:pt x="2521" y="819"/>
                  </a:lnTo>
                  <a:lnTo>
                    <a:pt x="11657" y="819"/>
                  </a:lnTo>
                  <a:lnTo>
                    <a:pt x="11657" y="1670"/>
                  </a:lnTo>
                  <a:lnTo>
                    <a:pt x="11216" y="1670"/>
                  </a:lnTo>
                  <a:cubicBezTo>
                    <a:pt x="10555" y="1670"/>
                    <a:pt x="9956" y="2237"/>
                    <a:pt x="9956" y="2899"/>
                  </a:cubicBezTo>
                  <a:lnTo>
                    <a:pt x="9956" y="3497"/>
                  </a:lnTo>
                  <a:lnTo>
                    <a:pt x="9987" y="3466"/>
                  </a:lnTo>
                  <a:cubicBezTo>
                    <a:pt x="10523" y="2930"/>
                    <a:pt x="11248" y="2615"/>
                    <a:pt x="12035" y="2615"/>
                  </a:cubicBezTo>
                  <a:cubicBezTo>
                    <a:pt x="12823" y="2615"/>
                    <a:pt x="13579" y="2930"/>
                    <a:pt x="14083" y="3466"/>
                  </a:cubicBezTo>
                  <a:lnTo>
                    <a:pt x="14146" y="3497"/>
                  </a:lnTo>
                  <a:lnTo>
                    <a:pt x="14146" y="2899"/>
                  </a:lnTo>
                  <a:cubicBezTo>
                    <a:pt x="14146" y="2237"/>
                    <a:pt x="13579" y="1670"/>
                    <a:pt x="12917" y="1670"/>
                  </a:cubicBezTo>
                  <a:lnTo>
                    <a:pt x="12476" y="1670"/>
                  </a:lnTo>
                  <a:lnTo>
                    <a:pt x="12476" y="819"/>
                  </a:lnTo>
                  <a:lnTo>
                    <a:pt x="13705" y="819"/>
                  </a:lnTo>
                  <a:cubicBezTo>
                    <a:pt x="13926" y="819"/>
                    <a:pt x="14083" y="630"/>
                    <a:pt x="14083" y="378"/>
                  </a:cubicBezTo>
                  <a:cubicBezTo>
                    <a:pt x="14083" y="158"/>
                    <a:pt x="13894" y="0"/>
                    <a:pt x="137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7" name="Google Shape;8127;p44"/>
          <p:cNvGrpSpPr/>
          <p:nvPr/>
        </p:nvGrpSpPr>
        <p:grpSpPr>
          <a:xfrm>
            <a:off x="4622823" y="3900210"/>
            <a:ext cx="343100" cy="319511"/>
            <a:chOff x="-11295075" y="4092875"/>
            <a:chExt cx="355250" cy="330825"/>
          </a:xfrm>
        </p:grpSpPr>
        <p:sp>
          <p:nvSpPr>
            <p:cNvPr id="8128" name="Google Shape;8128;p44"/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44"/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44"/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44"/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44"/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3" name="Google Shape;8133;p44"/>
          <p:cNvGrpSpPr/>
          <p:nvPr/>
        </p:nvGrpSpPr>
        <p:grpSpPr>
          <a:xfrm>
            <a:off x="5916673" y="3047770"/>
            <a:ext cx="299736" cy="340807"/>
            <a:chOff x="-9500075" y="3180800"/>
            <a:chExt cx="310350" cy="352875"/>
          </a:xfrm>
        </p:grpSpPr>
        <p:sp>
          <p:nvSpPr>
            <p:cNvPr id="8134" name="Google Shape;8134;p44"/>
            <p:cNvSpPr/>
            <p:nvPr/>
          </p:nvSpPr>
          <p:spPr>
            <a:xfrm>
              <a:off x="-9429175" y="3332825"/>
              <a:ext cx="82725" cy="55150"/>
            </a:xfrm>
            <a:custGeom>
              <a:avLst/>
              <a:gdLst/>
              <a:ahLst/>
              <a:cxnLst/>
              <a:rect l="l" t="t" r="r" b="b"/>
              <a:pathLst>
                <a:path w="3309" h="2206" extrusionOk="0">
                  <a:moveTo>
                    <a:pt x="1670" y="0"/>
                  </a:moveTo>
                  <a:lnTo>
                    <a:pt x="0" y="2205"/>
                  </a:lnTo>
                  <a:lnTo>
                    <a:pt x="3308" y="2205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44"/>
            <p:cNvSpPr/>
            <p:nvPr/>
          </p:nvSpPr>
          <p:spPr>
            <a:xfrm>
              <a:off x="-9335450" y="3274525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cubicBezTo>
                    <a:pt x="0" y="599"/>
                    <a:pt x="189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90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44"/>
            <p:cNvSpPr/>
            <p:nvPr/>
          </p:nvSpPr>
          <p:spPr>
            <a:xfrm>
              <a:off x="-9330725" y="3351725"/>
              <a:ext cx="62250" cy="36250"/>
            </a:xfrm>
            <a:custGeom>
              <a:avLst/>
              <a:gdLst/>
              <a:ahLst/>
              <a:cxnLst/>
              <a:rect l="l" t="t" r="r" b="b"/>
              <a:pathLst>
                <a:path w="2490" h="1450" extrusionOk="0">
                  <a:moveTo>
                    <a:pt x="1040" y="0"/>
                  </a:moveTo>
                  <a:lnTo>
                    <a:pt x="0" y="977"/>
                  </a:lnTo>
                  <a:lnTo>
                    <a:pt x="410" y="1449"/>
                  </a:lnTo>
                  <a:lnTo>
                    <a:pt x="2489" y="144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44"/>
            <p:cNvSpPr/>
            <p:nvPr/>
          </p:nvSpPr>
          <p:spPr>
            <a:xfrm>
              <a:off x="-9440200" y="3220975"/>
              <a:ext cx="186675" cy="152025"/>
            </a:xfrm>
            <a:custGeom>
              <a:avLst/>
              <a:gdLst/>
              <a:ahLst/>
              <a:cxnLst/>
              <a:rect l="l" t="t" r="r" b="b"/>
              <a:pathLst>
                <a:path w="7467" h="6081" extrusionOk="0">
                  <a:moveTo>
                    <a:pt x="4568" y="1324"/>
                  </a:moveTo>
                  <a:cubicBezTo>
                    <a:pt x="5261" y="1324"/>
                    <a:pt x="5828" y="1859"/>
                    <a:pt x="5828" y="2552"/>
                  </a:cubicBezTo>
                  <a:cubicBezTo>
                    <a:pt x="5828" y="3214"/>
                    <a:pt x="5293" y="3813"/>
                    <a:pt x="4568" y="3813"/>
                  </a:cubicBezTo>
                  <a:cubicBezTo>
                    <a:pt x="3875" y="3813"/>
                    <a:pt x="3308" y="3245"/>
                    <a:pt x="3308" y="2552"/>
                  </a:cubicBezTo>
                  <a:cubicBezTo>
                    <a:pt x="3308" y="1828"/>
                    <a:pt x="3875" y="1324"/>
                    <a:pt x="4568" y="1324"/>
                  </a:cubicBezTo>
                  <a:close/>
                  <a:moveTo>
                    <a:pt x="0" y="0"/>
                  </a:moveTo>
                  <a:lnTo>
                    <a:pt x="0" y="5860"/>
                  </a:lnTo>
                  <a:lnTo>
                    <a:pt x="1733" y="3529"/>
                  </a:lnTo>
                  <a:cubicBezTo>
                    <a:pt x="1812" y="3434"/>
                    <a:pt x="1945" y="3387"/>
                    <a:pt x="2079" y="3387"/>
                  </a:cubicBezTo>
                  <a:cubicBezTo>
                    <a:pt x="2213" y="3387"/>
                    <a:pt x="2347" y="3434"/>
                    <a:pt x="2426" y="3529"/>
                  </a:cubicBezTo>
                  <a:lnTo>
                    <a:pt x="3907" y="5482"/>
                  </a:lnTo>
                  <a:lnTo>
                    <a:pt x="5104" y="4317"/>
                  </a:lnTo>
                  <a:cubicBezTo>
                    <a:pt x="5183" y="4238"/>
                    <a:pt x="5285" y="4198"/>
                    <a:pt x="5387" y="4198"/>
                  </a:cubicBezTo>
                  <a:cubicBezTo>
                    <a:pt x="5490" y="4198"/>
                    <a:pt x="5592" y="4238"/>
                    <a:pt x="5671" y="4317"/>
                  </a:cubicBezTo>
                  <a:lnTo>
                    <a:pt x="7467" y="60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44"/>
            <p:cNvSpPr/>
            <p:nvPr/>
          </p:nvSpPr>
          <p:spPr>
            <a:xfrm>
              <a:off x="-9500075" y="3222550"/>
              <a:ext cx="310350" cy="228425"/>
            </a:xfrm>
            <a:custGeom>
              <a:avLst/>
              <a:gdLst/>
              <a:ahLst/>
              <a:cxnLst/>
              <a:rect l="l" t="t" r="r" b="b"/>
              <a:pathLst>
                <a:path w="12414" h="9137" extrusionOk="0">
                  <a:moveTo>
                    <a:pt x="1229" y="0"/>
                  </a:moveTo>
                  <a:cubicBezTo>
                    <a:pt x="568" y="0"/>
                    <a:pt x="1" y="599"/>
                    <a:pt x="1" y="1261"/>
                  </a:cubicBezTo>
                  <a:lnTo>
                    <a:pt x="1" y="7877"/>
                  </a:lnTo>
                  <a:cubicBezTo>
                    <a:pt x="1" y="8538"/>
                    <a:pt x="568" y="9137"/>
                    <a:pt x="1229" y="9137"/>
                  </a:cubicBezTo>
                  <a:lnTo>
                    <a:pt x="11153" y="9137"/>
                  </a:lnTo>
                  <a:cubicBezTo>
                    <a:pt x="11815" y="9137"/>
                    <a:pt x="12414" y="8538"/>
                    <a:pt x="12414" y="7877"/>
                  </a:cubicBezTo>
                  <a:lnTo>
                    <a:pt x="12414" y="1261"/>
                  </a:lnTo>
                  <a:cubicBezTo>
                    <a:pt x="12319" y="536"/>
                    <a:pt x="11784" y="0"/>
                    <a:pt x="11122" y="0"/>
                  </a:cubicBezTo>
                  <a:lnTo>
                    <a:pt x="10712" y="0"/>
                  </a:lnTo>
                  <a:lnTo>
                    <a:pt x="10712" y="7058"/>
                  </a:lnTo>
                  <a:cubicBezTo>
                    <a:pt x="10712" y="7278"/>
                    <a:pt x="10523" y="7436"/>
                    <a:pt x="10334" y="7436"/>
                  </a:cubicBezTo>
                  <a:lnTo>
                    <a:pt x="2048" y="7436"/>
                  </a:lnTo>
                  <a:cubicBezTo>
                    <a:pt x="1828" y="7436"/>
                    <a:pt x="1607" y="7247"/>
                    <a:pt x="1607" y="7058"/>
                  </a:cubicBezTo>
                  <a:lnTo>
                    <a:pt x="16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44"/>
            <p:cNvSpPr/>
            <p:nvPr/>
          </p:nvSpPr>
          <p:spPr>
            <a:xfrm>
              <a:off x="-9398475" y="31808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4128" y="851"/>
                  </a:lnTo>
                  <a:cubicBezTo>
                    <a:pt x="4128" y="379"/>
                    <a:pt x="3781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44"/>
            <p:cNvSpPr/>
            <p:nvPr/>
          </p:nvSpPr>
          <p:spPr>
            <a:xfrm>
              <a:off x="-9460700" y="3471450"/>
              <a:ext cx="41775" cy="62225"/>
            </a:xfrm>
            <a:custGeom>
              <a:avLst/>
              <a:gdLst/>
              <a:ahLst/>
              <a:cxnLst/>
              <a:rect l="l" t="t" r="r" b="b"/>
              <a:pathLst>
                <a:path w="1671" h="2489" extrusionOk="0">
                  <a:moveTo>
                    <a:pt x="1" y="0"/>
                  </a:moveTo>
                  <a:lnTo>
                    <a:pt x="1" y="1670"/>
                  </a:lnTo>
                  <a:cubicBezTo>
                    <a:pt x="1" y="2142"/>
                    <a:pt x="347" y="2489"/>
                    <a:pt x="820" y="2489"/>
                  </a:cubicBezTo>
                  <a:cubicBezTo>
                    <a:pt x="1293" y="2489"/>
                    <a:pt x="1671" y="2142"/>
                    <a:pt x="1671" y="1670"/>
                  </a:cubicBez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44"/>
            <p:cNvSpPr/>
            <p:nvPr/>
          </p:nvSpPr>
          <p:spPr>
            <a:xfrm>
              <a:off x="-9274800" y="3471450"/>
              <a:ext cx="41750" cy="62225"/>
            </a:xfrm>
            <a:custGeom>
              <a:avLst/>
              <a:gdLst/>
              <a:ahLst/>
              <a:cxnLst/>
              <a:rect l="l" t="t" r="r" b="b"/>
              <a:pathLst>
                <a:path w="1670" h="2489" extrusionOk="0">
                  <a:moveTo>
                    <a:pt x="0" y="0"/>
                  </a:moveTo>
                  <a:lnTo>
                    <a:pt x="0" y="1670"/>
                  </a:lnTo>
                  <a:cubicBezTo>
                    <a:pt x="0" y="2142"/>
                    <a:pt x="378" y="2489"/>
                    <a:pt x="851" y="2489"/>
                  </a:cubicBezTo>
                  <a:cubicBezTo>
                    <a:pt x="1323" y="2489"/>
                    <a:pt x="1670" y="2142"/>
                    <a:pt x="1670" y="1670"/>
                  </a:cubicBez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44"/>
            <p:cNvSpPr/>
            <p:nvPr/>
          </p:nvSpPr>
          <p:spPr>
            <a:xfrm>
              <a:off x="-9398475" y="3471450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19"/>
                  </a:lnTo>
                  <a:lnTo>
                    <a:pt x="4128" y="819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3" name="Google Shape;8143;p44"/>
          <p:cNvGrpSpPr/>
          <p:nvPr/>
        </p:nvGrpSpPr>
        <p:grpSpPr>
          <a:xfrm>
            <a:off x="5895751" y="3469946"/>
            <a:ext cx="341579" cy="341579"/>
            <a:chOff x="-9523700" y="3614000"/>
            <a:chExt cx="353675" cy="353675"/>
          </a:xfrm>
        </p:grpSpPr>
        <p:sp>
          <p:nvSpPr>
            <p:cNvPr id="8144" name="Google Shape;8144;p44"/>
            <p:cNvSpPr/>
            <p:nvPr/>
          </p:nvSpPr>
          <p:spPr>
            <a:xfrm>
              <a:off x="-95237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828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35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44"/>
            <p:cNvSpPr/>
            <p:nvPr/>
          </p:nvSpPr>
          <p:spPr>
            <a:xfrm>
              <a:off x="-9515825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2994" y="1"/>
                  </a:moveTo>
                  <a:cubicBezTo>
                    <a:pt x="2206" y="1"/>
                    <a:pt x="1513" y="536"/>
                    <a:pt x="1387" y="1324"/>
                  </a:cubicBezTo>
                  <a:lnTo>
                    <a:pt x="1" y="7499"/>
                  </a:lnTo>
                  <a:cubicBezTo>
                    <a:pt x="599" y="6963"/>
                    <a:pt x="1355" y="6648"/>
                    <a:pt x="2174" y="6648"/>
                  </a:cubicBezTo>
                  <a:cubicBezTo>
                    <a:pt x="3151" y="6648"/>
                    <a:pt x="4065" y="7089"/>
                    <a:pt x="4663" y="7814"/>
                  </a:cubicBezTo>
                  <a:lnTo>
                    <a:pt x="4663" y="1639"/>
                  </a:lnTo>
                  <a:cubicBezTo>
                    <a:pt x="4663" y="757"/>
                    <a:pt x="3907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44"/>
            <p:cNvSpPr/>
            <p:nvPr/>
          </p:nvSpPr>
          <p:spPr>
            <a:xfrm>
              <a:off x="-9481175" y="3614000"/>
              <a:ext cx="80375" cy="37050"/>
            </a:xfrm>
            <a:custGeom>
              <a:avLst/>
              <a:gdLst/>
              <a:ahLst/>
              <a:cxnLst/>
              <a:rect l="l" t="t" r="r" b="b"/>
              <a:pathLst>
                <a:path w="3215" h="1482" extrusionOk="0">
                  <a:moveTo>
                    <a:pt x="1608" y="0"/>
                  </a:moveTo>
                  <a:cubicBezTo>
                    <a:pt x="788" y="63"/>
                    <a:pt x="127" y="693"/>
                    <a:pt x="1" y="1481"/>
                  </a:cubicBezTo>
                  <a:cubicBezTo>
                    <a:pt x="442" y="1072"/>
                    <a:pt x="1009" y="851"/>
                    <a:pt x="1608" y="851"/>
                  </a:cubicBezTo>
                  <a:cubicBezTo>
                    <a:pt x="2238" y="851"/>
                    <a:pt x="2805" y="1072"/>
                    <a:pt x="3214" y="1481"/>
                  </a:cubicBezTo>
                  <a:cubicBezTo>
                    <a:pt x="3120" y="630"/>
                    <a:pt x="2427" y="0"/>
                    <a:pt x="1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44"/>
            <p:cNvSpPr/>
            <p:nvPr/>
          </p:nvSpPr>
          <p:spPr>
            <a:xfrm>
              <a:off x="-92945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796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3"/>
                    <a:pt x="0" y="2458"/>
                  </a:cubicBezTo>
                  <a:cubicBezTo>
                    <a:pt x="0" y="3844"/>
                    <a:pt x="1103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44"/>
            <p:cNvSpPr/>
            <p:nvPr/>
          </p:nvSpPr>
          <p:spPr>
            <a:xfrm>
              <a:off x="-9294500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1670" y="1"/>
                  </a:moveTo>
                  <a:cubicBezTo>
                    <a:pt x="757" y="1"/>
                    <a:pt x="0" y="757"/>
                    <a:pt x="0" y="1639"/>
                  </a:cubicBezTo>
                  <a:lnTo>
                    <a:pt x="0" y="7814"/>
                  </a:lnTo>
                  <a:cubicBezTo>
                    <a:pt x="599" y="7089"/>
                    <a:pt x="1513" y="6648"/>
                    <a:pt x="2489" y="6648"/>
                  </a:cubicBezTo>
                  <a:cubicBezTo>
                    <a:pt x="3308" y="6648"/>
                    <a:pt x="4065" y="6963"/>
                    <a:pt x="4663" y="7499"/>
                  </a:cubicBezTo>
                  <a:lnTo>
                    <a:pt x="3277" y="1324"/>
                  </a:lnTo>
                  <a:cubicBezTo>
                    <a:pt x="3119" y="536"/>
                    <a:pt x="245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44"/>
            <p:cNvSpPr/>
            <p:nvPr/>
          </p:nvSpPr>
          <p:spPr>
            <a:xfrm>
              <a:off x="-9294500" y="3615575"/>
              <a:ext cx="81150" cy="36250"/>
            </a:xfrm>
            <a:custGeom>
              <a:avLst/>
              <a:gdLst/>
              <a:ahLst/>
              <a:cxnLst/>
              <a:rect l="l" t="t" r="r" b="b"/>
              <a:pathLst>
                <a:path w="3246" h="1450" extrusionOk="0">
                  <a:moveTo>
                    <a:pt x="1639" y="0"/>
                  </a:moveTo>
                  <a:cubicBezTo>
                    <a:pt x="788" y="0"/>
                    <a:pt x="126" y="630"/>
                    <a:pt x="0" y="1450"/>
                  </a:cubicBezTo>
                  <a:cubicBezTo>
                    <a:pt x="442" y="1040"/>
                    <a:pt x="1040" y="820"/>
                    <a:pt x="1639" y="820"/>
                  </a:cubicBezTo>
                  <a:cubicBezTo>
                    <a:pt x="2269" y="820"/>
                    <a:pt x="2804" y="1040"/>
                    <a:pt x="3245" y="1450"/>
                  </a:cubicBezTo>
                  <a:cubicBezTo>
                    <a:pt x="3119" y="599"/>
                    <a:pt x="2458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44"/>
            <p:cNvSpPr/>
            <p:nvPr/>
          </p:nvSpPr>
          <p:spPr>
            <a:xfrm>
              <a:off x="-9378775" y="3822725"/>
              <a:ext cx="63025" cy="41750"/>
            </a:xfrm>
            <a:custGeom>
              <a:avLst/>
              <a:gdLst/>
              <a:ahLst/>
              <a:cxnLst/>
              <a:rect l="l" t="t" r="r" b="b"/>
              <a:pathLst>
                <a:path w="2521" h="1670" extrusionOk="0">
                  <a:moveTo>
                    <a:pt x="0" y="0"/>
                  </a:moveTo>
                  <a:lnTo>
                    <a:pt x="0" y="1670"/>
                  </a:lnTo>
                  <a:lnTo>
                    <a:pt x="2521" y="1670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44"/>
            <p:cNvSpPr/>
            <p:nvPr/>
          </p:nvSpPr>
          <p:spPr>
            <a:xfrm>
              <a:off x="-9336250" y="3739225"/>
              <a:ext cx="21300" cy="63050"/>
            </a:xfrm>
            <a:custGeom>
              <a:avLst/>
              <a:gdLst/>
              <a:ahLst/>
              <a:cxnLst/>
              <a:rect l="l" t="t" r="r" b="b"/>
              <a:pathLst>
                <a:path w="852" h="2522" extrusionOk="0">
                  <a:moveTo>
                    <a:pt x="1" y="1"/>
                  </a:moveTo>
                  <a:lnTo>
                    <a:pt x="1" y="2521"/>
                  </a:lnTo>
                  <a:lnTo>
                    <a:pt x="851" y="2521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44"/>
            <p:cNvSpPr/>
            <p:nvPr/>
          </p:nvSpPr>
          <p:spPr>
            <a:xfrm>
              <a:off x="-9378775" y="3739225"/>
              <a:ext cx="20500" cy="63050"/>
            </a:xfrm>
            <a:custGeom>
              <a:avLst/>
              <a:gdLst/>
              <a:ahLst/>
              <a:cxnLst/>
              <a:rect l="l" t="t" r="r" b="b"/>
              <a:pathLst>
                <a:path w="820" h="2522" extrusionOk="0">
                  <a:moveTo>
                    <a:pt x="0" y="1"/>
                  </a:moveTo>
                  <a:lnTo>
                    <a:pt x="0" y="2521"/>
                  </a:lnTo>
                  <a:lnTo>
                    <a:pt x="820" y="2521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3" name="Google Shape;8153;p44"/>
          <p:cNvGrpSpPr/>
          <p:nvPr/>
        </p:nvGrpSpPr>
        <p:grpSpPr>
          <a:xfrm>
            <a:off x="6328865" y="3889936"/>
            <a:ext cx="341579" cy="340058"/>
            <a:chOff x="-9523700" y="4049550"/>
            <a:chExt cx="353675" cy="352100"/>
          </a:xfrm>
        </p:grpSpPr>
        <p:sp>
          <p:nvSpPr>
            <p:cNvPr id="8154" name="Google Shape;8154;p44"/>
            <p:cNvSpPr/>
            <p:nvPr/>
          </p:nvSpPr>
          <p:spPr>
            <a:xfrm>
              <a:off x="-952370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7" y="1"/>
                    <a:pt x="1" y="725"/>
                    <a:pt x="1" y="1639"/>
                  </a:cubicBezTo>
                  <a:cubicBezTo>
                    <a:pt x="1" y="2552"/>
                    <a:pt x="757" y="3309"/>
                    <a:pt x="1670" y="3309"/>
                  </a:cubicBezTo>
                  <a:cubicBezTo>
                    <a:pt x="2584" y="3309"/>
                    <a:pt x="3309" y="2552"/>
                    <a:pt x="3309" y="1639"/>
                  </a:cubicBezTo>
                  <a:cubicBezTo>
                    <a:pt x="3309" y="725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44"/>
            <p:cNvSpPr/>
            <p:nvPr/>
          </p:nvSpPr>
          <p:spPr>
            <a:xfrm>
              <a:off x="-952370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20" y="0"/>
                  </a:moveTo>
                  <a:lnTo>
                    <a:pt x="820" y="7876"/>
                  </a:lnTo>
                  <a:cubicBezTo>
                    <a:pt x="316" y="8160"/>
                    <a:pt x="1" y="8695"/>
                    <a:pt x="1" y="9294"/>
                  </a:cubicBezTo>
                  <a:lnTo>
                    <a:pt x="1" y="9672"/>
                  </a:lnTo>
                  <a:cubicBezTo>
                    <a:pt x="1" y="9924"/>
                    <a:pt x="190" y="10113"/>
                    <a:pt x="442" y="10113"/>
                  </a:cubicBezTo>
                  <a:lnTo>
                    <a:pt x="2930" y="10113"/>
                  </a:lnTo>
                  <a:cubicBezTo>
                    <a:pt x="3151" y="10113"/>
                    <a:pt x="3309" y="9924"/>
                    <a:pt x="3309" y="9672"/>
                  </a:cubicBezTo>
                  <a:lnTo>
                    <a:pt x="3309" y="9294"/>
                  </a:lnTo>
                  <a:cubicBezTo>
                    <a:pt x="3309" y="8664"/>
                    <a:pt x="2993" y="8160"/>
                    <a:pt x="2489" y="7876"/>
                  </a:cubicBezTo>
                  <a:lnTo>
                    <a:pt x="2489" y="0"/>
                  </a:lnTo>
                  <a:cubicBezTo>
                    <a:pt x="2206" y="63"/>
                    <a:pt x="1922" y="158"/>
                    <a:pt x="1670" y="158"/>
                  </a:cubicBezTo>
                  <a:cubicBezTo>
                    <a:pt x="1387" y="158"/>
                    <a:pt x="1103" y="6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44"/>
            <p:cNvSpPr/>
            <p:nvPr/>
          </p:nvSpPr>
          <p:spPr>
            <a:xfrm>
              <a:off x="-925275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6" y="1"/>
                    <a:pt x="0" y="725"/>
                    <a:pt x="0" y="1639"/>
                  </a:cubicBezTo>
                  <a:cubicBezTo>
                    <a:pt x="0" y="2552"/>
                    <a:pt x="756" y="3309"/>
                    <a:pt x="1670" y="3309"/>
                  </a:cubicBezTo>
                  <a:cubicBezTo>
                    <a:pt x="2552" y="3309"/>
                    <a:pt x="3308" y="2552"/>
                    <a:pt x="3308" y="1639"/>
                  </a:cubicBezTo>
                  <a:cubicBezTo>
                    <a:pt x="3308" y="725"/>
                    <a:pt x="2552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44"/>
            <p:cNvSpPr/>
            <p:nvPr/>
          </p:nvSpPr>
          <p:spPr>
            <a:xfrm>
              <a:off x="-925275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19" y="0"/>
                  </a:moveTo>
                  <a:lnTo>
                    <a:pt x="819" y="7876"/>
                  </a:lnTo>
                  <a:cubicBezTo>
                    <a:pt x="315" y="8160"/>
                    <a:pt x="0" y="8695"/>
                    <a:pt x="0" y="9294"/>
                  </a:cubicBezTo>
                  <a:lnTo>
                    <a:pt x="0" y="9704"/>
                  </a:lnTo>
                  <a:cubicBezTo>
                    <a:pt x="0" y="9924"/>
                    <a:pt x="189" y="10113"/>
                    <a:pt x="441" y="10113"/>
                  </a:cubicBezTo>
                  <a:lnTo>
                    <a:pt x="2899" y="10113"/>
                  </a:lnTo>
                  <a:cubicBezTo>
                    <a:pt x="3151" y="10113"/>
                    <a:pt x="3308" y="9924"/>
                    <a:pt x="3308" y="9704"/>
                  </a:cubicBezTo>
                  <a:lnTo>
                    <a:pt x="3308" y="9294"/>
                  </a:lnTo>
                  <a:cubicBezTo>
                    <a:pt x="3308" y="8664"/>
                    <a:pt x="2962" y="8160"/>
                    <a:pt x="2489" y="7876"/>
                  </a:cubicBezTo>
                  <a:lnTo>
                    <a:pt x="2489" y="0"/>
                  </a:lnTo>
                  <a:cubicBezTo>
                    <a:pt x="2206" y="95"/>
                    <a:pt x="1922" y="158"/>
                    <a:pt x="1638" y="158"/>
                  </a:cubicBezTo>
                  <a:cubicBezTo>
                    <a:pt x="1386" y="158"/>
                    <a:pt x="1103" y="95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44"/>
            <p:cNvSpPr/>
            <p:nvPr/>
          </p:nvSpPr>
          <p:spPr>
            <a:xfrm>
              <a:off x="-9440200" y="4214950"/>
              <a:ext cx="187475" cy="167000"/>
            </a:xfrm>
            <a:custGeom>
              <a:avLst/>
              <a:gdLst/>
              <a:ahLst/>
              <a:cxnLst/>
              <a:rect l="l" t="t" r="r" b="b"/>
              <a:pathLst>
                <a:path w="7499" h="6680" extrusionOk="0">
                  <a:moveTo>
                    <a:pt x="1229" y="1"/>
                  </a:moveTo>
                  <a:cubicBezTo>
                    <a:pt x="1071" y="1"/>
                    <a:pt x="914" y="64"/>
                    <a:pt x="882" y="221"/>
                  </a:cubicBezTo>
                  <a:lnTo>
                    <a:pt x="0" y="1954"/>
                  </a:lnTo>
                  <a:lnTo>
                    <a:pt x="0" y="4852"/>
                  </a:lnTo>
                  <a:cubicBezTo>
                    <a:pt x="536" y="5325"/>
                    <a:pt x="851" y="5955"/>
                    <a:pt x="851" y="6680"/>
                  </a:cubicBezTo>
                  <a:lnTo>
                    <a:pt x="6679" y="6680"/>
                  </a:lnTo>
                  <a:cubicBezTo>
                    <a:pt x="6679" y="5955"/>
                    <a:pt x="6994" y="5325"/>
                    <a:pt x="7498" y="4852"/>
                  </a:cubicBezTo>
                  <a:lnTo>
                    <a:pt x="7498" y="1954"/>
                  </a:lnTo>
                  <a:lnTo>
                    <a:pt x="6616" y="221"/>
                  </a:lnTo>
                  <a:cubicBezTo>
                    <a:pt x="6553" y="64"/>
                    <a:pt x="6427" y="1"/>
                    <a:pt x="6270" y="1"/>
                  </a:cubicBezTo>
                  <a:lnTo>
                    <a:pt x="4726" y="1"/>
                  </a:lnTo>
                  <a:lnTo>
                    <a:pt x="6616" y="4443"/>
                  </a:lnTo>
                  <a:cubicBezTo>
                    <a:pt x="6679" y="4569"/>
                    <a:pt x="6679" y="4726"/>
                    <a:pt x="6585" y="4852"/>
                  </a:cubicBezTo>
                  <a:cubicBezTo>
                    <a:pt x="6522" y="4947"/>
                    <a:pt x="6396" y="5041"/>
                    <a:pt x="6238" y="5041"/>
                  </a:cubicBezTo>
                  <a:lnTo>
                    <a:pt x="1260" y="5041"/>
                  </a:lnTo>
                  <a:cubicBezTo>
                    <a:pt x="1103" y="5041"/>
                    <a:pt x="1008" y="4947"/>
                    <a:pt x="914" y="4852"/>
                  </a:cubicBezTo>
                  <a:cubicBezTo>
                    <a:pt x="851" y="4726"/>
                    <a:pt x="851" y="4569"/>
                    <a:pt x="882" y="4443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44"/>
            <p:cNvSpPr/>
            <p:nvPr/>
          </p:nvSpPr>
          <p:spPr>
            <a:xfrm>
              <a:off x="-9393750" y="4214950"/>
              <a:ext cx="93750" cy="104000"/>
            </a:xfrm>
            <a:custGeom>
              <a:avLst/>
              <a:gdLst/>
              <a:ahLst/>
              <a:cxnLst/>
              <a:rect l="l" t="t" r="r" b="b"/>
              <a:pathLst>
                <a:path w="3750" h="4160" extrusionOk="0">
                  <a:moveTo>
                    <a:pt x="1828" y="1"/>
                  </a:moveTo>
                  <a:lnTo>
                    <a:pt x="1" y="4159"/>
                  </a:lnTo>
                  <a:lnTo>
                    <a:pt x="3750" y="4159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44"/>
            <p:cNvSpPr/>
            <p:nvPr/>
          </p:nvSpPr>
          <p:spPr>
            <a:xfrm>
              <a:off x="-9440200" y="4140125"/>
              <a:ext cx="187475" cy="32325"/>
            </a:xfrm>
            <a:custGeom>
              <a:avLst/>
              <a:gdLst/>
              <a:ahLst/>
              <a:cxnLst/>
              <a:rect l="l" t="t" r="r" b="b"/>
              <a:pathLst>
                <a:path w="7499" h="1293" extrusionOk="0">
                  <a:moveTo>
                    <a:pt x="0" y="1"/>
                  </a:moveTo>
                  <a:lnTo>
                    <a:pt x="0" y="851"/>
                  </a:lnTo>
                  <a:cubicBezTo>
                    <a:pt x="1229" y="1135"/>
                    <a:pt x="2489" y="1292"/>
                    <a:pt x="3749" y="1292"/>
                  </a:cubicBezTo>
                  <a:cubicBezTo>
                    <a:pt x="5009" y="1292"/>
                    <a:pt x="6270" y="1135"/>
                    <a:pt x="7498" y="851"/>
                  </a:cubicBezTo>
                  <a:lnTo>
                    <a:pt x="7498" y="1"/>
                  </a:lnTo>
                  <a:cubicBezTo>
                    <a:pt x="6270" y="300"/>
                    <a:pt x="5001" y="450"/>
                    <a:pt x="3737" y="450"/>
                  </a:cubicBezTo>
                  <a:cubicBezTo>
                    <a:pt x="2473" y="450"/>
                    <a:pt x="1213" y="30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1" name="Google Shape;8161;p44"/>
          <p:cNvGrpSpPr/>
          <p:nvPr/>
        </p:nvGrpSpPr>
        <p:grpSpPr>
          <a:xfrm>
            <a:off x="7181694" y="3491628"/>
            <a:ext cx="342328" cy="298215"/>
            <a:chOff x="-8209150" y="3659675"/>
            <a:chExt cx="354450" cy="308775"/>
          </a:xfrm>
        </p:grpSpPr>
        <p:sp>
          <p:nvSpPr>
            <p:cNvPr id="8162" name="Google Shape;8162;p44"/>
            <p:cNvSpPr/>
            <p:nvPr/>
          </p:nvSpPr>
          <p:spPr>
            <a:xfrm>
              <a:off x="-8209150" y="3907775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1261" y="1"/>
                  </a:moveTo>
                  <a:cubicBezTo>
                    <a:pt x="599" y="1"/>
                    <a:pt x="0" y="536"/>
                    <a:pt x="0" y="122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lnTo>
                    <a:pt x="13673" y="2427"/>
                  </a:lnTo>
                  <a:cubicBezTo>
                    <a:pt x="13894" y="2427"/>
                    <a:pt x="14052" y="2238"/>
                    <a:pt x="14052" y="2048"/>
                  </a:cubicBezTo>
                  <a:lnTo>
                    <a:pt x="14052" y="1229"/>
                  </a:lnTo>
                  <a:cubicBezTo>
                    <a:pt x="14146" y="599"/>
                    <a:pt x="13579" y="1"/>
                    <a:pt x="128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44"/>
            <p:cNvSpPr/>
            <p:nvPr/>
          </p:nvSpPr>
          <p:spPr>
            <a:xfrm>
              <a:off x="-8188675" y="3825075"/>
              <a:ext cx="311125" cy="63050"/>
            </a:xfrm>
            <a:custGeom>
              <a:avLst/>
              <a:gdLst/>
              <a:ahLst/>
              <a:cxnLst/>
              <a:rect l="l" t="t" r="r" b="b"/>
              <a:pathLst>
                <a:path w="12445" h="2522" extrusionOk="0">
                  <a:moveTo>
                    <a:pt x="442" y="1"/>
                  </a:moveTo>
                  <a:cubicBezTo>
                    <a:pt x="189" y="1"/>
                    <a:pt x="0" y="190"/>
                    <a:pt x="0" y="410"/>
                  </a:cubicBezTo>
                  <a:lnTo>
                    <a:pt x="0" y="2521"/>
                  </a:lnTo>
                  <a:lnTo>
                    <a:pt x="3308" y="2521"/>
                  </a:lnTo>
                  <a:lnTo>
                    <a:pt x="3308" y="2080"/>
                  </a:lnTo>
                  <a:cubicBezTo>
                    <a:pt x="3308" y="1828"/>
                    <a:pt x="3497" y="1670"/>
                    <a:pt x="3718" y="1670"/>
                  </a:cubicBezTo>
                  <a:cubicBezTo>
                    <a:pt x="3939" y="1670"/>
                    <a:pt x="4128" y="1891"/>
                    <a:pt x="4128" y="2080"/>
                  </a:cubicBezTo>
                  <a:lnTo>
                    <a:pt x="4128" y="2521"/>
                  </a:lnTo>
                  <a:lnTo>
                    <a:pt x="5797" y="2521"/>
                  </a:lnTo>
                  <a:lnTo>
                    <a:pt x="5797" y="2080"/>
                  </a:lnTo>
                  <a:cubicBezTo>
                    <a:pt x="5797" y="1828"/>
                    <a:pt x="5986" y="1670"/>
                    <a:pt x="6238" y="1670"/>
                  </a:cubicBezTo>
                  <a:cubicBezTo>
                    <a:pt x="6459" y="1670"/>
                    <a:pt x="6616" y="1891"/>
                    <a:pt x="6616" y="2080"/>
                  </a:cubicBezTo>
                  <a:lnTo>
                    <a:pt x="6616" y="2521"/>
                  </a:lnTo>
                  <a:lnTo>
                    <a:pt x="8318" y="2521"/>
                  </a:lnTo>
                  <a:lnTo>
                    <a:pt x="8318" y="2080"/>
                  </a:lnTo>
                  <a:cubicBezTo>
                    <a:pt x="8318" y="1828"/>
                    <a:pt x="8507" y="1670"/>
                    <a:pt x="8696" y="1670"/>
                  </a:cubicBezTo>
                  <a:cubicBezTo>
                    <a:pt x="8948" y="1670"/>
                    <a:pt x="9105" y="1891"/>
                    <a:pt x="9105" y="2080"/>
                  </a:cubicBezTo>
                  <a:lnTo>
                    <a:pt x="9105" y="2521"/>
                  </a:lnTo>
                  <a:lnTo>
                    <a:pt x="12445" y="2521"/>
                  </a:lnTo>
                  <a:lnTo>
                    <a:pt x="12445" y="410"/>
                  </a:lnTo>
                  <a:cubicBezTo>
                    <a:pt x="12445" y="190"/>
                    <a:pt x="12256" y="1"/>
                    <a:pt x="12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44"/>
            <p:cNvSpPr/>
            <p:nvPr/>
          </p:nvSpPr>
          <p:spPr>
            <a:xfrm>
              <a:off x="-7913800" y="3743175"/>
              <a:ext cx="59100" cy="62250"/>
            </a:xfrm>
            <a:custGeom>
              <a:avLst/>
              <a:gdLst/>
              <a:ahLst/>
              <a:cxnLst/>
              <a:rect l="l" t="t" r="r" b="b"/>
              <a:pathLst>
                <a:path w="2364" h="2490" extrusionOk="0">
                  <a:moveTo>
                    <a:pt x="1922" y="0"/>
                  </a:moveTo>
                  <a:cubicBezTo>
                    <a:pt x="1261" y="0"/>
                    <a:pt x="599" y="189"/>
                    <a:pt x="1" y="567"/>
                  </a:cubicBezTo>
                  <a:cubicBezTo>
                    <a:pt x="284" y="1134"/>
                    <a:pt x="473" y="1827"/>
                    <a:pt x="536" y="2489"/>
                  </a:cubicBezTo>
                  <a:lnTo>
                    <a:pt x="1796" y="2489"/>
                  </a:lnTo>
                  <a:lnTo>
                    <a:pt x="2332" y="504"/>
                  </a:lnTo>
                  <a:cubicBezTo>
                    <a:pt x="2364" y="410"/>
                    <a:pt x="2332" y="284"/>
                    <a:pt x="2238" y="158"/>
                  </a:cubicBezTo>
                  <a:cubicBezTo>
                    <a:pt x="2175" y="32"/>
                    <a:pt x="2048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44"/>
            <p:cNvSpPr/>
            <p:nvPr/>
          </p:nvSpPr>
          <p:spPr>
            <a:xfrm>
              <a:off x="-8105975" y="3659675"/>
              <a:ext cx="185125" cy="145750"/>
            </a:xfrm>
            <a:custGeom>
              <a:avLst/>
              <a:gdLst/>
              <a:ahLst/>
              <a:cxnLst/>
              <a:rect l="l" t="t" r="r" b="b"/>
              <a:pathLst>
                <a:path w="7405" h="5830" extrusionOk="0">
                  <a:moveTo>
                    <a:pt x="442" y="1"/>
                  </a:moveTo>
                  <a:cubicBezTo>
                    <a:pt x="316" y="1"/>
                    <a:pt x="158" y="64"/>
                    <a:pt x="95" y="190"/>
                  </a:cubicBezTo>
                  <a:cubicBezTo>
                    <a:pt x="0" y="316"/>
                    <a:pt x="0" y="442"/>
                    <a:pt x="32" y="599"/>
                  </a:cubicBezTo>
                  <a:lnTo>
                    <a:pt x="2017" y="5829"/>
                  </a:lnTo>
                  <a:lnTo>
                    <a:pt x="7404" y="5829"/>
                  </a:lnTo>
                  <a:cubicBezTo>
                    <a:pt x="6806" y="2521"/>
                    <a:pt x="3907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44"/>
            <p:cNvSpPr/>
            <p:nvPr/>
          </p:nvSpPr>
          <p:spPr>
            <a:xfrm>
              <a:off x="-8168975" y="3700625"/>
              <a:ext cx="91375" cy="104000"/>
            </a:xfrm>
            <a:custGeom>
              <a:avLst/>
              <a:gdLst/>
              <a:ahLst/>
              <a:cxnLst/>
              <a:rect l="l" t="t" r="r" b="b"/>
              <a:pathLst>
                <a:path w="3655" h="4160" extrusionOk="0">
                  <a:moveTo>
                    <a:pt x="473" y="1"/>
                  </a:moveTo>
                  <a:cubicBezTo>
                    <a:pt x="347" y="1"/>
                    <a:pt x="189" y="95"/>
                    <a:pt x="126" y="158"/>
                  </a:cubicBezTo>
                  <a:cubicBezTo>
                    <a:pt x="32" y="284"/>
                    <a:pt x="0" y="410"/>
                    <a:pt x="95" y="505"/>
                  </a:cubicBezTo>
                  <a:lnTo>
                    <a:pt x="1260" y="4097"/>
                  </a:lnTo>
                  <a:lnTo>
                    <a:pt x="3631" y="4097"/>
                  </a:lnTo>
                  <a:lnTo>
                    <a:pt x="2205" y="284"/>
                  </a:lnTo>
                  <a:cubicBezTo>
                    <a:pt x="1670" y="95"/>
                    <a:pt x="1071" y="1"/>
                    <a:pt x="473" y="1"/>
                  </a:cubicBezTo>
                  <a:close/>
                  <a:moveTo>
                    <a:pt x="3631" y="4097"/>
                  </a:moveTo>
                  <a:lnTo>
                    <a:pt x="3655" y="4160"/>
                  </a:lnTo>
                  <a:lnTo>
                    <a:pt x="3655" y="409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44"/>
            <p:cNvSpPr/>
            <p:nvPr/>
          </p:nvSpPr>
          <p:spPr>
            <a:xfrm>
              <a:off x="-8209150" y="3742375"/>
              <a:ext cx="50425" cy="61475"/>
            </a:xfrm>
            <a:custGeom>
              <a:avLst/>
              <a:gdLst/>
              <a:ahLst/>
              <a:cxnLst/>
              <a:rect l="l" t="t" r="r" b="b"/>
              <a:pathLst>
                <a:path w="2017" h="2459" extrusionOk="0">
                  <a:moveTo>
                    <a:pt x="441" y="1"/>
                  </a:moveTo>
                  <a:cubicBezTo>
                    <a:pt x="315" y="1"/>
                    <a:pt x="189" y="32"/>
                    <a:pt x="126" y="158"/>
                  </a:cubicBezTo>
                  <a:cubicBezTo>
                    <a:pt x="32" y="253"/>
                    <a:pt x="0" y="379"/>
                    <a:pt x="32" y="505"/>
                  </a:cubicBezTo>
                  <a:lnTo>
                    <a:pt x="504" y="2458"/>
                  </a:lnTo>
                  <a:lnTo>
                    <a:pt x="2017" y="2458"/>
                  </a:lnTo>
                  <a:lnTo>
                    <a:pt x="1229" y="64"/>
                  </a:lnTo>
                  <a:cubicBezTo>
                    <a:pt x="977" y="32"/>
                    <a:pt x="693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8" name="Google Shape;8168;p44"/>
          <p:cNvGrpSpPr/>
          <p:nvPr/>
        </p:nvGrpSpPr>
        <p:grpSpPr>
          <a:xfrm>
            <a:off x="2902889" y="3047758"/>
            <a:ext cx="341579" cy="340831"/>
            <a:chOff x="-12643475" y="3212300"/>
            <a:chExt cx="353675" cy="352900"/>
          </a:xfrm>
        </p:grpSpPr>
        <p:sp>
          <p:nvSpPr>
            <p:cNvPr id="8169" name="Google Shape;8169;p44"/>
            <p:cNvSpPr/>
            <p:nvPr/>
          </p:nvSpPr>
          <p:spPr>
            <a:xfrm>
              <a:off x="-12372525" y="3517125"/>
              <a:ext cx="20500" cy="48075"/>
            </a:xfrm>
            <a:custGeom>
              <a:avLst/>
              <a:gdLst/>
              <a:ahLst/>
              <a:cxnLst/>
              <a:rect l="l" t="t" r="r" b="b"/>
              <a:pathLst>
                <a:path w="820" h="1923" extrusionOk="0">
                  <a:moveTo>
                    <a:pt x="0" y="0"/>
                  </a:moveTo>
                  <a:lnTo>
                    <a:pt x="0" y="1513"/>
                  </a:lnTo>
                  <a:cubicBezTo>
                    <a:pt x="0" y="1765"/>
                    <a:pt x="189" y="1922"/>
                    <a:pt x="410" y="1922"/>
                  </a:cubicBezTo>
                  <a:cubicBezTo>
                    <a:pt x="662" y="1922"/>
                    <a:pt x="819" y="1702"/>
                    <a:pt x="819" y="1513"/>
                  </a:cubicBezTo>
                  <a:lnTo>
                    <a:pt x="819" y="0"/>
                  </a:lnTo>
                  <a:cubicBezTo>
                    <a:pt x="662" y="126"/>
                    <a:pt x="567" y="221"/>
                    <a:pt x="410" y="221"/>
                  </a:cubicBezTo>
                  <a:cubicBezTo>
                    <a:pt x="189" y="221"/>
                    <a:pt x="126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44"/>
            <p:cNvSpPr/>
            <p:nvPr/>
          </p:nvSpPr>
          <p:spPr>
            <a:xfrm>
              <a:off x="-12581250" y="348090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0" y="0"/>
                  </a:moveTo>
                  <a:lnTo>
                    <a:pt x="0" y="851"/>
                  </a:lnTo>
                  <a:lnTo>
                    <a:pt x="2521" y="851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44"/>
            <p:cNvSpPr/>
            <p:nvPr/>
          </p:nvSpPr>
          <p:spPr>
            <a:xfrm>
              <a:off x="-12643475" y="3398975"/>
              <a:ext cx="186700" cy="166225"/>
            </a:xfrm>
            <a:custGeom>
              <a:avLst/>
              <a:gdLst/>
              <a:ahLst/>
              <a:cxnLst/>
              <a:rect l="l" t="t" r="r" b="b"/>
              <a:pathLst>
                <a:path w="7468" h="6649" extrusionOk="0">
                  <a:moveTo>
                    <a:pt x="5419" y="2458"/>
                  </a:moveTo>
                  <a:cubicBezTo>
                    <a:pt x="5671" y="2458"/>
                    <a:pt x="5860" y="2647"/>
                    <a:pt x="5860" y="2899"/>
                  </a:cubicBezTo>
                  <a:lnTo>
                    <a:pt x="5860" y="4537"/>
                  </a:lnTo>
                  <a:cubicBezTo>
                    <a:pt x="5860" y="4789"/>
                    <a:pt x="5671" y="4978"/>
                    <a:pt x="5419" y="4978"/>
                  </a:cubicBezTo>
                  <a:lnTo>
                    <a:pt x="2080" y="4978"/>
                  </a:lnTo>
                  <a:cubicBezTo>
                    <a:pt x="1859" y="4978"/>
                    <a:pt x="1639" y="4789"/>
                    <a:pt x="1639" y="4537"/>
                  </a:cubicBezTo>
                  <a:lnTo>
                    <a:pt x="1639" y="2899"/>
                  </a:lnTo>
                  <a:cubicBezTo>
                    <a:pt x="1639" y="2647"/>
                    <a:pt x="1859" y="2458"/>
                    <a:pt x="2080" y="2458"/>
                  </a:cubicBezTo>
                  <a:close/>
                  <a:moveTo>
                    <a:pt x="1639" y="1"/>
                  </a:moveTo>
                  <a:lnTo>
                    <a:pt x="1639" y="977"/>
                  </a:lnTo>
                  <a:lnTo>
                    <a:pt x="662" y="1450"/>
                  </a:lnTo>
                  <a:cubicBezTo>
                    <a:pt x="221" y="1639"/>
                    <a:pt x="0" y="2080"/>
                    <a:pt x="0" y="2552"/>
                  </a:cubicBezTo>
                  <a:lnTo>
                    <a:pt x="0" y="5356"/>
                  </a:lnTo>
                  <a:cubicBezTo>
                    <a:pt x="0" y="6049"/>
                    <a:pt x="536" y="6648"/>
                    <a:pt x="1261" y="6648"/>
                  </a:cubicBezTo>
                  <a:lnTo>
                    <a:pt x="6270" y="6648"/>
                  </a:lnTo>
                  <a:cubicBezTo>
                    <a:pt x="6931" y="6648"/>
                    <a:pt x="7467" y="6049"/>
                    <a:pt x="7467" y="5388"/>
                  </a:cubicBezTo>
                  <a:lnTo>
                    <a:pt x="7467" y="2584"/>
                  </a:lnTo>
                  <a:cubicBezTo>
                    <a:pt x="7467" y="2111"/>
                    <a:pt x="7215" y="1670"/>
                    <a:pt x="6805" y="1481"/>
                  </a:cubicBezTo>
                  <a:lnTo>
                    <a:pt x="5829" y="1009"/>
                  </a:ln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44"/>
            <p:cNvSpPr/>
            <p:nvPr/>
          </p:nvSpPr>
          <p:spPr>
            <a:xfrm>
              <a:off x="-12431600" y="3212300"/>
              <a:ext cx="141800" cy="137075"/>
            </a:xfrm>
            <a:custGeom>
              <a:avLst/>
              <a:gdLst/>
              <a:ahLst/>
              <a:cxnLst/>
              <a:rect l="l" t="t" r="r" b="b"/>
              <a:pathLst>
                <a:path w="5672" h="5483" extrusionOk="0">
                  <a:moveTo>
                    <a:pt x="2741" y="1"/>
                  </a:moveTo>
                  <a:cubicBezTo>
                    <a:pt x="1481" y="1"/>
                    <a:pt x="378" y="883"/>
                    <a:pt x="0" y="2017"/>
                  </a:cubicBezTo>
                  <a:lnTo>
                    <a:pt x="2300" y="3845"/>
                  </a:lnTo>
                  <a:lnTo>
                    <a:pt x="2300" y="2143"/>
                  </a:lnTo>
                  <a:cubicBezTo>
                    <a:pt x="2300" y="1891"/>
                    <a:pt x="2521" y="1702"/>
                    <a:pt x="2741" y="1702"/>
                  </a:cubicBezTo>
                  <a:cubicBezTo>
                    <a:pt x="2993" y="1702"/>
                    <a:pt x="3151" y="1891"/>
                    <a:pt x="3151" y="2143"/>
                  </a:cubicBezTo>
                  <a:lnTo>
                    <a:pt x="3151" y="5483"/>
                  </a:lnTo>
                  <a:lnTo>
                    <a:pt x="5608" y="3561"/>
                  </a:lnTo>
                  <a:lnTo>
                    <a:pt x="5608" y="2931"/>
                  </a:lnTo>
                  <a:cubicBezTo>
                    <a:pt x="5671" y="1324"/>
                    <a:pt x="434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44"/>
            <p:cNvSpPr/>
            <p:nvPr/>
          </p:nvSpPr>
          <p:spPr>
            <a:xfrm>
              <a:off x="-12352050" y="33265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2489" y="0"/>
                  </a:moveTo>
                  <a:lnTo>
                    <a:pt x="0" y="1890"/>
                  </a:lnTo>
                  <a:lnTo>
                    <a:pt x="0" y="4190"/>
                  </a:lnTo>
                  <a:lnTo>
                    <a:pt x="2489" y="230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44"/>
            <p:cNvSpPr/>
            <p:nvPr/>
          </p:nvSpPr>
          <p:spPr>
            <a:xfrm>
              <a:off x="-12434750" y="3285550"/>
              <a:ext cx="62250" cy="104000"/>
            </a:xfrm>
            <a:custGeom>
              <a:avLst/>
              <a:gdLst/>
              <a:ahLst/>
              <a:cxnLst/>
              <a:rect l="l" t="t" r="r" b="b"/>
              <a:pathLst>
                <a:path w="2490" h="4160" extrusionOk="0">
                  <a:moveTo>
                    <a:pt x="0" y="1"/>
                  </a:moveTo>
                  <a:lnTo>
                    <a:pt x="0" y="2269"/>
                  </a:lnTo>
                  <a:lnTo>
                    <a:pt x="2489" y="4160"/>
                  </a:lnTo>
                  <a:lnTo>
                    <a:pt x="2489" y="1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44"/>
            <p:cNvSpPr/>
            <p:nvPr/>
          </p:nvSpPr>
          <p:spPr>
            <a:xfrm>
              <a:off x="-12352050" y="3409225"/>
              <a:ext cx="62250" cy="107925"/>
            </a:xfrm>
            <a:custGeom>
              <a:avLst/>
              <a:gdLst/>
              <a:ahLst/>
              <a:cxnLst/>
              <a:rect l="l" t="t" r="r" b="b"/>
              <a:pathLst>
                <a:path w="2490" h="4317" extrusionOk="0">
                  <a:moveTo>
                    <a:pt x="2489" y="0"/>
                  </a:moveTo>
                  <a:lnTo>
                    <a:pt x="0" y="1859"/>
                  </a:lnTo>
                  <a:lnTo>
                    <a:pt x="0" y="4316"/>
                  </a:lnTo>
                  <a:lnTo>
                    <a:pt x="1607" y="2678"/>
                  </a:lnTo>
                  <a:cubicBezTo>
                    <a:pt x="2174" y="2142"/>
                    <a:pt x="2489" y="1418"/>
                    <a:pt x="2489" y="630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44"/>
            <p:cNvSpPr/>
            <p:nvPr/>
          </p:nvSpPr>
          <p:spPr>
            <a:xfrm>
              <a:off x="-12434750" y="3368250"/>
              <a:ext cx="62250" cy="148900"/>
            </a:xfrm>
            <a:custGeom>
              <a:avLst/>
              <a:gdLst/>
              <a:ahLst/>
              <a:cxnLst/>
              <a:rect l="l" t="t" r="r" b="b"/>
              <a:pathLst>
                <a:path w="2490" h="5956" extrusionOk="0">
                  <a:moveTo>
                    <a:pt x="0" y="1"/>
                  </a:moveTo>
                  <a:lnTo>
                    <a:pt x="0" y="2269"/>
                  </a:lnTo>
                  <a:cubicBezTo>
                    <a:pt x="0" y="3057"/>
                    <a:pt x="315" y="3781"/>
                    <a:pt x="851" y="4317"/>
                  </a:cubicBezTo>
                  <a:lnTo>
                    <a:pt x="2489" y="5955"/>
                  </a:lnTo>
                  <a:lnTo>
                    <a:pt x="2489" y="18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44"/>
            <p:cNvSpPr/>
            <p:nvPr/>
          </p:nvSpPr>
          <p:spPr>
            <a:xfrm>
              <a:off x="-12623000" y="3336750"/>
              <a:ext cx="145725" cy="40975"/>
            </a:xfrm>
            <a:custGeom>
              <a:avLst/>
              <a:gdLst/>
              <a:ahLst/>
              <a:cxnLst/>
              <a:rect l="l" t="t" r="r" b="b"/>
              <a:pathLst>
                <a:path w="5829" h="1639" extrusionOk="0">
                  <a:moveTo>
                    <a:pt x="820" y="1"/>
                  </a:moveTo>
                  <a:cubicBezTo>
                    <a:pt x="347" y="1"/>
                    <a:pt x="1" y="347"/>
                    <a:pt x="1" y="820"/>
                  </a:cubicBezTo>
                  <a:cubicBezTo>
                    <a:pt x="1" y="1292"/>
                    <a:pt x="410" y="1639"/>
                    <a:pt x="820" y="1639"/>
                  </a:cubicBezTo>
                  <a:lnTo>
                    <a:pt x="5010" y="1639"/>
                  </a:lnTo>
                  <a:cubicBezTo>
                    <a:pt x="5482" y="1639"/>
                    <a:pt x="5829" y="1292"/>
                    <a:pt x="5829" y="820"/>
                  </a:cubicBezTo>
                  <a:cubicBezTo>
                    <a:pt x="5829" y="347"/>
                    <a:pt x="5482" y="1"/>
                    <a:pt x="5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8" name="Google Shape;8178;p44"/>
          <p:cNvGrpSpPr/>
          <p:nvPr/>
        </p:nvGrpSpPr>
        <p:grpSpPr>
          <a:xfrm>
            <a:off x="2902889" y="3480920"/>
            <a:ext cx="341579" cy="319632"/>
            <a:chOff x="-12643475" y="3657325"/>
            <a:chExt cx="353675" cy="330950"/>
          </a:xfrm>
        </p:grpSpPr>
        <p:sp>
          <p:nvSpPr>
            <p:cNvPr id="8179" name="Google Shape;8179;p44"/>
            <p:cNvSpPr/>
            <p:nvPr/>
          </p:nvSpPr>
          <p:spPr>
            <a:xfrm>
              <a:off x="-12580475" y="3719550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44"/>
            <p:cNvSpPr/>
            <p:nvPr/>
          </p:nvSpPr>
          <p:spPr>
            <a:xfrm>
              <a:off x="-12456800" y="37195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44"/>
            <p:cNvSpPr/>
            <p:nvPr/>
          </p:nvSpPr>
          <p:spPr>
            <a:xfrm>
              <a:off x="-12643475" y="3657325"/>
              <a:ext cx="268600" cy="144950"/>
            </a:xfrm>
            <a:custGeom>
              <a:avLst/>
              <a:gdLst/>
              <a:ahLst/>
              <a:cxnLst/>
              <a:rect l="l" t="t" r="r" b="b"/>
              <a:pathLst>
                <a:path w="10744" h="5798" extrusionOk="0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44"/>
            <p:cNvSpPr/>
            <p:nvPr/>
          </p:nvSpPr>
          <p:spPr>
            <a:xfrm>
              <a:off x="-12581250" y="3905425"/>
              <a:ext cx="62250" cy="20500"/>
            </a:xfrm>
            <a:custGeom>
              <a:avLst/>
              <a:gdLst/>
              <a:ahLst/>
              <a:cxnLst/>
              <a:rect l="l" t="t" r="r" b="b"/>
              <a:pathLst>
                <a:path w="2490" h="820" extrusionOk="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44"/>
            <p:cNvSpPr/>
            <p:nvPr/>
          </p:nvSpPr>
          <p:spPr>
            <a:xfrm>
              <a:off x="-12643475" y="3802250"/>
              <a:ext cx="269400" cy="185900"/>
            </a:xfrm>
            <a:custGeom>
              <a:avLst/>
              <a:gdLst/>
              <a:ahLst/>
              <a:cxnLst/>
              <a:rect l="l" t="t" r="r" b="b"/>
              <a:pathLst>
                <a:path w="10776" h="7436" extrusionOk="0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44"/>
            <p:cNvSpPr/>
            <p:nvPr/>
          </p:nvSpPr>
          <p:spPr>
            <a:xfrm>
              <a:off x="-12352850" y="3802125"/>
              <a:ext cx="63050" cy="186150"/>
            </a:xfrm>
            <a:custGeom>
              <a:avLst/>
              <a:gdLst/>
              <a:ahLst/>
              <a:cxnLst/>
              <a:rect l="l" t="t" r="r" b="b"/>
              <a:pathLst>
                <a:path w="2522" h="7446" extrusionOk="0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5" name="Google Shape;8185;p44"/>
          <p:cNvGrpSpPr/>
          <p:nvPr/>
        </p:nvGrpSpPr>
        <p:grpSpPr>
          <a:xfrm>
            <a:off x="3336002" y="3890709"/>
            <a:ext cx="341579" cy="338513"/>
            <a:chOff x="-12643475" y="4081850"/>
            <a:chExt cx="353675" cy="350500"/>
          </a:xfrm>
        </p:grpSpPr>
        <p:sp>
          <p:nvSpPr>
            <p:cNvPr id="8186" name="Google Shape;8186;p44"/>
            <p:cNvSpPr/>
            <p:nvPr/>
          </p:nvSpPr>
          <p:spPr>
            <a:xfrm>
              <a:off x="-12552125" y="4262400"/>
              <a:ext cx="22875" cy="20125"/>
            </a:xfrm>
            <a:custGeom>
              <a:avLst/>
              <a:gdLst/>
              <a:ahLst/>
              <a:cxnLst/>
              <a:rect l="l" t="t" r="r" b="b"/>
              <a:pathLst>
                <a:path w="915" h="805" extrusionOk="0">
                  <a:moveTo>
                    <a:pt x="458" y="1"/>
                  </a:moveTo>
                  <a:cubicBezTo>
                    <a:pt x="348" y="1"/>
                    <a:pt x="237" y="40"/>
                    <a:pt x="158" y="119"/>
                  </a:cubicBezTo>
                  <a:cubicBezTo>
                    <a:pt x="1" y="276"/>
                    <a:pt x="1" y="528"/>
                    <a:pt x="158" y="686"/>
                  </a:cubicBezTo>
                  <a:cubicBezTo>
                    <a:pt x="237" y="765"/>
                    <a:pt x="348" y="804"/>
                    <a:pt x="458" y="804"/>
                  </a:cubicBezTo>
                  <a:cubicBezTo>
                    <a:pt x="568" y="804"/>
                    <a:pt x="678" y="765"/>
                    <a:pt x="757" y="686"/>
                  </a:cubicBezTo>
                  <a:cubicBezTo>
                    <a:pt x="915" y="528"/>
                    <a:pt x="915" y="276"/>
                    <a:pt x="757" y="119"/>
                  </a:cubicBez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44"/>
            <p:cNvSpPr/>
            <p:nvPr/>
          </p:nvSpPr>
          <p:spPr>
            <a:xfrm>
              <a:off x="-12480450" y="4241725"/>
              <a:ext cx="69350" cy="47275"/>
            </a:xfrm>
            <a:custGeom>
              <a:avLst/>
              <a:gdLst/>
              <a:ahLst/>
              <a:cxnLst/>
              <a:rect l="l" t="t" r="r" b="b"/>
              <a:pathLst>
                <a:path w="2774" h="1891" extrusionOk="0">
                  <a:moveTo>
                    <a:pt x="568" y="1"/>
                  </a:moveTo>
                  <a:lnTo>
                    <a:pt x="1" y="568"/>
                  </a:lnTo>
                  <a:lnTo>
                    <a:pt x="2206" y="1891"/>
                  </a:lnTo>
                  <a:lnTo>
                    <a:pt x="2773" y="132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44"/>
            <p:cNvSpPr/>
            <p:nvPr/>
          </p:nvSpPr>
          <p:spPr>
            <a:xfrm>
              <a:off x="-12643475" y="4081850"/>
              <a:ext cx="353675" cy="350500"/>
            </a:xfrm>
            <a:custGeom>
              <a:avLst/>
              <a:gdLst/>
              <a:ahLst/>
              <a:cxnLst/>
              <a:rect l="l" t="t" r="r" b="b"/>
              <a:pathLst>
                <a:path w="14147" h="14020" extrusionOk="0">
                  <a:moveTo>
                    <a:pt x="8207" y="3127"/>
                  </a:moveTo>
                  <a:cubicBezTo>
                    <a:pt x="8318" y="3127"/>
                    <a:pt x="8428" y="3166"/>
                    <a:pt x="8507" y="3245"/>
                  </a:cubicBezTo>
                  <a:lnTo>
                    <a:pt x="9105" y="3812"/>
                  </a:lnTo>
                  <a:cubicBezTo>
                    <a:pt x="9263" y="3970"/>
                    <a:pt x="9263" y="4253"/>
                    <a:pt x="9105" y="4411"/>
                  </a:cubicBezTo>
                  <a:cubicBezTo>
                    <a:pt x="9027" y="4490"/>
                    <a:pt x="8916" y="4529"/>
                    <a:pt x="8806" y="4529"/>
                  </a:cubicBezTo>
                  <a:cubicBezTo>
                    <a:pt x="8696" y="4529"/>
                    <a:pt x="8585" y="4490"/>
                    <a:pt x="8507" y="4411"/>
                  </a:cubicBezTo>
                  <a:lnTo>
                    <a:pt x="7908" y="3812"/>
                  </a:lnTo>
                  <a:cubicBezTo>
                    <a:pt x="7751" y="3655"/>
                    <a:pt x="7751" y="3403"/>
                    <a:pt x="7908" y="3245"/>
                  </a:cubicBezTo>
                  <a:cubicBezTo>
                    <a:pt x="7987" y="3166"/>
                    <a:pt x="8097" y="3127"/>
                    <a:pt x="8207" y="3127"/>
                  </a:cubicBezTo>
                  <a:close/>
                  <a:moveTo>
                    <a:pt x="9940" y="4860"/>
                  </a:moveTo>
                  <a:cubicBezTo>
                    <a:pt x="10050" y="4860"/>
                    <a:pt x="10161" y="4899"/>
                    <a:pt x="10239" y="4978"/>
                  </a:cubicBezTo>
                  <a:lnTo>
                    <a:pt x="10838" y="5545"/>
                  </a:lnTo>
                  <a:cubicBezTo>
                    <a:pt x="10996" y="5766"/>
                    <a:pt x="10996" y="5986"/>
                    <a:pt x="10838" y="6144"/>
                  </a:cubicBezTo>
                  <a:cubicBezTo>
                    <a:pt x="10759" y="6222"/>
                    <a:pt x="10649" y="6262"/>
                    <a:pt x="10539" y="6262"/>
                  </a:cubicBezTo>
                  <a:cubicBezTo>
                    <a:pt x="10429" y="6262"/>
                    <a:pt x="10318" y="6222"/>
                    <a:pt x="10239" y="6144"/>
                  </a:cubicBezTo>
                  <a:lnTo>
                    <a:pt x="9641" y="5545"/>
                  </a:lnTo>
                  <a:cubicBezTo>
                    <a:pt x="9483" y="5388"/>
                    <a:pt x="9483" y="5136"/>
                    <a:pt x="9641" y="4978"/>
                  </a:cubicBezTo>
                  <a:cubicBezTo>
                    <a:pt x="9720" y="4899"/>
                    <a:pt x="9830" y="4860"/>
                    <a:pt x="9940" y="4860"/>
                  </a:cubicBezTo>
                  <a:close/>
                  <a:moveTo>
                    <a:pt x="7058" y="5467"/>
                  </a:moveTo>
                  <a:cubicBezTo>
                    <a:pt x="7125" y="5467"/>
                    <a:pt x="7192" y="5481"/>
                    <a:pt x="7247" y="5514"/>
                  </a:cubicBezTo>
                  <a:lnTo>
                    <a:pt x="10145" y="7278"/>
                  </a:lnTo>
                  <a:cubicBezTo>
                    <a:pt x="10397" y="7404"/>
                    <a:pt x="10429" y="7719"/>
                    <a:pt x="10271" y="7908"/>
                  </a:cubicBezTo>
                  <a:lnTo>
                    <a:pt x="7373" y="10838"/>
                  </a:lnTo>
                  <a:cubicBezTo>
                    <a:pt x="7136" y="11074"/>
                    <a:pt x="6821" y="11192"/>
                    <a:pt x="6498" y="11192"/>
                  </a:cubicBezTo>
                  <a:cubicBezTo>
                    <a:pt x="6175" y="11192"/>
                    <a:pt x="5845" y="11074"/>
                    <a:pt x="5577" y="10838"/>
                  </a:cubicBezTo>
                  <a:cubicBezTo>
                    <a:pt x="5104" y="10365"/>
                    <a:pt x="5104" y="9578"/>
                    <a:pt x="5577" y="9074"/>
                  </a:cubicBezTo>
                  <a:cubicBezTo>
                    <a:pt x="5813" y="8837"/>
                    <a:pt x="6144" y="8719"/>
                    <a:pt x="6475" y="8719"/>
                  </a:cubicBezTo>
                  <a:cubicBezTo>
                    <a:pt x="6805" y="8719"/>
                    <a:pt x="7136" y="8837"/>
                    <a:pt x="7373" y="9074"/>
                  </a:cubicBezTo>
                  <a:cubicBezTo>
                    <a:pt x="7467" y="9168"/>
                    <a:pt x="7562" y="9294"/>
                    <a:pt x="7593" y="9420"/>
                  </a:cubicBezTo>
                  <a:lnTo>
                    <a:pt x="8160" y="8853"/>
                  </a:lnTo>
                  <a:lnTo>
                    <a:pt x="5955" y="7561"/>
                  </a:lnTo>
                  <a:lnTo>
                    <a:pt x="5010" y="8507"/>
                  </a:lnTo>
                  <a:cubicBezTo>
                    <a:pt x="4773" y="8743"/>
                    <a:pt x="4458" y="8861"/>
                    <a:pt x="4135" y="8861"/>
                  </a:cubicBezTo>
                  <a:cubicBezTo>
                    <a:pt x="3812" y="8861"/>
                    <a:pt x="3482" y="8743"/>
                    <a:pt x="3214" y="8507"/>
                  </a:cubicBezTo>
                  <a:cubicBezTo>
                    <a:pt x="2741" y="8034"/>
                    <a:pt x="2741" y="7246"/>
                    <a:pt x="3214" y="6742"/>
                  </a:cubicBezTo>
                  <a:cubicBezTo>
                    <a:pt x="3450" y="6506"/>
                    <a:pt x="3781" y="6388"/>
                    <a:pt x="4112" y="6388"/>
                  </a:cubicBezTo>
                  <a:cubicBezTo>
                    <a:pt x="4443" y="6388"/>
                    <a:pt x="4773" y="6506"/>
                    <a:pt x="5010" y="6742"/>
                  </a:cubicBezTo>
                  <a:cubicBezTo>
                    <a:pt x="5104" y="6837"/>
                    <a:pt x="5199" y="6963"/>
                    <a:pt x="5230" y="7089"/>
                  </a:cubicBezTo>
                  <a:lnTo>
                    <a:pt x="6742" y="5577"/>
                  </a:lnTo>
                  <a:cubicBezTo>
                    <a:pt x="6804" y="5515"/>
                    <a:pt x="6932" y="5467"/>
                    <a:pt x="7058" y="5467"/>
                  </a:cubicBezTo>
                  <a:close/>
                  <a:moveTo>
                    <a:pt x="9042" y="0"/>
                  </a:moveTo>
                  <a:cubicBezTo>
                    <a:pt x="8948" y="0"/>
                    <a:pt x="8853" y="32"/>
                    <a:pt x="8790" y="126"/>
                  </a:cubicBezTo>
                  <a:cubicBezTo>
                    <a:pt x="8711" y="205"/>
                    <a:pt x="8601" y="244"/>
                    <a:pt x="8491" y="244"/>
                  </a:cubicBezTo>
                  <a:cubicBezTo>
                    <a:pt x="8381" y="244"/>
                    <a:pt x="8270" y="205"/>
                    <a:pt x="8192" y="126"/>
                  </a:cubicBezTo>
                  <a:cubicBezTo>
                    <a:pt x="8113" y="47"/>
                    <a:pt x="8003" y="8"/>
                    <a:pt x="7892" y="8"/>
                  </a:cubicBezTo>
                  <a:cubicBezTo>
                    <a:pt x="7782" y="8"/>
                    <a:pt x="7672" y="47"/>
                    <a:pt x="7593" y="126"/>
                  </a:cubicBezTo>
                  <a:lnTo>
                    <a:pt x="6490" y="1229"/>
                  </a:lnTo>
                  <a:lnTo>
                    <a:pt x="7373" y="2080"/>
                  </a:lnTo>
                  <a:cubicBezTo>
                    <a:pt x="7530" y="2237"/>
                    <a:pt x="7530" y="2521"/>
                    <a:pt x="7373" y="2678"/>
                  </a:cubicBezTo>
                  <a:cubicBezTo>
                    <a:pt x="7294" y="2757"/>
                    <a:pt x="7184" y="2796"/>
                    <a:pt x="7073" y="2796"/>
                  </a:cubicBezTo>
                  <a:cubicBezTo>
                    <a:pt x="6963" y="2796"/>
                    <a:pt x="6853" y="2757"/>
                    <a:pt x="6774" y="2678"/>
                  </a:cubicBezTo>
                  <a:lnTo>
                    <a:pt x="5892" y="1828"/>
                  </a:lnTo>
                  <a:lnTo>
                    <a:pt x="158" y="7561"/>
                  </a:lnTo>
                  <a:cubicBezTo>
                    <a:pt x="0" y="7719"/>
                    <a:pt x="0" y="8002"/>
                    <a:pt x="158" y="8160"/>
                  </a:cubicBezTo>
                  <a:cubicBezTo>
                    <a:pt x="221" y="8223"/>
                    <a:pt x="284" y="8349"/>
                    <a:pt x="284" y="8444"/>
                  </a:cubicBezTo>
                  <a:cubicBezTo>
                    <a:pt x="284" y="8538"/>
                    <a:pt x="221" y="8633"/>
                    <a:pt x="158" y="8696"/>
                  </a:cubicBezTo>
                  <a:cubicBezTo>
                    <a:pt x="63" y="8790"/>
                    <a:pt x="32" y="8916"/>
                    <a:pt x="32" y="8979"/>
                  </a:cubicBezTo>
                  <a:cubicBezTo>
                    <a:pt x="32" y="9105"/>
                    <a:pt x="63" y="9168"/>
                    <a:pt x="158" y="9263"/>
                  </a:cubicBezTo>
                  <a:lnTo>
                    <a:pt x="756" y="9861"/>
                  </a:lnTo>
                  <a:cubicBezTo>
                    <a:pt x="820" y="9924"/>
                    <a:pt x="946" y="9956"/>
                    <a:pt x="1009" y="9956"/>
                  </a:cubicBezTo>
                  <a:cubicBezTo>
                    <a:pt x="1135" y="9956"/>
                    <a:pt x="1229" y="9924"/>
                    <a:pt x="1292" y="9861"/>
                  </a:cubicBezTo>
                  <a:cubicBezTo>
                    <a:pt x="1371" y="9782"/>
                    <a:pt x="1481" y="9743"/>
                    <a:pt x="1591" y="9743"/>
                  </a:cubicBezTo>
                  <a:cubicBezTo>
                    <a:pt x="1702" y="9743"/>
                    <a:pt x="1812" y="9782"/>
                    <a:pt x="1891" y="9861"/>
                  </a:cubicBezTo>
                  <a:cubicBezTo>
                    <a:pt x="1985" y="9924"/>
                    <a:pt x="2017" y="10050"/>
                    <a:pt x="2017" y="10113"/>
                  </a:cubicBezTo>
                  <a:cubicBezTo>
                    <a:pt x="2017" y="10239"/>
                    <a:pt x="1985" y="10334"/>
                    <a:pt x="1891" y="10397"/>
                  </a:cubicBezTo>
                  <a:cubicBezTo>
                    <a:pt x="1733" y="10554"/>
                    <a:pt x="1733" y="10838"/>
                    <a:pt x="1891" y="10995"/>
                  </a:cubicBezTo>
                  <a:lnTo>
                    <a:pt x="3088" y="12161"/>
                  </a:lnTo>
                  <a:cubicBezTo>
                    <a:pt x="3167" y="12240"/>
                    <a:pt x="3269" y="12279"/>
                    <a:pt x="3371" y="12279"/>
                  </a:cubicBezTo>
                  <a:cubicBezTo>
                    <a:pt x="3474" y="12279"/>
                    <a:pt x="3576" y="12240"/>
                    <a:pt x="3655" y="12161"/>
                  </a:cubicBezTo>
                  <a:cubicBezTo>
                    <a:pt x="3734" y="12082"/>
                    <a:pt x="3844" y="12043"/>
                    <a:pt x="3954" y="12043"/>
                  </a:cubicBezTo>
                  <a:cubicBezTo>
                    <a:pt x="4065" y="12043"/>
                    <a:pt x="4175" y="12082"/>
                    <a:pt x="4254" y="12161"/>
                  </a:cubicBezTo>
                  <a:cubicBezTo>
                    <a:pt x="4411" y="12319"/>
                    <a:pt x="4411" y="12602"/>
                    <a:pt x="4254" y="12760"/>
                  </a:cubicBezTo>
                  <a:cubicBezTo>
                    <a:pt x="4159" y="12854"/>
                    <a:pt x="4128" y="12949"/>
                    <a:pt x="4128" y="13043"/>
                  </a:cubicBezTo>
                  <a:cubicBezTo>
                    <a:pt x="4128" y="13169"/>
                    <a:pt x="4159" y="13232"/>
                    <a:pt x="4254" y="13327"/>
                  </a:cubicBezTo>
                  <a:lnTo>
                    <a:pt x="4852" y="13894"/>
                  </a:lnTo>
                  <a:cubicBezTo>
                    <a:pt x="4915" y="13988"/>
                    <a:pt x="5041" y="14020"/>
                    <a:pt x="5136" y="14020"/>
                  </a:cubicBezTo>
                  <a:cubicBezTo>
                    <a:pt x="5230" y="14020"/>
                    <a:pt x="5325" y="13988"/>
                    <a:pt x="5388" y="13894"/>
                  </a:cubicBezTo>
                  <a:cubicBezTo>
                    <a:pt x="5466" y="13815"/>
                    <a:pt x="5577" y="13776"/>
                    <a:pt x="5687" y="13776"/>
                  </a:cubicBezTo>
                  <a:cubicBezTo>
                    <a:pt x="5797" y="13776"/>
                    <a:pt x="5908" y="13815"/>
                    <a:pt x="5986" y="13894"/>
                  </a:cubicBezTo>
                  <a:cubicBezTo>
                    <a:pt x="6081" y="13988"/>
                    <a:pt x="6175" y="14020"/>
                    <a:pt x="6270" y="14020"/>
                  </a:cubicBezTo>
                  <a:cubicBezTo>
                    <a:pt x="6396" y="14020"/>
                    <a:pt x="6459" y="13988"/>
                    <a:pt x="6553" y="13894"/>
                  </a:cubicBezTo>
                  <a:lnTo>
                    <a:pt x="12287" y="8160"/>
                  </a:lnTo>
                  <a:lnTo>
                    <a:pt x="11437" y="7278"/>
                  </a:lnTo>
                  <a:cubicBezTo>
                    <a:pt x="11248" y="7120"/>
                    <a:pt x="11248" y="6837"/>
                    <a:pt x="11437" y="6711"/>
                  </a:cubicBezTo>
                  <a:cubicBezTo>
                    <a:pt x="11515" y="6632"/>
                    <a:pt x="11618" y="6593"/>
                    <a:pt x="11720" y="6593"/>
                  </a:cubicBezTo>
                  <a:cubicBezTo>
                    <a:pt x="11823" y="6593"/>
                    <a:pt x="11925" y="6632"/>
                    <a:pt x="12004" y="6711"/>
                  </a:cubicBezTo>
                  <a:lnTo>
                    <a:pt x="12886" y="7561"/>
                  </a:lnTo>
                  <a:lnTo>
                    <a:pt x="13989" y="6459"/>
                  </a:lnTo>
                  <a:cubicBezTo>
                    <a:pt x="14146" y="6301"/>
                    <a:pt x="14146" y="6018"/>
                    <a:pt x="13989" y="5860"/>
                  </a:cubicBezTo>
                  <a:cubicBezTo>
                    <a:pt x="13894" y="5797"/>
                    <a:pt x="13863" y="5671"/>
                    <a:pt x="13863" y="5608"/>
                  </a:cubicBezTo>
                  <a:cubicBezTo>
                    <a:pt x="13863" y="5482"/>
                    <a:pt x="13894" y="5388"/>
                    <a:pt x="13989" y="5325"/>
                  </a:cubicBezTo>
                  <a:cubicBezTo>
                    <a:pt x="14115" y="5293"/>
                    <a:pt x="14146" y="5167"/>
                    <a:pt x="14146" y="5041"/>
                  </a:cubicBezTo>
                  <a:cubicBezTo>
                    <a:pt x="14146" y="4915"/>
                    <a:pt x="14115" y="4852"/>
                    <a:pt x="14020" y="4757"/>
                  </a:cubicBezTo>
                  <a:lnTo>
                    <a:pt x="13421" y="4190"/>
                  </a:lnTo>
                  <a:cubicBezTo>
                    <a:pt x="13358" y="4096"/>
                    <a:pt x="13232" y="4064"/>
                    <a:pt x="13138" y="4064"/>
                  </a:cubicBezTo>
                  <a:cubicBezTo>
                    <a:pt x="13075" y="4064"/>
                    <a:pt x="12949" y="4096"/>
                    <a:pt x="12886" y="4190"/>
                  </a:cubicBezTo>
                  <a:cubicBezTo>
                    <a:pt x="12807" y="4269"/>
                    <a:pt x="12697" y="4309"/>
                    <a:pt x="12587" y="4309"/>
                  </a:cubicBezTo>
                  <a:cubicBezTo>
                    <a:pt x="12476" y="4309"/>
                    <a:pt x="12366" y="4269"/>
                    <a:pt x="12287" y="4190"/>
                  </a:cubicBezTo>
                  <a:cubicBezTo>
                    <a:pt x="12193" y="4096"/>
                    <a:pt x="12161" y="3970"/>
                    <a:pt x="12161" y="3907"/>
                  </a:cubicBezTo>
                  <a:cubicBezTo>
                    <a:pt x="12161" y="3781"/>
                    <a:pt x="12193" y="3718"/>
                    <a:pt x="12287" y="3623"/>
                  </a:cubicBezTo>
                  <a:cubicBezTo>
                    <a:pt x="12445" y="3466"/>
                    <a:pt x="12445" y="3182"/>
                    <a:pt x="12287" y="3025"/>
                  </a:cubicBezTo>
                  <a:lnTo>
                    <a:pt x="11090" y="1859"/>
                  </a:lnTo>
                  <a:cubicBezTo>
                    <a:pt x="11011" y="1780"/>
                    <a:pt x="10909" y="1741"/>
                    <a:pt x="10807" y="1741"/>
                  </a:cubicBezTo>
                  <a:cubicBezTo>
                    <a:pt x="10704" y="1741"/>
                    <a:pt x="10602" y="1780"/>
                    <a:pt x="10523" y="1859"/>
                  </a:cubicBezTo>
                  <a:cubicBezTo>
                    <a:pt x="10444" y="1938"/>
                    <a:pt x="10334" y="1977"/>
                    <a:pt x="10224" y="1977"/>
                  </a:cubicBezTo>
                  <a:cubicBezTo>
                    <a:pt x="10113" y="1977"/>
                    <a:pt x="10003" y="1938"/>
                    <a:pt x="9924" y="1859"/>
                  </a:cubicBezTo>
                  <a:cubicBezTo>
                    <a:pt x="9767" y="1701"/>
                    <a:pt x="9767" y="1418"/>
                    <a:pt x="9924" y="1260"/>
                  </a:cubicBezTo>
                  <a:cubicBezTo>
                    <a:pt x="9987" y="1197"/>
                    <a:pt x="10050" y="1071"/>
                    <a:pt x="10050" y="977"/>
                  </a:cubicBezTo>
                  <a:cubicBezTo>
                    <a:pt x="10050" y="882"/>
                    <a:pt x="9987" y="788"/>
                    <a:pt x="9924" y="725"/>
                  </a:cubicBezTo>
                  <a:lnTo>
                    <a:pt x="9326" y="126"/>
                  </a:lnTo>
                  <a:cubicBezTo>
                    <a:pt x="9263" y="32"/>
                    <a:pt x="9137" y="0"/>
                    <a:pt x="9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44"/>
            <p:cNvSpPr/>
            <p:nvPr/>
          </p:nvSpPr>
          <p:spPr>
            <a:xfrm>
              <a:off x="-12493050" y="4319900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46" y="1"/>
                  </a:moveTo>
                  <a:cubicBezTo>
                    <a:pt x="339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cubicBezTo>
                    <a:pt x="237" y="796"/>
                    <a:pt x="347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4" y="560"/>
                    <a:pt x="914" y="276"/>
                    <a:pt x="757" y="119"/>
                  </a:cubicBezTo>
                  <a:cubicBezTo>
                    <a:pt x="662" y="40"/>
                    <a:pt x="552" y="1"/>
                    <a:pt x="4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0" name="Google Shape;8190;p44"/>
          <p:cNvGrpSpPr/>
          <p:nvPr/>
        </p:nvGrpSpPr>
        <p:grpSpPr>
          <a:xfrm>
            <a:off x="4612603" y="3048145"/>
            <a:ext cx="340807" cy="340058"/>
            <a:chOff x="-10857925" y="3213875"/>
            <a:chExt cx="352875" cy="352100"/>
          </a:xfrm>
        </p:grpSpPr>
        <p:sp>
          <p:nvSpPr>
            <p:cNvPr id="8191" name="Google Shape;8191;p44"/>
            <p:cNvSpPr/>
            <p:nvPr/>
          </p:nvSpPr>
          <p:spPr>
            <a:xfrm>
              <a:off x="-10759475" y="32658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1702" y="0"/>
                  </a:moveTo>
                  <a:lnTo>
                    <a:pt x="0" y="1418"/>
                  </a:lnTo>
                  <a:lnTo>
                    <a:pt x="2584" y="3497"/>
                  </a:lnTo>
                  <a:cubicBezTo>
                    <a:pt x="2458" y="2111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44"/>
            <p:cNvSpPr/>
            <p:nvPr/>
          </p:nvSpPr>
          <p:spPr>
            <a:xfrm>
              <a:off x="-10857925" y="32650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882" y="1"/>
                  </a:moveTo>
                  <a:cubicBezTo>
                    <a:pt x="441" y="946"/>
                    <a:pt x="189" y="2143"/>
                    <a:pt x="0" y="3498"/>
                  </a:cubicBezTo>
                  <a:lnTo>
                    <a:pt x="2584" y="141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44"/>
            <p:cNvSpPr/>
            <p:nvPr/>
          </p:nvSpPr>
          <p:spPr>
            <a:xfrm>
              <a:off x="-10850050" y="3313925"/>
              <a:ext cx="148100" cy="65375"/>
            </a:xfrm>
            <a:custGeom>
              <a:avLst/>
              <a:gdLst/>
              <a:ahLst/>
              <a:cxnLst/>
              <a:rect l="l" t="t" r="r" b="b"/>
              <a:pathLst>
                <a:path w="5924" h="2615" extrusionOk="0">
                  <a:moveTo>
                    <a:pt x="2993" y="0"/>
                  </a:moveTo>
                  <a:lnTo>
                    <a:pt x="0" y="2363"/>
                  </a:lnTo>
                  <a:cubicBezTo>
                    <a:pt x="221" y="2520"/>
                    <a:pt x="410" y="2615"/>
                    <a:pt x="693" y="2615"/>
                  </a:cubicBezTo>
                  <a:lnTo>
                    <a:pt x="5261" y="2615"/>
                  </a:lnTo>
                  <a:cubicBezTo>
                    <a:pt x="5482" y="2615"/>
                    <a:pt x="5734" y="2520"/>
                    <a:pt x="5923" y="2363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44"/>
            <p:cNvSpPr/>
            <p:nvPr/>
          </p:nvSpPr>
          <p:spPr>
            <a:xfrm>
              <a:off x="-10857925" y="339190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189"/>
                    <a:pt x="5986" y="315"/>
                    <a:pt x="5608" y="315"/>
                  </a:cubicBezTo>
                  <a:lnTo>
                    <a:pt x="1040" y="315"/>
                  </a:lnTo>
                  <a:cubicBezTo>
                    <a:pt x="662" y="315"/>
                    <a:pt x="284" y="189"/>
                    <a:pt x="32" y="0"/>
                  </a:cubicBezTo>
                  <a:lnTo>
                    <a:pt x="32" y="0"/>
                  </a:lnTo>
                  <a:cubicBezTo>
                    <a:pt x="0" y="1449"/>
                    <a:pt x="221" y="2867"/>
                    <a:pt x="630" y="4001"/>
                  </a:cubicBezTo>
                  <a:cubicBezTo>
                    <a:pt x="914" y="4757"/>
                    <a:pt x="1638" y="5324"/>
                    <a:pt x="2426" y="5324"/>
                  </a:cubicBezTo>
                  <a:lnTo>
                    <a:pt x="4001" y="5324"/>
                  </a:lnTo>
                  <a:cubicBezTo>
                    <a:pt x="4946" y="5324"/>
                    <a:pt x="5671" y="4789"/>
                    <a:pt x="5955" y="4001"/>
                  </a:cubicBezTo>
                  <a:cubicBezTo>
                    <a:pt x="6396" y="2867"/>
                    <a:pt x="6585" y="1449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44"/>
            <p:cNvSpPr/>
            <p:nvPr/>
          </p:nvSpPr>
          <p:spPr>
            <a:xfrm>
              <a:off x="-10824850" y="321387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54" y="1"/>
                  </a:moveTo>
                  <a:cubicBezTo>
                    <a:pt x="1198" y="1"/>
                    <a:pt x="536" y="505"/>
                    <a:pt x="0" y="1324"/>
                  </a:cubicBezTo>
                  <a:lnTo>
                    <a:pt x="1954" y="2994"/>
                  </a:lnTo>
                  <a:lnTo>
                    <a:pt x="3938" y="1324"/>
                  </a:lnTo>
                  <a:cubicBezTo>
                    <a:pt x="3371" y="505"/>
                    <a:pt x="2710" y="1"/>
                    <a:pt x="1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44"/>
            <p:cNvSpPr/>
            <p:nvPr/>
          </p:nvSpPr>
          <p:spPr>
            <a:xfrm>
              <a:off x="-10571250" y="3306825"/>
              <a:ext cx="64625" cy="87450"/>
            </a:xfrm>
            <a:custGeom>
              <a:avLst/>
              <a:gdLst/>
              <a:ahLst/>
              <a:cxnLst/>
              <a:rect l="l" t="t" r="r" b="b"/>
              <a:pathLst>
                <a:path w="2585" h="3498" extrusionOk="0">
                  <a:moveTo>
                    <a:pt x="1702" y="0"/>
                  </a:moveTo>
                  <a:lnTo>
                    <a:pt x="1" y="1418"/>
                  </a:lnTo>
                  <a:lnTo>
                    <a:pt x="2584" y="3498"/>
                  </a:lnTo>
                  <a:cubicBezTo>
                    <a:pt x="2458" y="2143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44"/>
            <p:cNvSpPr/>
            <p:nvPr/>
          </p:nvSpPr>
          <p:spPr>
            <a:xfrm>
              <a:off x="-10669700" y="3306025"/>
              <a:ext cx="63825" cy="87475"/>
            </a:xfrm>
            <a:custGeom>
              <a:avLst/>
              <a:gdLst/>
              <a:ahLst/>
              <a:cxnLst/>
              <a:rect l="l" t="t" r="r" b="b"/>
              <a:pathLst>
                <a:path w="2553" h="3499" extrusionOk="0">
                  <a:moveTo>
                    <a:pt x="883" y="1"/>
                  </a:moveTo>
                  <a:cubicBezTo>
                    <a:pt x="442" y="946"/>
                    <a:pt x="127" y="2175"/>
                    <a:pt x="1" y="3498"/>
                  </a:cubicBezTo>
                  <a:lnTo>
                    <a:pt x="2553" y="141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44"/>
            <p:cNvSpPr/>
            <p:nvPr/>
          </p:nvSpPr>
          <p:spPr>
            <a:xfrm>
              <a:off x="-10661825" y="3355650"/>
              <a:ext cx="148100" cy="64625"/>
            </a:xfrm>
            <a:custGeom>
              <a:avLst/>
              <a:gdLst/>
              <a:ahLst/>
              <a:cxnLst/>
              <a:rect l="l" t="t" r="r" b="b"/>
              <a:pathLst>
                <a:path w="5924" h="2585" extrusionOk="0">
                  <a:moveTo>
                    <a:pt x="2994" y="1"/>
                  </a:moveTo>
                  <a:lnTo>
                    <a:pt x="1" y="2364"/>
                  </a:lnTo>
                  <a:cubicBezTo>
                    <a:pt x="221" y="2521"/>
                    <a:pt x="410" y="2584"/>
                    <a:pt x="694" y="2584"/>
                  </a:cubicBezTo>
                  <a:lnTo>
                    <a:pt x="5231" y="2584"/>
                  </a:lnTo>
                  <a:cubicBezTo>
                    <a:pt x="5483" y="2584"/>
                    <a:pt x="5735" y="2521"/>
                    <a:pt x="5924" y="2364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44"/>
            <p:cNvSpPr/>
            <p:nvPr/>
          </p:nvSpPr>
          <p:spPr>
            <a:xfrm>
              <a:off x="-10670475" y="343285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221"/>
                    <a:pt x="5986" y="315"/>
                    <a:pt x="5577" y="315"/>
                  </a:cubicBezTo>
                  <a:lnTo>
                    <a:pt x="1040" y="315"/>
                  </a:lnTo>
                  <a:cubicBezTo>
                    <a:pt x="630" y="315"/>
                    <a:pt x="284" y="221"/>
                    <a:pt x="0" y="0"/>
                  </a:cubicBezTo>
                  <a:lnTo>
                    <a:pt x="0" y="0"/>
                  </a:lnTo>
                  <a:cubicBezTo>
                    <a:pt x="0" y="1481"/>
                    <a:pt x="221" y="2930"/>
                    <a:pt x="630" y="4064"/>
                  </a:cubicBezTo>
                  <a:cubicBezTo>
                    <a:pt x="914" y="4821"/>
                    <a:pt x="1607" y="5325"/>
                    <a:pt x="2395" y="5325"/>
                  </a:cubicBezTo>
                  <a:lnTo>
                    <a:pt x="3970" y="5325"/>
                  </a:lnTo>
                  <a:cubicBezTo>
                    <a:pt x="4915" y="5325"/>
                    <a:pt x="5671" y="4852"/>
                    <a:pt x="5955" y="4064"/>
                  </a:cubicBezTo>
                  <a:cubicBezTo>
                    <a:pt x="6364" y="2930"/>
                    <a:pt x="6585" y="1481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44"/>
            <p:cNvSpPr/>
            <p:nvPr/>
          </p:nvSpPr>
          <p:spPr>
            <a:xfrm>
              <a:off x="-10638175" y="3254850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85" y="0"/>
                  </a:moveTo>
                  <a:cubicBezTo>
                    <a:pt x="1229" y="0"/>
                    <a:pt x="567" y="504"/>
                    <a:pt x="0" y="1355"/>
                  </a:cubicBezTo>
                  <a:lnTo>
                    <a:pt x="1985" y="2993"/>
                  </a:lnTo>
                  <a:lnTo>
                    <a:pt x="3938" y="1355"/>
                  </a:lnTo>
                  <a:cubicBezTo>
                    <a:pt x="3403" y="504"/>
                    <a:pt x="2709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1" name="Google Shape;8201;p44"/>
          <p:cNvSpPr/>
          <p:nvPr/>
        </p:nvSpPr>
        <p:spPr>
          <a:xfrm>
            <a:off x="4651780" y="3470785"/>
            <a:ext cx="262480" cy="339913"/>
          </a:xfrm>
          <a:custGeom>
            <a:avLst/>
            <a:gdLst/>
            <a:ahLst/>
            <a:cxnLst/>
            <a:rect l="l" t="t" r="r" b="b"/>
            <a:pathLst>
              <a:path w="10871" h="14078" extrusionOk="0">
                <a:moveTo>
                  <a:pt x="8255" y="5009"/>
                </a:moveTo>
                <a:lnTo>
                  <a:pt x="8255" y="6648"/>
                </a:lnTo>
                <a:lnTo>
                  <a:pt x="2490" y="6648"/>
                </a:lnTo>
                <a:lnTo>
                  <a:pt x="2490" y="5009"/>
                </a:lnTo>
                <a:close/>
                <a:moveTo>
                  <a:pt x="9106" y="5230"/>
                </a:moveTo>
                <a:lnTo>
                  <a:pt x="9925" y="5639"/>
                </a:lnTo>
                <a:lnTo>
                  <a:pt x="9925" y="6679"/>
                </a:lnTo>
                <a:cubicBezTo>
                  <a:pt x="9799" y="6648"/>
                  <a:pt x="9641" y="6616"/>
                  <a:pt x="9484" y="6616"/>
                </a:cubicBezTo>
                <a:lnTo>
                  <a:pt x="9043" y="6616"/>
                </a:lnTo>
                <a:lnTo>
                  <a:pt x="9043" y="5230"/>
                </a:lnTo>
                <a:close/>
                <a:moveTo>
                  <a:pt x="1608" y="5261"/>
                </a:moveTo>
                <a:lnTo>
                  <a:pt x="1608" y="6648"/>
                </a:lnTo>
                <a:lnTo>
                  <a:pt x="1230" y="6648"/>
                </a:lnTo>
                <a:cubicBezTo>
                  <a:pt x="1072" y="6648"/>
                  <a:pt x="946" y="6679"/>
                  <a:pt x="789" y="6711"/>
                </a:cubicBezTo>
                <a:lnTo>
                  <a:pt x="789" y="5671"/>
                </a:lnTo>
                <a:lnTo>
                  <a:pt x="1608" y="5261"/>
                </a:lnTo>
                <a:close/>
                <a:moveTo>
                  <a:pt x="7405" y="9136"/>
                </a:moveTo>
                <a:lnTo>
                  <a:pt x="5357" y="10649"/>
                </a:lnTo>
                <a:lnTo>
                  <a:pt x="3277" y="9136"/>
                </a:lnTo>
                <a:close/>
                <a:moveTo>
                  <a:pt x="2049" y="0"/>
                </a:moveTo>
                <a:cubicBezTo>
                  <a:pt x="1828" y="0"/>
                  <a:pt x="1671" y="189"/>
                  <a:pt x="1671" y="378"/>
                </a:cubicBezTo>
                <a:lnTo>
                  <a:pt x="1671" y="4285"/>
                </a:lnTo>
                <a:lnTo>
                  <a:pt x="253" y="5009"/>
                </a:lnTo>
                <a:cubicBezTo>
                  <a:pt x="127" y="5041"/>
                  <a:pt x="1" y="5198"/>
                  <a:pt x="1" y="5356"/>
                </a:cubicBezTo>
                <a:lnTo>
                  <a:pt x="1" y="7845"/>
                </a:lnTo>
                <a:cubicBezTo>
                  <a:pt x="1" y="8506"/>
                  <a:pt x="568" y="9042"/>
                  <a:pt x="1261" y="9042"/>
                </a:cubicBezTo>
                <a:lnTo>
                  <a:pt x="1986" y="9042"/>
                </a:lnTo>
                <a:lnTo>
                  <a:pt x="4727" y="11153"/>
                </a:lnTo>
                <a:lnTo>
                  <a:pt x="1860" y="13295"/>
                </a:lnTo>
                <a:cubicBezTo>
                  <a:pt x="1671" y="13421"/>
                  <a:pt x="1608" y="13705"/>
                  <a:pt x="1765" y="13894"/>
                </a:cubicBezTo>
                <a:cubicBezTo>
                  <a:pt x="1842" y="14009"/>
                  <a:pt x="1978" y="14077"/>
                  <a:pt x="2115" y="14077"/>
                </a:cubicBezTo>
                <a:cubicBezTo>
                  <a:pt x="2202" y="14077"/>
                  <a:pt x="2290" y="14050"/>
                  <a:pt x="2364" y="13988"/>
                </a:cubicBezTo>
                <a:lnTo>
                  <a:pt x="5451" y="11657"/>
                </a:lnTo>
                <a:lnTo>
                  <a:pt x="8507" y="13988"/>
                </a:lnTo>
                <a:cubicBezTo>
                  <a:pt x="8586" y="14027"/>
                  <a:pt x="8675" y="14050"/>
                  <a:pt x="8763" y="14050"/>
                </a:cubicBezTo>
                <a:cubicBezTo>
                  <a:pt x="8889" y="14050"/>
                  <a:pt x="9014" y="14004"/>
                  <a:pt x="9106" y="13894"/>
                </a:cubicBezTo>
                <a:cubicBezTo>
                  <a:pt x="9232" y="13705"/>
                  <a:pt x="9232" y="13453"/>
                  <a:pt x="9011" y="13295"/>
                </a:cubicBezTo>
                <a:lnTo>
                  <a:pt x="6144" y="11153"/>
                </a:lnTo>
                <a:lnTo>
                  <a:pt x="8917" y="9042"/>
                </a:lnTo>
                <a:lnTo>
                  <a:pt x="9610" y="9042"/>
                </a:lnTo>
                <a:cubicBezTo>
                  <a:pt x="10271" y="9042"/>
                  <a:pt x="10870" y="8506"/>
                  <a:pt x="10870" y="7845"/>
                </a:cubicBezTo>
                <a:lnTo>
                  <a:pt x="10870" y="5387"/>
                </a:lnTo>
                <a:cubicBezTo>
                  <a:pt x="10870" y="5230"/>
                  <a:pt x="10744" y="5072"/>
                  <a:pt x="10650" y="5041"/>
                </a:cubicBezTo>
                <a:lnTo>
                  <a:pt x="9232" y="4316"/>
                </a:lnTo>
                <a:lnTo>
                  <a:pt x="9232" y="441"/>
                </a:lnTo>
                <a:cubicBezTo>
                  <a:pt x="9232" y="189"/>
                  <a:pt x="9011" y="32"/>
                  <a:pt x="8822" y="32"/>
                </a:cubicBezTo>
                <a:cubicBezTo>
                  <a:pt x="8602" y="32"/>
                  <a:pt x="8381" y="221"/>
                  <a:pt x="8381" y="441"/>
                </a:cubicBezTo>
                <a:lnTo>
                  <a:pt x="8381" y="851"/>
                </a:lnTo>
                <a:lnTo>
                  <a:pt x="2616" y="851"/>
                </a:lnTo>
                <a:lnTo>
                  <a:pt x="2616" y="378"/>
                </a:lnTo>
                <a:lnTo>
                  <a:pt x="2490" y="378"/>
                </a:lnTo>
                <a:cubicBezTo>
                  <a:pt x="2490" y="158"/>
                  <a:pt x="2269" y="0"/>
                  <a:pt x="20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2" name="Google Shape;8202;p44"/>
          <p:cNvGrpSpPr/>
          <p:nvPr/>
        </p:nvGrpSpPr>
        <p:grpSpPr>
          <a:xfrm>
            <a:off x="5045330" y="3900210"/>
            <a:ext cx="341579" cy="319511"/>
            <a:chOff x="-10858725" y="4092875"/>
            <a:chExt cx="353675" cy="330825"/>
          </a:xfrm>
        </p:grpSpPr>
        <p:sp>
          <p:nvSpPr>
            <p:cNvPr id="8203" name="Google Shape;8203;p44"/>
            <p:cNvSpPr/>
            <p:nvPr/>
          </p:nvSpPr>
          <p:spPr>
            <a:xfrm>
              <a:off x="-107957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44"/>
            <p:cNvSpPr/>
            <p:nvPr/>
          </p:nvSpPr>
          <p:spPr>
            <a:xfrm>
              <a:off x="-10713000" y="41543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44"/>
            <p:cNvSpPr/>
            <p:nvPr/>
          </p:nvSpPr>
          <p:spPr>
            <a:xfrm>
              <a:off x="-10713000" y="4320500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851" y="0"/>
                  </a:moveTo>
                  <a:cubicBezTo>
                    <a:pt x="378" y="0"/>
                    <a:pt x="0" y="347"/>
                    <a:pt x="0" y="819"/>
                  </a:cubicBezTo>
                  <a:cubicBezTo>
                    <a:pt x="0" y="1260"/>
                    <a:pt x="378" y="1638"/>
                    <a:pt x="851" y="1638"/>
                  </a:cubicBezTo>
                  <a:cubicBezTo>
                    <a:pt x="1292" y="1638"/>
                    <a:pt x="1670" y="1260"/>
                    <a:pt x="1670" y="819"/>
                  </a:cubicBezTo>
                  <a:cubicBezTo>
                    <a:pt x="1670" y="347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44"/>
            <p:cNvSpPr/>
            <p:nvPr/>
          </p:nvSpPr>
          <p:spPr>
            <a:xfrm>
              <a:off x="-10858725" y="4092875"/>
              <a:ext cx="331625" cy="330825"/>
            </a:xfrm>
            <a:custGeom>
              <a:avLst/>
              <a:gdLst/>
              <a:ahLst/>
              <a:cxnLst/>
              <a:rect l="l" t="t" r="r" b="b"/>
              <a:pathLst>
                <a:path w="13265" h="13233" extrusionOk="0">
                  <a:moveTo>
                    <a:pt x="6648" y="1639"/>
                  </a:moveTo>
                  <a:cubicBezTo>
                    <a:pt x="7562" y="1639"/>
                    <a:pt x="8318" y="2395"/>
                    <a:pt x="8318" y="3308"/>
                  </a:cubicBezTo>
                  <a:cubicBezTo>
                    <a:pt x="8318" y="4222"/>
                    <a:pt x="7562" y="4947"/>
                    <a:pt x="6648" y="4947"/>
                  </a:cubicBezTo>
                  <a:cubicBezTo>
                    <a:pt x="5766" y="4947"/>
                    <a:pt x="5010" y="4222"/>
                    <a:pt x="5010" y="3308"/>
                  </a:cubicBezTo>
                  <a:cubicBezTo>
                    <a:pt x="5010" y="2395"/>
                    <a:pt x="5735" y="1639"/>
                    <a:pt x="6648" y="1639"/>
                  </a:cubicBezTo>
                  <a:close/>
                  <a:moveTo>
                    <a:pt x="6648" y="5797"/>
                  </a:moveTo>
                  <a:cubicBezTo>
                    <a:pt x="7121" y="5797"/>
                    <a:pt x="7499" y="6144"/>
                    <a:pt x="7499" y="6616"/>
                  </a:cubicBezTo>
                  <a:cubicBezTo>
                    <a:pt x="7499" y="7089"/>
                    <a:pt x="7121" y="7435"/>
                    <a:pt x="6648" y="7435"/>
                  </a:cubicBezTo>
                  <a:cubicBezTo>
                    <a:pt x="6207" y="7435"/>
                    <a:pt x="5829" y="7089"/>
                    <a:pt x="5829" y="6616"/>
                  </a:cubicBezTo>
                  <a:cubicBezTo>
                    <a:pt x="5829" y="6144"/>
                    <a:pt x="6207" y="5797"/>
                    <a:pt x="6648" y="5797"/>
                  </a:cubicBezTo>
                  <a:close/>
                  <a:moveTo>
                    <a:pt x="3372" y="4947"/>
                  </a:moveTo>
                  <a:cubicBezTo>
                    <a:pt x="4254" y="4947"/>
                    <a:pt x="5010" y="5703"/>
                    <a:pt x="5010" y="6616"/>
                  </a:cubicBezTo>
                  <a:cubicBezTo>
                    <a:pt x="5010" y="7530"/>
                    <a:pt x="4254" y="8255"/>
                    <a:pt x="3372" y="8255"/>
                  </a:cubicBezTo>
                  <a:cubicBezTo>
                    <a:pt x="2458" y="8255"/>
                    <a:pt x="1702" y="7530"/>
                    <a:pt x="1702" y="6616"/>
                  </a:cubicBezTo>
                  <a:cubicBezTo>
                    <a:pt x="1702" y="5703"/>
                    <a:pt x="2395" y="4947"/>
                    <a:pt x="3372" y="4947"/>
                  </a:cubicBezTo>
                  <a:close/>
                  <a:moveTo>
                    <a:pt x="9956" y="4947"/>
                  </a:moveTo>
                  <a:cubicBezTo>
                    <a:pt x="10870" y="4947"/>
                    <a:pt x="11626" y="5703"/>
                    <a:pt x="11626" y="6616"/>
                  </a:cubicBezTo>
                  <a:cubicBezTo>
                    <a:pt x="11626" y="7530"/>
                    <a:pt x="10870" y="8255"/>
                    <a:pt x="9956" y="8255"/>
                  </a:cubicBezTo>
                  <a:cubicBezTo>
                    <a:pt x="9074" y="8255"/>
                    <a:pt x="8318" y="7530"/>
                    <a:pt x="8318" y="6616"/>
                  </a:cubicBezTo>
                  <a:cubicBezTo>
                    <a:pt x="8318" y="5703"/>
                    <a:pt x="9011" y="4947"/>
                    <a:pt x="9956" y="4947"/>
                  </a:cubicBezTo>
                  <a:close/>
                  <a:moveTo>
                    <a:pt x="6648" y="8255"/>
                  </a:moveTo>
                  <a:cubicBezTo>
                    <a:pt x="7562" y="8255"/>
                    <a:pt x="8318" y="9011"/>
                    <a:pt x="8318" y="9924"/>
                  </a:cubicBezTo>
                  <a:cubicBezTo>
                    <a:pt x="8318" y="10838"/>
                    <a:pt x="7562" y="11563"/>
                    <a:pt x="6648" y="11563"/>
                  </a:cubicBezTo>
                  <a:cubicBezTo>
                    <a:pt x="5766" y="11563"/>
                    <a:pt x="5010" y="10838"/>
                    <a:pt x="5010" y="9924"/>
                  </a:cubicBezTo>
                  <a:cubicBezTo>
                    <a:pt x="5010" y="9011"/>
                    <a:pt x="5766" y="8255"/>
                    <a:pt x="6648" y="8255"/>
                  </a:cubicBezTo>
                  <a:close/>
                  <a:moveTo>
                    <a:pt x="6648" y="0"/>
                  </a:moveTo>
                  <a:cubicBezTo>
                    <a:pt x="2994" y="0"/>
                    <a:pt x="1" y="2962"/>
                    <a:pt x="1" y="6616"/>
                  </a:cubicBezTo>
                  <a:cubicBezTo>
                    <a:pt x="1" y="10271"/>
                    <a:pt x="2994" y="13232"/>
                    <a:pt x="6648" y="13232"/>
                  </a:cubicBezTo>
                  <a:cubicBezTo>
                    <a:pt x="10334" y="13232"/>
                    <a:pt x="13264" y="10271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44"/>
            <p:cNvSpPr/>
            <p:nvPr/>
          </p:nvSpPr>
          <p:spPr>
            <a:xfrm>
              <a:off x="-106303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19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44"/>
            <p:cNvSpPr/>
            <p:nvPr/>
          </p:nvSpPr>
          <p:spPr>
            <a:xfrm>
              <a:off x="-10607475" y="4340975"/>
              <a:ext cx="102425" cy="82725"/>
            </a:xfrm>
            <a:custGeom>
              <a:avLst/>
              <a:gdLst/>
              <a:ahLst/>
              <a:cxnLst/>
              <a:rect l="l" t="t" r="r" b="b"/>
              <a:pathLst>
                <a:path w="4097" h="3309" extrusionOk="0">
                  <a:moveTo>
                    <a:pt x="3309" y="0"/>
                  </a:moveTo>
                  <a:cubicBezTo>
                    <a:pt x="2584" y="1418"/>
                    <a:pt x="1418" y="2584"/>
                    <a:pt x="1" y="3308"/>
                  </a:cubicBezTo>
                  <a:lnTo>
                    <a:pt x="3655" y="3308"/>
                  </a:lnTo>
                  <a:cubicBezTo>
                    <a:pt x="3907" y="3308"/>
                    <a:pt x="4096" y="3119"/>
                    <a:pt x="4096" y="2867"/>
                  </a:cubicBezTo>
                  <a:lnTo>
                    <a:pt x="4096" y="378"/>
                  </a:lnTo>
                  <a:cubicBezTo>
                    <a:pt x="4065" y="189"/>
                    <a:pt x="3907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9" name="Google Shape;8209;p44"/>
          <p:cNvGrpSpPr/>
          <p:nvPr/>
        </p:nvGrpSpPr>
        <p:grpSpPr>
          <a:xfrm>
            <a:off x="6321349" y="3048241"/>
            <a:ext cx="341459" cy="339865"/>
            <a:chOff x="-9089725" y="3180200"/>
            <a:chExt cx="353550" cy="351900"/>
          </a:xfrm>
        </p:grpSpPr>
        <p:sp>
          <p:nvSpPr>
            <p:cNvPr id="8210" name="Google Shape;8210;p44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44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2" name="Google Shape;8212;p44"/>
          <p:cNvGrpSpPr/>
          <p:nvPr/>
        </p:nvGrpSpPr>
        <p:grpSpPr>
          <a:xfrm>
            <a:off x="6371124" y="3470332"/>
            <a:ext cx="241909" cy="340807"/>
            <a:chOff x="-9039300" y="3614000"/>
            <a:chExt cx="250475" cy="352875"/>
          </a:xfrm>
        </p:grpSpPr>
        <p:sp>
          <p:nvSpPr>
            <p:cNvPr id="8213" name="Google Shape;8213;p44"/>
            <p:cNvSpPr/>
            <p:nvPr/>
          </p:nvSpPr>
          <p:spPr>
            <a:xfrm>
              <a:off x="-8944000" y="3614000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1260" y="0"/>
                  </a:moveTo>
                  <a:cubicBezTo>
                    <a:pt x="567" y="0"/>
                    <a:pt x="0" y="567"/>
                    <a:pt x="0" y="1261"/>
                  </a:cubicBezTo>
                  <a:cubicBezTo>
                    <a:pt x="0" y="1954"/>
                    <a:pt x="567" y="2521"/>
                    <a:pt x="1260" y="2521"/>
                  </a:cubicBezTo>
                  <a:cubicBezTo>
                    <a:pt x="1985" y="2521"/>
                    <a:pt x="2521" y="1954"/>
                    <a:pt x="2521" y="1261"/>
                  </a:cubicBezTo>
                  <a:cubicBezTo>
                    <a:pt x="2521" y="567"/>
                    <a:pt x="1985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44"/>
            <p:cNvSpPr/>
            <p:nvPr/>
          </p:nvSpPr>
          <p:spPr>
            <a:xfrm>
              <a:off x="-9039300" y="3696700"/>
              <a:ext cx="250475" cy="270175"/>
            </a:xfrm>
            <a:custGeom>
              <a:avLst/>
              <a:gdLst/>
              <a:ahLst/>
              <a:cxnLst/>
              <a:rect l="l" t="t" r="r" b="b"/>
              <a:pathLst>
                <a:path w="10019" h="10807" extrusionOk="0">
                  <a:moveTo>
                    <a:pt x="914" y="0"/>
                  </a:moveTo>
                  <a:cubicBezTo>
                    <a:pt x="473" y="32"/>
                    <a:pt x="126" y="410"/>
                    <a:pt x="126" y="883"/>
                  </a:cubicBezTo>
                  <a:cubicBezTo>
                    <a:pt x="126" y="1355"/>
                    <a:pt x="473" y="1702"/>
                    <a:pt x="945" y="1702"/>
                  </a:cubicBezTo>
                  <a:lnTo>
                    <a:pt x="4253" y="1702"/>
                  </a:lnTo>
                  <a:lnTo>
                    <a:pt x="4253" y="4033"/>
                  </a:lnTo>
                  <a:lnTo>
                    <a:pt x="441" y="6868"/>
                  </a:lnTo>
                  <a:cubicBezTo>
                    <a:pt x="95" y="7120"/>
                    <a:pt x="0" y="7656"/>
                    <a:pt x="284" y="8003"/>
                  </a:cubicBezTo>
                  <a:cubicBezTo>
                    <a:pt x="453" y="8210"/>
                    <a:pt x="713" y="8327"/>
                    <a:pt x="962" y="8327"/>
                  </a:cubicBezTo>
                  <a:cubicBezTo>
                    <a:pt x="1129" y="8327"/>
                    <a:pt x="1291" y="8274"/>
                    <a:pt x="1418" y="8160"/>
                  </a:cubicBezTo>
                  <a:lnTo>
                    <a:pt x="4222" y="6018"/>
                  </a:lnTo>
                  <a:lnTo>
                    <a:pt x="4222" y="9956"/>
                  </a:lnTo>
                  <a:cubicBezTo>
                    <a:pt x="4222" y="10428"/>
                    <a:pt x="4568" y="10807"/>
                    <a:pt x="5041" y="10807"/>
                  </a:cubicBezTo>
                  <a:cubicBezTo>
                    <a:pt x="5513" y="10807"/>
                    <a:pt x="5860" y="10460"/>
                    <a:pt x="5860" y="9956"/>
                  </a:cubicBezTo>
                  <a:lnTo>
                    <a:pt x="5860" y="1670"/>
                  </a:lnTo>
                  <a:lnTo>
                    <a:pt x="9168" y="1670"/>
                  </a:lnTo>
                  <a:cubicBezTo>
                    <a:pt x="9641" y="1670"/>
                    <a:pt x="10019" y="1292"/>
                    <a:pt x="10019" y="820"/>
                  </a:cubicBezTo>
                  <a:cubicBezTo>
                    <a:pt x="10019" y="347"/>
                    <a:pt x="9641" y="0"/>
                    <a:pt x="91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5" name="Google Shape;8215;p44"/>
          <p:cNvGrpSpPr/>
          <p:nvPr/>
        </p:nvGrpSpPr>
        <p:grpSpPr>
          <a:xfrm>
            <a:off x="6753430" y="3889936"/>
            <a:ext cx="340058" cy="340058"/>
            <a:chOff x="-9088150" y="4049550"/>
            <a:chExt cx="352100" cy="352100"/>
          </a:xfrm>
        </p:grpSpPr>
        <p:sp>
          <p:nvSpPr>
            <p:cNvPr id="8216" name="Google Shape;8216;p44"/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44"/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44"/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44"/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44"/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44"/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2" name="Google Shape;8222;p44"/>
          <p:cNvGrpSpPr/>
          <p:nvPr/>
        </p:nvGrpSpPr>
        <p:grpSpPr>
          <a:xfrm>
            <a:off x="7201469" y="3048145"/>
            <a:ext cx="302778" cy="340058"/>
            <a:chOff x="-8191825" y="3174500"/>
            <a:chExt cx="313500" cy="352100"/>
          </a:xfrm>
        </p:grpSpPr>
        <p:sp>
          <p:nvSpPr>
            <p:cNvPr id="8223" name="Google Shape;8223;p44"/>
            <p:cNvSpPr/>
            <p:nvPr/>
          </p:nvSpPr>
          <p:spPr>
            <a:xfrm>
              <a:off x="-8191825" y="3486400"/>
              <a:ext cx="310350" cy="40200"/>
            </a:xfrm>
            <a:custGeom>
              <a:avLst/>
              <a:gdLst/>
              <a:ahLst/>
              <a:cxnLst/>
              <a:rect l="l" t="t" r="r" b="b"/>
              <a:pathLst>
                <a:path w="12414" h="1608" extrusionOk="0">
                  <a:moveTo>
                    <a:pt x="0" y="1"/>
                  </a:moveTo>
                  <a:lnTo>
                    <a:pt x="0" y="1229"/>
                  </a:lnTo>
                  <a:lnTo>
                    <a:pt x="63" y="1229"/>
                  </a:lnTo>
                  <a:cubicBezTo>
                    <a:pt x="63" y="1450"/>
                    <a:pt x="252" y="1607"/>
                    <a:pt x="441" y="1607"/>
                  </a:cubicBezTo>
                  <a:lnTo>
                    <a:pt x="12035" y="1607"/>
                  </a:lnTo>
                  <a:cubicBezTo>
                    <a:pt x="12256" y="1607"/>
                    <a:pt x="12413" y="1418"/>
                    <a:pt x="12413" y="1229"/>
                  </a:cubicBezTo>
                  <a:lnTo>
                    <a:pt x="124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44"/>
            <p:cNvSpPr/>
            <p:nvPr/>
          </p:nvSpPr>
          <p:spPr>
            <a:xfrm>
              <a:off x="-8188675" y="3318650"/>
              <a:ext cx="310350" cy="146500"/>
            </a:xfrm>
            <a:custGeom>
              <a:avLst/>
              <a:gdLst/>
              <a:ahLst/>
              <a:cxnLst/>
              <a:rect l="l" t="t" r="r" b="b"/>
              <a:pathLst>
                <a:path w="12414" h="5860" extrusionOk="0">
                  <a:moveTo>
                    <a:pt x="5199" y="0"/>
                  </a:moveTo>
                  <a:lnTo>
                    <a:pt x="4096" y="2237"/>
                  </a:lnTo>
                  <a:cubicBezTo>
                    <a:pt x="4024" y="2404"/>
                    <a:pt x="3863" y="2481"/>
                    <a:pt x="3706" y="2481"/>
                  </a:cubicBezTo>
                  <a:cubicBezTo>
                    <a:pt x="3656" y="2481"/>
                    <a:pt x="3606" y="2473"/>
                    <a:pt x="3560" y="2457"/>
                  </a:cubicBezTo>
                  <a:cubicBezTo>
                    <a:pt x="3371" y="2331"/>
                    <a:pt x="3277" y="2111"/>
                    <a:pt x="3371" y="1890"/>
                  </a:cubicBezTo>
                  <a:lnTo>
                    <a:pt x="4222" y="126"/>
                  </a:lnTo>
                  <a:lnTo>
                    <a:pt x="4222" y="126"/>
                  </a:lnTo>
                  <a:cubicBezTo>
                    <a:pt x="1828" y="630"/>
                    <a:pt x="0" y="2836"/>
                    <a:pt x="0" y="5450"/>
                  </a:cubicBezTo>
                  <a:lnTo>
                    <a:pt x="0" y="5860"/>
                  </a:lnTo>
                  <a:lnTo>
                    <a:pt x="12413" y="5860"/>
                  </a:lnTo>
                  <a:lnTo>
                    <a:pt x="12413" y="5450"/>
                  </a:lnTo>
                  <a:cubicBezTo>
                    <a:pt x="12319" y="2836"/>
                    <a:pt x="10523" y="630"/>
                    <a:pt x="8129" y="126"/>
                  </a:cubicBezTo>
                  <a:lnTo>
                    <a:pt x="8129" y="126"/>
                  </a:lnTo>
                  <a:lnTo>
                    <a:pt x="8979" y="1890"/>
                  </a:lnTo>
                  <a:cubicBezTo>
                    <a:pt x="9105" y="2111"/>
                    <a:pt x="8979" y="2331"/>
                    <a:pt x="8790" y="2457"/>
                  </a:cubicBezTo>
                  <a:cubicBezTo>
                    <a:pt x="8741" y="2482"/>
                    <a:pt x="8685" y="2494"/>
                    <a:pt x="8628" y="2494"/>
                  </a:cubicBezTo>
                  <a:cubicBezTo>
                    <a:pt x="8468" y="2494"/>
                    <a:pt x="8301" y="2400"/>
                    <a:pt x="8255" y="2237"/>
                  </a:cubicBezTo>
                  <a:lnTo>
                    <a:pt x="7152" y="0"/>
                  </a:lnTo>
                  <a:lnTo>
                    <a:pt x="6585" y="0"/>
                  </a:lnTo>
                  <a:lnTo>
                    <a:pt x="6585" y="2899"/>
                  </a:lnTo>
                  <a:cubicBezTo>
                    <a:pt x="6585" y="3119"/>
                    <a:pt x="6396" y="3308"/>
                    <a:pt x="6207" y="3308"/>
                  </a:cubicBezTo>
                  <a:cubicBezTo>
                    <a:pt x="5955" y="3308"/>
                    <a:pt x="5797" y="3119"/>
                    <a:pt x="5797" y="2899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44"/>
            <p:cNvSpPr/>
            <p:nvPr/>
          </p:nvSpPr>
          <p:spPr>
            <a:xfrm>
              <a:off x="-8169775" y="3174500"/>
              <a:ext cx="267825" cy="129975"/>
            </a:xfrm>
            <a:custGeom>
              <a:avLst/>
              <a:gdLst/>
              <a:ahLst/>
              <a:cxnLst/>
              <a:rect l="l" t="t" r="r" b="b"/>
              <a:pathLst>
                <a:path w="10713" h="5199" extrusionOk="0">
                  <a:moveTo>
                    <a:pt x="1639" y="1"/>
                  </a:moveTo>
                  <a:cubicBezTo>
                    <a:pt x="757" y="1"/>
                    <a:pt x="1" y="725"/>
                    <a:pt x="1" y="1639"/>
                  </a:cubicBezTo>
                  <a:lnTo>
                    <a:pt x="1" y="2080"/>
                  </a:lnTo>
                  <a:cubicBezTo>
                    <a:pt x="1" y="2301"/>
                    <a:pt x="190" y="2521"/>
                    <a:pt x="379" y="2521"/>
                  </a:cubicBezTo>
                  <a:lnTo>
                    <a:pt x="2521" y="2521"/>
                  </a:lnTo>
                  <a:lnTo>
                    <a:pt x="3057" y="5199"/>
                  </a:lnTo>
                  <a:cubicBezTo>
                    <a:pt x="3529" y="5073"/>
                    <a:pt x="4002" y="4978"/>
                    <a:pt x="4537" y="4978"/>
                  </a:cubicBezTo>
                  <a:lnTo>
                    <a:pt x="6176" y="4978"/>
                  </a:lnTo>
                  <a:cubicBezTo>
                    <a:pt x="6680" y="4978"/>
                    <a:pt x="7152" y="5073"/>
                    <a:pt x="7625" y="5199"/>
                  </a:cubicBezTo>
                  <a:lnTo>
                    <a:pt x="8192" y="2521"/>
                  </a:lnTo>
                  <a:lnTo>
                    <a:pt x="10303" y="2521"/>
                  </a:lnTo>
                  <a:cubicBezTo>
                    <a:pt x="10555" y="2521"/>
                    <a:pt x="10712" y="2301"/>
                    <a:pt x="10712" y="2080"/>
                  </a:cubicBezTo>
                  <a:lnTo>
                    <a:pt x="10712" y="1639"/>
                  </a:lnTo>
                  <a:cubicBezTo>
                    <a:pt x="10712" y="725"/>
                    <a:pt x="9956" y="1"/>
                    <a:pt x="9042" y="1"/>
                  </a:cubicBezTo>
                  <a:cubicBezTo>
                    <a:pt x="8160" y="1"/>
                    <a:pt x="7404" y="725"/>
                    <a:pt x="7404" y="1639"/>
                  </a:cubicBezTo>
                  <a:lnTo>
                    <a:pt x="7310" y="1639"/>
                  </a:lnTo>
                  <a:cubicBezTo>
                    <a:pt x="6617" y="1639"/>
                    <a:pt x="5892" y="1891"/>
                    <a:pt x="5325" y="2364"/>
                  </a:cubicBezTo>
                  <a:cubicBezTo>
                    <a:pt x="4852" y="1891"/>
                    <a:pt x="4128" y="1639"/>
                    <a:pt x="3372" y="1639"/>
                  </a:cubicBezTo>
                  <a:lnTo>
                    <a:pt x="3309" y="1639"/>
                  </a:lnTo>
                  <a:cubicBezTo>
                    <a:pt x="3309" y="725"/>
                    <a:pt x="2552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6" name="Google Shape;8226;p44"/>
          <p:cNvGrpSpPr/>
          <p:nvPr/>
        </p:nvGrpSpPr>
        <p:grpSpPr>
          <a:xfrm>
            <a:off x="6330362" y="2508154"/>
            <a:ext cx="343094" cy="341569"/>
            <a:chOff x="6001575" y="3119050"/>
            <a:chExt cx="315025" cy="313625"/>
          </a:xfrm>
        </p:grpSpPr>
        <p:sp>
          <p:nvSpPr>
            <p:cNvPr id="8227" name="Google Shape;8227;p44"/>
            <p:cNvSpPr/>
            <p:nvPr/>
          </p:nvSpPr>
          <p:spPr>
            <a:xfrm>
              <a:off x="6001575" y="3119050"/>
              <a:ext cx="315025" cy="313625"/>
            </a:xfrm>
            <a:custGeom>
              <a:avLst/>
              <a:gdLst/>
              <a:ahLst/>
              <a:cxnLst/>
              <a:rect l="l" t="t" r="r" b="b"/>
              <a:pathLst>
                <a:path w="12601" h="12545" extrusionOk="0">
                  <a:moveTo>
                    <a:pt x="1952" y="726"/>
                  </a:moveTo>
                  <a:cubicBezTo>
                    <a:pt x="2565" y="726"/>
                    <a:pt x="3039" y="1227"/>
                    <a:pt x="3039" y="1841"/>
                  </a:cubicBezTo>
                  <a:cubicBezTo>
                    <a:pt x="3039" y="2454"/>
                    <a:pt x="2565" y="2928"/>
                    <a:pt x="1952" y="2928"/>
                  </a:cubicBezTo>
                  <a:cubicBezTo>
                    <a:pt x="1366" y="2928"/>
                    <a:pt x="837" y="2454"/>
                    <a:pt x="837" y="1841"/>
                  </a:cubicBezTo>
                  <a:cubicBezTo>
                    <a:pt x="837" y="1227"/>
                    <a:pt x="1339" y="726"/>
                    <a:pt x="1952" y="726"/>
                  </a:cubicBezTo>
                  <a:close/>
                  <a:moveTo>
                    <a:pt x="10788" y="726"/>
                  </a:moveTo>
                  <a:cubicBezTo>
                    <a:pt x="11374" y="726"/>
                    <a:pt x="11903" y="1227"/>
                    <a:pt x="11903" y="1841"/>
                  </a:cubicBezTo>
                  <a:cubicBezTo>
                    <a:pt x="11903" y="2454"/>
                    <a:pt x="11402" y="2928"/>
                    <a:pt x="10788" y="2928"/>
                  </a:cubicBezTo>
                  <a:cubicBezTo>
                    <a:pt x="10175" y="2928"/>
                    <a:pt x="9701" y="2454"/>
                    <a:pt x="9701" y="1841"/>
                  </a:cubicBezTo>
                  <a:cubicBezTo>
                    <a:pt x="9673" y="1227"/>
                    <a:pt x="10175" y="726"/>
                    <a:pt x="10788" y="726"/>
                  </a:cubicBezTo>
                  <a:close/>
                  <a:moveTo>
                    <a:pt x="9673" y="4015"/>
                  </a:moveTo>
                  <a:lnTo>
                    <a:pt x="9673" y="7639"/>
                  </a:lnTo>
                  <a:lnTo>
                    <a:pt x="8893" y="6078"/>
                  </a:lnTo>
                  <a:cubicBezTo>
                    <a:pt x="8837" y="5938"/>
                    <a:pt x="8726" y="5855"/>
                    <a:pt x="8586" y="5855"/>
                  </a:cubicBezTo>
                  <a:lnTo>
                    <a:pt x="4126" y="5855"/>
                  </a:lnTo>
                  <a:cubicBezTo>
                    <a:pt x="3987" y="5855"/>
                    <a:pt x="3847" y="5938"/>
                    <a:pt x="3819" y="6078"/>
                  </a:cubicBezTo>
                  <a:lnTo>
                    <a:pt x="3039" y="7639"/>
                  </a:lnTo>
                  <a:lnTo>
                    <a:pt x="3039" y="4015"/>
                  </a:lnTo>
                  <a:cubicBezTo>
                    <a:pt x="4126" y="4266"/>
                    <a:pt x="5241" y="4405"/>
                    <a:pt x="6356" y="4405"/>
                  </a:cubicBezTo>
                  <a:cubicBezTo>
                    <a:pt x="7471" y="4405"/>
                    <a:pt x="8586" y="4266"/>
                    <a:pt x="9673" y="4015"/>
                  </a:cubicBezTo>
                  <a:close/>
                  <a:moveTo>
                    <a:pt x="6746" y="6579"/>
                  </a:moveTo>
                  <a:lnTo>
                    <a:pt x="8001" y="9562"/>
                  </a:lnTo>
                  <a:lnTo>
                    <a:pt x="4712" y="9562"/>
                  </a:lnTo>
                  <a:lnTo>
                    <a:pt x="5966" y="6579"/>
                  </a:lnTo>
                  <a:close/>
                  <a:moveTo>
                    <a:pt x="1617" y="3633"/>
                  </a:moveTo>
                  <a:lnTo>
                    <a:pt x="1617" y="3633"/>
                  </a:lnTo>
                  <a:cubicBezTo>
                    <a:pt x="1697" y="3652"/>
                    <a:pt x="1797" y="3652"/>
                    <a:pt x="1896" y="3652"/>
                  </a:cubicBezTo>
                  <a:cubicBezTo>
                    <a:pt x="2035" y="3708"/>
                    <a:pt x="2175" y="3764"/>
                    <a:pt x="2314" y="3792"/>
                  </a:cubicBezTo>
                  <a:lnTo>
                    <a:pt x="2314" y="10343"/>
                  </a:lnTo>
                  <a:cubicBezTo>
                    <a:pt x="2203" y="10315"/>
                    <a:pt x="2063" y="10315"/>
                    <a:pt x="1952" y="10315"/>
                  </a:cubicBezTo>
                  <a:cubicBezTo>
                    <a:pt x="1868" y="10315"/>
                    <a:pt x="1729" y="10315"/>
                    <a:pt x="1617" y="10343"/>
                  </a:cubicBezTo>
                  <a:lnTo>
                    <a:pt x="1617" y="3633"/>
                  </a:lnTo>
                  <a:close/>
                  <a:moveTo>
                    <a:pt x="11123" y="3625"/>
                  </a:moveTo>
                  <a:lnTo>
                    <a:pt x="11123" y="10343"/>
                  </a:lnTo>
                  <a:cubicBezTo>
                    <a:pt x="11011" y="10315"/>
                    <a:pt x="10872" y="10315"/>
                    <a:pt x="10733" y="10315"/>
                  </a:cubicBezTo>
                  <a:cubicBezTo>
                    <a:pt x="10593" y="10315"/>
                    <a:pt x="10482" y="10315"/>
                    <a:pt x="10398" y="10343"/>
                  </a:cubicBezTo>
                  <a:lnTo>
                    <a:pt x="10398" y="3792"/>
                  </a:lnTo>
                  <a:cubicBezTo>
                    <a:pt x="10537" y="3764"/>
                    <a:pt x="10677" y="3736"/>
                    <a:pt x="10816" y="3652"/>
                  </a:cubicBezTo>
                  <a:cubicBezTo>
                    <a:pt x="10928" y="3652"/>
                    <a:pt x="11011" y="3652"/>
                    <a:pt x="11123" y="3625"/>
                  </a:cubicBezTo>
                  <a:close/>
                  <a:moveTo>
                    <a:pt x="8363" y="6579"/>
                  </a:moveTo>
                  <a:lnTo>
                    <a:pt x="9701" y="9283"/>
                  </a:lnTo>
                  <a:lnTo>
                    <a:pt x="9701" y="10677"/>
                  </a:lnTo>
                  <a:cubicBezTo>
                    <a:pt x="9534" y="10761"/>
                    <a:pt x="9422" y="10900"/>
                    <a:pt x="9311" y="11012"/>
                  </a:cubicBezTo>
                  <a:lnTo>
                    <a:pt x="3429" y="11012"/>
                  </a:lnTo>
                  <a:cubicBezTo>
                    <a:pt x="3318" y="10872"/>
                    <a:pt x="3178" y="10761"/>
                    <a:pt x="3067" y="10677"/>
                  </a:cubicBezTo>
                  <a:lnTo>
                    <a:pt x="3067" y="9283"/>
                  </a:lnTo>
                  <a:lnTo>
                    <a:pt x="4405" y="6579"/>
                  </a:lnTo>
                  <a:lnTo>
                    <a:pt x="5213" y="6579"/>
                  </a:lnTo>
                  <a:lnTo>
                    <a:pt x="3847" y="9785"/>
                  </a:lnTo>
                  <a:cubicBezTo>
                    <a:pt x="3819" y="9897"/>
                    <a:pt x="3819" y="10036"/>
                    <a:pt x="3875" y="10147"/>
                  </a:cubicBezTo>
                  <a:cubicBezTo>
                    <a:pt x="3959" y="10259"/>
                    <a:pt x="4042" y="10315"/>
                    <a:pt x="4182" y="10315"/>
                  </a:cubicBezTo>
                  <a:lnTo>
                    <a:pt x="8586" y="10315"/>
                  </a:lnTo>
                  <a:cubicBezTo>
                    <a:pt x="8726" y="10315"/>
                    <a:pt x="8837" y="10259"/>
                    <a:pt x="8893" y="10147"/>
                  </a:cubicBezTo>
                  <a:cubicBezTo>
                    <a:pt x="8976" y="10036"/>
                    <a:pt x="8976" y="9897"/>
                    <a:pt x="8921" y="9785"/>
                  </a:cubicBezTo>
                  <a:lnTo>
                    <a:pt x="7583" y="6579"/>
                  </a:lnTo>
                  <a:close/>
                  <a:moveTo>
                    <a:pt x="1952" y="11012"/>
                  </a:moveTo>
                  <a:cubicBezTo>
                    <a:pt x="2454" y="11012"/>
                    <a:pt x="2844" y="11318"/>
                    <a:pt x="3011" y="11736"/>
                  </a:cubicBezTo>
                  <a:lnTo>
                    <a:pt x="920" y="11736"/>
                  </a:lnTo>
                  <a:cubicBezTo>
                    <a:pt x="1060" y="11318"/>
                    <a:pt x="1478" y="11012"/>
                    <a:pt x="1952" y="11012"/>
                  </a:cubicBezTo>
                  <a:close/>
                  <a:moveTo>
                    <a:pt x="10788" y="11012"/>
                  </a:moveTo>
                  <a:cubicBezTo>
                    <a:pt x="11262" y="11012"/>
                    <a:pt x="11652" y="11318"/>
                    <a:pt x="11820" y="11736"/>
                  </a:cubicBezTo>
                  <a:lnTo>
                    <a:pt x="9729" y="11736"/>
                  </a:lnTo>
                  <a:cubicBezTo>
                    <a:pt x="9868" y="11318"/>
                    <a:pt x="10287" y="11012"/>
                    <a:pt x="10788" y="11012"/>
                  </a:cubicBezTo>
                  <a:close/>
                  <a:moveTo>
                    <a:pt x="1868" y="1"/>
                  </a:moveTo>
                  <a:cubicBezTo>
                    <a:pt x="837" y="1"/>
                    <a:pt x="1" y="837"/>
                    <a:pt x="1" y="1841"/>
                  </a:cubicBezTo>
                  <a:cubicBezTo>
                    <a:pt x="1" y="2454"/>
                    <a:pt x="279" y="2956"/>
                    <a:pt x="753" y="3318"/>
                  </a:cubicBezTo>
                  <a:lnTo>
                    <a:pt x="753" y="10677"/>
                  </a:lnTo>
                  <a:cubicBezTo>
                    <a:pt x="279" y="11012"/>
                    <a:pt x="1" y="11541"/>
                    <a:pt x="1" y="12127"/>
                  </a:cubicBezTo>
                  <a:cubicBezTo>
                    <a:pt x="1" y="12322"/>
                    <a:pt x="196" y="12517"/>
                    <a:pt x="363" y="12517"/>
                  </a:cubicBezTo>
                  <a:lnTo>
                    <a:pt x="3290" y="12517"/>
                  </a:lnTo>
                  <a:cubicBezTo>
                    <a:pt x="3485" y="12517"/>
                    <a:pt x="3624" y="12322"/>
                    <a:pt x="3624" y="12127"/>
                  </a:cubicBezTo>
                  <a:cubicBezTo>
                    <a:pt x="3624" y="11987"/>
                    <a:pt x="3624" y="11876"/>
                    <a:pt x="3596" y="11764"/>
                  </a:cubicBezTo>
                  <a:lnTo>
                    <a:pt x="8865" y="11764"/>
                  </a:lnTo>
                  <a:cubicBezTo>
                    <a:pt x="8837" y="11876"/>
                    <a:pt x="8837" y="12015"/>
                    <a:pt x="8837" y="12154"/>
                  </a:cubicBezTo>
                  <a:cubicBezTo>
                    <a:pt x="8837" y="12377"/>
                    <a:pt x="9004" y="12545"/>
                    <a:pt x="9199" y="12545"/>
                  </a:cubicBezTo>
                  <a:lnTo>
                    <a:pt x="12126" y="12545"/>
                  </a:lnTo>
                  <a:cubicBezTo>
                    <a:pt x="12349" y="12545"/>
                    <a:pt x="12489" y="12377"/>
                    <a:pt x="12489" y="12154"/>
                  </a:cubicBezTo>
                  <a:cubicBezTo>
                    <a:pt x="12489" y="11569"/>
                    <a:pt x="12210" y="11039"/>
                    <a:pt x="11764" y="10705"/>
                  </a:cubicBezTo>
                  <a:lnTo>
                    <a:pt x="11764" y="3346"/>
                  </a:lnTo>
                  <a:cubicBezTo>
                    <a:pt x="12321" y="2956"/>
                    <a:pt x="12600" y="2454"/>
                    <a:pt x="12600" y="1841"/>
                  </a:cubicBezTo>
                  <a:cubicBezTo>
                    <a:pt x="12600" y="837"/>
                    <a:pt x="11764" y="1"/>
                    <a:pt x="10733" y="1"/>
                  </a:cubicBezTo>
                  <a:cubicBezTo>
                    <a:pt x="9729" y="1"/>
                    <a:pt x="8893" y="837"/>
                    <a:pt x="8893" y="1841"/>
                  </a:cubicBezTo>
                  <a:cubicBezTo>
                    <a:pt x="8893" y="2398"/>
                    <a:pt x="9172" y="2928"/>
                    <a:pt x="9562" y="3290"/>
                  </a:cubicBezTo>
                  <a:cubicBezTo>
                    <a:pt x="8503" y="3541"/>
                    <a:pt x="7401" y="3666"/>
                    <a:pt x="6300" y="3666"/>
                  </a:cubicBezTo>
                  <a:cubicBezTo>
                    <a:pt x="5199" y="3666"/>
                    <a:pt x="4098" y="3541"/>
                    <a:pt x="3039" y="3290"/>
                  </a:cubicBezTo>
                  <a:cubicBezTo>
                    <a:pt x="3457" y="2928"/>
                    <a:pt x="3708" y="2454"/>
                    <a:pt x="3708" y="1841"/>
                  </a:cubicBezTo>
                  <a:cubicBezTo>
                    <a:pt x="3708" y="837"/>
                    <a:pt x="2872" y="1"/>
                    <a:pt x="1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44"/>
            <p:cNvSpPr/>
            <p:nvPr/>
          </p:nvSpPr>
          <p:spPr>
            <a:xfrm flipH="1">
              <a:off x="6001575" y="3119050"/>
              <a:ext cx="315025" cy="313625"/>
            </a:xfrm>
            <a:custGeom>
              <a:avLst/>
              <a:gdLst/>
              <a:ahLst/>
              <a:cxnLst/>
              <a:rect l="l" t="t" r="r" b="b"/>
              <a:pathLst>
                <a:path w="12601" h="12545" extrusionOk="0">
                  <a:moveTo>
                    <a:pt x="1952" y="726"/>
                  </a:moveTo>
                  <a:cubicBezTo>
                    <a:pt x="2565" y="726"/>
                    <a:pt x="3039" y="1227"/>
                    <a:pt x="3039" y="1841"/>
                  </a:cubicBezTo>
                  <a:cubicBezTo>
                    <a:pt x="3039" y="2454"/>
                    <a:pt x="2565" y="2928"/>
                    <a:pt x="1952" y="2928"/>
                  </a:cubicBezTo>
                  <a:cubicBezTo>
                    <a:pt x="1366" y="2928"/>
                    <a:pt x="837" y="2454"/>
                    <a:pt x="837" y="1841"/>
                  </a:cubicBezTo>
                  <a:cubicBezTo>
                    <a:pt x="837" y="1227"/>
                    <a:pt x="1339" y="726"/>
                    <a:pt x="1952" y="726"/>
                  </a:cubicBezTo>
                  <a:close/>
                  <a:moveTo>
                    <a:pt x="10788" y="726"/>
                  </a:moveTo>
                  <a:cubicBezTo>
                    <a:pt x="11374" y="726"/>
                    <a:pt x="11903" y="1227"/>
                    <a:pt x="11903" y="1841"/>
                  </a:cubicBezTo>
                  <a:cubicBezTo>
                    <a:pt x="11903" y="2454"/>
                    <a:pt x="11402" y="2928"/>
                    <a:pt x="10788" y="2928"/>
                  </a:cubicBezTo>
                  <a:cubicBezTo>
                    <a:pt x="10175" y="2928"/>
                    <a:pt x="9701" y="2454"/>
                    <a:pt x="9701" y="1841"/>
                  </a:cubicBezTo>
                  <a:cubicBezTo>
                    <a:pt x="9673" y="1227"/>
                    <a:pt x="10175" y="726"/>
                    <a:pt x="10788" y="726"/>
                  </a:cubicBezTo>
                  <a:close/>
                  <a:moveTo>
                    <a:pt x="9673" y="4015"/>
                  </a:moveTo>
                  <a:lnTo>
                    <a:pt x="9673" y="7639"/>
                  </a:lnTo>
                  <a:lnTo>
                    <a:pt x="8893" y="6078"/>
                  </a:lnTo>
                  <a:cubicBezTo>
                    <a:pt x="8837" y="5938"/>
                    <a:pt x="8726" y="5855"/>
                    <a:pt x="8586" y="5855"/>
                  </a:cubicBezTo>
                  <a:lnTo>
                    <a:pt x="4126" y="5855"/>
                  </a:lnTo>
                  <a:cubicBezTo>
                    <a:pt x="3987" y="5855"/>
                    <a:pt x="3847" y="5938"/>
                    <a:pt x="3819" y="6078"/>
                  </a:cubicBezTo>
                  <a:lnTo>
                    <a:pt x="3039" y="7639"/>
                  </a:lnTo>
                  <a:lnTo>
                    <a:pt x="3039" y="4015"/>
                  </a:lnTo>
                  <a:cubicBezTo>
                    <a:pt x="4126" y="4266"/>
                    <a:pt x="5241" y="4405"/>
                    <a:pt x="6356" y="4405"/>
                  </a:cubicBezTo>
                  <a:cubicBezTo>
                    <a:pt x="7471" y="4405"/>
                    <a:pt x="8586" y="4266"/>
                    <a:pt x="9673" y="4015"/>
                  </a:cubicBezTo>
                  <a:close/>
                  <a:moveTo>
                    <a:pt x="6746" y="6579"/>
                  </a:moveTo>
                  <a:lnTo>
                    <a:pt x="8001" y="9562"/>
                  </a:lnTo>
                  <a:lnTo>
                    <a:pt x="4712" y="9562"/>
                  </a:lnTo>
                  <a:lnTo>
                    <a:pt x="5966" y="6579"/>
                  </a:lnTo>
                  <a:close/>
                  <a:moveTo>
                    <a:pt x="1617" y="3633"/>
                  </a:moveTo>
                  <a:lnTo>
                    <a:pt x="1617" y="3633"/>
                  </a:lnTo>
                  <a:cubicBezTo>
                    <a:pt x="1697" y="3652"/>
                    <a:pt x="1797" y="3652"/>
                    <a:pt x="1896" y="3652"/>
                  </a:cubicBezTo>
                  <a:cubicBezTo>
                    <a:pt x="2035" y="3708"/>
                    <a:pt x="2175" y="3764"/>
                    <a:pt x="2314" y="3792"/>
                  </a:cubicBezTo>
                  <a:lnTo>
                    <a:pt x="2314" y="10343"/>
                  </a:lnTo>
                  <a:cubicBezTo>
                    <a:pt x="2203" y="10315"/>
                    <a:pt x="2063" y="10315"/>
                    <a:pt x="1952" y="10315"/>
                  </a:cubicBezTo>
                  <a:cubicBezTo>
                    <a:pt x="1868" y="10315"/>
                    <a:pt x="1729" y="10315"/>
                    <a:pt x="1617" y="10343"/>
                  </a:cubicBezTo>
                  <a:lnTo>
                    <a:pt x="1617" y="3633"/>
                  </a:lnTo>
                  <a:close/>
                  <a:moveTo>
                    <a:pt x="11123" y="3625"/>
                  </a:moveTo>
                  <a:lnTo>
                    <a:pt x="11123" y="10343"/>
                  </a:lnTo>
                  <a:cubicBezTo>
                    <a:pt x="11011" y="10315"/>
                    <a:pt x="10872" y="10315"/>
                    <a:pt x="10733" y="10315"/>
                  </a:cubicBezTo>
                  <a:cubicBezTo>
                    <a:pt x="10593" y="10315"/>
                    <a:pt x="10482" y="10315"/>
                    <a:pt x="10398" y="10343"/>
                  </a:cubicBezTo>
                  <a:lnTo>
                    <a:pt x="10398" y="3792"/>
                  </a:lnTo>
                  <a:cubicBezTo>
                    <a:pt x="10537" y="3764"/>
                    <a:pt x="10677" y="3736"/>
                    <a:pt x="10816" y="3652"/>
                  </a:cubicBezTo>
                  <a:cubicBezTo>
                    <a:pt x="10928" y="3652"/>
                    <a:pt x="11011" y="3652"/>
                    <a:pt x="11123" y="3625"/>
                  </a:cubicBezTo>
                  <a:close/>
                  <a:moveTo>
                    <a:pt x="8363" y="6579"/>
                  </a:moveTo>
                  <a:lnTo>
                    <a:pt x="9701" y="9283"/>
                  </a:lnTo>
                  <a:lnTo>
                    <a:pt x="9701" y="10677"/>
                  </a:lnTo>
                  <a:cubicBezTo>
                    <a:pt x="9534" y="10761"/>
                    <a:pt x="9422" y="10900"/>
                    <a:pt x="9311" y="11012"/>
                  </a:cubicBezTo>
                  <a:lnTo>
                    <a:pt x="3429" y="11012"/>
                  </a:lnTo>
                  <a:cubicBezTo>
                    <a:pt x="3318" y="10872"/>
                    <a:pt x="3178" y="10761"/>
                    <a:pt x="3067" y="10677"/>
                  </a:cubicBezTo>
                  <a:lnTo>
                    <a:pt x="3067" y="9283"/>
                  </a:lnTo>
                  <a:lnTo>
                    <a:pt x="4405" y="6579"/>
                  </a:lnTo>
                  <a:lnTo>
                    <a:pt x="5213" y="6579"/>
                  </a:lnTo>
                  <a:lnTo>
                    <a:pt x="3847" y="9785"/>
                  </a:lnTo>
                  <a:cubicBezTo>
                    <a:pt x="3819" y="9897"/>
                    <a:pt x="3819" y="10036"/>
                    <a:pt x="3875" y="10147"/>
                  </a:cubicBezTo>
                  <a:cubicBezTo>
                    <a:pt x="3959" y="10259"/>
                    <a:pt x="4042" y="10315"/>
                    <a:pt x="4182" y="10315"/>
                  </a:cubicBezTo>
                  <a:lnTo>
                    <a:pt x="8586" y="10315"/>
                  </a:lnTo>
                  <a:cubicBezTo>
                    <a:pt x="8726" y="10315"/>
                    <a:pt x="8837" y="10259"/>
                    <a:pt x="8893" y="10147"/>
                  </a:cubicBezTo>
                  <a:cubicBezTo>
                    <a:pt x="8976" y="10036"/>
                    <a:pt x="8976" y="9897"/>
                    <a:pt x="8921" y="9785"/>
                  </a:cubicBezTo>
                  <a:lnTo>
                    <a:pt x="7583" y="6579"/>
                  </a:lnTo>
                  <a:close/>
                  <a:moveTo>
                    <a:pt x="1952" y="11012"/>
                  </a:moveTo>
                  <a:cubicBezTo>
                    <a:pt x="2454" y="11012"/>
                    <a:pt x="2844" y="11318"/>
                    <a:pt x="3011" y="11736"/>
                  </a:cubicBezTo>
                  <a:lnTo>
                    <a:pt x="920" y="11736"/>
                  </a:lnTo>
                  <a:cubicBezTo>
                    <a:pt x="1060" y="11318"/>
                    <a:pt x="1478" y="11012"/>
                    <a:pt x="1952" y="11012"/>
                  </a:cubicBezTo>
                  <a:close/>
                  <a:moveTo>
                    <a:pt x="10788" y="11012"/>
                  </a:moveTo>
                  <a:cubicBezTo>
                    <a:pt x="11262" y="11012"/>
                    <a:pt x="11652" y="11318"/>
                    <a:pt x="11820" y="11736"/>
                  </a:cubicBezTo>
                  <a:lnTo>
                    <a:pt x="9729" y="11736"/>
                  </a:lnTo>
                  <a:cubicBezTo>
                    <a:pt x="9868" y="11318"/>
                    <a:pt x="10287" y="11012"/>
                    <a:pt x="10788" y="11012"/>
                  </a:cubicBezTo>
                  <a:close/>
                  <a:moveTo>
                    <a:pt x="1868" y="1"/>
                  </a:moveTo>
                  <a:cubicBezTo>
                    <a:pt x="837" y="1"/>
                    <a:pt x="1" y="837"/>
                    <a:pt x="1" y="1841"/>
                  </a:cubicBezTo>
                  <a:cubicBezTo>
                    <a:pt x="1" y="2454"/>
                    <a:pt x="279" y="2956"/>
                    <a:pt x="753" y="3318"/>
                  </a:cubicBezTo>
                  <a:lnTo>
                    <a:pt x="753" y="10677"/>
                  </a:lnTo>
                  <a:cubicBezTo>
                    <a:pt x="279" y="11012"/>
                    <a:pt x="1" y="11541"/>
                    <a:pt x="1" y="12127"/>
                  </a:cubicBezTo>
                  <a:cubicBezTo>
                    <a:pt x="1" y="12322"/>
                    <a:pt x="196" y="12517"/>
                    <a:pt x="363" y="12517"/>
                  </a:cubicBezTo>
                  <a:lnTo>
                    <a:pt x="3290" y="12517"/>
                  </a:lnTo>
                  <a:cubicBezTo>
                    <a:pt x="3485" y="12517"/>
                    <a:pt x="3624" y="12322"/>
                    <a:pt x="3624" y="12127"/>
                  </a:cubicBezTo>
                  <a:cubicBezTo>
                    <a:pt x="3624" y="11987"/>
                    <a:pt x="3624" y="11876"/>
                    <a:pt x="3596" y="11764"/>
                  </a:cubicBezTo>
                  <a:lnTo>
                    <a:pt x="8865" y="11764"/>
                  </a:lnTo>
                  <a:cubicBezTo>
                    <a:pt x="8837" y="11876"/>
                    <a:pt x="8837" y="12015"/>
                    <a:pt x="8837" y="12154"/>
                  </a:cubicBezTo>
                  <a:cubicBezTo>
                    <a:pt x="8837" y="12377"/>
                    <a:pt x="9004" y="12545"/>
                    <a:pt x="9199" y="12545"/>
                  </a:cubicBezTo>
                  <a:lnTo>
                    <a:pt x="12126" y="12545"/>
                  </a:lnTo>
                  <a:cubicBezTo>
                    <a:pt x="12349" y="12545"/>
                    <a:pt x="12489" y="12377"/>
                    <a:pt x="12489" y="12154"/>
                  </a:cubicBezTo>
                  <a:cubicBezTo>
                    <a:pt x="12489" y="11569"/>
                    <a:pt x="12210" y="11039"/>
                    <a:pt x="11764" y="10705"/>
                  </a:cubicBezTo>
                  <a:lnTo>
                    <a:pt x="11764" y="3346"/>
                  </a:lnTo>
                  <a:cubicBezTo>
                    <a:pt x="12321" y="2956"/>
                    <a:pt x="12600" y="2454"/>
                    <a:pt x="12600" y="1841"/>
                  </a:cubicBezTo>
                  <a:cubicBezTo>
                    <a:pt x="12600" y="837"/>
                    <a:pt x="11764" y="1"/>
                    <a:pt x="10733" y="1"/>
                  </a:cubicBezTo>
                  <a:cubicBezTo>
                    <a:pt x="9729" y="1"/>
                    <a:pt x="8893" y="837"/>
                    <a:pt x="8893" y="1841"/>
                  </a:cubicBezTo>
                  <a:cubicBezTo>
                    <a:pt x="8893" y="2398"/>
                    <a:pt x="9172" y="2928"/>
                    <a:pt x="9562" y="3290"/>
                  </a:cubicBezTo>
                  <a:cubicBezTo>
                    <a:pt x="8503" y="3541"/>
                    <a:pt x="7401" y="3666"/>
                    <a:pt x="6300" y="3666"/>
                  </a:cubicBezTo>
                  <a:cubicBezTo>
                    <a:pt x="5199" y="3666"/>
                    <a:pt x="4098" y="3541"/>
                    <a:pt x="3039" y="3290"/>
                  </a:cubicBezTo>
                  <a:cubicBezTo>
                    <a:pt x="3457" y="2928"/>
                    <a:pt x="3708" y="2454"/>
                    <a:pt x="3708" y="1841"/>
                  </a:cubicBezTo>
                  <a:cubicBezTo>
                    <a:pt x="3708" y="837"/>
                    <a:pt x="2872" y="1"/>
                    <a:pt x="1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" name="Google Shape;8233;p45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SEO &amp; Marketing Icons</a:t>
            </a:r>
            <a:endParaRPr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234" name="Google Shape;8234;p45"/>
          <p:cNvSpPr/>
          <p:nvPr/>
        </p:nvSpPr>
        <p:spPr>
          <a:xfrm>
            <a:off x="1025405" y="1703231"/>
            <a:ext cx="337552" cy="329370"/>
          </a:xfrm>
          <a:custGeom>
            <a:avLst/>
            <a:gdLst/>
            <a:ahLst/>
            <a:cxnLst/>
            <a:rect l="l" t="t" r="r" b="b"/>
            <a:pathLst>
              <a:path w="12004" h="11713" extrusionOk="0">
                <a:moveTo>
                  <a:pt x="8633" y="2088"/>
                </a:moveTo>
                <a:cubicBezTo>
                  <a:pt x="8900" y="2088"/>
                  <a:pt x="9168" y="2182"/>
                  <a:pt x="9357" y="2371"/>
                </a:cubicBezTo>
                <a:cubicBezTo>
                  <a:pt x="9767" y="2781"/>
                  <a:pt x="9767" y="3442"/>
                  <a:pt x="9357" y="3820"/>
                </a:cubicBezTo>
                <a:lnTo>
                  <a:pt x="8128" y="5018"/>
                </a:lnTo>
                <a:cubicBezTo>
                  <a:pt x="7939" y="4702"/>
                  <a:pt x="7750" y="4419"/>
                  <a:pt x="7498" y="4135"/>
                </a:cubicBezTo>
                <a:cubicBezTo>
                  <a:pt x="7278" y="3915"/>
                  <a:pt x="6994" y="3726"/>
                  <a:pt x="6679" y="3568"/>
                </a:cubicBezTo>
                <a:lnTo>
                  <a:pt x="7908" y="2371"/>
                </a:lnTo>
                <a:cubicBezTo>
                  <a:pt x="8097" y="2182"/>
                  <a:pt x="8365" y="2088"/>
                  <a:pt x="8633" y="2088"/>
                </a:cubicBezTo>
                <a:close/>
                <a:moveTo>
                  <a:pt x="5230" y="5333"/>
                </a:moveTo>
                <a:cubicBezTo>
                  <a:pt x="5514" y="5333"/>
                  <a:pt x="5829" y="5396"/>
                  <a:pt x="6018" y="5648"/>
                </a:cubicBezTo>
                <a:cubicBezTo>
                  <a:pt x="6207" y="5837"/>
                  <a:pt x="6333" y="6120"/>
                  <a:pt x="6333" y="6435"/>
                </a:cubicBezTo>
                <a:cubicBezTo>
                  <a:pt x="6049" y="6435"/>
                  <a:pt x="5766" y="6309"/>
                  <a:pt x="5545" y="6120"/>
                </a:cubicBezTo>
                <a:cubicBezTo>
                  <a:pt x="5356" y="5931"/>
                  <a:pt x="5230" y="5648"/>
                  <a:pt x="5230" y="5333"/>
                </a:cubicBezTo>
                <a:close/>
                <a:moveTo>
                  <a:pt x="8617" y="717"/>
                </a:moveTo>
                <a:cubicBezTo>
                  <a:pt x="9223" y="717"/>
                  <a:pt x="9830" y="953"/>
                  <a:pt x="10302" y="1426"/>
                </a:cubicBezTo>
                <a:cubicBezTo>
                  <a:pt x="11247" y="2340"/>
                  <a:pt x="11247" y="3883"/>
                  <a:pt x="10302" y="4828"/>
                </a:cubicBezTo>
                <a:lnTo>
                  <a:pt x="8381" y="6719"/>
                </a:lnTo>
                <a:cubicBezTo>
                  <a:pt x="8412" y="6404"/>
                  <a:pt x="8412" y="6089"/>
                  <a:pt x="8349" y="5774"/>
                </a:cubicBezTo>
                <a:lnTo>
                  <a:pt x="9798" y="4356"/>
                </a:lnTo>
                <a:cubicBezTo>
                  <a:pt x="10460" y="3663"/>
                  <a:pt x="10460" y="2560"/>
                  <a:pt x="9798" y="1930"/>
                </a:cubicBezTo>
                <a:cubicBezTo>
                  <a:pt x="9467" y="1599"/>
                  <a:pt x="9034" y="1434"/>
                  <a:pt x="8601" y="1434"/>
                </a:cubicBezTo>
                <a:cubicBezTo>
                  <a:pt x="8168" y="1434"/>
                  <a:pt x="7735" y="1599"/>
                  <a:pt x="7404" y="1930"/>
                </a:cubicBezTo>
                <a:cubicBezTo>
                  <a:pt x="7309" y="2025"/>
                  <a:pt x="5356" y="3946"/>
                  <a:pt x="5073" y="4230"/>
                </a:cubicBezTo>
                <a:cubicBezTo>
                  <a:pt x="4411" y="4892"/>
                  <a:pt x="4411" y="5963"/>
                  <a:pt x="5073" y="6624"/>
                </a:cubicBezTo>
                <a:cubicBezTo>
                  <a:pt x="5356" y="6908"/>
                  <a:pt x="5671" y="7065"/>
                  <a:pt x="6049" y="7097"/>
                </a:cubicBezTo>
                <a:lnTo>
                  <a:pt x="5514" y="7664"/>
                </a:lnTo>
                <a:cubicBezTo>
                  <a:pt x="5167" y="7538"/>
                  <a:pt x="4883" y="7349"/>
                  <a:pt x="4600" y="7097"/>
                </a:cubicBezTo>
                <a:cubicBezTo>
                  <a:pt x="3655" y="6152"/>
                  <a:pt x="3655" y="4671"/>
                  <a:pt x="4600" y="3726"/>
                </a:cubicBezTo>
                <a:lnTo>
                  <a:pt x="6931" y="1426"/>
                </a:lnTo>
                <a:cubicBezTo>
                  <a:pt x="7404" y="953"/>
                  <a:pt x="8010" y="717"/>
                  <a:pt x="8617" y="717"/>
                </a:cubicBezTo>
                <a:close/>
                <a:moveTo>
                  <a:pt x="3497" y="6719"/>
                </a:moveTo>
                <a:cubicBezTo>
                  <a:pt x="3655" y="7034"/>
                  <a:pt x="3844" y="7286"/>
                  <a:pt x="4127" y="7569"/>
                </a:cubicBezTo>
                <a:cubicBezTo>
                  <a:pt x="4348" y="7821"/>
                  <a:pt x="4663" y="8042"/>
                  <a:pt x="4978" y="8168"/>
                </a:cubicBezTo>
                <a:lnTo>
                  <a:pt x="3812" y="9334"/>
                </a:lnTo>
                <a:cubicBezTo>
                  <a:pt x="3608" y="9538"/>
                  <a:pt x="3340" y="9641"/>
                  <a:pt x="3076" y="9641"/>
                </a:cubicBezTo>
                <a:cubicBezTo>
                  <a:pt x="2812" y="9641"/>
                  <a:pt x="2552" y="9538"/>
                  <a:pt x="2363" y="9334"/>
                </a:cubicBezTo>
                <a:cubicBezTo>
                  <a:pt x="1954" y="8956"/>
                  <a:pt x="1954" y="8294"/>
                  <a:pt x="2363" y="7884"/>
                </a:cubicBezTo>
                <a:lnTo>
                  <a:pt x="3497" y="6719"/>
                </a:lnTo>
                <a:close/>
                <a:moveTo>
                  <a:pt x="6112" y="4135"/>
                </a:moveTo>
                <a:cubicBezTo>
                  <a:pt x="6396" y="4261"/>
                  <a:pt x="6742" y="4450"/>
                  <a:pt x="6963" y="4702"/>
                </a:cubicBezTo>
                <a:cubicBezTo>
                  <a:pt x="7908" y="5648"/>
                  <a:pt x="7908" y="7128"/>
                  <a:pt x="6963" y="8073"/>
                </a:cubicBezTo>
                <a:lnTo>
                  <a:pt x="4757" y="10342"/>
                </a:lnTo>
                <a:cubicBezTo>
                  <a:pt x="4285" y="10814"/>
                  <a:pt x="3671" y="11051"/>
                  <a:pt x="3056" y="11051"/>
                </a:cubicBezTo>
                <a:cubicBezTo>
                  <a:pt x="2442" y="11051"/>
                  <a:pt x="1828" y="10814"/>
                  <a:pt x="1355" y="10342"/>
                </a:cubicBezTo>
                <a:cubicBezTo>
                  <a:pt x="945" y="9901"/>
                  <a:pt x="662" y="9271"/>
                  <a:pt x="662" y="8641"/>
                </a:cubicBezTo>
                <a:cubicBezTo>
                  <a:pt x="662" y="8010"/>
                  <a:pt x="882" y="7380"/>
                  <a:pt x="1355" y="6939"/>
                </a:cubicBezTo>
                <a:lnTo>
                  <a:pt x="3214" y="5081"/>
                </a:lnTo>
                <a:lnTo>
                  <a:pt x="3214" y="5081"/>
                </a:lnTo>
                <a:cubicBezTo>
                  <a:pt x="3182" y="5396"/>
                  <a:pt x="3214" y="5679"/>
                  <a:pt x="3245" y="5994"/>
                </a:cubicBezTo>
                <a:lnTo>
                  <a:pt x="1828" y="7443"/>
                </a:lnTo>
                <a:cubicBezTo>
                  <a:pt x="1166" y="8105"/>
                  <a:pt x="1166" y="9176"/>
                  <a:pt x="1828" y="9838"/>
                </a:cubicBezTo>
                <a:cubicBezTo>
                  <a:pt x="2174" y="10184"/>
                  <a:pt x="2623" y="10358"/>
                  <a:pt x="3064" y="10358"/>
                </a:cubicBezTo>
                <a:cubicBezTo>
                  <a:pt x="3505" y="10358"/>
                  <a:pt x="3938" y="10184"/>
                  <a:pt x="4253" y="9838"/>
                </a:cubicBezTo>
                <a:lnTo>
                  <a:pt x="6490" y="7569"/>
                </a:lnTo>
                <a:cubicBezTo>
                  <a:pt x="7152" y="6908"/>
                  <a:pt x="7152" y="5837"/>
                  <a:pt x="6490" y="5175"/>
                </a:cubicBezTo>
                <a:cubicBezTo>
                  <a:pt x="6207" y="4892"/>
                  <a:pt x="5892" y="4734"/>
                  <a:pt x="5514" y="4702"/>
                </a:cubicBezTo>
                <a:lnTo>
                  <a:pt x="6112" y="4135"/>
                </a:lnTo>
                <a:close/>
                <a:moveTo>
                  <a:pt x="8585" y="0"/>
                </a:moveTo>
                <a:cubicBezTo>
                  <a:pt x="7798" y="0"/>
                  <a:pt x="7010" y="308"/>
                  <a:pt x="6396" y="922"/>
                </a:cubicBezTo>
                <a:lnTo>
                  <a:pt x="4096" y="3190"/>
                </a:lnTo>
                <a:lnTo>
                  <a:pt x="882" y="6467"/>
                </a:lnTo>
                <a:cubicBezTo>
                  <a:pt x="315" y="7065"/>
                  <a:pt x="0" y="7821"/>
                  <a:pt x="0" y="8641"/>
                </a:cubicBezTo>
                <a:cubicBezTo>
                  <a:pt x="0" y="9460"/>
                  <a:pt x="315" y="10247"/>
                  <a:pt x="882" y="10814"/>
                </a:cubicBezTo>
                <a:cubicBezTo>
                  <a:pt x="1497" y="11413"/>
                  <a:pt x="2284" y="11712"/>
                  <a:pt x="3072" y="11712"/>
                </a:cubicBezTo>
                <a:cubicBezTo>
                  <a:pt x="3860" y="11712"/>
                  <a:pt x="4647" y="11413"/>
                  <a:pt x="5262" y="10814"/>
                </a:cubicBezTo>
                <a:cubicBezTo>
                  <a:pt x="8034" y="8010"/>
                  <a:pt x="6837" y="9145"/>
                  <a:pt x="10775" y="5301"/>
                </a:cubicBezTo>
                <a:cubicBezTo>
                  <a:pt x="12004" y="4072"/>
                  <a:pt x="12004" y="2151"/>
                  <a:pt x="10775" y="922"/>
                </a:cubicBezTo>
                <a:cubicBezTo>
                  <a:pt x="10161" y="308"/>
                  <a:pt x="9373" y="0"/>
                  <a:pt x="858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5" name="Google Shape;8235;p45"/>
          <p:cNvGrpSpPr/>
          <p:nvPr/>
        </p:nvGrpSpPr>
        <p:grpSpPr>
          <a:xfrm>
            <a:off x="1027959" y="2100694"/>
            <a:ext cx="332238" cy="327823"/>
            <a:chOff x="-6713450" y="2397900"/>
            <a:chExt cx="295375" cy="291450"/>
          </a:xfrm>
        </p:grpSpPr>
        <p:sp>
          <p:nvSpPr>
            <p:cNvPr id="8236" name="Google Shape;8236;p45"/>
            <p:cNvSpPr/>
            <p:nvPr/>
          </p:nvSpPr>
          <p:spPr>
            <a:xfrm>
              <a:off x="-6628400" y="2465650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45"/>
            <p:cNvSpPr/>
            <p:nvPr/>
          </p:nvSpPr>
          <p:spPr>
            <a:xfrm>
              <a:off x="-6713450" y="2397900"/>
              <a:ext cx="295375" cy="291450"/>
            </a:xfrm>
            <a:custGeom>
              <a:avLst/>
              <a:gdLst/>
              <a:ahLst/>
              <a:cxnLst/>
              <a:rect l="l" t="t" r="r" b="b"/>
              <a:pathLst>
                <a:path w="11815" h="11658" extrusionOk="0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38" name="Google Shape;8238;p45"/>
          <p:cNvSpPr/>
          <p:nvPr/>
        </p:nvSpPr>
        <p:spPr>
          <a:xfrm>
            <a:off x="1028048" y="2505751"/>
            <a:ext cx="332266" cy="328695"/>
          </a:xfrm>
          <a:custGeom>
            <a:avLst/>
            <a:gdLst/>
            <a:ahLst/>
            <a:cxnLst/>
            <a:rect l="l" t="t" r="r" b="b"/>
            <a:pathLst>
              <a:path w="11816" h="11689" extrusionOk="0">
                <a:moveTo>
                  <a:pt x="7026" y="757"/>
                </a:moveTo>
                <a:lnTo>
                  <a:pt x="7026" y="2710"/>
                </a:lnTo>
                <a:lnTo>
                  <a:pt x="5829" y="2710"/>
                </a:lnTo>
                <a:cubicBezTo>
                  <a:pt x="5924" y="2332"/>
                  <a:pt x="6081" y="1954"/>
                  <a:pt x="6176" y="1702"/>
                </a:cubicBezTo>
                <a:cubicBezTo>
                  <a:pt x="6428" y="1229"/>
                  <a:pt x="6711" y="914"/>
                  <a:pt x="7026" y="757"/>
                </a:cubicBezTo>
                <a:close/>
                <a:moveTo>
                  <a:pt x="7688" y="757"/>
                </a:moveTo>
                <a:cubicBezTo>
                  <a:pt x="8003" y="914"/>
                  <a:pt x="8287" y="1229"/>
                  <a:pt x="8507" y="1702"/>
                </a:cubicBezTo>
                <a:cubicBezTo>
                  <a:pt x="8665" y="2017"/>
                  <a:pt x="8791" y="2364"/>
                  <a:pt x="8854" y="2710"/>
                </a:cubicBezTo>
                <a:lnTo>
                  <a:pt x="7688" y="2710"/>
                </a:lnTo>
                <a:lnTo>
                  <a:pt x="7688" y="757"/>
                </a:lnTo>
                <a:close/>
                <a:moveTo>
                  <a:pt x="8917" y="977"/>
                </a:moveTo>
                <a:cubicBezTo>
                  <a:pt x="9704" y="1387"/>
                  <a:pt x="10334" y="1954"/>
                  <a:pt x="10712" y="2710"/>
                </a:cubicBezTo>
                <a:lnTo>
                  <a:pt x="9578" y="2710"/>
                </a:lnTo>
                <a:cubicBezTo>
                  <a:pt x="9452" y="2206"/>
                  <a:pt x="9295" y="1765"/>
                  <a:pt x="9106" y="1387"/>
                </a:cubicBezTo>
                <a:cubicBezTo>
                  <a:pt x="9011" y="1261"/>
                  <a:pt x="8948" y="1103"/>
                  <a:pt x="8917" y="977"/>
                </a:cubicBezTo>
                <a:close/>
                <a:moveTo>
                  <a:pt x="5798" y="1009"/>
                </a:moveTo>
                <a:lnTo>
                  <a:pt x="5798" y="1009"/>
                </a:lnTo>
                <a:cubicBezTo>
                  <a:pt x="5703" y="1135"/>
                  <a:pt x="5640" y="1261"/>
                  <a:pt x="5609" y="1418"/>
                </a:cubicBezTo>
                <a:cubicBezTo>
                  <a:pt x="5388" y="1796"/>
                  <a:pt x="5231" y="2269"/>
                  <a:pt x="5136" y="2742"/>
                </a:cubicBezTo>
                <a:lnTo>
                  <a:pt x="3970" y="2742"/>
                </a:lnTo>
                <a:cubicBezTo>
                  <a:pt x="4380" y="1954"/>
                  <a:pt x="5042" y="1387"/>
                  <a:pt x="5798" y="1009"/>
                </a:cubicBezTo>
                <a:close/>
                <a:moveTo>
                  <a:pt x="5010" y="3435"/>
                </a:moveTo>
                <a:cubicBezTo>
                  <a:pt x="4978" y="3750"/>
                  <a:pt x="4915" y="4096"/>
                  <a:pt x="4915" y="4443"/>
                </a:cubicBezTo>
                <a:cubicBezTo>
                  <a:pt x="4978" y="4789"/>
                  <a:pt x="4978" y="5167"/>
                  <a:pt x="5010" y="5482"/>
                </a:cubicBezTo>
                <a:lnTo>
                  <a:pt x="3718" y="5482"/>
                </a:lnTo>
                <a:cubicBezTo>
                  <a:pt x="3624" y="5167"/>
                  <a:pt x="3561" y="4789"/>
                  <a:pt x="3561" y="4443"/>
                </a:cubicBezTo>
                <a:cubicBezTo>
                  <a:pt x="3561" y="4096"/>
                  <a:pt x="3592" y="3750"/>
                  <a:pt x="3718" y="3435"/>
                </a:cubicBezTo>
                <a:close/>
                <a:moveTo>
                  <a:pt x="7026" y="3435"/>
                </a:moveTo>
                <a:lnTo>
                  <a:pt x="7026" y="5482"/>
                </a:lnTo>
                <a:lnTo>
                  <a:pt x="5703" y="5482"/>
                </a:lnTo>
                <a:cubicBezTo>
                  <a:pt x="5672" y="5136"/>
                  <a:pt x="5640" y="4789"/>
                  <a:pt x="5640" y="4443"/>
                </a:cubicBezTo>
                <a:cubicBezTo>
                  <a:pt x="5640" y="4096"/>
                  <a:pt x="5672" y="3718"/>
                  <a:pt x="5703" y="3435"/>
                </a:cubicBezTo>
                <a:close/>
                <a:moveTo>
                  <a:pt x="8980" y="3435"/>
                </a:moveTo>
                <a:cubicBezTo>
                  <a:pt x="9011" y="3750"/>
                  <a:pt x="9074" y="4096"/>
                  <a:pt x="9074" y="4443"/>
                </a:cubicBezTo>
                <a:cubicBezTo>
                  <a:pt x="9074" y="4789"/>
                  <a:pt x="9011" y="5167"/>
                  <a:pt x="8980" y="5482"/>
                </a:cubicBezTo>
                <a:lnTo>
                  <a:pt x="7688" y="5482"/>
                </a:lnTo>
                <a:lnTo>
                  <a:pt x="7688" y="3435"/>
                </a:lnTo>
                <a:close/>
                <a:moveTo>
                  <a:pt x="10996" y="3435"/>
                </a:moveTo>
                <a:cubicBezTo>
                  <a:pt x="11059" y="3750"/>
                  <a:pt x="11153" y="4096"/>
                  <a:pt x="11153" y="4443"/>
                </a:cubicBezTo>
                <a:cubicBezTo>
                  <a:pt x="11153" y="4789"/>
                  <a:pt x="11122" y="5167"/>
                  <a:pt x="10996" y="5482"/>
                </a:cubicBezTo>
                <a:lnTo>
                  <a:pt x="9704" y="5482"/>
                </a:lnTo>
                <a:cubicBezTo>
                  <a:pt x="9736" y="5136"/>
                  <a:pt x="9767" y="4789"/>
                  <a:pt x="9767" y="4443"/>
                </a:cubicBezTo>
                <a:cubicBezTo>
                  <a:pt x="9736" y="4096"/>
                  <a:pt x="9736" y="3750"/>
                  <a:pt x="9704" y="3435"/>
                </a:cubicBezTo>
                <a:close/>
                <a:moveTo>
                  <a:pt x="5136" y="6144"/>
                </a:moveTo>
                <a:cubicBezTo>
                  <a:pt x="5231" y="6648"/>
                  <a:pt x="5388" y="7089"/>
                  <a:pt x="5609" y="7467"/>
                </a:cubicBezTo>
                <a:cubicBezTo>
                  <a:pt x="5672" y="7593"/>
                  <a:pt x="5766" y="7751"/>
                  <a:pt x="5798" y="7877"/>
                </a:cubicBezTo>
                <a:cubicBezTo>
                  <a:pt x="5042" y="7530"/>
                  <a:pt x="4380" y="6932"/>
                  <a:pt x="3970" y="6144"/>
                </a:cubicBezTo>
                <a:close/>
                <a:moveTo>
                  <a:pt x="10712" y="6144"/>
                </a:moveTo>
                <a:cubicBezTo>
                  <a:pt x="10334" y="6932"/>
                  <a:pt x="9704" y="7530"/>
                  <a:pt x="8917" y="7877"/>
                </a:cubicBezTo>
                <a:cubicBezTo>
                  <a:pt x="8980" y="7751"/>
                  <a:pt x="9074" y="7625"/>
                  <a:pt x="9106" y="7467"/>
                </a:cubicBezTo>
                <a:cubicBezTo>
                  <a:pt x="9295" y="7089"/>
                  <a:pt x="9452" y="6617"/>
                  <a:pt x="9578" y="6144"/>
                </a:cubicBezTo>
                <a:close/>
                <a:moveTo>
                  <a:pt x="7026" y="6144"/>
                </a:moveTo>
                <a:lnTo>
                  <a:pt x="7026" y="8097"/>
                </a:lnTo>
                <a:cubicBezTo>
                  <a:pt x="6743" y="7940"/>
                  <a:pt x="6428" y="7625"/>
                  <a:pt x="6239" y="7152"/>
                </a:cubicBezTo>
                <a:cubicBezTo>
                  <a:pt x="6081" y="6837"/>
                  <a:pt x="5955" y="6491"/>
                  <a:pt x="5861" y="6144"/>
                </a:cubicBezTo>
                <a:close/>
                <a:moveTo>
                  <a:pt x="8854" y="6144"/>
                </a:moveTo>
                <a:cubicBezTo>
                  <a:pt x="8791" y="6522"/>
                  <a:pt x="8633" y="6900"/>
                  <a:pt x="8507" y="7152"/>
                </a:cubicBezTo>
                <a:cubicBezTo>
                  <a:pt x="8287" y="7688"/>
                  <a:pt x="8003" y="8003"/>
                  <a:pt x="7688" y="8097"/>
                </a:cubicBezTo>
                <a:lnTo>
                  <a:pt x="7688" y="6144"/>
                </a:lnTo>
                <a:close/>
                <a:moveTo>
                  <a:pt x="2726" y="8759"/>
                </a:moveTo>
                <a:cubicBezTo>
                  <a:pt x="2813" y="8759"/>
                  <a:pt x="2899" y="8790"/>
                  <a:pt x="2962" y="8853"/>
                </a:cubicBezTo>
                <a:cubicBezTo>
                  <a:pt x="3088" y="8980"/>
                  <a:pt x="3088" y="9169"/>
                  <a:pt x="2962" y="9326"/>
                </a:cubicBezTo>
                <a:lnTo>
                  <a:pt x="1387" y="10901"/>
                </a:lnTo>
                <a:cubicBezTo>
                  <a:pt x="1324" y="10964"/>
                  <a:pt x="1237" y="10996"/>
                  <a:pt x="1151" y="10996"/>
                </a:cubicBezTo>
                <a:cubicBezTo>
                  <a:pt x="1064" y="10996"/>
                  <a:pt x="977" y="10964"/>
                  <a:pt x="914" y="10901"/>
                </a:cubicBezTo>
                <a:cubicBezTo>
                  <a:pt x="788" y="10775"/>
                  <a:pt x="788" y="10555"/>
                  <a:pt x="914" y="10429"/>
                </a:cubicBezTo>
                <a:lnTo>
                  <a:pt x="2490" y="8853"/>
                </a:lnTo>
                <a:cubicBezTo>
                  <a:pt x="2553" y="8790"/>
                  <a:pt x="2639" y="8759"/>
                  <a:pt x="2726" y="8759"/>
                </a:cubicBezTo>
                <a:close/>
                <a:moveTo>
                  <a:pt x="7373" y="1"/>
                </a:moveTo>
                <a:cubicBezTo>
                  <a:pt x="4915" y="1"/>
                  <a:pt x="2931" y="1985"/>
                  <a:pt x="2931" y="4443"/>
                </a:cubicBezTo>
                <a:cubicBezTo>
                  <a:pt x="2931" y="5514"/>
                  <a:pt x="3309" y="6522"/>
                  <a:pt x="4002" y="7310"/>
                </a:cubicBezTo>
                <a:lnTo>
                  <a:pt x="3151" y="8160"/>
                </a:lnTo>
                <a:cubicBezTo>
                  <a:pt x="3011" y="8079"/>
                  <a:pt x="2858" y="8040"/>
                  <a:pt x="2705" y="8040"/>
                </a:cubicBezTo>
                <a:cubicBezTo>
                  <a:pt x="2445" y="8040"/>
                  <a:pt x="2184" y="8151"/>
                  <a:pt x="1986" y="8349"/>
                </a:cubicBezTo>
                <a:lnTo>
                  <a:pt x="410" y="9925"/>
                </a:lnTo>
                <a:cubicBezTo>
                  <a:pt x="1" y="10303"/>
                  <a:pt x="1" y="10996"/>
                  <a:pt x="410" y="11374"/>
                </a:cubicBezTo>
                <a:cubicBezTo>
                  <a:pt x="599" y="11563"/>
                  <a:pt x="883" y="11689"/>
                  <a:pt x="1103" y="11689"/>
                </a:cubicBezTo>
                <a:cubicBezTo>
                  <a:pt x="1387" y="11689"/>
                  <a:pt x="1607" y="11563"/>
                  <a:pt x="1828" y="11374"/>
                </a:cubicBezTo>
                <a:lnTo>
                  <a:pt x="3403" y="9799"/>
                </a:lnTo>
                <a:cubicBezTo>
                  <a:pt x="3718" y="9484"/>
                  <a:pt x="3781" y="9011"/>
                  <a:pt x="3592" y="8633"/>
                </a:cubicBezTo>
                <a:lnTo>
                  <a:pt x="4411" y="7782"/>
                </a:lnTo>
                <a:cubicBezTo>
                  <a:pt x="5199" y="8444"/>
                  <a:pt x="6207" y="8853"/>
                  <a:pt x="7278" y="8853"/>
                </a:cubicBezTo>
                <a:cubicBezTo>
                  <a:pt x="7298" y="8854"/>
                  <a:pt x="7318" y="8854"/>
                  <a:pt x="7338" y="8854"/>
                </a:cubicBezTo>
                <a:cubicBezTo>
                  <a:pt x="9830" y="8854"/>
                  <a:pt x="11815" y="6881"/>
                  <a:pt x="11815" y="4443"/>
                </a:cubicBezTo>
                <a:cubicBezTo>
                  <a:pt x="11815" y="2017"/>
                  <a:pt x="9799" y="1"/>
                  <a:pt x="737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9" name="Google Shape;8239;p45"/>
          <p:cNvGrpSpPr/>
          <p:nvPr/>
        </p:nvGrpSpPr>
        <p:grpSpPr>
          <a:xfrm>
            <a:off x="3135120" y="1704145"/>
            <a:ext cx="329595" cy="327598"/>
            <a:chOff x="-4932650" y="2046625"/>
            <a:chExt cx="293025" cy="291250"/>
          </a:xfrm>
        </p:grpSpPr>
        <p:sp>
          <p:nvSpPr>
            <p:cNvPr id="8240" name="Google Shape;8240;p45"/>
            <p:cNvSpPr/>
            <p:nvPr/>
          </p:nvSpPr>
          <p:spPr>
            <a:xfrm>
              <a:off x="-4932650" y="2046625"/>
              <a:ext cx="293025" cy="291250"/>
            </a:xfrm>
            <a:custGeom>
              <a:avLst/>
              <a:gdLst/>
              <a:ahLst/>
              <a:cxnLst/>
              <a:rect l="l" t="t" r="r" b="b"/>
              <a:pathLst>
                <a:path w="11721" h="11650" extrusionOk="0">
                  <a:moveTo>
                    <a:pt x="7625" y="694"/>
                  </a:moveTo>
                  <a:cubicBezTo>
                    <a:pt x="9515" y="694"/>
                    <a:pt x="11059" y="2206"/>
                    <a:pt x="11059" y="4096"/>
                  </a:cubicBezTo>
                  <a:cubicBezTo>
                    <a:pt x="11059" y="5987"/>
                    <a:pt x="9515" y="7530"/>
                    <a:pt x="7625" y="7530"/>
                  </a:cubicBezTo>
                  <a:cubicBezTo>
                    <a:pt x="5735" y="7530"/>
                    <a:pt x="4223" y="5987"/>
                    <a:pt x="4223" y="4096"/>
                  </a:cubicBezTo>
                  <a:cubicBezTo>
                    <a:pt x="4223" y="2206"/>
                    <a:pt x="5735" y="694"/>
                    <a:pt x="7625" y="694"/>
                  </a:cubicBezTo>
                  <a:close/>
                  <a:moveTo>
                    <a:pt x="3344" y="8066"/>
                  </a:moveTo>
                  <a:cubicBezTo>
                    <a:pt x="3435" y="8066"/>
                    <a:pt x="3529" y="8098"/>
                    <a:pt x="3593" y="8161"/>
                  </a:cubicBezTo>
                  <a:cubicBezTo>
                    <a:pt x="3719" y="8287"/>
                    <a:pt x="3719" y="8507"/>
                    <a:pt x="3593" y="8633"/>
                  </a:cubicBezTo>
                  <a:lnTo>
                    <a:pt x="1324" y="10870"/>
                  </a:lnTo>
                  <a:cubicBezTo>
                    <a:pt x="1277" y="10933"/>
                    <a:pt x="1190" y="10964"/>
                    <a:pt x="1100" y="10964"/>
                  </a:cubicBezTo>
                  <a:cubicBezTo>
                    <a:pt x="1009" y="10964"/>
                    <a:pt x="915" y="10933"/>
                    <a:pt x="852" y="10870"/>
                  </a:cubicBezTo>
                  <a:cubicBezTo>
                    <a:pt x="757" y="10744"/>
                    <a:pt x="757" y="10523"/>
                    <a:pt x="852" y="10397"/>
                  </a:cubicBezTo>
                  <a:lnTo>
                    <a:pt x="3120" y="8161"/>
                  </a:lnTo>
                  <a:cubicBezTo>
                    <a:pt x="3167" y="8098"/>
                    <a:pt x="3254" y="8066"/>
                    <a:pt x="3344" y="8066"/>
                  </a:cubicBezTo>
                  <a:close/>
                  <a:moveTo>
                    <a:pt x="7625" y="1"/>
                  </a:moveTo>
                  <a:cubicBezTo>
                    <a:pt x="5357" y="1"/>
                    <a:pt x="3529" y="1860"/>
                    <a:pt x="3529" y="4096"/>
                  </a:cubicBezTo>
                  <a:cubicBezTo>
                    <a:pt x="3529" y="5136"/>
                    <a:pt x="3908" y="6050"/>
                    <a:pt x="4538" y="6743"/>
                  </a:cubicBezTo>
                  <a:lnTo>
                    <a:pt x="3813" y="7467"/>
                  </a:lnTo>
                  <a:cubicBezTo>
                    <a:pt x="3673" y="7386"/>
                    <a:pt x="3520" y="7347"/>
                    <a:pt x="3367" y="7347"/>
                  </a:cubicBezTo>
                  <a:cubicBezTo>
                    <a:pt x="3106" y="7347"/>
                    <a:pt x="2846" y="7458"/>
                    <a:pt x="2647" y="7656"/>
                  </a:cubicBezTo>
                  <a:lnTo>
                    <a:pt x="379" y="9893"/>
                  </a:lnTo>
                  <a:cubicBezTo>
                    <a:pt x="1" y="10271"/>
                    <a:pt x="1" y="10964"/>
                    <a:pt x="379" y="11343"/>
                  </a:cubicBezTo>
                  <a:cubicBezTo>
                    <a:pt x="584" y="11547"/>
                    <a:pt x="852" y="11650"/>
                    <a:pt x="1119" y="11650"/>
                  </a:cubicBezTo>
                  <a:cubicBezTo>
                    <a:pt x="1387" y="11650"/>
                    <a:pt x="1655" y="11547"/>
                    <a:pt x="1860" y="11343"/>
                  </a:cubicBezTo>
                  <a:lnTo>
                    <a:pt x="4097" y="9106"/>
                  </a:lnTo>
                  <a:cubicBezTo>
                    <a:pt x="4412" y="8791"/>
                    <a:pt x="4506" y="8318"/>
                    <a:pt x="4286" y="7909"/>
                  </a:cubicBezTo>
                  <a:lnTo>
                    <a:pt x="5010" y="7215"/>
                  </a:lnTo>
                  <a:cubicBezTo>
                    <a:pt x="5703" y="7814"/>
                    <a:pt x="6648" y="8192"/>
                    <a:pt x="7625" y="8192"/>
                  </a:cubicBezTo>
                  <a:cubicBezTo>
                    <a:pt x="9925" y="8192"/>
                    <a:pt x="11721" y="6333"/>
                    <a:pt x="11721" y="4096"/>
                  </a:cubicBezTo>
                  <a:cubicBezTo>
                    <a:pt x="11721" y="1828"/>
                    <a:pt x="9893" y="1"/>
                    <a:pt x="76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45"/>
            <p:cNvSpPr/>
            <p:nvPr/>
          </p:nvSpPr>
          <p:spPr>
            <a:xfrm>
              <a:off x="-4802675" y="2115050"/>
              <a:ext cx="122100" cy="86075"/>
            </a:xfrm>
            <a:custGeom>
              <a:avLst/>
              <a:gdLst/>
              <a:ahLst/>
              <a:cxnLst/>
              <a:rect l="l" t="t" r="r" b="b"/>
              <a:pathLst>
                <a:path w="4884" h="3443" extrusionOk="0">
                  <a:moveTo>
                    <a:pt x="2428" y="1"/>
                  </a:moveTo>
                  <a:cubicBezTo>
                    <a:pt x="2301" y="1"/>
                    <a:pt x="2172" y="72"/>
                    <a:pt x="2111" y="225"/>
                  </a:cubicBezTo>
                  <a:lnTo>
                    <a:pt x="1418" y="2116"/>
                  </a:lnTo>
                  <a:lnTo>
                    <a:pt x="693" y="225"/>
                  </a:lnTo>
                  <a:cubicBezTo>
                    <a:pt x="645" y="105"/>
                    <a:pt x="524" y="4"/>
                    <a:pt x="400" y="4"/>
                  </a:cubicBezTo>
                  <a:cubicBezTo>
                    <a:pt x="361" y="4"/>
                    <a:pt x="321" y="14"/>
                    <a:pt x="284" y="36"/>
                  </a:cubicBezTo>
                  <a:cubicBezTo>
                    <a:pt x="126" y="99"/>
                    <a:pt x="0" y="288"/>
                    <a:pt x="63" y="446"/>
                  </a:cubicBezTo>
                  <a:lnTo>
                    <a:pt x="1103" y="3218"/>
                  </a:lnTo>
                  <a:cubicBezTo>
                    <a:pt x="1168" y="3364"/>
                    <a:pt x="1299" y="3443"/>
                    <a:pt x="1428" y="3443"/>
                  </a:cubicBezTo>
                  <a:cubicBezTo>
                    <a:pt x="1551" y="3443"/>
                    <a:pt x="1672" y="3372"/>
                    <a:pt x="1733" y="3218"/>
                  </a:cubicBezTo>
                  <a:lnTo>
                    <a:pt x="2426" y="1328"/>
                  </a:lnTo>
                  <a:lnTo>
                    <a:pt x="3151" y="3218"/>
                  </a:lnTo>
                  <a:cubicBezTo>
                    <a:pt x="3215" y="3364"/>
                    <a:pt x="3346" y="3443"/>
                    <a:pt x="3476" y="3443"/>
                  </a:cubicBezTo>
                  <a:cubicBezTo>
                    <a:pt x="3598" y="3443"/>
                    <a:pt x="3719" y="3372"/>
                    <a:pt x="3781" y="3218"/>
                  </a:cubicBezTo>
                  <a:lnTo>
                    <a:pt x="4789" y="446"/>
                  </a:lnTo>
                  <a:cubicBezTo>
                    <a:pt x="4884" y="257"/>
                    <a:pt x="4789" y="68"/>
                    <a:pt x="4600" y="36"/>
                  </a:cubicBezTo>
                  <a:cubicBezTo>
                    <a:pt x="4562" y="14"/>
                    <a:pt x="4521" y="4"/>
                    <a:pt x="4479" y="4"/>
                  </a:cubicBezTo>
                  <a:cubicBezTo>
                    <a:pt x="4346" y="4"/>
                    <a:pt x="4207" y="105"/>
                    <a:pt x="4159" y="225"/>
                  </a:cubicBezTo>
                  <a:lnTo>
                    <a:pt x="3466" y="2116"/>
                  </a:lnTo>
                  <a:lnTo>
                    <a:pt x="2741" y="225"/>
                  </a:lnTo>
                  <a:cubicBezTo>
                    <a:pt x="2693" y="80"/>
                    <a:pt x="2561" y="1"/>
                    <a:pt x="24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2" name="Google Shape;8242;p45"/>
          <p:cNvSpPr/>
          <p:nvPr/>
        </p:nvSpPr>
        <p:spPr>
          <a:xfrm>
            <a:off x="3136082" y="2101095"/>
            <a:ext cx="327823" cy="326951"/>
          </a:xfrm>
          <a:custGeom>
            <a:avLst/>
            <a:gdLst/>
            <a:ahLst/>
            <a:cxnLst/>
            <a:rect l="l" t="t" r="r" b="b"/>
            <a:pathLst>
              <a:path w="11658" h="11627" extrusionOk="0">
                <a:moveTo>
                  <a:pt x="6806" y="2017"/>
                </a:moveTo>
                <a:lnTo>
                  <a:pt x="6806" y="2773"/>
                </a:lnTo>
                <a:lnTo>
                  <a:pt x="4758" y="2773"/>
                </a:lnTo>
                <a:lnTo>
                  <a:pt x="4758" y="2017"/>
                </a:lnTo>
                <a:close/>
                <a:moveTo>
                  <a:pt x="7152" y="694"/>
                </a:moveTo>
                <a:cubicBezTo>
                  <a:pt x="7688" y="694"/>
                  <a:pt x="8192" y="1167"/>
                  <a:pt x="8192" y="1702"/>
                </a:cubicBezTo>
                <a:lnTo>
                  <a:pt x="8192" y="2773"/>
                </a:lnTo>
                <a:lnTo>
                  <a:pt x="7499" y="2773"/>
                </a:lnTo>
                <a:lnTo>
                  <a:pt x="7499" y="1702"/>
                </a:lnTo>
                <a:cubicBezTo>
                  <a:pt x="7499" y="1513"/>
                  <a:pt x="7341" y="1356"/>
                  <a:pt x="7152" y="1356"/>
                </a:cubicBezTo>
                <a:lnTo>
                  <a:pt x="4411" y="1356"/>
                </a:lnTo>
                <a:cubicBezTo>
                  <a:pt x="4191" y="1356"/>
                  <a:pt x="4033" y="1513"/>
                  <a:pt x="4033" y="1702"/>
                </a:cubicBezTo>
                <a:lnTo>
                  <a:pt x="4033" y="2773"/>
                </a:lnTo>
                <a:lnTo>
                  <a:pt x="3371" y="2773"/>
                </a:lnTo>
                <a:lnTo>
                  <a:pt x="3371" y="1702"/>
                </a:lnTo>
                <a:cubicBezTo>
                  <a:pt x="3371" y="1167"/>
                  <a:pt x="3844" y="694"/>
                  <a:pt x="4411" y="694"/>
                </a:cubicBezTo>
                <a:close/>
                <a:moveTo>
                  <a:pt x="10618" y="3498"/>
                </a:moveTo>
                <a:cubicBezTo>
                  <a:pt x="10807" y="3498"/>
                  <a:pt x="10964" y="3656"/>
                  <a:pt x="10964" y="3845"/>
                </a:cubicBezTo>
                <a:lnTo>
                  <a:pt x="10964" y="5010"/>
                </a:lnTo>
                <a:cubicBezTo>
                  <a:pt x="9546" y="6239"/>
                  <a:pt x="7688" y="6901"/>
                  <a:pt x="5766" y="6901"/>
                </a:cubicBezTo>
                <a:cubicBezTo>
                  <a:pt x="3876" y="6901"/>
                  <a:pt x="2080" y="6239"/>
                  <a:pt x="662" y="5010"/>
                </a:cubicBezTo>
                <a:lnTo>
                  <a:pt x="662" y="3971"/>
                </a:lnTo>
                <a:cubicBezTo>
                  <a:pt x="662" y="3687"/>
                  <a:pt x="851" y="3498"/>
                  <a:pt x="1135" y="3498"/>
                </a:cubicBezTo>
                <a:close/>
                <a:moveTo>
                  <a:pt x="6806" y="7531"/>
                </a:moveTo>
                <a:lnTo>
                  <a:pt x="6806" y="7940"/>
                </a:lnTo>
                <a:cubicBezTo>
                  <a:pt x="6806" y="8129"/>
                  <a:pt x="6648" y="8287"/>
                  <a:pt x="6459" y="8287"/>
                </a:cubicBezTo>
                <a:lnTo>
                  <a:pt x="5073" y="8287"/>
                </a:lnTo>
                <a:cubicBezTo>
                  <a:pt x="4884" y="8287"/>
                  <a:pt x="4726" y="8129"/>
                  <a:pt x="4726" y="7940"/>
                </a:cubicBezTo>
                <a:lnTo>
                  <a:pt x="4726" y="7531"/>
                </a:lnTo>
                <a:lnTo>
                  <a:pt x="4758" y="7531"/>
                </a:lnTo>
                <a:cubicBezTo>
                  <a:pt x="5104" y="7594"/>
                  <a:pt x="5419" y="7625"/>
                  <a:pt x="5766" y="7625"/>
                </a:cubicBezTo>
                <a:cubicBezTo>
                  <a:pt x="6112" y="7625"/>
                  <a:pt x="6427" y="7594"/>
                  <a:pt x="6806" y="7531"/>
                </a:cubicBezTo>
                <a:close/>
                <a:moveTo>
                  <a:pt x="10964" y="5892"/>
                </a:moveTo>
                <a:lnTo>
                  <a:pt x="10964" y="9988"/>
                </a:lnTo>
                <a:cubicBezTo>
                  <a:pt x="10964" y="10524"/>
                  <a:pt x="10492" y="10996"/>
                  <a:pt x="9956" y="10996"/>
                </a:cubicBezTo>
                <a:lnTo>
                  <a:pt x="1670" y="10996"/>
                </a:lnTo>
                <a:cubicBezTo>
                  <a:pt x="1135" y="10996"/>
                  <a:pt x="662" y="10524"/>
                  <a:pt x="662" y="9988"/>
                </a:cubicBezTo>
                <a:lnTo>
                  <a:pt x="662" y="5892"/>
                </a:lnTo>
                <a:cubicBezTo>
                  <a:pt x="1670" y="6649"/>
                  <a:pt x="2804" y="7184"/>
                  <a:pt x="4065" y="7436"/>
                </a:cubicBezTo>
                <a:lnTo>
                  <a:pt x="4065" y="7940"/>
                </a:lnTo>
                <a:cubicBezTo>
                  <a:pt x="4065" y="8476"/>
                  <a:pt x="4537" y="8948"/>
                  <a:pt x="5104" y="8948"/>
                </a:cubicBezTo>
                <a:lnTo>
                  <a:pt x="6490" y="8948"/>
                </a:lnTo>
                <a:cubicBezTo>
                  <a:pt x="7026" y="8948"/>
                  <a:pt x="7499" y="8476"/>
                  <a:pt x="7499" y="7940"/>
                </a:cubicBezTo>
                <a:lnTo>
                  <a:pt x="7499" y="7436"/>
                </a:lnTo>
                <a:cubicBezTo>
                  <a:pt x="7971" y="7342"/>
                  <a:pt x="8444" y="7184"/>
                  <a:pt x="8916" y="7027"/>
                </a:cubicBezTo>
                <a:cubicBezTo>
                  <a:pt x="9672" y="6743"/>
                  <a:pt x="10334" y="6365"/>
                  <a:pt x="10964" y="5892"/>
                </a:cubicBezTo>
                <a:close/>
                <a:moveTo>
                  <a:pt x="4411" y="1"/>
                </a:moveTo>
                <a:cubicBezTo>
                  <a:pt x="3466" y="1"/>
                  <a:pt x="2710" y="757"/>
                  <a:pt x="2710" y="1702"/>
                </a:cubicBezTo>
                <a:lnTo>
                  <a:pt x="2710" y="2773"/>
                </a:lnTo>
                <a:lnTo>
                  <a:pt x="1135" y="2773"/>
                </a:lnTo>
                <a:cubicBezTo>
                  <a:pt x="505" y="2773"/>
                  <a:pt x="0" y="3277"/>
                  <a:pt x="0" y="3908"/>
                </a:cubicBezTo>
                <a:lnTo>
                  <a:pt x="0" y="9957"/>
                </a:lnTo>
                <a:cubicBezTo>
                  <a:pt x="0" y="10902"/>
                  <a:pt x="725" y="11626"/>
                  <a:pt x="1670" y="11626"/>
                </a:cubicBezTo>
                <a:lnTo>
                  <a:pt x="9956" y="11626"/>
                </a:lnTo>
                <a:cubicBezTo>
                  <a:pt x="10901" y="11626"/>
                  <a:pt x="11657" y="10902"/>
                  <a:pt x="11657" y="9957"/>
                </a:cubicBezTo>
                <a:lnTo>
                  <a:pt x="11657" y="3813"/>
                </a:lnTo>
                <a:cubicBezTo>
                  <a:pt x="11626" y="3246"/>
                  <a:pt x="11153" y="2773"/>
                  <a:pt x="10618" y="2773"/>
                </a:cubicBezTo>
                <a:lnTo>
                  <a:pt x="8853" y="2773"/>
                </a:lnTo>
                <a:lnTo>
                  <a:pt x="8853" y="1702"/>
                </a:lnTo>
                <a:cubicBezTo>
                  <a:pt x="8853" y="757"/>
                  <a:pt x="8097" y="1"/>
                  <a:pt x="715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43" name="Google Shape;8243;p45"/>
          <p:cNvGrpSpPr/>
          <p:nvPr/>
        </p:nvGrpSpPr>
        <p:grpSpPr>
          <a:xfrm>
            <a:off x="3135120" y="2506226"/>
            <a:ext cx="329595" cy="327823"/>
            <a:chOff x="-4931075" y="2765725"/>
            <a:chExt cx="293025" cy="291450"/>
          </a:xfrm>
        </p:grpSpPr>
        <p:sp>
          <p:nvSpPr>
            <p:cNvPr id="8244" name="Google Shape;8244;p45"/>
            <p:cNvSpPr/>
            <p:nvPr/>
          </p:nvSpPr>
          <p:spPr>
            <a:xfrm>
              <a:off x="-4810550" y="28846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663"/>
                  </a:moveTo>
                  <a:cubicBezTo>
                    <a:pt x="1229" y="663"/>
                    <a:pt x="1386" y="820"/>
                    <a:pt x="1386" y="1041"/>
                  </a:cubicBezTo>
                  <a:cubicBezTo>
                    <a:pt x="1386" y="1230"/>
                    <a:pt x="1229" y="1387"/>
                    <a:pt x="1008" y="1387"/>
                  </a:cubicBezTo>
                  <a:cubicBezTo>
                    <a:pt x="819" y="1387"/>
                    <a:pt x="662" y="1230"/>
                    <a:pt x="662" y="1041"/>
                  </a:cubicBezTo>
                  <a:cubicBezTo>
                    <a:pt x="662" y="820"/>
                    <a:pt x="819" y="663"/>
                    <a:pt x="1008" y="663"/>
                  </a:cubicBez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5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45"/>
            <p:cNvSpPr/>
            <p:nvPr/>
          </p:nvSpPr>
          <p:spPr>
            <a:xfrm>
              <a:off x="-4931075" y="27657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3214" y="1387"/>
                  </a:moveTo>
                  <a:lnTo>
                    <a:pt x="4475" y="3844"/>
                  </a:lnTo>
                  <a:cubicBezTo>
                    <a:pt x="4223" y="4002"/>
                    <a:pt x="4034" y="4222"/>
                    <a:pt x="3876" y="4443"/>
                  </a:cubicBezTo>
                  <a:lnTo>
                    <a:pt x="1356" y="3214"/>
                  </a:lnTo>
                  <a:cubicBezTo>
                    <a:pt x="1828" y="2427"/>
                    <a:pt x="2458" y="1796"/>
                    <a:pt x="3214" y="1387"/>
                  </a:cubicBezTo>
                  <a:close/>
                  <a:moveTo>
                    <a:pt x="5829" y="4128"/>
                  </a:moveTo>
                  <a:cubicBezTo>
                    <a:pt x="6775" y="4128"/>
                    <a:pt x="7531" y="4884"/>
                    <a:pt x="7531" y="5829"/>
                  </a:cubicBezTo>
                  <a:cubicBezTo>
                    <a:pt x="7562" y="6743"/>
                    <a:pt x="6775" y="7530"/>
                    <a:pt x="5829" y="7530"/>
                  </a:cubicBezTo>
                  <a:cubicBezTo>
                    <a:pt x="4884" y="7530"/>
                    <a:pt x="4160" y="6774"/>
                    <a:pt x="4160" y="5829"/>
                  </a:cubicBezTo>
                  <a:cubicBezTo>
                    <a:pt x="4160" y="4884"/>
                    <a:pt x="4884" y="4128"/>
                    <a:pt x="5829" y="4128"/>
                  </a:cubicBezTo>
                  <a:close/>
                  <a:moveTo>
                    <a:pt x="5798" y="662"/>
                  </a:moveTo>
                  <a:cubicBezTo>
                    <a:pt x="8665" y="662"/>
                    <a:pt x="10996" y="2994"/>
                    <a:pt x="10996" y="5861"/>
                  </a:cubicBezTo>
                  <a:cubicBezTo>
                    <a:pt x="10996" y="6585"/>
                    <a:pt x="10839" y="7247"/>
                    <a:pt x="10618" y="7845"/>
                  </a:cubicBezTo>
                  <a:lnTo>
                    <a:pt x="8129" y="6585"/>
                  </a:lnTo>
                  <a:cubicBezTo>
                    <a:pt x="8192" y="6333"/>
                    <a:pt x="8255" y="6050"/>
                    <a:pt x="8255" y="5829"/>
                  </a:cubicBezTo>
                  <a:cubicBezTo>
                    <a:pt x="8255" y="4474"/>
                    <a:pt x="7184" y="3435"/>
                    <a:pt x="5829" y="3435"/>
                  </a:cubicBezTo>
                  <a:cubicBezTo>
                    <a:pt x="5577" y="3435"/>
                    <a:pt x="5325" y="3466"/>
                    <a:pt x="5105" y="3529"/>
                  </a:cubicBezTo>
                  <a:lnTo>
                    <a:pt x="3845" y="1072"/>
                  </a:lnTo>
                  <a:cubicBezTo>
                    <a:pt x="4412" y="820"/>
                    <a:pt x="5105" y="662"/>
                    <a:pt x="5798" y="662"/>
                  </a:cubicBezTo>
                  <a:close/>
                  <a:moveTo>
                    <a:pt x="7814" y="7152"/>
                  </a:moveTo>
                  <a:lnTo>
                    <a:pt x="10303" y="8412"/>
                  </a:lnTo>
                  <a:cubicBezTo>
                    <a:pt x="9862" y="9200"/>
                    <a:pt x="9232" y="9830"/>
                    <a:pt x="8444" y="10271"/>
                  </a:cubicBezTo>
                  <a:lnTo>
                    <a:pt x="7216" y="7751"/>
                  </a:lnTo>
                  <a:cubicBezTo>
                    <a:pt x="7468" y="7593"/>
                    <a:pt x="7657" y="7404"/>
                    <a:pt x="7814" y="7152"/>
                  </a:cubicBezTo>
                  <a:close/>
                  <a:moveTo>
                    <a:pt x="1072" y="3844"/>
                  </a:moveTo>
                  <a:lnTo>
                    <a:pt x="3593" y="5073"/>
                  </a:lnTo>
                  <a:cubicBezTo>
                    <a:pt x="3530" y="5325"/>
                    <a:pt x="3498" y="5546"/>
                    <a:pt x="3498" y="5829"/>
                  </a:cubicBezTo>
                  <a:cubicBezTo>
                    <a:pt x="3498" y="7152"/>
                    <a:pt x="4538" y="8223"/>
                    <a:pt x="5892" y="8223"/>
                  </a:cubicBezTo>
                  <a:cubicBezTo>
                    <a:pt x="6176" y="8223"/>
                    <a:pt x="6396" y="8192"/>
                    <a:pt x="6648" y="8097"/>
                  </a:cubicBezTo>
                  <a:lnTo>
                    <a:pt x="7846" y="10618"/>
                  </a:lnTo>
                  <a:cubicBezTo>
                    <a:pt x="7216" y="10901"/>
                    <a:pt x="6554" y="11027"/>
                    <a:pt x="5892" y="11027"/>
                  </a:cubicBezTo>
                  <a:cubicBezTo>
                    <a:pt x="2994" y="10996"/>
                    <a:pt x="694" y="8665"/>
                    <a:pt x="694" y="5829"/>
                  </a:cubicBezTo>
                  <a:cubicBezTo>
                    <a:pt x="694" y="5104"/>
                    <a:pt x="852" y="4443"/>
                    <a:pt x="1072" y="3844"/>
                  </a:cubicBezTo>
                  <a:close/>
                  <a:moveTo>
                    <a:pt x="5798" y="1"/>
                  </a:moveTo>
                  <a:cubicBezTo>
                    <a:pt x="4254" y="1"/>
                    <a:pt x="2773" y="599"/>
                    <a:pt x="1702" y="1702"/>
                  </a:cubicBezTo>
                  <a:cubicBezTo>
                    <a:pt x="600" y="2805"/>
                    <a:pt x="1" y="4254"/>
                    <a:pt x="1" y="5798"/>
                  </a:cubicBezTo>
                  <a:cubicBezTo>
                    <a:pt x="1" y="8980"/>
                    <a:pt x="2647" y="11657"/>
                    <a:pt x="5892" y="11657"/>
                  </a:cubicBezTo>
                  <a:cubicBezTo>
                    <a:pt x="9106" y="11657"/>
                    <a:pt x="11721" y="9043"/>
                    <a:pt x="11721" y="5829"/>
                  </a:cubicBezTo>
                  <a:cubicBezTo>
                    <a:pt x="11658" y="2647"/>
                    <a:pt x="9043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6" name="Google Shape;8246;p45"/>
          <p:cNvGrpSpPr/>
          <p:nvPr/>
        </p:nvGrpSpPr>
        <p:grpSpPr>
          <a:xfrm>
            <a:off x="5252205" y="1723534"/>
            <a:ext cx="327823" cy="288821"/>
            <a:chOff x="-3137650" y="2067900"/>
            <a:chExt cx="291450" cy="256775"/>
          </a:xfrm>
        </p:grpSpPr>
        <p:sp>
          <p:nvSpPr>
            <p:cNvPr id="8247" name="Google Shape;8247;p45"/>
            <p:cNvSpPr/>
            <p:nvPr/>
          </p:nvSpPr>
          <p:spPr>
            <a:xfrm>
              <a:off x="-3137650" y="2067900"/>
              <a:ext cx="291450" cy="187475"/>
            </a:xfrm>
            <a:custGeom>
              <a:avLst/>
              <a:gdLst/>
              <a:ahLst/>
              <a:cxnLst/>
              <a:rect l="l" t="t" r="r" b="b"/>
              <a:pathLst>
                <a:path w="11658" h="7499" extrusionOk="0">
                  <a:moveTo>
                    <a:pt x="10618" y="694"/>
                  </a:moveTo>
                  <a:cubicBezTo>
                    <a:pt x="10838" y="694"/>
                    <a:pt x="10964" y="851"/>
                    <a:pt x="10964" y="1040"/>
                  </a:cubicBezTo>
                  <a:lnTo>
                    <a:pt x="10964" y="6522"/>
                  </a:lnTo>
                  <a:cubicBezTo>
                    <a:pt x="10964" y="6711"/>
                    <a:pt x="10838" y="6868"/>
                    <a:pt x="10618" y="6868"/>
                  </a:cubicBezTo>
                  <a:lnTo>
                    <a:pt x="1009" y="6868"/>
                  </a:lnTo>
                  <a:cubicBezTo>
                    <a:pt x="820" y="6868"/>
                    <a:pt x="662" y="6711"/>
                    <a:pt x="662" y="6522"/>
                  </a:cubicBezTo>
                  <a:lnTo>
                    <a:pt x="662" y="1040"/>
                  </a:lnTo>
                  <a:cubicBezTo>
                    <a:pt x="662" y="851"/>
                    <a:pt x="820" y="694"/>
                    <a:pt x="1009" y="694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6490"/>
                  </a:lnTo>
                  <a:cubicBezTo>
                    <a:pt x="1" y="7026"/>
                    <a:pt x="473" y="7499"/>
                    <a:pt x="1009" y="7499"/>
                  </a:cubicBezTo>
                  <a:lnTo>
                    <a:pt x="10618" y="7499"/>
                  </a:lnTo>
                  <a:cubicBezTo>
                    <a:pt x="11185" y="7499"/>
                    <a:pt x="11658" y="7026"/>
                    <a:pt x="11658" y="6490"/>
                  </a:cubicBezTo>
                  <a:lnTo>
                    <a:pt x="11658" y="1009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45"/>
            <p:cNvSpPr/>
            <p:nvPr/>
          </p:nvSpPr>
          <p:spPr>
            <a:xfrm>
              <a:off x="-3137650" y="2273475"/>
              <a:ext cx="291450" cy="51200"/>
            </a:xfrm>
            <a:custGeom>
              <a:avLst/>
              <a:gdLst/>
              <a:ahLst/>
              <a:cxnLst/>
              <a:rect l="l" t="t" r="r" b="b"/>
              <a:pathLst>
                <a:path w="11658" h="2048" extrusionOk="0">
                  <a:moveTo>
                    <a:pt x="10618" y="662"/>
                  </a:moveTo>
                  <a:cubicBezTo>
                    <a:pt x="10838" y="662"/>
                    <a:pt x="10964" y="819"/>
                    <a:pt x="10964" y="1008"/>
                  </a:cubicBezTo>
                  <a:cubicBezTo>
                    <a:pt x="10964" y="1197"/>
                    <a:pt x="10838" y="1355"/>
                    <a:pt x="10618" y="1355"/>
                  </a:cubicBezTo>
                  <a:lnTo>
                    <a:pt x="6050" y="1355"/>
                  </a:lnTo>
                  <a:cubicBezTo>
                    <a:pt x="6113" y="1260"/>
                    <a:pt x="6113" y="1134"/>
                    <a:pt x="6113" y="1008"/>
                  </a:cubicBezTo>
                  <a:cubicBezTo>
                    <a:pt x="6113" y="882"/>
                    <a:pt x="6050" y="788"/>
                    <a:pt x="6050" y="662"/>
                  </a:cubicBezTo>
                  <a:close/>
                  <a:moveTo>
                    <a:pt x="5105" y="662"/>
                  </a:moveTo>
                  <a:cubicBezTo>
                    <a:pt x="5294" y="662"/>
                    <a:pt x="5451" y="819"/>
                    <a:pt x="5451" y="1008"/>
                  </a:cubicBezTo>
                  <a:cubicBezTo>
                    <a:pt x="5451" y="1229"/>
                    <a:pt x="5294" y="1386"/>
                    <a:pt x="5105" y="1386"/>
                  </a:cubicBezTo>
                  <a:lnTo>
                    <a:pt x="1009" y="1386"/>
                  </a:lnTo>
                  <a:cubicBezTo>
                    <a:pt x="820" y="1355"/>
                    <a:pt x="662" y="1229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cubicBezTo>
                    <a:pt x="1" y="1575"/>
                    <a:pt x="473" y="2048"/>
                    <a:pt x="1009" y="2048"/>
                  </a:cubicBezTo>
                  <a:lnTo>
                    <a:pt x="10618" y="2048"/>
                  </a:lnTo>
                  <a:cubicBezTo>
                    <a:pt x="11185" y="2048"/>
                    <a:pt x="11658" y="1575"/>
                    <a:pt x="11658" y="1008"/>
                  </a:cubicBez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45"/>
            <p:cNvSpPr/>
            <p:nvPr/>
          </p:nvSpPr>
          <p:spPr>
            <a:xfrm>
              <a:off x="-3035250" y="2103000"/>
              <a:ext cx="104000" cy="118500"/>
            </a:xfrm>
            <a:custGeom>
              <a:avLst/>
              <a:gdLst/>
              <a:ahLst/>
              <a:cxnLst/>
              <a:rect l="l" t="t" r="r" b="b"/>
              <a:pathLst>
                <a:path w="4160" h="4740" extrusionOk="0">
                  <a:moveTo>
                    <a:pt x="662" y="896"/>
                  </a:moveTo>
                  <a:lnTo>
                    <a:pt x="3056" y="2346"/>
                  </a:lnTo>
                  <a:lnTo>
                    <a:pt x="662" y="3826"/>
                  </a:lnTo>
                  <a:lnTo>
                    <a:pt x="662" y="896"/>
                  </a:lnTo>
                  <a:close/>
                  <a:moveTo>
                    <a:pt x="322" y="1"/>
                  </a:moveTo>
                  <a:cubicBezTo>
                    <a:pt x="144" y="1"/>
                    <a:pt x="0" y="131"/>
                    <a:pt x="0" y="298"/>
                  </a:cubicBezTo>
                  <a:lnTo>
                    <a:pt x="0" y="4425"/>
                  </a:lnTo>
                  <a:cubicBezTo>
                    <a:pt x="0" y="4607"/>
                    <a:pt x="132" y="4740"/>
                    <a:pt x="301" y="4740"/>
                  </a:cubicBezTo>
                  <a:cubicBezTo>
                    <a:pt x="365" y="4740"/>
                    <a:pt x="435" y="4720"/>
                    <a:pt x="504" y="4677"/>
                  </a:cubicBezTo>
                  <a:lnTo>
                    <a:pt x="3939" y="2629"/>
                  </a:lnTo>
                  <a:cubicBezTo>
                    <a:pt x="4159" y="2535"/>
                    <a:pt x="4159" y="2219"/>
                    <a:pt x="3939" y="2093"/>
                  </a:cubicBezTo>
                  <a:lnTo>
                    <a:pt x="504" y="46"/>
                  </a:lnTo>
                  <a:cubicBezTo>
                    <a:pt x="443" y="15"/>
                    <a:pt x="381" y="1"/>
                    <a:pt x="3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0" name="Google Shape;8250;p45"/>
          <p:cNvGrpSpPr/>
          <p:nvPr/>
        </p:nvGrpSpPr>
        <p:grpSpPr>
          <a:xfrm>
            <a:off x="5252205" y="2100314"/>
            <a:ext cx="327823" cy="328582"/>
            <a:chOff x="-3137650" y="2408950"/>
            <a:chExt cx="291450" cy="292125"/>
          </a:xfrm>
        </p:grpSpPr>
        <p:sp>
          <p:nvSpPr>
            <p:cNvPr id="8251" name="Google Shape;8251;p45"/>
            <p:cNvSpPr/>
            <p:nvPr/>
          </p:nvSpPr>
          <p:spPr>
            <a:xfrm>
              <a:off x="-3137650" y="2408950"/>
              <a:ext cx="291450" cy="292125"/>
            </a:xfrm>
            <a:custGeom>
              <a:avLst/>
              <a:gdLst/>
              <a:ahLst/>
              <a:cxnLst/>
              <a:rect l="l" t="t" r="r" b="b"/>
              <a:pathLst>
                <a:path w="11658" h="11685" extrusionOk="0">
                  <a:moveTo>
                    <a:pt x="10618" y="662"/>
                  </a:moveTo>
                  <a:cubicBezTo>
                    <a:pt x="10807" y="662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62"/>
                    <a:pt x="1009" y="662"/>
                  </a:cubicBezTo>
                  <a:close/>
                  <a:moveTo>
                    <a:pt x="10964" y="3403"/>
                  </a:moveTo>
                  <a:lnTo>
                    <a:pt x="10964" y="8601"/>
                  </a:lnTo>
                  <a:cubicBezTo>
                    <a:pt x="10964" y="8790"/>
                    <a:pt x="10838" y="8947"/>
                    <a:pt x="10618" y="8947"/>
                  </a:cubicBezTo>
                  <a:lnTo>
                    <a:pt x="10145" y="8947"/>
                  </a:lnTo>
                  <a:cubicBezTo>
                    <a:pt x="10208" y="8727"/>
                    <a:pt x="10240" y="8443"/>
                    <a:pt x="10240" y="8160"/>
                  </a:cubicBezTo>
                  <a:lnTo>
                    <a:pt x="10240" y="5860"/>
                  </a:lnTo>
                  <a:cubicBezTo>
                    <a:pt x="10240" y="5673"/>
                    <a:pt x="10058" y="5531"/>
                    <a:pt x="9868" y="5531"/>
                  </a:cubicBezTo>
                  <a:cubicBezTo>
                    <a:pt x="9835" y="5531"/>
                    <a:pt x="9801" y="5535"/>
                    <a:pt x="9767" y="5545"/>
                  </a:cubicBezTo>
                  <a:cubicBezTo>
                    <a:pt x="9545" y="5641"/>
                    <a:pt x="9341" y="5691"/>
                    <a:pt x="9142" y="5691"/>
                  </a:cubicBezTo>
                  <a:cubicBezTo>
                    <a:pt x="8693" y="5691"/>
                    <a:pt x="8275" y="5439"/>
                    <a:pt x="7751" y="4915"/>
                  </a:cubicBezTo>
                  <a:cubicBezTo>
                    <a:pt x="7688" y="4868"/>
                    <a:pt x="7601" y="4844"/>
                    <a:pt x="7515" y="4844"/>
                  </a:cubicBezTo>
                  <a:cubicBezTo>
                    <a:pt x="7428" y="4844"/>
                    <a:pt x="7341" y="4868"/>
                    <a:pt x="7278" y="4915"/>
                  </a:cubicBezTo>
                  <a:cubicBezTo>
                    <a:pt x="6753" y="5440"/>
                    <a:pt x="6334" y="5677"/>
                    <a:pt x="5884" y="5677"/>
                  </a:cubicBezTo>
                  <a:cubicBezTo>
                    <a:pt x="5686" y="5677"/>
                    <a:pt x="5483" y="5631"/>
                    <a:pt x="5262" y="5545"/>
                  </a:cubicBezTo>
                  <a:cubicBezTo>
                    <a:pt x="5229" y="5535"/>
                    <a:pt x="5195" y="5531"/>
                    <a:pt x="5161" y="5531"/>
                  </a:cubicBezTo>
                  <a:cubicBezTo>
                    <a:pt x="4971" y="5531"/>
                    <a:pt x="4789" y="5673"/>
                    <a:pt x="4789" y="5860"/>
                  </a:cubicBezTo>
                  <a:lnTo>
                    <a:pt x="4789" y="8160"/>
                  </a:lnTo>
                  <a:cubicBezTo>
                    <a:pt x="4789" y="8443"/>
                    <a:pt x="4821" y="8664"/>
                    <a:pt x="4884" y="8947"/>
                  </a:cubicBezTo>
                  <a:lnTo>
                    <a:pt x="1009" y="8947"/>
                  </a:lnTo>
                  <a:cubicBezTo>
                    <a:pt x="820" y="8947"/>
                    <a:pt x="662" y="8790"/>
                    <a:pt x="662" y="8601"/>
                  </a:cubicBezTo>
                  <a:lnTo>
                    <a:pt x="662" y="3403"/>
                  </a:lnTo>
                  <a:close/>
                  <a:moveTo>
                    <a:pt x="7152" y="5923"/>
                  </a:moveTo>
                  <a:lnTo>
                    <a:pt x="7152" y="10838"/>
                  </a:lnTo>
                  <a:cubicBezTo>
                    <a:pt x="6144" y="10365"/>
                    <a:pt x="5451" y="9357"/>
                    <a:pt x="5451" y="8160"/>
                  </a:cubicBezTo>
                  <a:lnTo>
                    <a:pt x="5451" y="6301"/>
                  </a:lnTo>
                  <a:cubicBezTo>
                    <a:pt x="5604" y="6330"/>
                    <a:pt x="5750" y="6344"/>
                    <a:pt x="5891" y="6344"/>
                  </a:cubicBezTo>
                  <a:cubicBezTo>
                    <a:pt x="6359" y="6344"/>
                    <a:pt x="6765" y="6189"/>
                    <a:pt x="7152" y="5923"/>
                  </a:cubicBezTo>
                  <a:close/>
                  <a:moveTo>
                    <a:pt x="7877" y="5923"/>
                  </a:moveTo>
                  <a:cubicBezTo>
                    <a:pt x="8242" y="6166"/>
                    <a:pt x="8644" y="6353"/>
                    <a:pt x="9128" y="6353"/>
                  </a:cubicBezTo>
                  <a:cubicBezTo>
                    <a:pt x="9271" y="6353"/>
                    <a:pt x="9420" y="6337"/>
                    <a:pt x="9578" y="6301"/>
                  </a:cubicBezTo>
                  <a:lnTo>
                    <a:pt x="9578" y="8160"/>
                  </a:lnTo>
                  <a:cubicBezTo>
                    <a:pt x="9547" y="9357"/>
                    <a:pt x="8885" y="10365"/>
                    <a:pt x="7877" y="10838"/>
                  </a:cubicBezTo>
                  <a:lnTo>
                    <a:pt x="7877" y="592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601"/>
                  </a:lnTo>
                  <a:cubicBezTo>
                    <a:pt x="1" y="9136"/>
                    <a:pt x="473" y="9609"/>
                    <a:pt x="1009" y="9609"/>
                  </a:cubicBezTo>
                  <a:lnTo>
                    <a:pt x="5073" y="9609"/>
                  </a:lnTo>
                  <a:cubicBezTo>
                    <a:pt x="5199" y="9893"/>
                    <a:pt x="5357" y="10145"/>
                    <a:pt x="5514" y="10365"/>
                  </a:cubicBezTo>
                  <a:cubicBezTo>
                    <a:pt x="5987" y="10995"/>
                    <a:pt x="6617" y="11436"/>
                    <a:pt x="7404" y="11657"/>
                  </a:cubicBezTo>
                  <a:cubicBezTo>
                    <a:pt x="7446" y="11657"/>
                    <a:pt x="7488" y="11685"/>
                    <a:pt x="7530" y="11685"/>
                  </a:cubicBezTo>
                  <a:cubicBezTo>
                    <a:pt x="7551" y="11685"/>
                    <a:pt x="7572" y="11678"/>
                    <a:pt x="7593" y="11657"/>
                  </a:cubicBezTo>
                  <a:cubicBezTo>
                    <a:pt x="8350" y="11436"/>
                    <a:pt x="9011" y="10995"/>
                    <a:pt x="9484" y="10365"/>
                  </a:cubicBezTo>
                  <a:cubicBezTo>
                    <a:pt x="9641" y="10145"/>
                    <a:pt x="9799" y="9893"/>
                    <a:pt x="9925" y="9609"/>
                  </a:cubicBezTo>
                  <a:lnTo>
                    <a:pt x="10618" y="9609"/>
                  </a:lnTo>
                  <a:cubicBezTo>
                    <a:pt x="11185" y="9609"/>
                    <a:pt x="11658" y="9136"/>
                    <a:pt x="11658" y="8601"/>
                  </a:cubicBezTo>
                  <a:lnTo>
                    <a:pt x="11658" y="1040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45"/>
            <p:cNvSpPr/>
            <p:nvPr/>
          </p:nvSpPr>
          <p:spPr>
            <a:xfrm>
              <a:off x="-3104575" y="24428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45"/>
            <p:cNvSpPr/>
            <p:nvPr/>
          </p:nvSpPr>
          <p:spPr>
            <a:xfrm>
              <a:off x="-306990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45"/>
            <p:cNvSpPr/>
            <p:nvPr/>
          </p:nvSpPr>
          <p:spPr>
            <a:xfrm>
              <a:off x="-303525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45"/>
            <p:cNvSpPr/>
            <p:nvPr/>
          </p:nvSpPr>
          <p:spPr>
            <a:xfrm>
              <a:off x="-3002175" y="2442800"/>
              <a:ext cx="120525" cy="17350"/>
            </a:xfrm>
            <a:custGeom>
              <a:avLst/>
              <a:gdLst/>
              <a:ahLst/>
              <a:cxnLst/>
              <a:rect l="l" t="t" r="r" b="b"/>
              <a:pathLst>
                <a:path w="4821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36"/>
                    <a:pt x="190" y="694"/>
                    <a:pt x="347" y="694"/>
                  </a:cubicBezTo>
                  <a:lnTo>
                    <a:pt x="4443" y="694"/>
                  </a:lnTo>
                  <a:cubicBezTo>
                    <a:pt x="4663" y="694"/>
                    <a:pt x="4821" y="536"/>
                    <a:pt x="4821" y="347"/>
                  </a:cubicBezTo>
                  <a:cubicBezTo>
                    <a:pt x="4821" y="158"/>
                    <a:pt x="4663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6" name="Google Shape;8256;p45"/>
          <p:cNvGrpSpPr/>
          <p:nvPr/>
        </p:nvGrpSpPr>
        <p:grpSpPr>
          <a:xfrm>
            <a:off x="5252205" y="2525278"/>
            <a:ext cx="327823" cy="289720"/>
            <a:chOff x="-3137650" y="2787000"/>
            <a:chExt cx="291450" cy="257575"/>
          </a:xfrm>
        </p:grpSpPr>
        <p:sp>
          <p:nvSpPr>
            <p:cNvPr id="8257" name="Google Shape;8257;p45"/>
            <p:cNvSpPr/>
            <p:nvPr/>
          </p:nvSpPr>
          <p:spPr>
            <a:xfrm>
              <a:off x="-3137650" y="2787000"/>
              <a:ext cx="291450" cy="257575"/>
            </a:xfrm>
            <a:custGeom>
              <a:avLst/>
              <a:gdLst/>
              <a:ahLst/>
              <a:cxnLst/>
              <a:rect l="l" t="t" r="r" b="b"/>
              <a:pathLst>
                <a:path w="11658" h="10303" extrusionOk="0">
                  <a:moveTo>
                    <a:pt x="10618" y="693"/>
                  </a:moveTo>
                  <a:cubicBezTo>
                    <a:pt x="10807" y="693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93"/>
                    <a:pt x="1009" y="693"/>
                  </a:cubicBezTo>
                  <a:close/>
                  <a:moveTo>
                    <a:pt x="10996" y="3403"/>
                  </a:moveTo>
                  <a:lnTo>
                    <a:pt x="10996" y="9231"/>
                  </a:lnTo>
                  <a:cubicBezTo>
                    <a:pt x="10964" y="9420"/>
                    <a:pt x="10838" y="9578"/>
                    <a:pt x="10618" y="9578"/>
                  </a:cubicBezTo>
                  <a:lnTo>
                    <a:pt x="1009" y="9578"/>
                  </a:lnTo>
                  <a:cubicBezTo>
                    <a:pt x="820" y="9578"/>
                    <a:pt x="662" y="9420"/>
                    <a:pt x="662" y="9231"/>
                  </a:cubicBezTo>
                  <a:lnTo>
                    <a:pt x="662" y="340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9263"/>
                  </a:lnTo>
                  <a:cubicBezTo>
                    <a:pt x="1" y="9830"/>
                    <a:pt x="473" y="10302"/>
                    <a:pt x="1009" y="10302"/>
                  </a:cubicBezTo>
                  <a:lnTo>
                    <a:pt x="10618" y="10302"/>
                  </a:lnTo>
                  <a:cubicBezTo>
                    <a:pt x="11185" y="10302"/>
                    <a:pt x="11658" y="9830"/>
                    <a:pt x="11658" y="9263"/>
                  </a:cubicBezTo>
                  <a:lnTo>
                    <a:pt x="11658" y="1040"/>
                  </a:lnTo>
                  <a:cubicBezTo>
                    <a:pt x="11658" y="441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45"/>
            <p:cNvSpPr/>
            <p:nvPr/>
          </p:nvSpPr>
          <p:spPr>
            <a:xfrm>
              <a:off x="-3104575" y="282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45"/>
            <p:cNvSpPr/>
            <p:nvPr/>
          </p:nvSpPr>
          <p:spPr>
            <a:xfrm>
              <a:off x="-306990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45"/>
            <p:cNvSpPr/>
            <p:nvPr/>
          </p:nvSpPr>
          <p:spPr>
            <a:xfrm>
              <a:off x="-303525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45"/>
            <p:cNvSpPr/>
            <p:nvPr/>
          </p:nvSpPr>
          <p:spPr>
            <a:xfrm>
              <a:off x="-3002175" y="28208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90" y="693"/>
                    <a:pt x="347" y="693"/>
                  </a:cubicBezTo>
                  <a:lnTo>
                    <a:pt x="4506" y="693"/>
                  </a:lnTo>
                  <a:cubicBezTo>
                    <a:pt x="4695" y="693"/>
                    <a:pt x="4852" y="536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45"/>
            <p:cNvSpPr/>
            <p:nvPr/>
          </p:nvSpPr>
          <p:spPr>
            <a:xfrm>
              <a:off x="-2948625" y="2907300"/>
              <a:ext cx="52025" cy="85300"/>
            </a:xfrm>
            <a:custGeom>
              <a:avLst/>
              <a:gdLst/>
              <a:ahLst/>
              <a:cxnLst/>
              <a:rect l="l" t="t" r="r" b="b"/>
              <a:pathLst>
                <a:path w="2081" h="3412" extrusionOk="0">
                  <a:moveTo>
                    <a:pt x="347" y="1"/>
                  </a:moveTo>
                  <a:cubicBezTo>
                    <a:pt x="261" y="1"/>
                    <a:pt x="174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1261" y="1710"/>
                  </a:lnTo>
                  <a:lnTo>
                    <a:pt x="127" y="2844"/>
                  </a:lnTo>
                  <a:cubicBezTo>
                    <a:pt x="1" y="2970"/>
                    <a:pt x="1" y="3191"/>
                    <a:pt x="127" y="3317"/>
                  </a:cubicBezTo>
                  <a:cubicBezTo>
                    <a:pt x="174" y="3380"/>
                    <a:pt x="261" y="3411"/>
                    <a:pt x="347" y="3411"/>
                  </a:cubicBezTo>
                  <a:cubicBezTo>
                    <a:pt x="434" y="3411"/>
                    <a:pt x="521" y="3380"/>
                    <a:pt x="568" y="3317"/>
                  </a:cubicBezTo>
                  <a:lnTo>
                    <a:pt x="1954" y="1930"/>
                  </a:lnTo>
                  <a:cubicBezTo>
                    <a:pt x="2080" y="1804"/>
                    <a:pt x="2080" y="1584"/>
                    <a:pt x="1954" y="1458"/>
                  </a:cubicBezTo>
                  <a:lnTo>
                    <a:pt x="568" y="72"/>
                  </a:lnTo>
                  <a:cubicBezTo>
                    <a:pt x="521" y="24"/>
                    <a:pt x="43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45"/>
            <p:cNvSpPr/>
            <p:nvPr/>
          </p:nvSpPr>
          <p:spPr>
            <a:xfrm>
              <a:off x="-3088025" y="2907300"/>
              <a:ext cx="53575" cy="85300"/>
            </a:xfrm>
            <a:custGeom>
              <a:avLst/>
              <a:gdLst/>
              <a:ahLst/>
              <a:cxnLst/>
              <a:rect l="l" t="t" r="r" b="b"/>
              <a:pathLst>
                <a:path w="2143" h="3412" extrusionOk="0">
                  <a:moveTo>
                    <a:pt x="1749" y="1"/>
                  </a:moveTo>
                  <a:cubicBezTo>
                    <a:pt x="1662" y="1"/>
                    <a:pt x="1576" y="24"/>
                    <a:pt x="1513" y="72"/>
                  </a:cubicBezTo>
                  <a:lnTo>
                    <a:pt x="127" y="1458"/>
                  </a:lnTo>
                  <a:cubicBezTo>
                    <a:pt x="1" y="1584"/>
                    <a:pt x="1" y="1804"/>
                    <a:pt x="127" y="1930"/>
                  </a:cubicBezTo>
                  <a:lnTo>
                    <a:pt x="1513" y="3317"/>
                  </a:lnTo>
                  <a:cubicBezTo>
                    <a:pt x="1576" y="3380"/>
                    <a:pt x="1662" y="3411"/>
                    <a:pt x="1749" y="3411"/>
                  </a:cubicBezTo>
                  <a:cubicBezTo>
                    <a:pt x="1836" y="3411"/>
                    <a:pt x="1922" y="3380"/>
                    <a:pt x="1985" y="3317"/>
                  </a:cubicBezTo>
                  <a:cubicBezTo>
                    <a:pt x="2111" y="3191"/>
                    <a:pt x="2111" y="2970"/>
                    <a:pt x="1985" y="2844"/>
                  </a:cubicBezTo>
                  <a:lnTo>
                    <a:pt x="851" y="1710"/>
                  </a:lnTo>
                  <a:lnTo>
                    <a:pt x="1985" y="544"/>
                  </a:lnTo>
                  <a:cubicBezTo>
                    <a:pt x="2143" y="450"/>
                    <a:pt x="2143" y="198"/>
                    <a:pt x="1985" y="72"/>
                  </a:cubicBezTo>
                  <a:cubicBezTo>
                    <a:pt x="1922" y="24"/>
                    <a:pt x="1836" y="1"/>
                    <a:pt x="17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45"/>
            <p:cNvSpPr/>
            <p:nvPr/>
          </p:nvSpPr>
          <p:spPr>
            <a:xfrm>
              <a:off x="-3019500" y="2888975"/>
              <a:ext cx="54375" cy="119400"/>
            </a:xfrm>
            <a:custGeom>
              <a:avLst/>
              <a:gdLst/>
              <a:ahLst/>
              <a:cxnLst/>
              <a:rect l="l" t="t" r="r" b="b"/>
              <a:pathLst>
                <a:path w="2175" h="4776" extrusionOk="0">
                  <a:moveTo>
                    <a:pt x="1778" y="0"/>
                  </a:moveTo>
                  <a:cubicBezTo>
                    <a:pt x="1617" y="0"/>
                    <a:pt x="1501" y="108"/>
                    <a:pt x="1450" y="237"/>
                  </a:cubicBezTo>
                  <a:lnTo>
                    <a:pt x="63" y="4333"/>
                  </a:lnTo>
                  <a:cubicBezTo>
                    <a:pt x="0" y="4522"/>
                    <a:pt x="95" y="4680"/>
                    <a:pt x="253" y="4743"/>
                  </a:cubicBezTo>
                  <a:cubicBezTo>
                    <a:pt x="305" y="4765"/>
                    <a:pt x="354" y="4775"/>
                    <a:pt x="399" y="4775"/>
                  </a:cubicBezTo>
                  <a:cubicBezTo>
                    <a:pt x="543" y="4775"/>
                    <a:pt x="646" y="4674"/>
                    <a:pt x="694" y="4554"/>
                  </a:cubicBezTo>
                  <a:lnTo>
                    <a:pt x="2080" y="458"/>
                  </a:lnTo>
                  <a:cubicBezTo>
                    <a:pt x="2174" y="300"/>
                    <a:pt x="2048" y="111"/>
                    <a:pt x="1891" y="17"/>
                  </a:cubicBezTo>
                  <a:cubicBezTo>
                    <a:pt x="1851" y="6"/>
                    <a:pt x="1813" y="0"/>
                    <a:pt x="17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65" name="Google Shape;8265;p45"/>
          <p:cNvSpPr/>
          <p:nvPr/>
        </p:nvSpPr>
        <p:spPr>
          <a:xfrm>
            <a:off x="7365223" y="1752735"/>
            <a:ext cx="327823" cy="230359"/>
          </a:xfrm>
          <a:custGeom>
            <a:avLst/>
            <a:gdLst/>
            <a:ahLst/>
            <a:cxnLst/>
            <a:rect l="l" t="t" r="r" b="b"/>
            <a:pathLst>
              <a:path w="11658" h="8192" extrusionOk="0">
                <a:moveTo>
                  <a:pt x="10429" y="662"/>
                </a:moveTo>
                <a:cubicBezTo>
                  <a:pt x="10114" y="1008"/>
                  <a:pt x="6207" y="4915"/>
                  <a:pt x="6081" y="5072"/>
                </a:cubicBezTo>
                <a:cubicBezTo>
                  <a:pt x="6018" y="5135"/>
                  <a:pt x="5916" y="5167"/>
                  <a:pt x="5813" y="5167"/>
                </a:cubicBezTo>
                <a:cubicBezTo>
                  <a:pt x="5711" y="5167"/>
                  <a:pt x="5608" y="5135"/>
                  <a:pt x="5545" y="5072"/>
                </a:cubicBezTo>
                <a:lnTo>
                  <a:pt x="1135" y="662"/>
                </a:lnTo>
                <a:close/>
                <a:moveTo>
                  <a:pt x="662" y="1134"/>
                </a:moveTo>
                <a:lnTo>
                  <a:pt x="3624" y="4096"/>
                </a:lnTo>
                <a:lnTo>
                  <a:pt x="662" y="7057"/>
                </a:lnTo>
                <a:lnTo>
                  <a:pt x="662" y="1134"/>
                </a:lnTo>
                <a:close/>
                <a:moveTo>
                  <a:pt x="10996" y="1134"/>
                </a:moveTo>
                <a:lnTo>
                  <a:pt x="10996" y="7057"/>
                </a:lnTo>
                <a:lnTo>
                  <a:pt x="8034" y="4096"/>
                </a:lnTo>
                <a:lnTo>
                  <a:pt x="10996" y="1134"/>
                </a:lnTo>
                <a:close/>
                <a:moveTo>
                  <a:pt x="7562" y="4568"/>
                </a:moveTo>
                <a:lnTo>
                  <a:pt x="10492" y="7530"/>
                </a:lnTo>
                <a:lnTo>
                  <a:pt x="1198" y="7530"/>
                </a:lnTo>
                <a:lnTo>
                  <a:pt x="4096" y="4568"/>
                </a:lnTo>
                <a:lnTo>
                  <a:pt x="5073" y="5545"/>
                </a:lnTo>
                <a:cubicBezTo>
                  <a:pt x="5278" y="5750"/>
                  <a:pt x="5553" y="5852"/>
                  <a:pt x="5829" y="5852"/>
                </a:cubicBezTo>
                <a:cubicBezTo>
                  <a:pt x="6105" y="5852"/>
                  <a:pt x="6380" y="5750"/>
                  <a:pt x="6585" y="5545"/>
                </a:cubicBezTo>
                <a:lnTo>
                  <a:pt x="7562" y="4568"/>
                </a:lnTo>
                <a:close/>
                <a:moveTo>
                  <a:pt x="1009" y="0"/>
                </a:moveTo>
                <a:cubicBezTo>
                  <a:pt x="473" y="0"/>
                  <a:pt x="1" y="473"/>
                  <a:pt x="1" y="1008"/>
                </a:cubicBezTo>
                <a:lnTo>
                  <a:pt x="1" y="7152"/>
                </a:lnTo>
                <a:cubicBezTo>
                  <a:pt x="1" y="7719"/>
                  <a:pt x="473" y="8191"/>
                  <a:pt x="1009" y="8191"/>
                </a:cubicBezTo>
                <a:lnTo>
                  <a:pt x="10618" y="8191"/>
                </a:lnTo>
                <a:cubicBezTo>
                  <a:pt x="11185" y="8191"/>
                  <a:pt x="11657" y="7719"/>
                  <a:pt x="11657" y="7152"/>
                </a:cubicBezTo>
                <a:lnTo>
                  <a:pt x="11657" y="1008"/>
                </a:lnTo>
                <a:cubicBezTo>
                  <a:pt x="11657" y="441"/>
                  <a:pt x="11185" y="0"/>
                  <a:pt x="1061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6" name="Google Shape;8266;p45"/>
          <p:cNvSpPr/>
          <p:nvPr/>
        </p:nvSpPr>
        <p:spPr>
          <a:xfrm>
            <a:off x="1449088" y="1703498"/>
            <a:ext cx="328695" cy="328835"/>
          </a:xfrm>
          <a:custGeom>
            <a:avLst/>
            <a:gdLst/>
            <a:ahLst/>
            <a:cxnLst/>
            <a:rect l="l" t="t" r="r" b="b"/>
            <a:pathLst>
              <a:path w="11689" h="11694" extrusionOk="0">
                <a:moveTo>
                  <a:pt x="5829" y="2048"/>
                </a:moveTo>
                <a:cubicBezTo>
                  <a:pt x="6018" y="2048"/>
                  <a:pt x="6175" y="2206"/>
                  <a:pt x="6175" y="2395"/>
                </a:cubicBezTo>
                <a:cubicBezTo>
                  <a:pt x="6175" y="2615"/>
                  <a:pt x="6018" y="2804"/>
                  <a:pt x="5829" y="2804"/>
                </a:cubicBezTo>
                <a:cubicBezTo>
                  <a:pt x="5640" y="2804"/>
                  <a:pt x="5482" y="2615"/>
                  <a:pt x="5482" y="2395"/>
                </a:cubicBezTo>
                <a:cubicBezTo>
                  <a:pt x="5482" y="2206"/>
                  <a:pt x="5640" y="2048"/>
                  <a:pt x="5829" y="2048"/>
                </a:cubicBezTo>
                <a:close/>
                <a:moveTo>
                  <a:pt x="5829" y="725"/>
                </a:moveTo>
                <a:cubicBezTo>
                  <a:pt x="6774" y="725"/>
                  <a:pt x="7530" y="1449"/>
                  <a:pt x="7530" y="2395"/>
                </a:cubicBezTo>
                <a:cubicBezTo>
                  <a:pt x="7530" y="2521"/>
                  <a:pt x="7530" y="2678"/>
                  <a:pt x="7467" y="2804"/>
                </a:cubicBezTo>
                <a:lnTo>
                  <a:pt x="6774" y="2804"/>
                </a:lnTo>
                <a:cubicBezTo>
                  <a:pt x="6806" y="2678"/>
                  <a:pt x="6837" y="2552"/>
                  <a:pt x="6837" y="2395"/>
                </a:cubicBezTo>
                <a:cubicBezTo>
                  <a:pt x="6837" y="1859"/>
                  <a:pt x="6364" y="1386"/>
                  <a:pt x="5829" y="1386"/>
                </a:cubicBezTo>
                <a:cubicBezTo>
                  <a:pt x="5262" y="1386"/>
                  <a:pt x="4789" y="1859"/>
                  <a:pt x="4789" y="2395"/>
                </a:cubicBezTo>
                <a:cubicBezTo>
                  <a:pt x="4789" y="2521"/>
                  <a:pt x="4852" y="2678"/>
                  <a:pt x="4884" y="2804"/>
                </a:cubicBezTo>
                <a:lnTo>
                  <a:pt x="4159" y="2804"/>
                </a:lnTo>
                <a:cubicBezTo>
                  <a:pt x="4128" y="2678"/>
                  <a:pt x="4128" y="2521"/>
                  <a:pt x="4128" y="2395"/>
                </a:cubicBezTo>
                <a:cubicBezTo>
                  <a:pt x="4128" y="1449"/>
                  <a:pt x="4884" y="725"/>
                  <a:pt x="5829" y="725"/>
                </a:cubicBezTo>
                <a:close/>
                <a:moveTo>
                  <a:pt x="10681" y="3466"/>
                </a:moveTo>
                <a:cubicBezTo>
                  <a:pt x="10870" y="3466"/>
                  <a:pt x="11027" y="3623"/>
                  <a:pt x="11027" y="3812"/>
                </a:cubicBezTo>
                <a:cubicBezTo>
                  <a:pt x="11027" y="4033"/>
                  <a:pt x="10870" y="4190"/>
                  <a:pt x="10681" y="4190"/>
                </a:cubicBezTo>
                <a:lnTo>
                  <a:pt x="1009" y="4190"/>
                </a:lnTo>
                <a:cubicBezTo>
                  <a:pt x="820" y="4190"/>
                  <a:pt x="662" y="4033"/>
                  <a:pt x="662" y="3812"/>
                </a:cubicBezTo>
                <a:cubicBezTo>
                  <a:pt x="662" y="3623"/>
                  <a:pt x="851" y="3466"/>
                  <a:pt x="1009" y="3466"/>
                </a:cubicBezTo>
                <a:close/>
                <a:moveTo>
                  <a:pt x="9799" y="4852"/>
                </a:moveTo>
                <a:lnTo>
                  <a:pt x="7058" y="7593"/>
                </a:lnTo>
                <a:lnTo>
                  <a:pt x="4600" y="7593"/>
                </a:lnTo>
                <a:lnTo>
                  <a:pt x="1859" y="4852"/>
                </a:lnTo>
                <a:close/>
                <a:moveTo>
                  <a:pt x="6869" y="8255"/>
                </a:moveTo>
                <a:lnTo>
                  <a:pt x="6869" y="9767"/>
                </a:lnTo>
                <a:lnTo>
                  <a:pt x="4789" y="10775"/>
                </a:lnTo>
                <a:lnTo>
                  <a:pt x="4789" y="8255"/>
                </a:lnTo>
                <a:close/>
                <a:moveTo>
                  <a:pt x="5829" y="0"/>
                </a:moveTo>
                <a:cubicBezTo>
                  <a:pt x="4474" y="0"/>
                  <a:pt x="3435" y="1071"/>
                  <a:pt x="3435" y="2395"/>
                </a:cubicBezTo>
                <a:cubicBezTo>
                  <a:pt x="3435" y="2521"/>
                  <a:pt x="3435" y="2678"/>
                  <a:pt x="3466" y="2804"/>
                </a:cubicBezTo>
                <a:lnTo>
                  <a:pt x="1009" y="2804"/>
                </a:lnTo>
                <a:cubicBezTo>
                  <a:pt x="473" y="2804"/>
                  <a:pt x="0" y="3277"/>
                  <a:pt x="0" y="3812"/>
                </a:cubicBezTo>
                <a:cubicBezTo>
                  <a:pt x="0" y="4348"/>
                  <a:pt x="379" y="4757"/>
                  <a:pt x="851" y="4852"/>
                </a:cubicBezTo>
                <a:lnTo>
                  <a:pt x="4096" y="8065"/>
                </a:lnTo>
                <a:lnTo>
                  <a:pt x="4096" y="11342"/>
                </a:lnTo>
                <a:cubicBezTo>
                  <a:pt x="4096" y="11518"/>
                  <a:pt x="4277" y="11694"/>
                  <a:pt x="4462" y="11694"/>
                </a:cubicBezTo>
                <a:cubicBezTo>
                  <a:pt x="4508" y="11694"/>
                  <a:pt x="4556" y="11683"/>
                  <a:pt x="4600" y="11657"/>
                </a:cubicBezTo>
                <a:lnTo>
                  <a:pt x="7373" y="10271"/>
                </a:lnTo>
                <a:cubicBezTo>
                  <a:pt x="7467" y="10239"/>
                  <a:pt x="7562" y="10113"/>
                  <a:pt x="7562" y="9956"/>
                </a:cubicBezTo>
                <a:lnTo>
                  <a:pt x="7562" y="8034"/>
                </a:lnTo>
                <a:lnTo>
                  <a:pt x="10838" y="4820"/>
                </a:lnTo>
                <a:cubicBezTo>
                  <a:pt x="11311" y="4757"/>
                  <a:pt x="11689" y="4348"/>
                  <a:pt x="11689" y="3812"/>
                </a:cubicBezTo>
                <a:cubicBezTo>
                  <a:pt x="11689" y="3277"/>
                  <a:pt x="11216" y="2804"/>
                  <a:pt x="10681" y="2804"/>
                </a:cubicBezTo>
                <a:lnTo>
                  <a:pt x="8192" y="2804"/>
                </a:lnTo>
                <a:cubicBezTo>
                  <a:pt x="8192" y="2678"/>
                  <a:pt x="8223" y="2521"/>
                  <a:pt x="8223" y="2395"/>
                </a:cubicBezTo>
                <a:cubicBezTo>
                  <a:pt x="8223" y="1071"/>
                  <a:pt x="7152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7" name="Google Shape;8267;p45"/>
          <p:cNvSpPr/>
          <p:nvPr/>
        </p:nvSpPr>
        <p:spPr>
          <a:xfrm>
            <a:off x="1447752" y="2099886"/>
            <a:ext cx="331366" cy="329370"/>
          </a:xfrm>
          <a:custGeom>
            <a:avLst/>
            <a:gdLst/>
            <a:ahLst/>
            <a:cxnLst/>
            <a:rect l="l" t="t" r="r" b="b"/>
            <a:pathLst>
              <a:path w="11784" h="11713" extrusionOk="0">
                <a:moveTo>
                  <a:pt x="5136" y="4128"/>
                </a:moveTo>
                <a:cubicBezTo>
                  <a:pt x="5671" y="4128"/>
                  <a:pt x="6112" y="4569"/>
                  <a:pt x="6144" y="5136"/>
                </a:cubicBezTo>
                <a:lnTo>
                  <a:pt x="5230" y="4853"/>
                </a:lnTo>
                <a:cubicBezTo>
                  <a:pt x="5198" y="4839"/>
                  <a:pt x="5165" y="4832"/>
                  <a:pt x="5131" y="4832"/>
                </a:cubicBezTo>
                <a:cubicBezTo>
                  <a:pt x="4934" y="4832"/>
                  <a:pt x="4735" y="5052"/>
                  <a:pt x="4789" y="5294"/>
                </a:cubicBezTo>
                <a:lnTo>
                  <a:pt x="5073" y="6239"/>
                </a:lnTo>
                <a:cubicBezTo>
                  <a:pt x="4537" y="6176"/>
                  <a:pt x="4096" y="5703"/>
                  <a:pt x="4096" y="5168"/>
                </a:cubicBezTo>
                <a:cubicBezTo>
                  <a:pt x="4096" y="4601"/>
                  <a:pt x="4569" y="4128"/>
                  <a:pt x="5136" y="4128"/>
                </a:cubicBezTo>
                <a:close/>
                <a:moveTo>
                  <a:pt x="5199" y="2364"/>
                </a:moveTo>
                <a:cubicBezTo>
                  <a:pt x="6680" y="2364"/>
                  <a:pt x="7940" y="3592"/>
                  <a:pt x="7940" y="5136"/>
                </a:cubicBezTo>
                <a:cubicBezTo>
                  <a:pt x="7940" y="5294"/>
                  <a:pt x="7940" y="5388"/>
                  <a:pt x="7908" y="5546"/>
                </a:cubicBezTo>
                <a:lnTo>
                  <a:pt x="6932" y="5294"/>
                </a:lnTo>
                <a:lnTo>
                  <a:pt x="6932" y="5136"/>
                </a:lnTo>
                <a:cubicBezTo>
                  <a:pt x="6806" y="4223"/>
                  <a:pt x="6049" y="3466"/>
                  <a:pt x="5104" y="3466"/>
                </a:cubicBezTo>
                <a:cubicBezTo>
                  <a:pt x="4159" y="3466"/>
                  <a:pt x="3435" y="4223"/>
                  <a:pt x="3435" y="5168"/>
                </a:cubicBezTo>
                <a:cubicBezTo>
                  <a:pt x="3435" y="5609"/>
                  <a:pt x="3624" y="6081"/>
                  <a:pt x="3939" y="6396"/>
                </a:cubicBezTo>
                <a:cubicBezTo>
                  <a:pt x="4254" y="6743"/>
                  <a:pt x="4695" y="6900"/>
                  <a:pt x="5167" y="6900"/>
                </a:cubicBezTo>
                <a:lnTo>
                  <a:pt x="5325" y="6900"/>
                </a:lnTo>
                <a:lnTo>
                  <a:pt x="5577" y="7877"/>
                </a:lnTo>
                <a:cubicBezTo>
                  <a:pt x="5482" y="7909"/>
                  <a:pt x="5325" y="7909"/>
                  <a:pt x="5199" y="7909"/>
                </a:cubicBezTo>
                <a:cubicBezTo>
                  <a:pt x="3687" y="7909"/>
                  <a:pt x="2426" y="6648"/>
                  <a:pt x="2426" y="5136"/>
                </a:cubicBezTo>
                <a:cubicBezTo>
                  <a:pt x="2426" y="3624"/>
                  <a:pt x="3655" y="2364"/>
                  <a:pt x="5199" y="2364"/>
                </a:cubicBezTo>
                <a:close/>
                <a:moveTo>
                  <a:pt x="5167" y="726"/>
                </a:moveTo>
                <a:cubicBezTo>
                  <a:pt x="7940" y="726"/>
                  <a:pt x="10051" y="3277"/>
                  <a:pt x="9515" y="6018"/>
                </a:cubicBezTo>
                <a:lnTo>
                  <a:pt x="8507" y="5766"/>
                </a:lnTo>
                <a:cubicBezTo>
                  <a:pt x="8538" y="5546"/>
                  <a:pt x="8538" y="5357"/>
                  <a:pt x="8538" y="5136"/>
                </a:cubicBezTo>
                <a:cubicBezTo>
                  <a:pt x="8538" y="3246"/>
                  <a:pt x="7026" y="1702"/>
                  <a:pt x="5104" y="1702"/>
                </a:cubicBezTo>
                <a:cubicBezTo>
                  <a:pt x="3214" y="1702"/>
                  <a:pt x="1702" y="3246"/>
                  <a:pt x="1702" y="5136"/>
                </a:cubicBezTo>
                <a:cubicBezTo>
                  <a:pt x="1702" y="7027"/>
                  <a:pt x="3214" y="8602"/>
                  <a:pt x="5104" y="8602"/>
                </a:cubicBezTo>
                <a:cubicBezTo>
                  <a:pt x="5325" y="8602"/>
                  <a:pt x="5514" y="8602"/>
                  <a:pt x="5703" y="8539"/>
                </a:cubicBezTo>
                <a:lnTo>
                  <a:pt x="5986" y="9578"/>
                </a:lnTo>
                <a:cubicBezTo>
                  <a:pt x="5695" y="9636"/>
                  <a:pt x="5405" y="9664"/>
                  <a:pt x="5119" y="9664"/>
                </a:cubicBezTo>
                <a:cubicBezTo>
                  <a:pt x="2751" y="9664"/>
                  <a:pt x="694" y="7758"/>
                  <a:pt x="694" y="5199"/>
                </a:cubicBezTo>
                <a:cubicBezTo>
                  <a:pt x="694" y="2679"/>
                  <a:pt x="2773" y="726"/>
                  <a:pt x="5167" y="726"/>
                </a:cubicBezTo>
                <a:close/>
                <a:moveTo>
                  <a:pt x="5671" y="5672"/>
                </a:moveTo>
                <a:lnTo>
                  <a:pt x="5671" y="5672"/>
                </a:lnTo>
                <a:cubicBezTo>
                  <a:pt x="10240" y="6964"/>
                  <a:pt x="9578" y="6774"/>
                  <a:pt x="9704" y="6806"/>
                </a:cubicBezTo>
                <a:lnTo>
                  <a:pt x="8853" y="7373"/>
                </a:lnTo>
                <a:cubicBezTo>
                  <a:pt x="8664" y="7499"/>
                  <a:pt x="8664" y="7751"/>
                  <a:pt x="8822" y="7877"/>
                </a:cubicBezTo>
                <a:lnTo>
                  <a:pt x="10964" y="9956"/>
                </a:lnTo>
                <a:cubicBezTo>
                  <a:pt x="11027" y="10114"/>
                  <a:pt x="11027" y="10335"/>
                  <a:pt x="10901" y="10492"/>
                </a:cubicBezTo>
                <a:lnTo>
                  <a:pt x="10429" y="10965"/>
                </a:lnTo>
                <a:cubicBezTo>
                  <a:pt x="10366" y="11012"/>
                  <a:pt x="10279" y="11035"/>
                  <a:pt x="10192" y="11035"/>
                </a:cubicBezTo>
                <a:cubicBezTo>
                  <a:pt x="10106" y="11035"/>
                  <a:pt x="10019" y="11012"/>
                  <a:pt x="9956" y="10965"/>
                </a:cubicBezTo>
                <a:lnTo>
                  <a:pt x="7845" y="8854"/>
                </a:lnTo>
                <a:cubicBezTo>
                  <a:pt x="7777" y="8786"/>
                  <a:pt x="7691" y="8753"/>
                  <a:pt x="7606" y="8753"/>
                </a:cubicBezTo>
                <a:cubicBezTo>
                  <a:pt x="7493" y="8753"/>
                  <a:pt x="7381" y="8809"/>
                  <a:pt x="7310" y="8917"/>
                </a:cubicBezTo>
                <a:cubicBezTo>
                  <a:pt x="7247" y="8980"/>
                  <a:pt x="6806" y="9641"/>
                  <a:pt x="6774" y="9736"/>
                </a:cubicBezTo>
                <a:cubicBezTo>
                  <a:pt x="6680" y="9484"/>
                  <a:pt x="5703" y="5861"/>
                  <a:pt x="5671" y="5672"/>
                </a:cubicBezTo>
                <a:close/>
                <a:moveTo>
                  <a:pt x="5104" y="1"/>
                </a:moveTo>
                <a:cubicBezTo>
                  <a:pt x="2363" y="1"/>
                  <a:pt x="0" y="2238"/>
                  <a:pt x="0" y="5168"/>
                </a:cubicBezTo>
                <a:cubicBezTo>
                  <a:pt x="0" y="8066"/>
                  <a:pt x="2332" y="10303"/>
                  <a:pt x="5104" y="10303"/>
                </a:cubicBezTo>
                <a:cubicBezTo>
                  <a:pt x="5482" y="10303"/>
                  <a:pt x="5797" y="10272"/>
                  <a:pt x="6144" y="10208"/>
                </a:cubicBezTo>
                <a:lnTo>
                  <a:pt x="6270" y="10587"/>
                </a:lnTo>
                <a:cubicBezTo>
                  <a:pt x="6307" y="10755"/>
                  <a:pt x="6444" y="10845"/>
                  <a:pt x="6596" y="10845"/>
                </a:cubicBezTo>
                <a:cubicBezTo>
                  <a:pt x="6700" y="10845"/>
                  <a:pt x="6810" y="10802"/>
                  <a:pt x="6900" y="10713"/>
                </a:cubicBezTo>
                <a:lnTo>
                  <a:pt x="7625" y="9610"/>
                </a:lnTo>
                <a:lnTo>
                  <a:pt x="9483" y="11406"/>
                </a:lnTo>
                <a:cubicBezTo>
                  <a:pt x="9688" y="11610"/>
                  <a:pt x="9956" y="11713"/>
                  <a:pt x="10220" y="11713"/>
                </a:cubicBezTo>
                <a:cubicBezTo>
                  <a:pt x="10484" y="11713"/>
                  <a:pt x="10744" y="11610"/>
                  <a:pt x="10933" y="11406"/>
                </a:cubicBezTo>
                <a:lnTo>
                  <a:pt x="11405" y="10933"/>
                </a:lnTo>
                <a:cubicBezTo>
                  <a:pt x="11783" y="10555"/>
                  <a:pt x="11783" y="9893"/>
                  <a:pt x="11374" y="9484"/>
                </a:cubicBezTo>
                <a:lnTo>
                  <a:pt x="9515" y="7720"/>
                </a:lnTo>
                <a:lnTo>
                  <a:pt x="10618" y="6964"/>
                </a:lnTo>
                <a:cubicBezTo>
                  <a:pt x="10870" y="6806"/>
                  <a:pt x="10838" y="6428"/>
                  <a:pt x="10555" y="6333"/>
                </a:cubicBezTo>
                <a:lnTo>
                  <a:pt x="10145" y="6239"/>
                </a:lnTo>
                <a:cubicBezTo>
                  <a:pt x="10303" y="5483"/>
                  <a:pt x="10271" y="4695"/>
                  <a:pt x="10082" y="3908"/>
                </a:cubicBezTo>
                <a:cubicBezTo>
                  <a:pt x="9483" y="1576"/>
                  <a:pt x="7436" y="1"/>
                  <a:pt x="510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8" name="Google Shape;8268;p45"/>
          <p:cNvGrpSpPr/>
          <p:nvPr/>
        </p:nvGrpSpPr>
        <p:grpSpPr>
          <a:xfrm>
            <a:off x="1448990" y="2505790"/>
            <a:ext cx="328695" cy="328695"/>
            <a:chOff x="-6354300" y="2757075"/>
            <a:chExt cx="292225" cy="292225"/>
          </a:xfrm>
        </p:grpSpPr>
        <p:sp>
          <p:nvSpPr>
            <p:cNvPr id="8269" name="Google Shape;8269;p45"/>
            <p:cNvSpPr/>
            <p:nvPr/>
          </p:nvSpPr>
          <p:spPr>
            <a:xfrm>
              <a:off x="-6354300" y="2757075"/>
              <a:ext cx="292225" cy="292225"/>
            </a:xfrm>
            <a:custGeom>
              <a:avLst/>
              <a:gdLst/>
              <a:ahLst/>
              <a:cxnLst/>
              <a:rect l="l" t="t" r="r" b="b"/>
              <a:pathLst>
                <a:path w="11689" h="11689" extrusionOk="0">
                  <a:moveTo>
                    <a:pt x="10681" y="4159"/>
                  </a:moveTo>
                  <a:cubicBezTo>
                    <a:pt x="10870" y="4159"/>
                    <a:pt x="11027" y="4316"/>
                    <a:pt x="11027" y="4505"/>
                  </a:cubicBezTo>
                  <a:lnTo>
                    <a:pt x="11027" y="4915"/>
                  </a:lnTo>
                  <a:cubicBezTo>
                    <a:pt x="10901" y="4883"/>
                    <a:pt x="10775" y="4883"/>
                    <a:pt x="10681" y="4883"/>
                  </a:cubicBezTo>
                  <a:lnTo>
                    <a:pt x="9609" y="4883"/>
                  </a:lnTo>
                  <a:lnTo>
                    <a:pt x="9609" y="4190"/>
                  </a:lnTo>
                  <a:lnTo>
                    <a:pt x="10681" y="4190"/>
                  </a:lnTo>
                  <a:lnTo>
                    <a:pt x="10681" y="4159"/>
                  </a:lnTo>
                  <a:close/>
                  <a:moveTo>
                    <a:pt x="2048" y="2773"/>
                  </a:moveTo>
                  <a:lnTo>
                    <a:pt x="2048" y="6207"/>
                  </a:lnTo>
                  <a:lnTo>
                    <a:pt x="662" y="6207"/>
                  </a:lnTo>
                  <a:lnTo>
                    <a:pt x="662" y="3151"/>
                  </a:lnTo>
                  <a:cubicBezTo>
                    <a:pt x="694" y="2930"/>
                    <a:pt x="851" y="2773"/>
                    <a:pt x="1009" y="2773"/>
                  </a:cubicBezTo>
                  <a:close/>
                  <a:moveTo>
                    <a:pt x="8885" y="693"/>
                  </a:moveTo>
                  <a:lnTo>
                    <a:pt x="8885" y="4883"/>
                  </a:lnTo>
                  <a:cubicBezTo>
                    <a:pt x="8538" y="4915"/>
                    <a:pt x="8223" y="5104"/>
                    <a:pt x="8066" y="5419"/>
                  </a:cubicBezTo>
                  <a:lnTo>
                    <a:pt x="7751" y="6049"/>
                  </a:lnTo>
                  <a:cubicBezTo>
                    <a:pt x="7719" y="6175"/>
                    <a:pt x="7593" y="6238"/>
                    <a:pt x="7436" y="6238"/>
                  </a:cubicBezTo>
                  <a:lnTo>
                    <a:pt x="2710" y="6238"/>
                  </a:lnTo>
                  <a:lnTo>
                    <a:pt x="2710" y="693"/>
                  </a:lnTo>
                  <a:close/>
                  <a:moveTo>
                    <a:pt x="10681" y="5513"/>
                  </a:moveTo>
                  <a:cubicBezTo>
                    <a:pt x="10870" y="5513"/>
                    <a:pt x="11027" y="5671"/>
                    <a:pt x="11027" y="5860"/>
                  </a:cubicBezTo>
                  <a:lnTo>
                    <a:pt x="11027" y="10649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09" y="11027"/>
                  </a:lnTo>
                  <a:cubicBezTo>
                    <a:pt x="820" y="11027"/>
                    <a:pt x="662" y="10869"/>
                    <a:pt x="662" y="10649"/>
                  </a:cubicBezTo>
                  <a:lnTo>
                    <a:pt x="662" y="6868"/>
                  </a:lnTo>
                  <a:lnTo>
                    <a:pt x="7436" y="6868"/>
                  </a:lnTo>
                  <a:cubicBezTo>
                    <a:pt x="7845" y="6868"/>
                    <a:pt x="8192" y="6648"/>
                    <a:pt x="8349" y="6333"/>
                  </a:cubicBezTo>
                  <a:lnTo>
                    <a:pt x="8664" y="5703"/>
                  </a:lnTo>
                  <a:cubicBezTo>
                    <a:pt x="8696" y="5576"/>
                    <a:pt x="8822" y="5513"/>
                    <a:pt x="8979" y="5513"/>
                  </a:cubicBezTo>
                  <a:close/>
                  <a:moveTo>
                    <a:pt x="2395" y="0"/>
                  </a:moveTo>
                  <a:cubicBezTo>
                    <a:pt x="2206" y="0"/>
                    <a:pt x="2048" y="158"/>
                    <a:pt x="2048" y="347"/>
                  </a:cubicBezTo>
                  <a:lnTo>
                    <a:pt x="2048" y="2111"/>
                  </a:lnTo>
                  <a:lnTo>
                    <a:pt x="1009" y="2111"/>
                  </a:lnTo>
                  <a:cubicBezTo>
                    <a:pt x="473" y="2111"/>
                    <a:pt x="0" y="2584"/>
                    <a:pt x="0" y="3151"/>
                  </a:cubicBezTo>
                  <a:lnTo>
                    <a:pt x="0" y="10649"/>
                  </a:lnTo>
                  <a:cubicBezTo>
                    <a:pt x="0" y="11216"/>
                    <a:pt x="473" y="11688"/>
                    <a:pt x="1009" y="11688"/>
                  </a:cubicBezTo>
                  <a:lnTo>
                    <a:pt x="10618" y="11688"/>
                  </a:lnTo>
                  <a:cubicBezTo>
                    <a:pt x="11185" y="11688"/>
                    <a:pt x="11657" y="11216"/>
                    <a:pt x="11657" y="10649"/>
                  </a:cubicBezTo>
                  <a:lnTo>
                    <a:pt x="11657" y="4505"/>
                  </a:lnTo>
                  <a:cubicBezTo>
                    <a:pt x="11689" y="3938"/>
                    <a:pt x="11216" y="3466"/>
                    <a:pt x="10681" y="3466"/>
                  </a:cubicBezTo>
                  <a:lnTo>
                    <a:pt x="9609" y="3466"/>
                  </a:lnTo>
                  <a:lnTo>
                    <a:pt x="9609" y="347"/>
                  </a:lnTo>
                  <a:cubicBezTo>
                    <a:pt x="9609" y="158"/>
                    <a:pt x="9452" y="0"/>
                    <a:pt x="92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45"/>
            <p:cNvSpPr/>
            <p:nvPr/>
          </p:nvSpPr>
          <p:spPr>
            <a:xfrm>
              <a:off x="-6268450" y="2790150"/>
              <a:ext cx="119750" cy="18125"/>
            </a:xfrm>
            <a:custGeom>
              <a:avLst/>
              <a:gdLst/>
              <a:ahLst/>
              <a:cxnLst/>
              <a:rect l="l" t="t" r="r" b="b"/>
              <a:pathLst>
                <a:path w="479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725"/>
                    <a:pt x="347" y="725"/>
                  </a:cubicBezTo>
                  <a:lnTo>
                    <a:pt x="4443" y="725"/>
                  </a:lnTo>
                  <a:cubicBezTo>
                    <a:pt x="4632" y="725"/>
                    <a:pt x="4789" y="567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45"/>
            <p:cNvSpPr/>
            <p:nvPr/>
          </p:nvSpPr>
          <p:spPr>
            <a:xfrm>
              <a:off x="-6268450" y="2825600"/>
              <a:ext cx="119750" cy="18125"/>
            </a:xfrm>
            <a:custGeom>
              <a:avLst/>
              <a:gdLst/>
              <a:ahLst/>
              <a:cxnLst/>
              <a:rect l="l" t="t" r="r" b="b"/>
              <a:pathLst>
                <a:path w="479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725"/>
                    <a:pt x="347" y="725"/>
                  </a:cubicBezTo>
                  <a:lnTo>
                    <a:pt x="4443" y="725"/>
                  </a:lnTo>
                  <a:cubicBezTo>
                    <a:pt x="4632" y="725"/>
                    <a:pt x="4789" y="567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45"/>
            <p:cNvSpPr/>
            <p:nvPr/>
          </p:nvSpPr>
          <p:spPr>
            <a:xfrm>
              <a:off x="-6268450" y="2860250"/>
              <a:ext cx="119750" cy="17350"/>
            </a:xfrm>
            <a:custGeom>
              <a:avLst/>
              <a:gdLst/>
              <a:ahLst/>
              <a:cxnLst/>
              <a:rect l="l" t="t" r="r" b="b"/>
              <a:pathLst>
                <a:path w="4790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443" y="693"/>
                  </a:lnTo>
                  <a:cubicBezTo>
                    <a:pt x="4632" y="693"/>
                    <a:pt x="4789" y="536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3" name="Google Shape;8273;p45"/>
          <p:cNvGrpSpPr/>
          <p:nvPr/>
        </p:nvGrpSpPr>
        <p:grpSpPr>
          <a:xfrm>
            <a:off x="3557065" y="1702711"/>
            <a:ext cx="330466" cy="330466"/>
            <a:chOff x="-4573475" y="2045850"/>
            <a:chExt cx="293800" cy="293800"/>
          </a:xfrm>
        </p:grpSpPr>
        <p:sp>
          <p:nvSpPr>
            <p:cNvPr id="8274" name="Google Shape;8274;p45"/>
            <p:cNvSpPr/>
            <p:nvPr/>
          </p:nvSpPr>
          <p:spPr>
            <a:xfrm>
              <a:off x="-4573475" y="2045850"/>
              <a:ext cx="293800" cy="293800"/>
            </a:xfrm>
            <a:custGeom>
              <a:avLst/>
              <a:gdLst/>
              <a:ahLst/>
              <a:cxnLst/>
              <a:rect l="l" t="t" r="r" b="b"/>
              <a:pathLst>
                <a:path w="11752" h="11752" extrusionOk="0">
                  <a:moveTo>
                    <a:pt x="6333" y="756"/>
                  </a:moveTo>
                  <a:lnTo>
                    <a:pt x="6459" y="1292"/>
                  </a:lnTo>
                  <a:cubicBezTo>
                    <a:pt x="6490" y="1418"/>
                    <a:pt x="6585" y="1544"/>
                    <a:pt x="6742" y="1576"/>
                  </a:cubicBezTo>
                  <a:cubicBezTo>
                    <a:pt x="7372" y="1702"/>
                    <a:pt x="7908" y="1922"/>
                    <a:pt x="8444" y="2300"/>
                  </a:cubicBezTo>
                  <a:cubicBezTo>
                    <a:pt x="8491" y="2332"/>
                    <a:pt x="8546" y="2347"/>
                    <a:pt x="8605" y="2347"/>
                  </a:cubicBezTo>
                  <a:cubicBezTo>
                    <a:pt x="8664" y="2347"/>
                    <a:pt x="8727" y="2332"/>
                    <a:pt x="8790" y="2300"/>
                  </a:cubicBezTo>
                  <a:lnTo>
                    <a:pt x="9231" y="2017"/>
                  </a:lnTo>
                  <a:lnTo>
                    <a:pt x="9798" y="2584"/>
                  </a:lnTo>
                  <a:lnTo>
                    <a:pt x="9546" y="3025"/>
                  </a:lnTo>
                  <a:cubicBezTo>
                    <a:pt x="9452" y="3151"/>
                    <a:pt x="9452" y="3308"/>
                    <a:pt x="9546" y="3371"/>
                  </a:cubicBezTo>
                  <a:cubicBezTo>
                    <a:pt x="9893" y="3907"/>
                    <a:pt x="10113" y="4505"/>
                    <a:pt x="10239" y="5073"/>
                  </a:cubicBezTo>
                  <a:cubicBezTo>
                    <a:pt x="10271" y="5199"/>
                    <a:pt x="10365" y="5325"/>
                    <a:pt x="10523" y="5356"/>
                  </a:cubicBezTo>
                  <a:lnTo>
                    <a:pt x="11058" y="5482"/>
                  </a:lnTo>
                  <a:lnTo>
                    <a:pt x="11058" y="6301"/>
                  </a:lnTo>
                  <a:lnTo>
                    <a:pt x="10523" y="6427"/>
                  </a:lnTo>
                  <a:cubicBezTo>
                    <a:pt x="10397" y="6459"/>
                    <a:pt x="10271" y="6553"/>
                    <a:pt x="10239" y="6711"/>
                  </a:cubicBezTo>
                  <a:cubicBezTo>
                    <a:pt x="10113" y="7309"/>
                    <a:pt x="9893" y="7877"/>
                    <a:pt x="9546" y="8381"/>
                  </a:cubicBezTo>
                  <a:cubicBezTo>
                    <a:pt x="9452" y="8507"/>
                    <a:pt x="9452" y="8633"/>
                    <a:pt x="9546" y="8759"/>
                  </a:cubicBezTo>
                  <a:lnTo>
                    <a:pt x="9798" y="9168"/>
                  </a:lnTo>
                  <a:lnTo>
                    <a:pt x="9231" y="9767"/>
                  </a:lnTo>
                  <a:lnTo>
                    <a:pt x="8790" y="9483"/>
                  </a:lnTo>
                  <a:cubicBezTo>
                    <a:pt x="8727" y="9452"/>
                    <a:pt x="8656" y="9436"/>
                    <a:pt x="8593" y="9436"/>
                  </a:cubicBezTo>
                  <a:cubicBezTo>
                    <a:pt x="8530" y="9436"/>
                    <a:pt x="8475" y="9452"/>
                    <a:pt x="8444" y="9483"/>
                  </a:cubicBezTo>
                  <a:cubicBezTo>
                    <a:pt x="7908" y="9861"/>
                    <a:pt x="7341" y="10082"/>
                    <a:pt x="6742" y="10208"/>
                  </a:cubicBezTo>
                  <a:cubicBezTo>
                    <a:pt x="6616" y="10239"/>
                    <a:pt x="6490" y="10334"/>
                    <a:pt x="6459" y="10428"/>
                  </a:cubicBezTo>
                  <a:lnTo>
                    <a:pt x="6333" y="10964"/>
                  </a:lnTo>
                  <a:lnTo>
                    <a:pt x="5514" y="10964"/>
                  </a:lnTo>
                  <a:lnTo>
                    <a:pt x="5388" y="10428"/>
                  </a:lnTo>
                  <a:cubicBezTo>
                    <a:pt x="5356" y="10334"/>
                    <a:pt x="5230" y="10208"/>
                    <a:pt x="5136" y="10208"/>
                  </a:cubicBezTo>
                  <a:cubicBezTo>
                    <a:pt x="4505" y="10082"/>
                    <a:pt x="3938" y="9861"/>
                    <a:pt x="3434" y="9483"/>
                  </a:cubicBezTo>
                  <a:cubicBezTo>
                    <a:pt x="3371" y="9452"/>
                    <a:pt x="3308" y="9436"/>
                    <a:pt x="3249" y="9436"/>
                  </a:cubicBezTo>
                  <a:cubicBezTo>
                    <a:pt x="3190" y="9436"/>
                    <a:pt x="3135" y="9452"/>
                    <a:pt x="3088" y="9483"/>
                  </a:cubicBezTo>
                  <a:lnTo>
                    <a:pt x="2647" y="9767"/>
                  </a:lnTo>
                  <a:lnTo>
                    <a:pt x="2048" y="9168"/>
                  </a:lnTo>
                  <a:lnTo>
                    <a:pt x="2332" y="8759"/>
                  </a:lnTo>
                  <a:cubicBezTo>
                    <a:pt x="2395" y="8633"/>
                    <a:pt x="2395" y="8475"/>
                    <a:pt x="2332" y="8381"/>
                  </a:cubicBezTo>
                  <a:cubicBezTo>
                    <a:pt x="1985" y="7877"/>
                    <a:pt x="1733" y="7278"/>
                    <a:pt x="1607" y="6711"/>
                  </a:cubicBezTo>
                  <a:cubicBezTo>
                    <a:pt x="1575" y="6585"/>
                    <a:pt x="1512" y="6459"/>
                    <a:pt x="1386" y="6427"/>
                  </a:cubicBezTo>
                  <a:lnTo>
                    <a:pt x="882" y="6301"/>
                  </a:lnTo>
                  <a:lnTo>
                    <a:pt x="882" y="5482"/>
                  </a:lnTo>
                  <a:lnTo>
                    <a:pt x="1386" y="5356"/>
                  </a:lnTo>
                  <a:cubicBezTo>
                    <a:pt x="1512" y="5325"/>
                    <a:pt x="1607" y="5199"/>
                    <a:pt x="1607" y="5073"/>
                  </a:cubicBezTo>
                  <a:cubicBezTo>
                    <a:pt x="1733" y="4442"/>
                    <a:pt x="1985" y="3907"/>
                    <a:pt x="2332" y="3371"/>
                  </a:cubicBezTo>
                  <a:cubicBezTo>
                    <a:pt x="2395" y="3277"/>
                    <a:pt x="2395" y="3151"/>
                    <a:pt x="2332" y="3025"/>
                  </a:cubicBezTo>
                  <a:lnTo>
                    <a:pt x="2048" y="2584"/>
                  </a:lnTo>
                  <a:lnTo>
                    <a:pt x="2647" y="2017"/>
                  </a:lnTo>
                  <a:lnTo>
                    <a:pt x="3088" y="2300"/>
                  </a:lnTo>
                  <a:cubicBezTo>
                    <a:pt x="3135" y="2332"/>
                    <a:pt x="3198" y="2347"/>
                    <a:pt x="3261" y="2347"/>
                  </a:cubicBezTo>
                  <a:cubicBezTo>
                    <a:pt x="3324" y="2347"/>
                    <a:pt x="3387" y="2332"/>
                    <a:pt x="3434" y="2300"/>
                  </a:cubicBezTo>
                  <a:cubicBezTo>
                    <a:pt x="3938" y="1922"/>
                    <a:pt x="4537" y="1702"/>
                    <a:pt x="5136" y="1576"/>
                  </a:cubicBezTo>
                  <a:cubicBezTo>
                    <a:pt x="5230" y="1544"/>
                    <a:pt x="5356" y="1450"/>
                    <a:pt x="5388" y="1292"/>
                  </a:cubicBezTo>
                  <a:lnTo>
                    <a:pt x="5514" y="756"/>
                  </a:lnTo>
                  <a:close/>
                  <a:moveTo>
                    <a:pt x="5167" y="0"/>
                  </a:moveTo>
                  <a:cubicBezTo>
                    <a:pt x="5009" y="0"/>
                    <a:pt x="4852" y="126"/>
                    <a:pt x="4852" y="284"/>
                  </a:cubicBezTo>
                  <a:lnTo>
                    <a:pt x="4694" y="882"/>
                  </a:lnTo>
                  <a:cubicBezTo>
                    <a:pt x="4127" y="977"/>
                    <a:pt x="3623" y="1229"/>
                    <a:pt x="3119" y="1513"/>
                  </a:cubicBezTo>
                  <a:lnTo>
                    <a:pt x="2615" y="1197"/>
                  </a:lnTo>
                  <a:cubicBezTo>
                    <a:pt x="2557" y="1154"/>
                    <a:pt x="2485" y="1130"/>
                    <a:pt x="2412" y="1130"/>
                  </a:cubicBezTo>
                  <a:cubicBezTo>
                    <a:pt x="2327" y="1130"/>
                    <a:pt x="2242" y="1161"/>
                    <a:pt x="2174" y="1229"/>
                  </a:cubicBezTo>
                  <a:lnTo>
                    <a:pt x="1197" y="2206"/>
                  </a:lnTo>
                  <a:cubicBezTo>
                    <a:pt x="1071" y="2332"/>
                    <a:pt x="1071" y="2489"/>
                    <a:pt x="1134" y="2647"/>
                  </a:cubicBezTo>
                  <a:lnTo>
                    <a:pt x="1449" y="3151"/>
                  </a:lnTo>
                  <a:cubicBezTo>
                    <a:pt x="1134" y="3623"/>
                    <a:pt x="945" y="4159"/>
                    <a:pt x="819" y="4726"/>
                  </a:cubicBezTo>
                  <a:lnTo>
                    <a:pt x="284" y="4884"/>
                  </a:lnTo>
                  <a:cubicBezTo>
                    <a:pt x="126" y="4915"/>
                    <a:pt x="0" y="5041"/>
                    <a:pt x="0" y="5199"/>
                  </a:cubicBezTo>
                  <a:lnTo>
                    <a:pt x="0" y="6585"/>
                  </a:lnTo>
                  <a:cubicBezTo>
                    <a:pt x="0" y="6742"/>
                    <a:pt x="126" y="6868"/>
                    <a:pt x="284" y="6900"/>
                  </a:cubicBezTo>
                  <a:lnTo>
                    <a:pt x="819" y="7057"/>
                  </a:lnTo>
                  <a:cubicBezTo>
                    <a:pt x="945" y="7593"/>
                    <a:pt x="1197" y="8129"/>
                    <a:pt x="1449" y="8633"/>
                  </a:cubicBezTo>
                  <a:lnTo>
                    <a:pt x="1134" y="9137"/>
                  </a:lnTo>
                  <a:cubicBezTo>
                    <a:pt x="1071" y="9263"/>
                    <a:pt x="1071" y="9452"/>
                    <a:pt x="1197" y="9578"/>
                  </a:cubicBezTo>
                  <a:lnTo>
                    <a:pt x="2174" y="10554"/>
                  </a:lnTo>
                  <a:cubicBezTo>
                    <a:pt x="2242" y="10622"/>
                    <a:pt x="2318" y="10653"/>
                    <a:pt x="2399" y="10653"/>
                  </a:cubicBezTo>
                  <a:cubicBezTo>
                    <a:pt x="2469" y="10653"/>
                    <a:pt x="2542" y="10630"/>
                    <a:pt x="2615" y="10586"/>
                  </a:cubicBezTo>
                  <a:lnTo>
                    <a:pt x="3119" y="10271"/>
                  </a:lnTo>
                  <a:cubicBezTo>
                    <a:pt x="3592" y="10586"/>
                    <a:pt x="4127" y="10806"/>
                    <a:pt x="4694" y="10901"/>
                  </a:cubicBezTo>
                  <a:lnTo>
                    <a:pt x="4852" y="11468"/>
                  </a:lnTo>
                  <a:cubicBezTo>
                    <a:pt x="4883" y="11626"/>
                    <a:pt x="5009" y="11752"/>
                    <a:pt x="5167" y="11752"/>
                  </a:cubicBezTo>
                  <a:lnTo>
                    <a:pt x="6553" y="11752"/>
                  </a:lnTo>
                  <a:cubicBezTo>
                    <a:pt x="6711" y="11752"/>
                    <a:pt x="6805" y="11626"/>
                    <a:pt x="6868" y="11468"/>
                  </a:cubicBezTo>
                  <a:lnTo>
                    <a:pt x="7026" y="10901"/>
                  </a:lnTo>
                  <a:cubicBezTo>
                    <a:pt x="7561" y="10806"/>
                    <a:pt x="8065" y="10554"/>
                    <a:pt x="8601" y="10271"/>
                  </a:cubicBezTo>
                  <a:lnTo>
                    <a:pt x="9105" y="10586"/>
                  </a:lnTo>
                  <a:cubicBezTo>
                    <a:pt x="9164" y="10630"/>
                    <a:pt x="9236" y="10653"/>
                    <a:pt x="9309" y="10653"/>
                  </a:cubicBezTo>
                  <a:cubicBezTo>
                    <a:pt x="9393" y="10653"/>
                    <a:pt x="9479" y="10622"/>
                    <a:pt x="9546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4" y="9137"/>
                  </a:cubicBezTo>
                  <a:lnTo>
                    <a:pt x="10239" y="8633"/>
                  </a:lnTo>
                  <a:cubicBezTo>
                    <a:pt x="10554" y="8160"/>
                    <a:pt x="10743" y="7656"/>
                    <a:pt x="10869" y="7057"/>
                  </a:cubicBezTo>
                  <a:lnTo>
                    <a:pt x="11468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9"/>
                  </a:lnTo>
                  <a:cubicBezTo>
                    <a:pt x="11752" y="5041"/>
                    <a:pt x="11626" y="4915"/>
                    <a:pt x="11468" y="4884"/>
                  </a:cubicBezTo>
                  <a:lnTo>
                    <a:pt x="10869" y="4726"/>
                  </a:lnTo>
                  <a:cubicBezTo>
                    <a:pt x="10743" y="4159"/>
                    <a:pt x="10523" y="3655"/>
                    <a:pt x="10239" y="3151"/>
                  </a:cubicBezTo>
                  <a:lnTo>
                    <a:pt x="10554" y="2647"/>
                  </a:lnTo>
                  <a:cubicBezTo>
                    <a:pt x="10649" y="2521"/>
                    <a:pt x="10649" y="2332"/>
                    <a:pt x="10523" y="2206"/>
                  </a:cubicBezTo>
                  <a:lnTo>
                    <a:pt x="9546" y="1229"/>
                  </a:lnTo>
                  <a:cubicBezTo>
                    <a:pt x="9479" y="1161"/>
                    <a:pt x="9402" y="1130"/>
                    <a:pt x="9321" y="1130"/>
                  </a:cubicBezTo>
                  <a:cubicBezTo>
                    <a:pt x="9251" y="1130"/>
                    <a:pt x="9178" y="1154"/>
                    <a:pt x="9105" y="1197"/>
                  </a:cubicBezTo>
                  <a:lnTo>
                    <a:pt x="8601" y="1513"/>
                  </a:lnTo>
                  <a:cubicBezTo>
                    <a:pt x="8128" y="1197"/>
                    <a:pt x="7593" y="977"/>
                    <a:pt x="7026" y="882"/>
                  </a:cubicBezTo>
                  <a:lnTo>
                    <a:pt x="6868" y="284"/>
                  </a:lnTo>
                  <a:cubicBezTo>
                    <a:pt x="6805" y="126"/>
                    <a:pt x="6711" y="0"/>
                    <a:pt x="65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45"/>
            <p:cNvSpPr/>
            <p:nvPr/>
          </p:nvSpPr>
          <p:spPr>
            <a:xfrm>
              <a:off x="-4521500" y="209940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50" y="662"/>
                  </a:moveTo>
                  <a:cubicBezTo>
                    <a:pt x="5451" y="662"/>
                    <a:pt x="6837" y="2017"/>
                    <a:pt x="6837" y="3718"/>
                  </a:cubicBezTo>
                  <a:cubicBezTo>
                    <a:pt x="6869" y="5104"/>
                    <a:pt x="6049" y="6239"/>
                    <a:pt x="4821" y="6648"/>
                  </a:cubicBezTo>
                  <a:lnTo>
                    <a:pt x="4821" y="5892"/>
                  </a:lnTo>
                  <a:cubicBezTo>
                    <a:pt x="5640" y="5514"/>
                    <a:pt x="6207" y="4663"/>
                    <a:pt x="6207" y="3718"/>
                  </a:cubicBezTo>
                  <a:cubicBezTo>
                    <a:pt x="6207" y="2710"/>
                    <a:pt x="5577" y="1796"/>
                    <a:pt x="4569" y="1481"/>
                  </a:cubicBezTo>
                  <a:cubicBezTo>
                    <a:pt x="4535" y="1472"/>
                    <a:pt x="4501" y="1467"/>
                    <a:pt x="4468" y="1467"/>
                  </a:cubicBezTo>
                  <a:cubicBezTo>
                    <a:pt x="4278" y="1467"/>
                    <a:pt x="4096" y="1609"/>
                    <a:pt x="4096" y="1796"/>
                  </a:cubicBezTo>
                  <a:lnTo>
                    <a:pt x="4096" y="3372"/>
                  </a:lnTo>
                  <a:lnTo>
                    <a:pt x="3435" y="3372"/>
                  </a:lnTo>
                  <a:lnTo>
                    <a:pt x="3435" y="1796"/>
                  </a:lnTo>
                  <a:cubicBezTo>
                    <a:pt x="3435" y="1609"/>
                    <a:pt x="3276" y="1467"/>
                    <a:pt x="3073" y="1467"/>
                  </a:cubicBezTo>
                  <a:cubicBezTo>
                    <a:pt x="3037" y="1467"/>
                    <a:pt x="3000" y="1472"/>
                    <a:pt x="2962" y="1481"/>
                  </a:cubicBezTo>
                  <a:cubicBezTo>
                    <a:pt x="2017" y="1828"/>
                    <a:pt x="1355" y="2742"/>
                    <a:pt x="1355" y="3718"/>
                  </a:cubicBezTo>
                  <a:cubicBezTo>
                    <a:pt x="1355" y="4663"/>
                    <a:pt x="1891" y="5514"/>
                    <a:pt x="2741" y="5892"/>
                  </a:cubicBezTo>
                  <a:lnTo>
                    <a:pt x="2741" y="6648"/>
                  </a:lnTo>
                  <a:cubicBezTo>
                    <a:pt x="1544" y="6207"/>
                    <a:pt x="694" y="5073"/>
                    <a:pt x="694" y="3718"/>
                  </a:cubicBezTo>
                  <a:cubicBezTo>
                    <a:pt x="694" y="2017"/>
                    <a:pt x="2048" y="662"/>
                    <a:pt x="3750" y="662"/>
                  </a:cubicBezTo>
                  <a:close/>
                  <a:moveTo>
                    <a:pt x="4852" y="2363"/>
                  </a:moveTo>
                  <a:cubicBezTo>
                    <a:pt x="5293" y="2679"/>
                    <a:pt x="5514" y="3183"/>
                    <a:pt x="5514" y="3718"/>
                  </a:cubicBezTo>
                  <a:cubicBezTo>
                    <a:pt x="5514" y="4443"/>
                    <a:pt x="5041" y="5104"/>
                    <a:pt x="4380" y="5356"/>
                  </a:cubicBezTo>
                  <a:cubicBezTo>
                    <a:pt x="4254" y="5388"/>
                    <a:pt x="4159" y="5545"/>
                    <a:pt x="4159" y="5671"/>
                  </a:cubicBezTo>
                  <a:lnTo>
                    <a:pt x="4159" y="6806"/>
                  </a:lnTo>
                  <a:lnTo>
                    <a:pt x="3781" y="6806"/>
                  </a:lnTo>
                  <a:cubicBezTo>
                    <a:pt x="3734" y="6821"/>
                    <a:pt x="3679" y="6829"/>
                    <a:pt x="3624" y="6829"/>
                  </a:cubicBezTo>
                  <a:cubicBezTo>
                    <a:pt x="3568" y="6829"/>
                    <a:pt x="3513" y="6821"/>
                    <a:pt x="3466" y="6806"/>
                  </a:cubicBezTo>
                  <a:lnTo>
                    <a:pt x="3466" y="5671"/>
                  </a:lnTo>
                  <a:cubicBezTo>
                    <a:pt x="3466" y="5514"/>
                    <a:pt x="3403" y="5388"/>
                    <a:pt x="3246" y="5356"/>
                  </a:cubicBezTo>
                  <a:cubicBezTo>
                    <a:pt x="2584" y="5104"/>
                    <a:pt x="2111" y="4443"/>
                    <a:pt x="2111" y="3718"/>
                  </a:cubicBezTo>
                  <a:cubicBezTo>
                    <a:pt x="2111" y="3183"/>
                    <a:pt x="2363" y="2679"/>
                    <a:pt x="2773" y="2363"/>
                  </a:cubicBezTo>
                  <a:lnTo>
                    <a:pt x="2773" y="3718"/>
                  </a:lnTo>
                  <a:cubicBezTo>
                    <a:pt x="2773" y="3939"/>
                    <a:pt x="2930" y="4096"/>
                    <a:pt x="3120" y="4096"/>
                  </a:cubicBezTo>
                  <a:lnTo>
                    <a:pt x="4506" y="4096"/>
                  </a:lnTo>
                  <a:cubicBezTo>
                    <a:pt x="4695" y="4096"/>
                    <a:pt x="4852" y="3939"/>
                    <a:pt x="4852" y="3718"/>
                  </a:cubicBezTo>
                  <a:lnTo>
                    <a:pt x="4852" y="2363"/>
                  </a:lnTo>
                  <a:close/>
                  <a:moveTo>
                    <a:pt x="3781" y="1"/>
                  </a:moveTo>
                  <a:cubicBezTo>
                    <a:pt x="1702" y="1"/>
                    <a:pt x="1" y="1670"/>
                    <a:pt x="1" y="3781"/>
                  </a:cubicBezTo>
                  <a:cubicBezTo>
                    <a:pt x="1" y="5861"/>
                    <a:pt x="1702" y="7530"/>
                    <a:pt x="3781" y="7530"/>
                  </a:cubicBezTo>
                  <a:cubicBezTo>
                    <a:pt x="5892" y="7530"/>
                    <a:pt x="7562" y="5861"/>
                    <a:pt x="7562" y="3781"/>
                  </a:cubicBezTo>
                  <a:cubicBezTo>
                    <a:pt x="7562" y="1670"/>
                    <a:pt x="5892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6" name="Google Shape;8276;p45"/>
          <p:cNvGrpSpPr/>
          <p:nvPr/>
        </p:nvGrpSpPr>
        <p:grpSpPr>
          <a:xfrm>
            <a:off x="3556615" y="2099358"/>
            <a:ext cx="331366" cy="330494"/>
            <a:chOff x="-4570325" y="2405775"/>
            <a:chExt cx="294600" cy="293825"/>
          </a:xfrm>
        </p:grpSpPr>
        <p:sp>
          <p:nvSpPr>
            <p:cNvPr id="8277" name="Google Shape;8277;p45"/>
            <p:cNvSpPr/>
            <p:nvPr/>
          </p:nvSpPr>
          <p:spPr>
            <a:xfrm>
              <a:off x="-4570325" y="2405775"/>
              <a:ext cx="294600" cy="293825"/>
            </a:xfrm>
            <a:custGeom>
              <a:avLst/>
              <a:gdLst/>
              <a:ahLst/>
              <a:cxnLst/>
              <a:rect l="l" t="t" r="r" b="b"/>
              <a:pathLst>
                <a:path w="11784" h="11753" extrusionOk="0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45"/>
            <p:cNvSpPr/>
            <p:nvPr/>
          </p:nvSpPr>
          <p:spPr>
            <a:xfrm>
              <a:off x="-4478175" y="2439650"/>
              <a:ext cx="103975" cy="120525"/>
            </a:xfrm>
            <a:custGeom>
              <a:avLst/>
              <a:gdLst/>
              <a:ahLst/>
              <a:cxnLst/>
              <a:rect l="l" t="t" r="r" b="b"/>
              <a:pathLst>
                <a:path w="4159" h="4821" extrusionOk="0">
                  <a:moveTo>
                    <a:pt x="2048" y="725"/>
                  </a:moveTo>
                  <a:cubicBezTo>
                    <a:pt x="2458" y="725"/>
                    <a:pt x="2741" y="1040"/>
                    <a:pt x="2741" y="1387"/>
                  </a:cubicBezTo>
                  <a:cubicBezTo>
                    <a:pt x="2741" y="1765"/>
                    <a:pt x="2426" y="2049"/>
                    <a:pt x="2048" y="2049"/>
                  </a:cubicBezTo>
                  <a:cubicBezTo>
                    <a:pt x="1702" y="2049"/>
                    <a:pt x="1387" y="1733"/>
                    <a:pt x="1387" y="1387"/>
                  </a:cubicBezTo>
                  <a:cubicBezTo>
                    <a:pt x="1387" y="1040"/>
                    <a:pt x="1702" y="725"/>
                    <a:pt x="2048" y="725"/>
                  </a:cubicBezTo>
                  <a:close/>
                  <a:moveTo>
                    <a:pt x="2363" y="2773"/>
                  </a:moveTo>
                  <a:cubicBezTo>
                    <a:pt x="2930" y="2773"/>
                    <a:pt x="3403" y="3246"/>
                    <a:pt x="3403" y="3781"/>
                  </a:cubicBezTo>
                  <a:lnTo>
                    <a:pt x="3403" y="4128"/>
                  </a:lnTo>
                  <a:lnTo>
                    <a:pt x="630" y="4128"/>
                  </a:lnTo>
                  <a:lnTo>
                    <a:pt x="630" y="3781"/>
                  </a:lnTo>
                  <a:lnTo>
                    <a:pt x="693" y="3781"/>
                  </a:lnTo>
                  <a:cubicBezTo>
                    <a:pt x="693" y="3246"/>
                    <a:pt x="1166" y="2773"/>
                    <a:pt x="1702" y="2773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02"/>
                    <a:pt x="851" y="2017"/>
                    <a:pt x="1040" y="2238"/>
                  </a:cubicBezTo>
                  <a:cubicBezTo>
                    <a:pt x="441" y="2521"/>
                    <a:pt x="63" y="3120"/>
                    <a:pt x="63" y="3781"/>
                  </a:cubicBezTo>
                  <a:lnTo>
                    <a:pt x="63" y="4443"/>
                  </a:lnTo>
                  <a:cubicBezTo>
                    <a:pt x="0" y="4663"/>
                    <a:pt x="158" y="4821"/>
                    <a:pt x="378" y="4821"/>
                  </a:cubicBezTo>
                  <a:lnTo>
                    <a:pt x="3781" y="4821"/>
                  </a:lnTo>
                  <a:cubicBezTo>
                    <a:pt x="4001" y="4821"/>
                    <a:pt x="4159" y="4663"/>
                    <a:pt x="4159" y="4443"/>
                  </a:cubicBezTo>
                  <a:lnTo>
                    <a:pt x="4159" y="3781"/>
                  </a:lnTo>
                  <a:cubicBezTo>
                    <a:pt x="4159" y="3120"/>
                    <a:pt x="3749" y="2521"/>
                    <a:pt x="3151" y="2238"/>
                  </a:cubicBezTo>
                  <a:cubicBezTo>
                    <a:pt x="3371" y="2017"/>
                    <a:pt x="3466" y="1733"/>
                    <a:pt x="3466" y="1387"/>
                  </a:cubicBezTo>
                  <a:cubicBezTo>
                    <a:pt x="3466" y="631"/>
                    <a:pt x="283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9" name="Google Shape;8279;p45"/>
          <p:cNvGrpSpPr/>
          <p:nvPr/>
        </p:nvGrpSpPr>
        <p:grpSpPr>
          <a:xfrm>
            <a:off x="3557501" y="2505355"/>
            <a:ext cx="329595" cy="329566"/>
            <a:chOff x="-4572700" y="2764950"/>
            <a:chExt cx="293025" cy="293000"/>
          </a:xfrm>
        </p:grpSpPr>
        <p:sp>
          <p:nvSpPr>
            <p:cNvPr id="8280" name="Google Shape;8280;p45"/>
            <p:cNvSpPr/>
            <p:nvPr/>
          </p:nvSpPr>
          <p:spPr>
            <a:xfrm>
              <a:off x="-4572700" y="2764950"/>
              <a:ext cx="293025" cy="293000"/>
            </a:xfrm>
            <a:custGeom>
              <a:avLst/>
              <a:gdLst/>
              <a:ahLst/>
              <a:cxnLst/>
              <a:rect l="l" t="t" r="r" b="b"/>
              <a:pathLst>
                <a:path w="11721" h="11720" extrusionOk="0">
                  <a:moveTo>
                    <a:pt x="10681" y="2048"/>
                  </a:moveTo>
                  <a:cubicBezTo>
                    <a:pt x="10870" y="2048"/>
                    <a:pt x="11027" y="2206"/>
                    <a:pt x="11027" y="2395"/>
                  </a:cubicBezTo>
                  <a:lnTo>
                    <a:pt x="11027" y="7246"/>
                  </a:lnTo>
                  <a:cubicBezTo>
                    <a:pt x="11027" y="7435"/>
                    <a:pt x="10870" y="7593"/>
                    <a:pt x="10681" y="7593"/>
                  </a:cubicBezTo>
                  <a:lnTo>
                    <a:pt x="1072" y="7593"/>
                  </a:lnTo>
                  <a:cubicBezTo>
                    <a:pt x="883" y="7593"/>
                    <a:pt x="725" y="7435"/>
                    <a:pt x="725" y="7246"/>
                  </a:cubicBezTo>
                  <a:lnTo>
                    <a:pt x="725" y="2395"/>
                  </a:lnTo>
                  <a:cubicBezTo>
                    <a:pt x="725" y="2206"/>
                    <a:pt x="883" y="2048"/>
                    <a:pt x="1072" y="2048"/>
                  </a:cubicBezTo>
                  <a:close/>
                  <a:moveTo>
                    <a:pt x="4821" y="8286"/>
                  </a:moveTo>
                  <a:lnTo>
                    <a:pt x="4821" y="8979"/>
                  </a:lnTo>
                  <a:lnTo>
                    <a:pt x="3435" y="8979"/>
                  </a:lnTo>
                  <a:lnTo>
                    <a:pt x="3435" y="8286"/>
                  </a:lnTo>
                  <a:close/>
                  <a:moveTo>
                    <a:pt x="8287" y="8286"/>
                  </a:moveTo>
                  <a:lnTo>
                    <a:pt x="8287" y="8979"/>
                  </a:lnTo>
                  <a:lnTo>
                    <a:pt x="6869" y="8979"/>
                  </a:lnTo>
                  <a:lnTo>
                    <a:pt x="6869" y="8286"/>
                  </a:lnTo>
                  <a:close/>
                  <a:moveTo>
                    <a:pt x="6207" y="8254"/>
                  </a:moveTo>
                  <a:lnTo>
                    <a:pt x="6207" y="11027"/>
                  </a:lnTo>
                  <a:lnTo>
                    <a:pt x="5514" y="11027"/>
                  </a:lnTo>
                  <a:lnTo>
                    <a:pt x="5514" y="8254"/>
                  </a:ln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cubicBezTo>
                    <a:pt x="1387" y="536"/>
                    <a:pt x="1544" y="693"/>
                    <a:pt x="1733" y="693"/>
                  </a:cubicBezTo>
                  <a:lnTo>
                    <a:pt x="2112" y="693"/>
                  </a:lnTo>
                  <a:lnTo>
                    <a:pt x="2112" y="1355"/>
                  </a:lnTo>
                  <a:lnTo>
                    <a:pt x="1072" y="1355"/>
                  </a:lnTo>
                  <a:cubicBezTo>
                    <a:pt x="536" y="1355"/>
                    <a:pt x="64" y="1827"/>
                    <a:pt x="64" y="2395"/>
                  </a:cubicBezTo>
                  <a:lnTo>
                    <a:pt x="64" y="7246"/>
                  </a:lnTo>
                  <a:cubicBezTo>
                    <a:pt x="64" y="7782"/>
                    <a:pt x="536" y="8254"/>
                    <a:pt x="1072" y="8254"/>
                  </a:cubicBezTo>
                  <a:lnTo>
                    <a:pt x="2773" y="8254"/>
                  </a:lnTo>
                  <a:lnTo>
                    <a:pt x="2773" y="8916"/>
                  </a:lnTo>
                  <a:lnTo>
                    <a:pt x="1733" y="8916"/>
                  </a:lnTo>
                  <a:cubicBezTo>
                    <a:pt x="1544" y="8916"/>
                    <a:pt x="1387" y="9074"/>
                    <a:pt x="1387" y="9294"/>
                  </a:cubicBezTo>
                  <a:cubicBezTo>
                    <a:pt x="1387" y="9483"/>
                    <a:pt x="1544" y="9641"/>
                    <a:pt x="1733" y="9641"/>
                  </a:cubicBezTo>
                  <a:lnTo>
                    <a:pt x="4821" y="9641"/>
                  </a:lnTo>
                  <a:lnTo>
                    <a:pt x="4821" y="11027"/>
                  </a:lnTo>
                  <a:lnTo>
                    <a:pt x="379" y="11027"/>
                  </a:lnTo>
                  <a:cubicBezTo>
                    <a:pt x="158" y="11027"/>
                    <a:pt x="1" y="11184"/>
                    <a:pt x="1" y="11373"/>
                  </a:cubicBezTo>
                  <a:cubicBezTo>
                    <a:pt x="1" y="11562"/>
                    <a:pt x="158" y="11720"/>
                    <a:pt x="379" y="11720"/>
                  </a:cubicBezTo>
                  <a:lnTo>
                    <a:pt x="11342" y="11720"/>
                  </a:lnTo>
                  <a:cubicBezTo>
                    <a:pt x="11563" y="11720"/>
                    <a:pt x="11721" y="11562"/>
                    <a:pt x="11721" y="11373"/>
                  </a:cubicBezTo>
                  <a:cubicBezTo>
                    <a:pt x="11721" y="11184"/>
                    <a:pt x="11563" y="11027"/>
                    <a:pt x="11342" y="11027"/>
                  </a:cubicBezTo>
                  <a:lnTo>
                    <a:pt x="6869" y="11027"/>
                  </a:lnTo>
                  <a:lnTo>
                    <a:pt x="6869" y="9641"/>
                  </a:lnTo>
                  <a:lnTo>
                    <a:pt x="9988" y="9641"/>
                  </a:lnTo>
                  <a:cubicBezTo>
                    <a:pt x="10177" y="9641"/>
                    <a:pt x="10334" y="9483"/>
                    <a:pt x="10334" y="9294"/>
                  </a:cubicBezTo>
                  <a:cubicBezTo>
                    <a:pt x="10334" y="9074"/>
                    <a:pt x="10177" y="8916"/>
                    <a:pt x="9988" y="8916"/>
                  </a:cubicBezTo>
                  <a:lnTo>
                    <a:pt x="8948" y="8916"/>
                  </a:lnTo>
                  <a:lnTo>
                    <a:pt x="8948" y="8254"/>
                  </a:lnTo>
                  <a:lnTo>
                    <a:pt x="10681" y="8254"/>
                  </a:lnTo>
                  <a:cubicBezTo>
                    <a:pt x="11248" y="8254"/>
                    <a:pt x="11721" y="7782"/>
                    <a:pt x="11721" y="7246"/>
                  </a:cubicBezTo>
                  <a:lnTo>
                    <a:pt x="11721" y="2395"/>
                  </a:lnTo>
                  <a:cubicBezTo>
                    <a:pt x="11721" y="1827"/>
                    <a:pt x="11248" y="1355"/>
                    <a:pt x="10681" y="1355"/>
                  </a:cubicBezTo>
                  <a:lnTo>
                    <a:pt x="9673" y="1355"/>
                  </a:lnTo>
                  <a:lnTo>
                    <a:pt x="9673" y="693"/>
                  </a:lnTo>
                  <a:lnTo>
                    <a:pt x="10019" y="693"/>
                  </a:lnTo>
                  <a:cubicBezTo>
                    <a:pt x="10208" y="693"/>
                    <a:pt x="10366" y="536"/>
                    <a:pt x="10366" y="347"/>
                  </a:cubicBezTo>
                  <a:cubicBezTo>
                    <a:pt x="10366" y="158"/>
                    <a:pt x="10208" y="0"/>
                    <a:pt x="10019" y="0"/>
                  </a:cubicBezTo>
                  <a:lnTo>
                    <a:pt x="8633" y="0"/>
                  </a:lnTo>
                  <a:cubicBezTo>
                    <a:pt x="8444" y="0"/>
                    <a:pt x="8287" y="158"/>
                    <a:pt x="8287" y="347"/>
                  </a:cubicBezTo>
                  <a:cubicBezTo>
                    <a:pt x="8287" y="536"/>
                    <a:pt x="8444" y="693"/>
                    <a:pt x="8633" y="693"/>
                  </a:cubicBezTo>
                  <a:lnTo>
                    <a:pt x="8980" y="693"/>
                  </a:lnTo>
                  <a:lnTo>
                    <a:pt x="8980" y="1355"/>
                  </a:lnTo>
                  <a:lnTo>
                    <a:pt x="6207" y="1355"/>
                  </a:lnTo>
                  <a:lnTo>
                    <a:pt x="6207" y="693"/>
                  </a:lnTo>
                  <a:lnTo>
                    <a:pt x="6554" y="693"/>
                  </a:lnTo>
                  <a:cubicBezTo>
                    <a:pt x="6743" y="693"/>
                    <a:pt x="6900" y="536"/>
                    <a:pt x="6900" y="347"/>
                  </a:cubicBezTo>
                  <a:cubicBezTo>
                    <a:pt x="6900" y="158"/>
                    <a:pt x="6743" y="0"/>
                    <a:pt x="6554" y="0"/>
                  </a:cubicBezTo>
                  <a:lnTo>
                    <a:pt x="5168" y="0"/>
                  </a:lnTo>
                  <a:cubicBezTo>
                    <a:pt x="4978" y="0"/>
                    <a:pt x="4821" y="158"/>
                    <a:pt x="4821" y="347"/>
                  </a:cubicBezTo>
                  <a:cubicBezTo>
                    <a:pt x="4821" y="536"/>
                    <a:pt x="4978" y="693"/>
                    <a:pt x="5168" y="693"/>
                  </a:cubicBezTo>
                  <a:lnTo>
                    <a:pt x="5514" y="693"/>
                  </a:lnTo>
                  <a:lnTo>
                    <a:pt x="5514" y="1355"/>
                  </a:lnTo>
                  <a:lnTo>
                    <a:pt x="2773" y="1355"/>
                  </a:lnTo>
                  <a:lnTo>
                    <a:pt x="2773" y="693"/>
                  </a:lnTo>
                  <a:lnTo>
                    <a:pt x="3120" y="693"/>
                  </a:lnTo>
                  <a:cubicBezTo>
                    <a:pt x="3309" y="693"/>
                    <a:pt x="3466" y="536"/>
                    <a:pt x="3466" y="347"/>
                  </a:cubicBezTo>
                  <a:cubicBezTo>
                    <a:pt x="3466" y="158"/>
                    <a:pt x="3309" y="0"/>
                    <a:pt x="31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45"/>
            <p:cNvSpPr/>
            <p:nvPr/>
          </p:nvSpPr>
          <p:spPr>
            <a:xfrm>
              <a:off x="-4538825" y="2833475"/>
              <a:ext cx="86650" cy="104775"/>
            </a:xfrm>
            <a:custGeom>
              <a:avLst/>
              <a:gdLst/>
              <a:ahLst/>
              <a:cxnLst/>
              <a:rect l="l" t="t" r="r" b="b"/>
              <a:pathLst>
                <a:path w="3466" h="4191" extrusionOk="0">
                  <a:moveTo>
                    <a:pt x="2804" y="662"/>
                  </a:moveTo>
                  <a:lnTo>
                    <a:pt x="2804" y="3466"/>
                  </a:lnTo>
                  <a:lnTo>
                    <a:pt x="757" y="3466"/>
                  </a:lnTo>
                  <a:lnTo>
                    <a:pt x="757" y="662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812"/>
                  </a:lnTo>
                  <a:cubicBezTo>
                    <a:pt x="0" y="4033"/>
                    <a:pt x="158" y="4190"/>
                    <a:pt x="347" y="4190"/>
                  </a:cubicBezTo>
                  <a:lnTo>
                    <a:pt x="3119" y="4190"/>
                  </a:lnTo>
                  <a:cubicBezTo>
                    <a:pt x="3308" y="4190"/>
                    <a:pt x="3466" y="4033"/>
                    <a:pt x="3466" y="3812"/>
                  </a:cubicBez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45"/>
            <p:cNvSpPr/>
            <p:nvPr/>
          </p:nvSpPr>
          <p:spPr>
            <a:xfrm>
              <a:off x="-4435650" y="29027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36"/>
                    <a:pt x="158" y="694"/>
                    <a:pt x="347" y="694"/>
                  </a:cubicBezTo>
                  <a:lnTo>
                    <a:pt x="4506" y="694"/>
                  </a:lnTo>
                  <a:cubicBezTo>
                    <a:pt x="4695" y="694"/>
                    <a:pt x="4852" y="536"/>
                    <a:pt x="4852" y="347"/>
                  </a:cubicBez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45"/>
            <p:cNvSpPr/>
            <p:nvPr/>
          </p:nvSpPr>
          <p:spPr>
            <a:xfrm>
              <a:off x="-4435650" y="286732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68"/>
                    <a:pt x="158" y="694"/>
                    <a:pt x="347" y="694"/>
                  </a:cubicBezTo>
                  <a:lnTo>
                    <a:pt x="4506" y="694"/>
                  </a:lnTo>
                  <a:cubicBezTo>
                    <a:pt x="4695" y="694"/>
                    <a:pt x="4852" y="536"/>
                    <a:pt x="4852" y="347"/>
                  </a:cubicBez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45"/>
            <p:cNvSpPr/>
            <p:nvPr/>
          </p:nvSpPr>
          <p:spPr>
            <a:xfrm>
              <a:off x="-4435650" y="2833475"/>
              <a:ext cx="121325" cy="18125"/>
            </a:xfrm>
            <a:custGeom>
              <a:avLst/>
              <a:gdLst/>
              <a:ahLst/>
              <a:cxnLst/>
              <a:rect l="l" t="t" r="r" b="b"/>
              <a:pathLst>
                <a:path w="4853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67"/>
                    <a:pt x="158" y="725"/>
                    <a:pt x="347" y="725"/>
                  </a:cubicBezTo>
                  <a:lnTo>
                    <a:pt x="4506" y="725"/>
                  </a:lnTo>
                  <a:cubicBezTo>
                    <a:pt x="4695" y="725"/>
                    <a:pt x="4852" y="567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5" name="Google Shape;8285;p45"/>
          <p:cNvGrpSpPr/>
          <p:nvPr/>
        </p:nvGrpSpPr>
        <p:grpSpPr>
          <a:xfrm>
            <a:off x="5676830" y="1704019"/>
            <a:ext cx="323183" cy="327851"/>
            <a:chOff x="-2777700" y="2049775"/>
            <a:chExt cx="287325" cy="291475"/>
          </a:xfrm>
        </p:grpSpPr>
        <p:sp>
          <p:nvSpPr>
            <p:cNvPr id="8286" name="Google Shape;8286;p45"/>
            <p:cNvSpPr/>
            <p:nvPr/>
          </p:nvSpPr>
          <p:spPr>
            <a:xfrm>
              <a:off x="-2777700" y="2049775"/>
              <a:ext cx="287325" cy="291475"/>
            </a:xfrm>
            <a:custGeom>
              <a:avLst/>
              <a:gdLst/>
              <a:ahLst/>
              <a:cxnLst/>
              <a:rect l="l" t="t" r="r" b="b"/>
              <a:pathLst>
                <a:path w="11493" h="11659" extrusionOk="0">
                  <a:moveTo>
                    <a:pt x="7121" y="662"/>
                  </a:moveTo>
                  <a:cubicBezTo>
                    <a:pt x="7341" y="662"/>
                    <a:pt x="7499" y="820"/>
                    <a:pt x="7499" y="1040"/>
                  </a:cubicBezTo>
                  <a:cubicBezTo>
                    <a:pt x="7499" y="1230"/>
                    <a:pt x="7341" y="1387"/>
                    <a:pt x="7121" y="1387"/>
                  </a:cubicBezTo>
                  <a:lnTo>
                    <a:pt x="4380" y="1387"/>
                  </a:lnTo>
                  <a:cubicBezTo>
                    <a:pt x="4191" y="1387"/>
                    <a:pt x="4033" y="1230"/>
                    <a:pt x="4033" y="1040"/>
                  </a:cubicBezTo>
                  <a:cubicBezTo>
                    <a:pt x="4033" y="820"/>
                    <a:pt x="4191" y="662"/>
                    <a:pt x="4380" y="662"/>
                  </a:cubicBezTo>
                  <a:close/>
                  <a:moveTo>
                    <a:pt x="6774" y="2049"/>
                  </a:moveTo>
                  <a:lnTo>
                    <a:pt x="6774" y="4285"/>
                  </a:lnTo>
                  <a:cubicBezTo>
                    <a:pt x="6774" y="4412"/>
                    <a:pt x="6774" y="4443"/>
                    <a:pt x="7499" y="5514"/>
                  </a:cubicBezTo>
                  <a:lnTo>
                    <a:pt x="3970" y="5514"/>
                  </a:lnTo>
                  <a:cubicBezTo>
                    <a:pt x="4758" y="4412"/>
                    <a:pt x="4726" y="4443"/>
                    <a:pt x="4726" y="4348"/>
                  </a:cubicBezTo>
                  <a:lnTo>
                    <a:pt x="4726" y="2049"/>
                  </a:lnTo>
                  <a:close/>
                  <a:moveTo>
                    <a:pt x="8003" y="6176"/>
                  </a:moveTo>
                  <a:cubicBezTo>
                    <a:pt x="8696" y="7215"/>
                    <a:pt x="9578" y="8507"/>
                    <a:pt x="10177" y="9389"/>
                  </a:cubicBezTo>
                  <a:cubicBezTo>
                    <a:pt x="10649" y="10082"/>
                    <a:pt x="10177" y="10996"/>
                    <a:pt x="9294" y="10996"/>
                  </a:cubicBezTo>
                  <a:lnTo>
                    <a:pt x="2206" y="10996"/>
                  </a:lnTo>
                  <a:cubicBezTo>
                    <a:pt x="1387" y="10996"/>
                    <a:pt x="914" y="10051"/>
                    <a:pt x="1387" y="9389"/>
                  </a:cubicBezTo>
                  <a:cubicBezTo>
                    <a:pt x="1859" y="8665"/>
                    <a:pt x="2804" y="7341"/>
                    <a:pt x="3561" y="6176"/>
                  </a:cubicBezTo>
                  <a:close/>
                  <a:moveTo>
                    <a:pt x="4380" y="1"/>
                  </a:moveTo>
                  <a:cubicBezTo>
                    <a:pt x="3813" y="1"/>
                    <a:pt x="3340" y="473"/>
                    <a:pt x="3340" y="1040"/>
                  </a:cubicBezTo>
                  <a:cubicBezTo>
                    <a:pt x="3340" y="1513"/>
                    <a:pt x="3655" y="1860"/>
                    <a:pt x="4065" y="2017"/>
                  </a:cubicBezTo>
                  <a:lnTo>
                    <a:pt x="4065" y="4222"/>
                  </a:lnTo>
                  <a:cubicBezTo>
                    <a:pt x="3718" y="4790"/>
                    <a:pt x="1198" y="8413"/>
                    <a:pt x="788" y="8980"/>
                  </a:cubicBezTo>
                  <a:cubicBezTo>
                    <a:pt x="1" y="10114"/>
                    <a:pt x="820" y="11658"/>
                    <a:pt x="2206" y="11658"/>
                  </a:cubicBezTo>
                  <a:lnTo>
                    <a:pt x="9294" y="11658"/>
                  </a:lnTo>
                  <a:cubicBezTo>
                    <a:pt x="9308" y="11658"/>
                    <a:pt x="9322" y="11658"/>
                    <a:pt x="9335" y="11658"/>
                  </a:cubicBezTo>
                  <a:cubicBezTo>
                    <a:pt x="10697" y="11658"/>
                    <a:pt x="11492" y="10103"/>
                    <a:pt x="10712" y="9011"/>
                  </a:cubicBezTo>
                  <a:cubicBezTo>
                    <a:pt x="10271" y="8444"/>
                    <a:pt x="7845" y="4853"/>
                    <a:pt x="7499" y="4254"/>
                  </a:cubicBezTo>
                  <a:lnTo>
                    <a:pt x="7499" y="1986"/>
                  </a:lnTo>
                  <a:cubicBezTo>
                    <a:pt x="7877" y="1828"/>
                    <a:pt x="8160" y="1450"/>
                    <a:pt x="8160" y="1040"/>
                  </a:cubicBezTo>
                  <a:cubicBezTo>
                    <a:pt x="8160" y="473"/>
                    <a:pt x="7688" y="1"/>
                    <a:pt x="71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45"/>
            <p:cNvSpPr/>
            <p:nvPr/>
          </p:nvSpPr>
          <p:spPr>
            <a:xfrm>
              <a:off x="-2694200" y="22214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6" y="694"/>
                  </a:moveTo>
                  <a:cubicBezTo>
                    <a:pt x="1733" y="694"/>
                    <a:pt x="2048" y="1009"/>
                    <a:pt x="2048" y="1356"/>
                  </a:cubicBezTo>
                  <a:cubicBezTo>
                    <a:pt x="2048" y="1765"/>
                    <a:pt x="1764" y="2049"/>
                    <a:pt x="1386" y="2049"/>
                  </a:cubicBezTo>
                  <a:cubicBezTo>
                    <a:pt x="1008" y="2049"/>
                    <a:pt x="725" y="1702"/>
                    <a:pt x="725" y="1356"/>
                  </a:cubicBezTo>
                  <a:cubicBezTo>
                    <a:pt x="725" y="978"/>
                    <a:pt x="1040" y="694"/>
                    <a:pt x="1386" y="694"/>
                  </a:cubicBezTo>
                  <a:close/>
                  <a:moveTo>
                    <a:pt x="1386" y="1"/>
                  </a:moveTo>
                  <a:cubicBezTo>
                    <a:pt x="630" y="1"/>
                    <a:pt x="0" y="631"/>
                    <a:pt x="0" y="1356"/>
                  </a:cubicBezTo>
                  <a:cubicBezTo>
                    <a:pt x="0" y="2112"/>
                    <a:pt x="630" y="2742"/>
                    <a:pt x="1386" y="2742"/>
                  </a:cubicBezTo>
                  <a:cubicBezTo>
                    <a:pt x="2142" y="2742"/>
                    <a:pt x="2772" y="2112"/>
                    <a:pt x="2772" y="1356"/>
                  </a:cubicBezTo>
                  <a:cubicBezTo>
                    <a:pt x="2772" y="631"/>
                    <a:pt x="2142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45"/>
            <p:cNvSpPr/>
            <p:nvPr/>
          </p:nvSpPr>
          <p:spPr>
            <a:xfrm>
              <a:off x="-2608350" y="22553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94"/>
                  </a:moveTo>
                  <a:cubicBezTo>
                    <a:pt x="1229" y="694"/>
                    <a:pt x="1386" y="851"/>
                    <a:pt x="1386" y="1040"/>
                  </a:cubicBezTo>
                  <a:cubicBezTo>
                    <a:pt x="1386" y="1229"/>
                    <a:pt x="1229" y="1387"/>
                    <a:pt x="1040" y="1387"/>
                  </a:cubicBezTo>
                  <a:cubicBezTo>
                    <a:pt x="819" y="1387"/>
                    <a:pt x="693" y="1229"/>
                    <a:pt x="693" y="1040"/>
                  </a:cubicBezTo>
                  <a:cubicBezTo>
                    <a:pt x="693" y="851"/>
                    <a:pt x="819" y="694"/>
                    <a:pt x="1040" y="694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9" name="Google Shape;8289;p45"/>
          <p:cNvGrpSpPr/>
          <p:nvPr/>
        </p:nvGrpSpPr>
        <p:grpSpPr>
          <a:xfrm>
            <a:off x="5674078" y="2100708"/>
            <a:ext cx="328695" cy="327795"/>
            <a:chOff x="-2571737" y="2403625"/>
            <a:chExt cx="292225" cy="291425"/>
          </a:xfrm>
        </p:grpSpPr>
        <p:sp>
          <p:nvSpPr>
            <p:cNvPr id="8290" name="Google Shape;8290;p45"/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45"/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45"/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45"/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45"/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45"/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45"/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7" name="Google Shape;8297;p45"/>
          <p:cNvGrpSpPr/>
          <p:nvPr/>
        </p:nvGrpSpPr>
        <p:grpSpPr>
          <a:xfrm>
            <a:off x="5674078" y="2506676"/>
            <a:ext cx="328695" cy="326923"/>
            <a:chOff x="-2571737" y="2764550"/>
            <a:chExt cx="292225" cy="290650"/>
          </a:xfrm>
        </p:grpSpPr>
        <p:sp>
          <p:nvSpPr>
            <p:cNvPr id="8298" name="Google Shape;8298;p45"/>
            <p:cNvSpPr/>
            <p:nvPr/>
          </p:nvSpPr>
          <p:spPr>
            <a:xfrm>
              <a:off x="-2496085" y="3009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27" y="1"/>
                    <a:pt x="0" y="158"/>
                    <a:pt x="0" y="347"/>
                  </a:cubicBezTo>
                  <a:cubicBezTo>
                    <a:pt x="0" y="536"/>
                    <a:pt x="127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62" y="158"/>
                    <a:pt x="50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45"/>
            <p:cNvSpPr/>
            <p:nvPr/>
          </p:nvSpPr>
          <p:spPr>
            <a:xfrm>
              <a:off x="-2398548" y="2800375"/>
              <a:ext cx="52000" cy="120525"/>
            </a:xfrm>
            <a:custGeom>
              <a:avLst/>
              <a:gdLst/>
              <a:ahLst/>
              <a:cxnLst/>
              <a:rect l="l" t="t" r="r" b="b"/>
              <a:pathLst>
                <a:path w="2080" h="4821" extrusionOk="0">
                  <a:moveTo>
                    <a:pt x="1008" y="0"/>
                  </a:moveTo>
                  <a:cubicBezTo>
                    <a:pt x="819" y="0"/>
                    <a:pt x="662" y="158"/>
                    <a:pt x="662" y="378"/>
                  </a:cubicBezTo>
                  <a:lnTo>
                    <a:pt x="662" y="757"/>
                  </a:lnTo>
                  <a:cubicBezTo>
                    <a:pt x="252" y="914"/>
                    <a:pt x="0" y="1261"/>
                    <a:pt x="0" y="1733"/>
                  </a:cubicBezTo>
                  <a:cubicBezTo>
                    <a:pt x="0" y="2300"/>
                    <a:pt x="473" y="2773"/>
                    <a:pt x="1008" y="2773"/>
                  </a:cubicBezTo>
                  <a:cubicBezTo>
                    <a:pt x="1323" y="2773"/>
                    <a:pt x="1481" y="3119"/>
                    <a:pt x="1260" y="3371"/>
                  </a:cubicBezTo>
                  <a:cubicBezTo>
                    <a:pt x="1197" y="3419"/>
                    <a:pt x="1103" y="3442"/>
                    <a:pt x="1012" y="3442"/>
                  </a:cubicBezTo>
                  <a:cubicBezTo>
                    <a:pt x="922" y="3442"/>
                    <a:pt x="835" y="3419"/>
                    <a:pt x="788" y="3371"/>
                  </a:cubicBezTo>
                  <a:cubicBezTo>
                    <a:pt x="725" y="3308"/>
                    <a:pt x="630" y="3277"/>
                    <a:pt x="540" y="3277"/>
                  </a:cubicBezTo>
                  <a:cubicBezTo>
                    <a:pt x="449" y="3277"/>
                    <a:pt x="362" y="3308"/>
                    <a:pt x="315" y="3371"/>
                  </a:cubicBezTo>
                  <a:cubicBezTo>
                    <a:pt x="189" y="3466"/>
                    <a:pt x="189" y="3718"/>
                    <a:pt x="315" y="3844"/>
                  </a:cubicBezTo>
                  <a:cubicBezTo>
                    <a:pt x="410" y="3939"/>
                    <a:pt x="536" y="4033"/>
                    <a:pt x="693" y="4065"/>
                  </a:cubicBezTo>
                  <a:lnTo>
                    <a:pt x="693" y="4474"/>
                  </a:lnTo>
                  <a:cubicBezTo>
                    <a:pt x="693" y="4663"/>
                    <a:pt x="851" y="4821"/>
                    <a:pt x="1040" y="4821"/>
                  </a:cubicBezTo>
                  <a:cubicBezTo>
                    <a:pt x="1260" y="4821"/>
                    <a:pt x="1418" y="4663"/>
                    <a:pt x="1418" y="4474"/>
                  </a:cubicBezTo>
                  <a:lnTo>
                    <a:pt x="1418" y="4065"/>
                  </a:lnTo>
                  <a:cubicBezTo>
                    <a:pt x="1796" y="3907"/>
                    <a:pt x="2079" y="3560"/>
                    <a:pt x="2079" y="3088"/>
                  </a:cubicBezTo>
                  <a:cubicBezTo>
                    <a:pt x="2079" y="2521"/>
                    <a:pt x="1607" y="2048"/>
                    <a:pt x="1040" y="2048"/>
                  </a:cubicBezTo>
                  <a:cubicBezTo>
                    <a:pt x="851" y="2048"/>
                    <a:pt x="693" y="1891"/>
                    <a:pt x="693" y="1702"/>
                  </a:cubicBezTo>
                  <a:cubicBezTo>
                    <a:pt x="693" y="1495"/>
                    <a:pt x="842" y="1356"/>
                    <a:pt x="1016" y="1356"/>
                  </a:cubicBezTo>
                  <a:cubicBezTo>
                    <a:pt x="1107" y="1356"/>
                    <a:pt x="1205" y="1394"/>
                    <a:pt x="1292" y="1481"/>
                  </a:cubicBezTo>
                  <a:cubicBezTo>
                    <a:pt x="1355" y="1528"/>
                    <a:pt x="1441" y="1552"/>
                    <a:pt x="1528" y="1552"/>
                  </a:cubicBezTo>
                  <a:cubicBezTo>
                    <a:pt x="1615" y="1552"/>
                    <a:pt x="1701" y="1528"/>
                    <a:pt x="1764" y="1481"/>
                  </a:cubicBezTo>
                  <a:cubicBezTo>
                    <a:pt x="1859" y="1355"/>
                    <a:pt x="1859" y="1103"/>
                    <a:pt x="1764" y="1009"/>
                  </a:cubicBezTo>
                  <a:cubicBezTo>
                    <a:pt x="1638" y="883"/>
                    <a:pt x="1512" y="788"/>
                    <a:pt x="1355" y="757"/>
                  </a:cubicBezTo>
                  <a:lnTo>
                    <a:pt x="1355" y="378"/>
                  </a:lnTo>
                  <a:cubicBezTo>
                    <a:pt x="1355" y="158"/>
                    <a:pt x="1197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45"/>
            <p:cNvSpPr/>
            <p:nvPr/>
          </p:nvSpPr>
          <p:spPr>
            <a:xfrm>
              <a:off x="-2571737" y="2764550"/>
              <a:ext cx="292225" cy="290650"/>
            </a:xfrm>
            <a:custGeom>
              <a:avLst/>
              <a:gdLst/>
              <a:ahLst/>
              <a:cxnLst/>
              <a:rect l="l" t="t" r="r" b="b"/>
              <a:pathLst>
                <a:path w="11689" h="11626" extrusionOk="0">
                  <a:moveTo>
                    <a:pt x="5009" y="1355"/>
                  </a:moveTo>
                  <a:cubicBezTo>
                    <a:pt x="4789" y="1576"/>
                    <a:pt x="4694" y="1796"/>
                    <a:pt x="4537" y="2049"/>
                  </a:cubicBezTo>
                  <a:lnTo>
                    <a:pt x="662" y="2049"/>
                  </a:lnTo>
                  <a:lnTo>
                    <a:pt x="662" y="1670"/>
                  </a:lnTo>
                  <a:cubicBezTo>
                    <a:pt x="662" y="1513"/>
                    <a:pt x="819" y="1355"/>
                    <a:pt x="1008" y="1355"/>
                  </a:cubicBezTo>
                  <a:close/>
                  <a:moveTo>
                    <a:pt x="7908" y="694"/>
                  </a:moveTo>
                  <a:cubicBezTo>
                    <a:pt x="9609" y="694"/>
                    <a:pt x="10995" y="2080"/>
                    <a:pt x="10995" y="3781"/>
                  </a:cubicBezTo>
                  <a:cubicBezTo>
                    <a:pt x="10995" y="5451"/>
                    <a:pt x="9609" y="6837"/>
                    <a:pt x="7908" y="6837"/>
                  </a:cubicBezTo>
                  <a:cubicBezTo>
                    <a:pt x="7309" y="6837"/>
                    <a:pt x="6679" y="6680"/>
                    <a:pt x="6206" y="6365"/>
                  </a:cubicBezTo>
                  <a:cubicBezTo>
                    <a:pt x="6162" y="6342"/>
                    <a:pt x="6086" y="6320"/>
                    <a:pt x="6023" y="6320"/>
                  </a:cubicBezTo>
                  <a:cubicBezTo>
                    <a:pt x="5997" y="6320"/>
                    <a:pt x="5973" y="6324"/>
                    <a:pt x="5954" y="6333"/>
                  </a:cubicBezTo>
                  <a:cubicBezTo>
                    <a:pt x="5671" y="6396"/>
                    <a:pt x="5324" y="6522"/>
                    <a:pt x="5009" y="6648"/>
                  </a:cubicBezTo>
                  <a:lnTo>
                    <a:pt x="5324" y="5703"/>
                  </a:lnTo>
                  <a:cubicBezTo>
                    <a:pt x="5356" y="5609"/>
                    <a:pt x="5324" y="5514"/>
                    <a:pt x="5261" y="5420"/>
                  </a:cubicBezTo>
                  <a:cubicBezTo>
                    <a:pt x="4946" y="4947"/>
                    <a:pt x="4789" y="4348"/>
                    <a:pt x="4789" y="3781"/>
                  </a:cubicBezTo>
                  <a:cubicBezTo>
                    <a:pt x="4789" y="2080"/>
                    <a:pt x="6238" y="694"/>
                    <a:pt x="7908" y="694"/>
                  </a:cubicBezTo>
                  <a:close/>
                  <a:moveTo>
                    <a:pt x="4253" y="2710"/>
                  </a:moveTo>
                  <a:cubicBezTo>
                    <a:pt x="4190" y="3025"/>
                    <a:pt x="4096" y="3372"/>
                    <a:pt x="4096" y="3718"/>
                  </a:cubicBezTo>
                  <a:cubicBezTo>
                    <a:pt x="4096" y="4411"/>
                    <a:pt x="4253" y="5041"/>
                    <a:pt x="4600" y="5609"/>
                  </a:cubicBezTo>
                  <a:lnTo>
                    <a:pt x="4127" y="7089"/>
                  </a:lnTo>
                  <a:cubicBezTo>
                    <a:pt x="4096" y="7184"/>
                    <a:pt x="4127" y="7341"/>
                    <a:pt x="4222" y="7436"/>
                  </a:cubicBezTo>
                  <a:cubicBezTo>
                    <a:pt x="4266" y="7480"/>
                    <a:pt x="4358" y="7525"/>
                    <a:pt x="4453" y="7525"/>
                  </a:cubicBezTo>
                  <a:cubicBezTo>
                    <a:pt x="4492" y="7525"/>
                    <a:pt x="4531" y="7517"/>
                    <a:pt x="4568" y="7499"/>
                  </a:cubicBezTo>
                  <a:cubicBezTo>
                    <a:pt x="4568" y="7499"/>
                    <a:pt x="5387" y="7247"/>
                    <a:pt x="6017" y="7026"/>
                  </a:cubicBezTo>
                  <a:cubicBezTo>
                    <a:pt x="6080" y="7089"/>
                    <a:pt x="6143" y="7089"/>
                    <a:pt x="6175" y="7121"/>
                  </a:cubicBezTo>
                  <a:lnTo>
                    <a:pt x="6175" y="8223"/>
                  </a:lnTo>
                  <a:lnTo>
                    <a:pt x="662" y="8223"/>
                  </a:lnTo>
                  <a:lnTo>
                    <a:pt x="662" y="2710"/>
                  </a:lnTo>
                  <a:close/>
                  <a:moveTo>
                    <a:pt x="6112" y="8885"/>
                  </a:moveTo>
                  <a:lnTo>
                    <a:pt x="6112" y="10618"/>
                  </a:lnTo>
                  <a:cubicBezTo>
                    <a:pt x="6143" y="10807"/>
                    <a:pt x="5986" y="10964"/>
                    <a:pt x="5797" y="10964"/>
                  </a:cubicBezTo>
                  <a:lnTo>
                    <a:pt x="977" y="10964"/>
                  </a:lnTo>
                  <a:cubicBezTo>
                    <a:pt x="788" y="10964"/>
                    <a:pt x="630" y="10807"/>
                    <a:pt x="630" y="10618"/>
                  </a:cubicBezTo>
                  <a:lnTo>
                    <a:pt x="630" y="8885"/>
                  </a:lnTo>
                  <a:close/>
                  <a:moveTo>
                    <a:pt x="7908" y="1"/>
                  </a:moveTo>
                  <a:cubicBezTo>
                    <a:pt x="7120" y="1"/>
                    <a:pt x="6364" y="221"/>
                    <a:pt x="5734" y="662"/>
                  </a:cubicBezTo>
                  <a:lnTo>
                    <a:pt x="1008" y="662"/>
                  </a:lnTo>
                  <a:cubicBezTo>
                    <a:pt x="473" y="662"/>
                    <a:pt x="0" y="1135"/>
                    <a:pt x="0" y="1670"/>
                  </a:cubicBezTo>
                  <a:lnTo>
                    <a:pt x="0" y="10618"/>
                  </a:lnTo>
                  <a:cubicBezTo>
                    <a:pt x="0" y="11153"/>
                    <a:pt x="473" y="11626"/>
                    <a:pt x="1008" y="11626"/>
                  </a:cubicBezTo>
                  <a:lnTo>
                    <a:pt x="5828" y="11626"/>
                  </a:lnTo>
                  <a:cubicBezTo>
                    <a:pt x="6364" y="11626"/>
                    <a:pt x="6837" y="11153"/>
                    <a:pt x="6837" y="10618"/>
                  </a:cubicBezTo>
                  <a:lnTo>
                    <a:pt x="6837" y="7341"/>
                  </a:lnTo>
                  <a:cubicBezTo>
                    <a:pt x="7215" y="7436"/>
                    <a:pt x="7561" y="7499"/>
                    <a:pt x="7908" y="7499"/>
                  </a:cubicBezTo>
                  <a:cubicBezTo>
                    <a:pt x="9987" y="7499"/>
                    <a:pt x="11688" y="5798"/>
                    <a:pt x="11688" y="3718"/>
                  </a:cubicBezTo>
                  <a:cubicBezTo>
                    <a:pt x="11657" y="1670"/>
                    <a:pt x="9956" y="1"/>
                    <a:pt x="79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1" name="Google Shape;8301;p45"/>
          <p:cNvGrpSpPr/>
          <p:nvPr/>
        </p:nvGrpSpPr>
        <p:grpSpPr>
          <a:xfrm>
            <a:off x="7364767" y="2099498"/>
            <a:ext cx="328695" cy="330213"/>
            <a:chOff x="-1333975" y="2365850"/>
            <a:chExt cx="292225" cy="293575"/>
          </a:xfrm>
        </p:grpSpPr>
        <p:sp>
          <p:nvSpPr>
            <p:cNvPr id="8302" name="Google Shape;8302;p45"/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45"/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45"/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45"/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45"/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45"/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45"/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45"/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0" name="Google Shape;8310;p45"/>
          <p:cNvGrpSpPr/>
          <p:nvPr/>
        </p:nvGrpSpPr>
        <p:grpSpPr>
          <a:xfrm>
            <a:off x="1881129" y="2505790"/>
            <a:ext cx="310079" cy="328695"/>
            <a:chOff x="-5995925" y="2757850"/>
            <a:chExt cx="275675" cy="292225"/>
          </a:xfrm>
        </p:grpSpPr>
        <p:sp>
          <p:nvSpPr>
            <p:cNvPr id="8311" name="Google Shape;8311;p45"/>
            <p:cNvSpPr/>
            <p:nvPr/>
          </p:nvSpPr>
          <p:spPr>
            <a:xfrm>
              <a:off x="-5995925" y="2757850"/>
              <a:ext cx="275675" cy="292225"/>
            </a:xfrm>
            <a:custGeom>
              <a:avLst/>
              <a:gdLst/>
              <a:ahLst/>
              <a:cxnLst/>
              <a:rect l="l" t="t" r="r" b="b"/>
              <a:pathLst>
                <a:path w="11027" h="11689" extrusionOk="0">
                  <a:moveTo>
                    <a:pt x="9924" y="1324"/>
                  </a:moveTo>
                  <a:cubicBezTo>
                    <a:pt x="10113" y="1324"/>
                    <a:pt x="10271" y="1481"/>
                    <a:pt x="10271" y="1702"/>
                  </a:cubicBezTo>
                  <a:lnTo>
                    <a:pt x="10271" y="9263"/>
                  </a:lnTo>
                  <a:lnTo>
                    <a:pt x="10302" y="9263"/>
                  </a:lnTo>
                  <a:cubicBezTo>
                    <a:pt x="10302" y="9452"/>
                    <a:pt x="10145" y="9610"/>
                    <a:pt x="9956" y="9610"/>
                  </a:cubicBezTo>
                  <a:lnTo>
                    <a:pt x="9609" y="9610"/>
                  </a:lnTo>
                  <a:lnTo>
                    <a:pt x="9609" y="8570"/>
                  </a:lnTo>
                  <a:cubicBezTo>
                    <a:pt x="9609" y="8381"/>
                    <a:pt x="9452" y="8223"/>
                    <a:pt x="9263" y="8223"/>
                  </a:cubicBezTo>
                  <a:lnTo>
                    <a:pt x="4442" y="8223"/>
                  </a:lnTo>
                  <a:cubicBezTo>
                    <a:pt x="4253" y="8223"/>
                    <a:pt x="4096" y="8381"/>
                    <a:pt x="4096" y="8570"/>
                  </a:cubicBezTo>
                  <a:lnTo>
                    <a:pt x="4096" y="9610"/>
                  </a:lnTo>
                  <a:lnTo>
                    <a:pt x="3434" y="9610"/>
                  </a:lnTo>
                  <a:lnTo>
                    <a:pt x="3434" y="1324"/>
                  </a:lnTo>
                  <a:close/>
                  <a:moveTo>
                    <a:pt x="2426" y="631"/>
                  </a:moveTo>
                  <a:cubicBezTo>
                    <a:pt x="2647" y="631"/>
                    <a:pt x="2804" y="788"/>
                    <a:pt x="2804" y="977"/>
                  </a:cubicBezTo>
                  <a:lnTo>
                    <a:pt x="2804" y="9925"/>
                  </a:lnTo>
                  <a:cubicBezTo>
                    <a:pt x="2804" y="10114"/>
                    <a:pt x="2647" y="10271"/>
                    <a:pt x="2426" y="10271"/>
                  </a:cubicBezTo>
                  <a:lnTo>
                    <a:pt x="1071" y="10271"/>
                  </a:lnTo>
                  <a:cubicBezTo>
                    <a:pt x="851" y="10271"/>
                    <a:pt x="693" y="10114"/>
                    <a:pt x="693" y="9925"/>
                  </a:cubicBezTo>
                  <a:lnTo>
                    <a:pt x="693" y="977"/>
                  </a:lnTo>
                  <a:cubicBezTo>
                    <a:pt x="693" y="788"/>
                    <a:pt x="851" y="631"/>
                    <a:pt x="1071" y="631"/>
                  </a:cubicBezTo>
                  <a:close/>
                  <a:moveTo>
                    <a:pt x="8948" y="8948"/>
                  </a:moveTo>
                  <a:lnTo>
                    <a:pt x="8948" y="10996"/>
                  </a:lnTo>
                  <a:lnTo>
                    <a:pt x="4852" y="10996"/>
                  </a:lnTo>
                  <a:lnTo>
                    <a:pt x="4852" y="8948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0" y="10523"/>
                    <a:pt x="473" y="10996"/>
                    <a:pt x="1008" y="10996"/>
                  </a:cubicBezTo>
                  <a:lnTo>
                    <a:pt x="2395" y="10996"/>
                  </a:lnTo>
                  <a:cubicBezTo>
                    <a:pt x="2836" y="10996"/>
                    <a:pt x="3214" y="10712"/>
                    <a:pt x="3371" y="10303"/>
                  </a:cubicBezTo>
                  <a:lnTo>
                    <a:pt x="4127" y="10303"/>
                  </a:lnTo>
                  <a:lnTo>
                    <a:pt x="4127" y="11342"/>
                  </a:lnTo>
                  <a:cubicBezTo>
                    <a:pt x="4127" y="11531"/>
                    <a:pt x="4285" y="11689"/>
                    <a:pt x="4474" y="11689"/>
                  </a:cubicBezTo>
                  <a:lnTo>
                    <a:pt x="9294" y="11689"/>
                  </a:lnTo>
                  <a:cubicBezTo>
                    <a:pt x="9483" y="11689"/>
                    <a:pt x="9641" y="11531"/>
                    <a:pt x="9641" y="11342"/>
                  </a:cubicBezTo>
                  <a:lnTo>
                    <a:pt x="9641" y="10271"/>
                  </a:lnTo>
                  <a:lnTo>
                    <a:pt x="9987" y="10271"/>
                  </a:lnTo>
                  <a:cubicBezTo>
                    <a:pt x="10554" y="10271"/>
                    <a:pt x="11027" y="9799"/>
                    <a:pt x="11027" y="9263"/>
                  </a:cubicBezTo>
                  <a:lnTo>
                    <a:pt x="11027" y="1702"/>
                  </a:lnTo>
                  <a:cubicBezTo>
                    <a:pt x="10995" y="1103"/>
                    <a:pt x="10554" y="662"/>
                    <a:pt x="9956" y="662"/>
                  </a:cubicBezTo>
                  <a:lnTo>
                    <a:pt x="3371" y="662"/>
                  </a:lnTo>
                  <a:cubicBezTo>
                    <a:pt x="3214" y="284"/>
                    <a:pt x="2867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45"/>
            <p:cNvSpPr/>
            <p:nvPr/>
          </p:nvSpPr>
          <p:spPr>
            <a:xfrm>
              <a:off x="-5892750" y="2808250"/>
              <a:ext cx="137850" cy="69350"/>
            </a:xfrm>
            <a:custGeom>
              <a:avLst/>
              <a:gdLst/>
              <a:ahLst/>
              <a:cxnLst/>
              <a:rect l="l" t="t" r="r" b="b"/>
              <a:pathLst>
                <a:path w="5514" h="2774" extrusionOk="0">
                  <a:moveTo>
                    <a:pt x="4821" y="694"/>
                  </a:moveTo>
                  <a:lnTo>
                    <a:pt x="4821" y="2112"/>
                  </a:lnTo>
                  <a:lnTo>
                    <a:pt x="725" y="2112"/>
                  </a:lnTo>
                  <a:lnTo>
                    <a:pt x="725" y="694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lnTo>
                    <a:pt x="0" y="2427"/>
                  </a:lnTo>
                  <a:cubicBezTo>
                    <a:pt x="0" y="2616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6"/>
                    <a:pt x="5514" y="2427"/>
                  </a:cubicBezTo>
                  <a:lnTo>
                    <a:pt x="5514" y="348"/>
                  </a:lnTo>
                  <a:cubicBezTo>
                    <a:pt x="5514" y="158"/>
                    <a:pt x="535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45"/>
            <p:cNvSpPr/>
            <p:nvPr/>
          </p:nvSpPr>
          <p:spPr>
            <a:xfrm>
              <a:off x="-5891975" y="2895675"/>
              <a:ext cx="34700" cy="17375"/>
            </a:xfrm>
            <a:custGeom>
              <a:avLst/>
              <a:gdLst/>
              <a:ahLst/>
              <a:cxnLst/>
              <a:rect l="l" t="t" r="r" b="b"/>
              <a:pathLst>
                <a:path w="1388" h="695" extrusionOk="0">
                  <a:moveTo>
                    <a:pt x="379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lnTo>
                    <a:pt x="1041" y="694"/>
                  </a:lnTo>
                  <a:cubicBezTo>
                    <a:pt x="1230" y="694"/>
                    <a:pt x="1387" y="537"/>
                    <a:pt x="1387" y="348"/>
                  </a:cubicBezTo>
                  <a:cubicBezTo>
                    <a:pt x="1356" y="127"/>
                    <a:pt x="119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45"/>
            <p:cNvSpPr/>
            <p:nvPr/>
          </p:nvSpPr>
          <p:spPr>
            <a:xfrm>
              <a:off x="-5891975" y="2928775"/>
              <a:ext cx="34700" cy="18125"/>
            </a:xfrm>
            <a:custGeom>
              <a:avLst/>
              <a:gdLst/>
              <a:ahLst/>
              <a:cxnLst/>
              <a:rect l="l" t="t" r="r" b="b"/>
              <a:pathLst>
                <a:path w="1388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41" y="725"/>
                  </a:lnTo>
                  <a:cubicBezTo>
                    <a:pt x="1230" y="725"/>
                    <a:pt x="1387" y="567"/>
                    <a:pt x="1387" y="378"/>
                  </a:cubicBezTo>
                  <a:cubicBezTo>
                    <a:pt x="1356" y="158"/>
                    <a:pt x="119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45"/>
            <p:cNvSpPr/>
            <p:nvPr/>
          </p:nvSpPr>
          <p:spPr>
            <a:xfrm>
              <a:off x="-5840775" y="2928775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40" y="725"/>
                  </a:lnTo>
                  <a:cubicBezTo>
                    <a:pt x="1229" y="725"/>
                    <a:pt x="1387" y="567"/>
                    <a:pt x="1387" y="378"/>
                  </a:cubicBezTo>
                  <a:cubicBezTo>
                    <a:pt x="1387" y="158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45"/>
            <p:cNvSpPr/>
            <p:nvPr/>
          </p:nvSpPr>
          <p:spPr>
            <a:xfrm>
              <a:off x="-5840775" y="2895675"/>
              <a:ext cx="34675" cy="17375"/>
            </a:xfrm>
            <a:custGeom>
              <a:avLst/>
              <a:gdLst/>
              <a:ahLst/>
              <a:cxnLst/>
              <a:rect l="l" t="t" r="r" b="b"/>
              <a:pathLst>
                <a:path w="1387" h="695" extrusionOk="0">
                  <a:moveTo>
                    <a:pt x="379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lnTo>
                    <a:pt x="1040" y="694"/>
                  </a:lnTo>
                  <a:cubicBezTo>
                    <a:pt x="1229" y="694"/>
                    <a:pt x="1387" y="537"/>
                    <a:pt x="1387" y="348"/>
                  </a:cubicBezTo>
                  <a:cubicBezTo>
                    <a:pt x="1387" y="127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45"/>
            <p:cNvSpPr/>
            <p:nvPr/>
          </p:nvSpPr>
          <p:spPr>
            <a:xfrm>
              <a:off x="-5789575" y="2895675"/>
              <a:ext cx="34675" cy="17375"/>
            </a:xfrm>
            <a:custGeom>
              <a:avLst/>
              <a:gdLst/>
              <a:ahLst/>
              <a:cxnLst/>
              <a:rect l="l" t="t" r="r" b="b"/>
              <a:pathLst>
                <a:path w="1387" h="695" extrusionOk="0">
                  <a:moveTo>
                    <a:pt x="379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lnTo>
                    <a:pt x="1040" y="694"/>
                  </a:lnTo>
                  <a:cubicBezTo>
                    <a:pt x="1229" y="694"/>
                    <a:pt x="1387" y="537"/>
                    <a:pt x="1387" y="348"/>
                  </a:cubicBezTo>
                  <a:cubicBezTo>
                    <a:pt x="1387" y="127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45"/>
            <p:cNvSpPr/>
            <p:nvPr/>
          </p:nvSpPr>
          <p:spPr>
            <a:xfrm>
              <a:off x="-5789575" y="2928775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40" y="725"/>
                  </a:lnTo>
                  <a:cubicBezTo>
                    <a:pt x="1229" y="725"/>
                    <a:pt x="1387" y="567"/>
                    <a:pt x="1387" y="378"/>
                  </a:cubicBezTo>
                  <a:cubicBezTo>
                    <a:pt x="1387" y="158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45"/>
            <p:cNvSpPr/>
            <p:nvPr/>
          </p:nvSpPr>
          <p:spPr>
            <a:xfrm>
              <a:off x="-5858100" y="2998075"/>
              <a:ext cx="68550" cy="17350"/>
            </a:xfrm>
            <a:custGeom>
              <a:avLst/>
              <a:gdLst/>
              <a:ahLst/>
              <a:cxnLst/>
              <a:rect l="l" t="t" r="r" b="b"/>
              <a:pathLst>
                <a:path w="274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584" y="694"/>
                    <a:pt x="2742" y="536"/>
                    <a:pt x="2742" y="347"/>
                  </a:cubicBezTo>
                  <a:cubicBezTo>
                    <a:pt x="2742" y="158"/>
                    <a:pt x="2584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0" name="Google Shape;8320;p45"/>
          <p:cNvGrpSpPr/>
          <p:nvPr/>
        </p:nvGrpSpPr>
        <p:grpSpPr>
          <a:xfrm>
            <a:off x="3978518" y="1704469"/>
            <a:ext cx="328723" cy="326951"/>
            <a:chOff x="-4211975" y="2046625"/>
            <a:chExt cx="292250" cy="290675"/>
          </a:xfrm>
        </p:grpSpPr>
        <p:sp>
          <p:nvSpPr>
            <p:cNvPr id="8321" name="Google Shape;8321;p45"/>
            <p:cNvSpPr/>
            <p:nvPr/>
          </p:nvSpPr>
          <p:spPr>
            <a:xfrm>
              <a:off x="-4211975" y="2081300"/>
              <a:ext cx="256025" cy="256000"/>
            </a:xfrm>
            <a:custGeom>
              <a:avLst/>
              <a:gdLst/>
              <a:ahLst/>
              <a:cxnLst/>
              <a:rect l="l" t="t" r="r" b="b"/>
              <a:pathLst>
                <a:path w="10241" h="10240" extrusionOk="0">
                  <a:moveTo>
                    <a:pt x="4758" y="693"/>
                  </a:moveTo>
                  <a:lnTo>
                    <a:pt x="4758" y="5167"/>
                  </a:lnTo>
                  <a:cubicBezTo>
                    <a:pt x="4758" y="5356"/>
                    <a:pt x="4916" y="5513"/>
                    <a:pt x="5105" y="5513"/>
                  </a:cubicBezTo>
                  <a:lnTo>
                    <a:pt x="9578" y="5513"/>
                  </a:lnTo>
                  <a:cubicBezTo>
                    <a:pt x="9358" y="7813"/>
                    <a:pt x="7436" y="9609"/>
                    <a:pt x="5105" y="9609"/>
                  </a:cubicBezTo>
                  <a:cubicBezTo>
                    <a:pt x="2679" y="9609"/>
                    <a:pt x="663" y="7593"/>
                    <a:pt x="663" y="5167"/>
                  </a:cubicBezTo>
                  <a:cubicBezTo>
                    <a:pt x="663" y="2835"/>
                    <a:pt x="2490" y="914"/>
                    <a:pt x="4758" y="693"/>
                  </a:cubicBezTo>
                  <a:close/>
                  <a:moveTo>
                    <a:pt x="5105" y="0"/>
                  </a:moveTo>
                  <a:cubicBezTo>
                    <a:pt x="2269" y="0"/>
                    <a:pt x="1" y="2300"/>
                    <a:pt x="1" y="5104"/>
                  </a:cubicBezTo>
                  <a:cubicBezTo>
                    <a:pt x="1" y="7939"/>
                    <a:pt x="2269" y="10239"/>
                    <a:pt x="5105" y="10239"/>
                  </a:cubicBezTo>
                  <a:cubicBezTo>
                    <a:pt x="7940" y="10239"/>
                    <a:pt x="10240" y="7939"/>
                    <a:pt x="10240" y="5104"/>
                  </a:cubicBezTo>
                  <a:cubicBezTo>
                    <a:pt x="10240" y="4978"/>
                    <a:pt x="10083" y="4820"/>
                    <a:pt x="9925" y="4820"/>
                  </a:cubicBezTo>
                  <a:lnTo>
                    <a:pt x="5483" y="4820"/>
                  </a:lnTo>
                  <a:lnTo>
                    <a:pt x="5483" y="347"/>
                  </a:lnTo>
                  <a:cubicBezTo>
                    <a:pt x="5483" y="158"/>
                    <a:pt x="5325" y="0"/>
                    <a:pt x="5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45"/>
            <p:cNvSpPr/>
            <p:nvPr/>
          </p:nvSpPr>
          <p:spPr>
            <a:xfrm>
              <a:off x="-4057600" y="2046625"/>
              <a:ext cx="137875" cy="137875"/>
            </a:xfrm>
            <a:custGeom>
              <a:avLst/>
              <a:gdLst/>
              <a:ahLst/>
              <a:cxnLst/>
              <a:rect l="l" t="t" r="r" b="b"/>
              <a:pathLst>
                <a:path w="5515" h="5515" extrusionOk="0">
                  <a:moveTo>
                    <a:pt x="663" y="694"/>
                  </a:moveTo>
                  <a:cubicBezTo>
                    <a:pt x="2836" y="851"/>
                    <a:pt x="4601" y="2616"/>
                    <a:pt x="4758" y="4790"/>
                  </a:cubicBezTo>
                  <a:lnTo>
                    <a:pt x="663" y="4790"/>
                  </a:lnTo>
                  <a:lnTo>
                    <a:pt x="663" y="694"/>
                  </a:lnTo>
                  <a:close/>
                  <a:moveTo>
                    <a:pt x="348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5168"/>
                  </a:lnTo>
                  <a:cubicBezTo>
                    <a:pt x="1" y="5357"/>
                    <a:pt x="158" y="5514"/>
                    <a:pt x="348" y="5514"/>
                  </a:cubicBezTo>
                  <a:lnTo>
                    <a:pt x="5168" y="5514"/>
                  </a:lnTo>
                  <a:cubicBezTo>
                    <a:pt x="5357" y="5514"/>
                    <a:pt x="5514" y="5357"/>
                    <a:pt x="5514" y="5168"/>
                  </a:cubicBezTo>
                  <a:cubicBezTo>
                    <a:pt x="5483" y="3750"/>
                    <a:pt x="4979" y="2490"/>
                    <a:pt x="3971" y="1513"/>
                  </a:cubicBezTo>
                  <a:cubicBezTo>
                    <a:pt x="2994" y="536"/>
                    <a:pt x="1734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3" name="Google Shape;8323;p45"/>
          <p:cNvGrpSpPr/>
          <p:nvPr/>
        </p:nvGrpSpPr>
        <p:grpSpPr>
          <a:xfrm>
            <a:off x="4017507" y="2099358"/>
            <a:ext cx="250746" cy="330494"/>
            <a:chOff x="-4178875" y="2405775"/>
            <a:chExt cx="222925" cy="293825"/>
          </a:xfrm>
        </p:grpSpPr>
        <p:sp>
          <p:nvSpPr>
            <p:cNvPr id="8324" name="Google Shape;8324;p45"/>
            <p:cNvSpPr/>
            <p:nvPr/>
          </p:nvSpPr>
          <p:spPr>
            <a:xfrm>
              <a:off x="-4178875" y="2405775"/>
              <a:ext cx="222925" cy="293825"/>
            </a:xfrm>
            <a:custGeom>
              <a:avLst/>
              <a:gdLst/>
              <a:ahLst/>
              <a:cxnLst/>
              <a:rect l="l" t="t" r="r" b="b"/>
              <a:pathLst>
                <a:path w="8917" h="11753" extrusionOk="0">
                  <a:moveTo>
                    <a:pt x="4474" y="694"/>
                  </a:moveTo>
                  <a:cubicBezTo>
                    <a:pt x="6553" y="694"/>
                    <a:pt x="8254" y="2395"/>
                    <a:pt x="8254" y="4475"/>
                  </a:cubicBezTo>
                  <a:cubicBezTo>
                    <a:pt x="8191" y="5262"/>
                    <a:pt x="7971" y="6018"/>
                    <a:pt x="7530" y="6649"/>
                  </a:cubicBezTo>
                  <a:lnTo>
                    <a:pt x="4474" y="10776"/>
                  </a:lnTo>
                  <a:lnTo>
                    <a:pt x="1418" y="6712"/>
                  </a:lnTo>
                  <a:cubicBezTo>
                    <a:pt x="945" y="6050"/>
                    <a:pt x="693" y="5294"/>
                    <a:pt x="693" y="4475"/>
                  </a:cubicBezTo>
                  <a:cubicBezTo>
                    <a:pt x="693" y="2395"/>
                    <a:pt x="2363" y="694"/>
                    <a:pt x="4474" y="694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2017"/>
                    <a:pt x="0" y="4475"/>
                  </a:cubicBezTo>
                  <a:cubicBezTo>
                    <a:pt x="0" y="5451"/>
                    <a:pt x="315" y="6365"/>
                    <a:pt x="882" y="7153"/>
                  </a:cubicBezTo>
                  <a:lnTo>
                    <a:pt x="4190" y="11595"/>
                  </a:lnTo>
                  <a:cubicBezTo>
                    <a:pt x="4253" y="11689"/>
                    <a:pt x="4348" y="11752"/>
                    <a:pt x="4474" y="11752"/>
                  </a:cubicBezTo>
                  <a:cubicBezTo>
                    <a:pt x="4568" y="11752"/>
                    <a:pt x="4663" y="11721"/>
                    <a:pt x="4726" y="11595"/>
                  </a:cubicBezTo>
                  <a:lnTo>
                    <a:pt x="8097" y="7058"/>
                  </a:lnTo>
                  <a:cubicBezTo>
                    <a:pt x="8633" y="6333"/>
                    <a:pt x="8916" y="5420"/>
                    <a:pt x="8916" y="4506"/>
                  </a:cubicBezTo>
                  <a:cubicBezTo>
                    <a:pt x="8916" y="1986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45"/>
            <p:cNvSpPr/>
            <p:nvPr/>
          </p:nvSpPr>
          <p:spPr>
            <a:xfrm>
              <a:off x="-4093025" y="24916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630"/>
                  </a:moveTo>
                  <a:cubicBezTo>
                    <a:pt x="1229" y="630"/>
                    <a:pt x="1386" y="788"/>
                    <a:pt x="1386" y="1008"/>
                  </a:cubicBezTo>
                  <a:cubicBezTo>
                    <a:pt x="1386" y="1197"/>
                    <a:pt x="1197" y="1355"/>
                    <a:pt x="1040" y="1355"/>
                  </a:cubicBezTo>
                  <a:cubicBezTo>
                    <a:pt x="819" y="1355"/>
                    <a:pt x="662" y="1197"/>
                    <a:pt x="662" y="1008"/>
                  </a:cubicBezTo>
                  <a:cubicBezTo>
                    <a:pt x="662" y="788"/>
                    <a:pt x="819" y="630"/>
                    <a:pt x="1040" y="630"/>
                  </a:cubicBez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5"/>
                    <a:pt x="473" y="2048"/>
                    <a:pt x="1040" y="2048"/>
                  </a:cubicBezTo>
                  <a:cubicBezTo>
                    <a:pt x="1575" y="2048"/>
                    <a:pt x="2048" y="1575"/>
                    <a:pt x="2048" y="1040"/>
                  </a:cubicBezTo>
                  <a:cubicBezTo>
                    <a:pt x="2048" y="441"/>
                    <a:pt x="1575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45"/>
            <p:cNvSpPr/>
            <p:nvPr/>
          </p:nvSpPr>
          <p:spPr>
            <a:xfrm>
              <a:off x="-4145800" y="2439650"/>
              <a:ext cx="155975" cy="155200"/>
            </a:xfrm>
            <a:custGeom>
              <a:avLst/>
              <a:gdLst/>
              <a:ahLst/>
              <a:cxnLst/>
              <a:rect l="l" t="t" r="r" b="b"/>
              <a:pathLst>
                <a:path w="6239" h="6208" extrusionOk="0">
                  <a:moveTo>
                    <a:pt x="3403" y="694"/>
                  </a:moveTo>
                  <a:lnTo>
                    <a:pt x="3403" y="1166"/>
                  </a:lnTo>
                  <a:cubicBezTo>
                    <a:pt x="3403" y="1324"/>
                    <a:pt x="3497" y="1450"/>
                    <a:pt x="3655" y="1481"/>
                  </a:cubicBezTo>
                  <a:cubicBezTo>
                    <a:pt x="3844" y="1576"/>
                    <a:pt x="4033" y="1670"/>
                    <a:pt x="4191" y="1828"/>
                  </a:cubicBezTo>
                  <a:cubicBezTo>
                    <a:pt x="4268" y="1867"/>
                    <a:pt x="4358" y="1894"/>
                    <a:pt x="4445" y="1894"/>
                  </a:cubicBezTo>
                  <a:cubicBezTo>
                    <a:pt x="4499" y="1894"/>
                    <a:pt x="4552" y="1884"/>
                    <a:pt x="4600" y="1859"/>
                  </a:cubicBezTo>
                  <a:lnTo>
                    <a:pt x="4978" y="1607"/>
                  </a:lnTo>
                  <a:lnTo>
                    <a:pt x="5356" y="2206"/>
                  </a:lnTo>
                  <a:lnTo>
                    <a:pt x="4947" y="2458"/>
                  </a:lnTo>
                  <a:cubicBezTo>
                    <a:pt x="4821" y="2521"/>
                    <a:pt x="4789" y="2647"/>
                    <a:pt x="4789" y="2805"/>
                  </a:cubicBezTo>
                  <a:cubicBezTo>
                    <a:pt x="4821" y="3025"/>
                    <a:pt x="4821" y="3183"/>
                    <a:pt x="4789" y="3435"/>
                  </a:cubicBezTo>
                  <a:cubicBezTo>
                    <a:pt x="4758" y="3592"/>
                    <a:pt x="4821" y="3687"/>
                    <a:pt x="4947" y="3781"/>
                  </a:cubicBezTo>
                  <a:lnTo>
                    <a:pt x="5356" y="4033"/>
                  </a:lnTo>
                  <a:lnTo>
                    <a:pt x="4978" y="4600"/>
                  </a:lnTo>
                  <a:lnTo>
                    <a:pt x="4600" y="4380"/>
                  </a:lnTo>
                  <a:cubicBezTo>
                    <a:pt x="4554" y="4345"/>
                    <a:pt x="4503" y="4332"/>
                    <a:pt x="4452" y="4332"/>
                  </a:cubicBezTo>
                  <a:cubicBezTo>
                    <a:pt x="4363" y="4332"/>
                    <a:pt x="4270" y="4372"/>
                    <a:pt x="4191" y="4411"/>
                  </a:cubicBezTo>
                  <a:cubicBezTo>
                    <a:pt x="4033" y="4537"/>
                    <a:pt x="3844" y="4632"/>
                    <a:pt x="3655" y="4726"/>
                  </a:cubicBezTo>
                  <a:cubicBezTo>
                    <a:pt x="3529" y="4758"/>
                    <a:pt x="3403" y="4915"/>
                    <a:pt x="3403" y="5041"/>
                  </a:cubicBezTo>
                  <a:lnTo>
                    <a:pt x="3403" y="5514"/>
                  </a:lnTo>
                  <a:lnTo>
                    <a:pt x="2741" y="5514"/>
                  </a:lnTo>
                  <a:lnTo>
                    <a:pt x="2741" y="5041"/>
                  </a:lnTo>
                  <a:cubicBezTo>
                    <a:pt x="2741" y="4884"/>
                    <a:pt x="2678" y="4758"/>
                    <a:pt x="2521" y="4726"/>
                  </a:cubicBezTo>
                  <a:cubicBezTo>
                    <a:pt x="2300" y="4663"/>
                    <a:pt x="2111" y="4569"/>
                    <a:pt x="1954" y="4411"/>
                  </a:cubicBezTo>
                  <a:cubicBezTo>
                    <a:pt x="1874" y="4372"/>
                    <a:pt x="1782" y="4332"/>
                    <a:pt x="1701" y="4332"/>
                  </a:cubicBezTo>
                  <a:cubicBezTo>
                    <a:pt x="1654" y="4332"/>
                    <a:pt x="1610" y="4345"/>
                    <a:pt x="1576" y="4380"/>
                  </a:cubicBezTo>
                  <a:lnTo>
                    <a:pt x="1166" y="4600"/>
                  </a:lnTo>
                  <a:lnTo>
                    <a:pt x="820" y="4033"/>
                  </a:lnTo>
                  <a:lnTo>
                    <a:pt x="1198" y="3781"/>
                  </a:lnTo>
                  <a:cubicBezTo>
                    <a:pt x="1324" y="3718"/>
                    <a:pt x="1418" y="3592"/>
                    <a:pt x="1355" y="3435"/>
                  </a:cubicBezTo>
                  <a:cubicBezTo>
                    <a:pt x="1324" y="3183"/>
                    <a:pt x="1324" y="3025"/>
                    <a:pt x="1355" y="2805"/>
                  </a:cubicBezTo>
                  <a:cubicBezTo>
                    <a:pt x="1418" y="2647"/>
                    <a:pt x="1324" y="2521"/>
                    <a:pt x="1198" y="2458"/>
                  </a:cubicBezTo>
                  <a:lnTo>
                    <a:pt x="820" y="2206"/>
                  </a:lnTo>
                  <a:lnTo>
                    <a:pt x="1166" y="1607"/>
                  </a:lnTo>
                  <a:lnTo>
                    <a:pt x="1576" y="1859"/>
                  </a:lnTo>
                  <a:cubicBezTo>
                    <a:pt x="1612" y="1884"/>
                    <a:pt x="1657" y="1894"/>
                    <a:pt x="1706" y="1894"/>
                  </a:cubicBezTo>
                  <a:cubicBezTo>
                    <a:pt x="1786" y="1894"/>
                    <a:pt x="1876" y="1867"/>
                    <a:pt x="1954" y="1828"/>
                  </a:cubicBezTo>
                  <a:cubicBezTo>
                    <a:pt x="2111" y="1702"/>
                    <a:pt x="2300" y="1576"/>
                    <a:pt x="2521" y="1481"/>
                  </a:cubicBezTo>
                  <a:cubicBezTo>
                    <a:pt x="2615" y="1450"/>
                    <a:pt x="2741" y="1292"/>
                    <a:pt x="2741" y="1166"/>
                  </a:cubicBezTo>
                  <a:lnTo>
                    <a:pt x="2741" y="694"/>
                  </a:ln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946"/>
                  </a:lnTo>
                  <a:cubicBezTo>
                    <a:pt x="1954" y="977"/>
                    <a:pt x="1828" y="1072"/>
                    <a:pt x="1765" y="1135"/>
                  </a:cubicBezTo>
                  <a:lnTo>
                    <a:pt x="1261" y="851"/>
                  </a:lnTo>
                  <a:cubicBezTo>
                    <a:pt x="1211" y="831"/>
                    <a:pt x="1158" y="821"/>
                    <a:pt x="1104" y="821"/>
                  </a:cubicBezTo>
                  <a:cubicBezTo>
                    <a:pt x="990" y="821"/>
                    <a:pt x="874" y="870"/>
                    <a:pt x="788" y="977"/>
                  </a:cubicBezTo>
                  <a:lnTo>
                    <a:pt x="126" y="2175"/>
                  </a:lnTo>
                  <a:cubicBezTo>
                    <a:pt x="32" y="2332"/>
                    <a:pt x="63" y="2521"/>
                    <a:pt x="221" y="2647"/>
                  </a:cubicBezTo>
                  <a:lnTo>
                    <a:pt x="757" y="2899"/>
                  </a:lnTo>
                  <a:lnTo>
                    <a:pt x="757" y="3120"/>
                  </a:lnTo>
                  <a:lnTo>
                    <a:pt x="757" y="3309"/>
                  </a:lnTo>
                  <a:lnTo>
                    <a:pt x="221" y="3592"/>
                  </a:lnTo>
                  <a:cubicBezTo>
                    <a:pt x="63" y="3655"/>
                    <a:pt x="0" y="3907"/>
                    <a:pt x="126" y="4065"/>
                  </a:cubicBezTo>
                  <a:lnTo>
                    <a:pt x="788" y="5231"/>
                  </a:lnTo>
                  <a:cubicBezTo>
                    <a:pt x="831" y="5337"/>
                    <a:pt x="960" y="5415"/>
                    <a:pt x="1088" y="5415"/>
                  </a:cubicBezTo>
                  <a:cubicBezTo>
                    <a:pt x="1149" y="5415"/>
                    <a:pt x="1210" y="5397"/>
                    <a:pt x="1261" y="5357"/>
                  </a:cubicBezTo>
                  <a:lnTo>
                    <a:pt x="1765" y="5073"/>
                  </a:lnTo>
                  <a:cubicBezTo>
                    <a:pt x="1891" y="5167"/>
                    <a:pt x="1954" y="5199"/>
                    <a:pt x="2080" y="5262"/>
                  </a:cubicBezTo>
                  <a:lnTo>
                    <a:pt x="2080" y="5861"/>
                  </a:lnTo>
                  <a:cubicBezTo>
                    <a:pt x="2080" y="6050"/>
                    <a:pt x="2237" y="6207"/>
                    <a:pt x="2426" y="6207"/>
                  </a:cubicBezTo>
                  <a:lnTo>
                    <a:pt x="3812" y="6207"/>
                  </a:lnTo>
                  <a:cubicBezTo>
                    <a:pt x="4002" y="6207"/>
                    <a:pt x="4159" y="6050"/>
                    <a:pt x="4159" y="5861"/>
                  </a:cubicBezTo>
                  <a:lnTo>
                    <a:pt x="4159" y="5262"/>
                  </a:lnTo>
                  <a:cubicBezTo>
                    <a:pt x="4285" y="5231"/>
                    <a:pt x="4411" y="5167"/>
                    <a:pt x="4474" y="5073"/>
                  </a:cubicBezTo>
                  <a:lnTo>
                    <a:pt x="4978" y="5357"/>
                  </a:lnTo>
                  <a:cubicBezTo>
                    <a:pt x="5028" y="5376"/>
                    <a:pt x="5084" y="5387"/>
                    <a:pt x="5141" y="5387"/>
                  </a:cubicBezTo>
                  <a:cubicBezTo>
                    <a:pt x="5263" y="5387"/>
                    <a:pt x="5386" y="5338"/>
                    <a:pt x="5451" y="5231"/>
                  </a:cubicBezTo>
                  <a:lnTo>
                    <a:pt x="6144" y="4065"/>
                  </a:lnTo>
                  <a:cubicBezTo>
                    <a:pt x="6207" y="3907"/>
                    <a:pt x="6175" y="3687"/>
                    <a:pt x="6018" y="3592"/>
                  </a:cubicBezTo>
                  <a:lnTo>
                    <a:pt x="5514" y="3309"/>
                  </a:lnTo>
                  <a:lnTo>
                    <a:pt x="5514" y="3120"/>
                  </a:lnTo>
                  <a:lnTo>
                    <a:pt x="5514" y="2899"/>
                  </a:lnTo>
                  <a:lnTo>
                    <a:pt x="6018" y="2647"/>
                  </a:lnTo>
                  <a:cubicBezTo>
                    <a:pt x="6175" y="2521"/>
                    <a:pt x="6238" y="2332"/>
                    <a:pt x="6144" y="2175"/>
                  </a:cubicBezTo>
                  <a:lnTo>
                    <a:pt x="5451" y="977"/>
                  </a:lnTo>
                  <a:cubicBezTo>
                    <a:pt x="5408" y="870"/>
                    <a:pt x="5278" y="807"/>
                    <a:pt x="5149" y="807"/>
                  </a:cubicBezTo>
                  <a:cubicBezTo>
                    <a:pt x="5089" y="807"/>
                    <a:pt x="5029" y="821"/>
                    <a:pt x="4978" y="851"/>
                  </a:cubicBezTo>
                  <a:lnTo>
                    <a:pt x="4474" y="1135"/>
                  </a:lnTo>
                  <a:cubicBezTo>
                    <a:pt x="4348" y="1072"/>
                    <a:pt x="4285" y="1009"/>
                    <a:pt x="4159" y="946"/>
                  </a:cubicBezTo>
                  <a:lnTo>
                    <a:pt x="4159" y="347"/>
                  </a:lnTo>
                  <a:cubicBezTo>
                    <a:pt x="4159" y="158"/>
                    <a:pt x="4002" y="1"/>
                    <a:pt x="38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7" name="Google Shape;8327;p45"/>
          <p:cNvGrpSpPr/>
          <p:nvPr/>
        </p:nvGrpSpPr>
        <p:grpSpPr>
          <a:xfrm>
            <a:off x="3978968" y="2515984"/>
            <a:ext cx="327823" cy="308308"/>
            <a:chOff x="-4211975" y="2783850"/>
            <a:chExt cx="291450" cy="274100"/>
          </a:xfrm>
        </p:grpSpPr>
        <p:sp>
          <p:nvSpPr>
            <p:cNvPr id="8328" name="Google Shape;8328;p45"/>
            <p:cNvSpPr/>
            <p:nvPr/>
          </p:nvSpPr>
          <p:spPr>
            <a:xfrm>
              <a:off x="-4211975" y="2937125"/>
              <a:ext cx="291450" cy="120825"/>
            </a:xfrm>
            <a:custGeom>
              <a:avLst/>
              <a:gdLst/>
              <a:ahLst/>
              <a:cxnLst/>
              <a:rect l="l" t="t" r="r" b="b"/>
              <a:pathLst>
                <a:path w="11658" h="4833" extrusionOk="0">
                  <a:moveTo>
                    <a:pt x="978" y="706"/>
                  </a:moveTo>
                  <a:cubicBezTo>
                    <a:pt x="1167" y="706"/>
                    <a:pt x="1324" y="863"/>
                    <a:pt x="1324" y="1052"/>
                  </a:cubicBezTo>
                  <a:lnTo>
                    <a:pt x="1324" y="3762"/>
                  </a:lnTo>
                  <a:cubicBezTo>
                    <a:pt x="1324" y="3982"/>
                    <a:pt x="1167" y="4140"/>
                    <a:pt x="978" y="4140"/>
                  </a:cubicBezTo>
                  <a:lnTo>
                    <a:pt x="631" y="4140"/>
                  </a:lnTo>
                  <a:lnTo>
                    <a:pt x="631" y="706"/>
                  </a:lnTo>
                  <a:close/>
                  <a:moveTo>
                    <a:pt x="3866" y="717"/>
                  </a:moveTo>
                  <a:cubicBezTo>
                    <a:pt x="4374" y="717"/>
                    <a:pt x="4886" y="859"/>
                    <a:pt x="5325" y="1147"/>
                  </a:cubicBezTo>
                  <a:cubicBezTo>
                    <a:pt x="5672" y="1367"/>
                    <a:pt x="5703" y="1399"/>
                    <a:pt x="5829" y="1399"/>
                  </a:cubicBezTo>
                  <a:lnTo>
                    <a:pt x="7247" y="1399"/>
                  </a:lnTo>
                  <a:cubicBezTo>
                    <a:pt x="7436" y="1399"/>
                    <a:pt x="7594" y="1556"/>
                    <a:pt x="7594" y="1777"/>
                  </a:cubicBezTo>
                  <a:cubicBezTo>
                    <a:pt x="7594" y="1966"/>
                    <a:pt x="7436" y="2124"/>
                    <a:pt x="7247" y="2124"/>
                  </a:cubicBezTo>
                  <a:lnTo>
                    <a:pt x="4758" y="2124"/>
                  </a:lnTo>
                  <a:cubicBezTo>
                    <a:pt x="4380" y="2124"/>
                    <a:pt x="4034" y="2344"/>
                    <a:pt x="3845" y="2659"/>
                  </a:cubicBezTo>
                  <a:cubicBezTo>
                    <a:pt x="3782" y="2817"/>
                    <a:pt x="3845" y="3069"/>
                    <a:pt x="4002" y="3132"/>
                  </a:cubicBezTo>
                  <a:cubicBezTo>
                    <a:pt x="4045" y="3158"/>
                    <a:pt x="4096" y="3169"/>
                    <a:pt x="4148" y="3169"/>
                  </a:cubicBezTo>
                  <a:cubicBezTo>
                    <a:pt x="4284" y="3169"/>
                    <a:pt x="4429" y="3088"/>
                    <a:pt x="4475" y="2974"/>
                  </a:cubicBezTo>
                  <a:cubicBezTo>
                    <a:pt x="4538" y="2848"/>
                    <a:pt x="4632" y="2785"/>
                    <a:pt x="4790" y="2785"/>
                  </a:cubicBezTo>
                  <a:lnTo>
                    <a:pt x="7562" y="2785"/>
                  </a:lnTo>
                  <a:cubicBezTo>
                    <a:pt x="7783" y="2785"/>
                    <a:pt x="8003" y="2722"/>
                    <a:pt x="8192" y="2596"/>
                  </a:cubicBezTo>
                  <a:lnTo>
                    <a:pt x="10555" y="769"/>
                  </a:lnTo>
                  <a:cubicBezTo>
                    <a:pt x="10603" y="747"/>
                    <a:pt x="10649" y="737"/>
                    <a:pt x="10693" y="737"/>
                  </a:cubicBezTo>
                  <a:cubicBezTo>
                    <a:pt x="10969" y="737"/>
                    <a:pt x="11146" y="1123"/>
                    <a:pt x="10902" y="1367"/>
                  </a:cubicBezTo>
                  <a:cubicBezTo>
                    <a:pt x="10844" y="1406"/>
                    <a:pt x="10817" y="1419"/>
                    <a:pt x="10805" y="1419"/>
                  </a:cubicBezTo>
                  <a:cubicBezTo>
                    <a:pt x="10780" y="1419"/>
                    <a:pt x="10836" y="1354"/>
                    <a:pt x="10826" y="1354"/>
                  </a:cubicBezTo>
                  <a:cubicBezTo>
                    <a:pt x="10804" y="1354"/>
                    <a:pt x="10447" y="1686"/>
                    <a:pt x="8066" y="3856"/>
                  </a:cubicBezTo>
                  <a:cubicBezTo>
                    <a:pt x="7877" y="4014"/>
                    <a:pt x="7625" y="4140"/>
                    <a:pt x="7373" y="4140"/>
                  </a:cubicBezTo>
                  <a:lnTo>
                    <a:pt x="3435" y="4140"/>
                  </a:lnTo>
                  <a:cubicBezTo>
                    <a:pt x="2962" y="4140"/>
                    <a:pt x="2490" y="4014"/>
                    <a:pt x="2049" y="3825"/>
                  </a:cubicBezTo>
                  <a:lnTo>
                    <a:pt x="2049" y="1399"/>
                  </a:lnTo>
                  <a:lnTo>
                    <a:pt x="2332" y="1210"/>
                  </a:lnTo>
                  <a:cubicBezTo>
                    <a:pt x="2774" y="883"/>
                    <a:pt x="3318" y="717"/>
                    <a:pt x="3866" y="717"/>
                  </a:cubicBezTo>
                  <a:close/>
                  <a:moveTo>
                    <a:pt x="3817" y="0"/>
                  </a:moveTo>
                  <a:cubicBezTo>
                    <a:pt x="3151" y="0"/>
                    <a:pt x="2491" y="205"/>
                    <a:pt x="1923" y="611"/>
                  </a:cubicBezTo>
                  <a:cubicBezTo>
                    <a:pt x="1765" y="265"/>
                    <a:pt x="1419" y="13"/>
                    <a:pt x="1009" y="13"/>
                  </a:cubicBezTo>
                  <a:lnTo>
                    <a:pt x="348" y="13"/>
                  </a:lnTo>
                  <a:cubicBezTo>
                    <a:pt x="159" y="13"/>
                    <a:pt x="1" y="170"/>
                    <a:pt x="1" y="391"/>
                  </a:cubicBezTo>
                  <a:lnTo>
                    <a:pt x="1" y="4486"/>
                  </a:lnTo>
                  <a:cubicBezTo>
                    <a:pt x="1" y="4675"/>
                    <a:pt x="159" y="4833"/>
                    <a:pt x="348" y="4833"/>
                  </a:cubicBezTo>
                  <a:lnTo>
                    <a:pt x="1009" y="4833"/>
                  </a:lnTo>
                  <a:cubicBezTo>
                    <a:pt x="1324" y="4833"/>
                    <a:pt x="1608" y="4675"/>
                    <a:pt x="1797" y="4486"/>
                  </a:cubicBezTo>
                  <a:cubicBezTo>
                    <a:pt x="2332" y="4707"/>
                    <a:pt x="2868" y="4833"/>
                    <a:pt x="3435" y="4833"/>
                  </a:cubicBezTo>
                  <a:lnTo>
                    <a:pt x="7373" y="4833"/>
                  </a:lnTo>
                  <a:cubicBezTo>
                    <a:pt x="7783" y="4833"/>
                    <a:pt x="8192" y="4675"/>
                    <a:pt x="8507" y="4392"/>
                  </a:cubicBezTo>
                  <a:cubicBezTo>
                    <a:pt x="8539" y="4392"/>
                    <a:pt x="11217" y="1903"/>
                    <a:pt x="11248" y="1872"/>
                  </a:cubicBezTo>
                  <a:cubicBezTo>
                    <a:pt x="11406" y="1809"/>
                    <a:pt x="11658" y="1493"/>
                    <a:pt x="11658" y="1084"/>
                  </a:cubicBezTo>
                  <a:cubicBezTo>
                    <a:pt x="11658" y="454"/>
                    <a:pt x="11185" y="44"/>
                    <a:pt x="10618" y="44"/>
                  </a:cubicBezTo>
                  <a:cubicBezTo>
                    <a:pt x="10303" y="44"/>
                    <a:pt x="10051" y="202"/>
                    <a:pt x="9925" y="296"/>
                  </a:cubicBezTo>
                  <a:lnTo>
                    <a:pt x="8192" y="1619"/>
                  </a:lnTo>
                  <a:cubicBezTo>
                    <a:pt x="8098" y="1084"/>
                    <a:pt x="7688" y="706"/>
                    <a:pt x="7153" y="706"/>
                  </a:cubicBezTo>
                  <a:lnTo>
                    <a:pt x="5861" y="706"/>
                  </a:lnTo>
                  <a:lnTo>
                    <a:pt x="5640" y="548"/>
                  </a:lnTo>
                  <a:cubicBezTo>
                    <a:pt x="5075" y="182"/>
                    <a:pt x="4444" y="0"/>
                    <a:pt x="38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5"/>
            <p:cNvSpPr/>
            <p:nvPr/>
          </p:nvSpPr>
          <p:spPr>
            <a:xfrm>
              <a:off x="-4109575" y="2783850"/>
              <a:ext cx="153625" cy="154400"/>
            </a:xfrm>
            <a:custGeom>
              <a:avLst/>
              <a:gdLst/>
              <a:ahLst/>
              <a:cxnLst/>
              <a:rect l="l" t="t" r="r" b="b"/>
              <a:pathLst>
                <a:path w="6145" h="6176" extrusionOk="0">
                  <a:moveTo>
                    <a:pt x="3057" y="693"/>
                  </a:moveTo>
                  <a:cubicBezTo>
                    <a:pt x="4411" y="693"/>
                    <a:pt x="5482" y="1765"/>
                    <a:pt x="5482" y="3088"/>
                  </a:cubicBezTo>
                  <a:cubicBezTo>
                    <a:pt x="5482" y="4442"/>
                    <a:pt x="4411" y="5482"/>
                    <a:pt x="3057" y="5482"/>
                  </a:cubicBezTo>
                  <a:cubicBezTo>
                    <a:pt x="1733" y="5482"/>
                    <a:pt x="662" y="4442"/>
                    <a:pt x="662" y="3088"/>
                  </a:cubicBezTo>
                  <a:cubicBezTo>
                    <a:pt x="662" y="1765"/>
                    <a:pt x="1733" y="693"/>
                    <a:pt x="3057" y="693"/>
                  </a:cubicBezTo>
                  <a:close/>
                  <a:moveTo>
                    <a:pt x="3057" y="0"/>
                  </a:moveTo>
                  <a:cubicBezTo>
                    <a:pt x="1387" y="0"/>
                    <a:pt x="1" y="1387"/>
                    <a:pt x="1" y="3088"/>
                  </a:cubicBezTo>
                  <a:cubicBezTo>
                    <a:pt x="1" y="4789"/>
                    <a:pt x="1387" y="6175"/>
                    <a:pt x="3057" y="6175"/>
                  </a:cubicBezTo>
                  <a:cubicBezTo>
                    <a:pt x="4758" y="6175"/>
                    <a:pt x="6144" y="4789"/>
                    <a:pt x="6144" y="3088"/>
                  </a:cubicBezTo>
                  <a:cubicBezTo>
                    <a:pt x="6144" y="1387"/>
                    <a:pt x="4758" y="0"/>
                    <a:pt x="30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5"/>
            <p:cNvSpPr/>
            <p:nvPr/>
          </p:nvSpPr>
          <p:spPr>
            <a:xfrm>
              <a:off x="-4074925" y="281850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1671" y="631"/>
                  </a:moveTo>
                  <a:cubicBezTo>
                    <a:pt x="2238" y="631"/>
                    <a:pt x="2710" y="1103"/>
                    <a:pt x="2710" y="1670"/>
                  </a:cubicBezTo>
                  <a:cubicBezTo>
                    <a:pt x="2710" y="2206"/>
                    <a:pt x="2238" y="2678"/>
                    <a:pt x="1671" y="2678"/>
                  </a:cubicBezTo>
                  <a:cubicBezTo>
                    <a:pt x="1135" y="2678"/>
                    <a:pt x="662" y="2206"/>
                    <a:pt x="662" y="1670"/>
                  </a:cubicBezTo>
                  <a:cubicBezTo>
                    <a:pt x="662" y="1103"/>
                    <a:pt x="1135" y="631"/>
                    <a:pt x="1671" y="631"/>
                  </a:cubicBezTo>
                  <a:close/>
                  <a:moveTo>
                    <a:pt x="1671" y="1"/>
                  </a:moveTo>
                  <a:cubicBezTo>
                    <a:pt x="725" y="1"/>
                    <a:pt x="1" y="757"/>
                    <a:pt x="1" y="1702"/>
                  </a:cubicBezTo>
                  <a:cubicBezTo>
                    <a:pt x="1" y="2647"/>
                    <a:pt x="725" y="3403"/>
                    <a:pt x="1671" y="3403"/>
                  </a:cubicBezTo>
                  <a:cubicBezTo>
                    <a:pt x="2616" y="3403"/>
                    <a:pt x="3372" y="2647"/>
                    <a:pt x="3372" y="1702"/>
                  </a:cubicBezTo>
                  <a:cubicBezTo>
                    <a:pt x="3372" y="757"/>
                    <a:pt x="2616" y="1"/>
                    <a:pt x="16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1" name="Google Shape;8331;p45"/>
          <p:cNvSpPr/>
          <p:nvPr/>
        </p:nvSpPr>
        <p:spPr>
          <a:xfrm>
            <a:off x="6104015" y="1703118"/>
            <a:ext cx="310979" cy="329595"/>
          </a:xfrm>
          <a:custGeom>
            <a:avLst/>
            <a:gdLst/>
            <a:ahLst/>
            <a:cxnLst/>
            <a:rect l="l" t="t" r="r" b="b"/>
            <a:pathLst>
              <a:path w="11059" h="11721" extrusionOk="0">
                <a:moveTo>
                  <a:pt x="1418" y="693"/>
                </a:moveTo>
                <a:lnTo>
                  <a:pt x="1418" y="1387"/>
                </a:lnTo>
                <a:lnTo>
                  <a:pt x="725" y="1387"/>
                </a:lnTo>
                <a:lnTo>
                  <a:pt x="725" y="693"/>
                </a:lnTo>
                <a:close/>
                <a:moveTo>
                  <a:pt x="9011" y="693"/>
                </a:moveTo>
                <a:lnTo>
                  <a:pt x="9011" y="1387"/>
                </a:lnTo>
                <a:lnTo>
                  <a:pt x="8349" y="1387"/>
                </a:lnTo>
                <a:lnTo>
                  <a:pt x="8349" y="693"/>
                </a:lnTo>
                <a:close/>
                <a:moveTo>
                  <a:pt x="7656" y="1324"/>
                </a:moveTo>
                <a:lnTo>
                  <a:pt x="7656" y="1670"/>
                </a:lnTo>
                <a:cubicBezTo>
                  <a:pt x="7656" y="1891"/>
                  <a:pt x="7813" y="2048"/>
                  <a:pt x="8034" y="2048"/>
                </a:cubicBezTo>
                <a:lnTo>
                  <a:pt x="8381" y="2048"/>
                </a:lnTo>
                <a:lnTo>
                  <a:pt x="8381" y="4222"/>
                </a:lnTo>
                <a:cubicBezTo>
                  <a:pt x="8255" y="4253"/>
                  <a:pt x="8160" y="4316"/>
                  <a:pt x="8034" y="4411"/>
                </a:cubicBezTo>
                <a:cubicBezTo>
                  <a:pt x="7845" y="4243"/>
                  <a:pt x="7614" y="4159"/>
                  <a:pt x="7369" y="4159"/>
                </a:cubicBezTo>
                <a:cubicBezTo>
                  <a:pt x="7246" y="4159"/>
                  <a:pt x="7120" y="4180"/>
                  <a:pt x="6994" y="4222"/>
                </a:cubicBezTo>
                <a:lnTo>
                  <a:pt x="6994" y="3088"/>
                </a:lnTo>
                <a:cubicBezTo>
                  <a:pt x="6994" y="2552"/>
                  <a:pt x="6522" y="2080"/>
                  <a:pt x="5986" y="2080"/>
                </a:cubicBezTo>
                <a:cubicBezTo>
                  <a:pt x="5419" y="2080"/>
                  <a:pt x="4947" y="2552"/>
                  <a:pt x="4947" y="3088"/>
                </a:cubicBezTo>
                <a:lnTo>
                  <a:pt x="4947" y="6459"/>
                </a:lnTo>
                <a:lnTo>
                  <a:pt x="4789" y="6301"/>
                </a:lnTo>
                <a:cubicBezTo>
                  <a:pt x="4600" y="6097"/>
                  <a:pt x="4340" y="5994"/>
                  <a:pt x="4076" y="5994"/>
                </a:cubicBezTo>
                <a:cubicBezTo>
                  <a:pt x="3812" y="5994"/>
                  <a:pt x="3545" y="6097"/>
                  <a:pt x="3340" y="6301"/>
                </a:cubicBezTo>
                <a:cubicBezTo>
                  <a:pt x="2962" y="6679"/>
                  <a:pt x="2962" y="7341"/>
                  <a:pt x="3340" y="7751"/>
                </a:cubicBezTo>
                <a:lnTo>
                  <a:pt x="3812" y="8223"/>
                </a:lnTo>
                <a:lnTo>
                  <a:pt x="2111" y="8223"/>
                </a:lnTo>
                <a:lnTo>
                  <a:pt x="2111" y="7908"/>
                </a:lnTo>
                <a:cubicBezTo>
                  <a:pt x="2111" y="7719"/>
                  <a:pt x="1954" y="7561"/>
                  <a:pt x="1765" y="7561"/>
                </a:cubicBezTo>
                <a:lnTo>
                  <a:pt x="1418" y="7561"/>
                </a:lnTo>
                <a:lnTo>
                  <a:pt x="1418" y="2048"/>
                </a:lnTo>
                <a:lnTo>
                  <a:pt x="1765" y="2048"/>
                </a:lnTo>
                <a:cubicBezTo>
                  <a:pt x="1954" y="2048"/>
                  <a:pt x="2111" y="1891"/>
                  <a:pt x="2111" y="1670"/>
                </a:cubicBezTo>
                <a:lnTo>
                  <a:pt x="2111" y="1324"/>
                </a:lnTo>
                <a:close/>
                <a:moveTo>
                  <a:pt x="1418" y="8255"/>
                </a:moveTo>
                <a:lnTo>
                  <a:pt x="1418" y="8948"/>
                </a:lnTo>
                <a:lnTo>
                  <a:pt x="725" y="8948"/>
                </a:lnTo>
                <a:lnTo>
                  <a:pt x="725" y="8255"/>
                </a:lnTo>
                <a:close/>
                <a:moveTo>
                  <a:pt x="5955" y="2836"/>
                </a:moveTo>
                <a:cubicBezTo>
                  <a:pt x="6144" y="2836"/>
                  <a:pt x="6301" y="2993"/>
                  <a:pt x="6301" y="3182"/>
                </a:cubicBezTo>
                <a:lnTo>
                  <a:pt x="6301" y="6616"/>
                </a:lnTo>
                <a:cubicBezTo>
                  <a:pt x="6301" y="6805"/>
                  <a:pt x="6459" y="6963"/>
                  <a:pt x="6648" y="6963"/>
                </a:cubicBezTo>
                <a:cubicBezTo>
                  <a:pt x="6837" y="6963"/>
                  <a:pt x="6994" y="6805"/>
                  <a:pt x="6994" y="6616"/>
                </a:cubicBezTo>
                <a:lnTo>
                  <a:pt x="6994" y="5230"/>
                </a:lnTo>
                <a:cubicBezTo>
                  <a:pt x="6994" y="5041"/>
                  <a:pt x="7152" y="4884"/>
                  <a:pt x="7372" y="4884"/>
                </a:cubicBezTo>
                <a:cubicBezTo>
                  <a:pt x="7561" y="4884"/>
                  <a:pt x="7719" y="5041"/>
                  <a:pt x="7719" y="5230"/>
                </a:cubicBezTo>
                <a:lnTo>
                  <a:pt x="7719" y="6616"/>
                </a:lnTo>
                <a:cubicBezTo>
                  <a:pt x="7719" y="6805"/>
                  <a:pt x="7876" y="6963"/>
                  <a:pt x="8066" y="6963"/>
                </a:cubicBezTo>
                <a:cubicBezTo>
                  <a:pt x="8255" y="6963"/>
                  <a:pt x="8412" y="6805"/>
                  <a:pt x="8412" y="6616"/>
                </a:cubicBezTo>
                <a:lnTo>
                  <a:pt x="8412" y="5230"/>
                </a:lnTo>
                <a:cubicBezTo>
                  <a:pt x="8412" y="5041"/>
                  <a:pt x="8570" y="4884"/>
                  <a:pt x="8790" y="4884"/>
                </a:cubicBezTo>
                <a:cubicBezTo>
                  <a:pt x="8979" y="4884"/>
                  <a:pt x="9137" y="5041"/>
                  <a:pt x="9137" y="5230"/>
                </a:cubicBezTo>
                <a:lnTo>
                  <a:pt x="9137" y="6616"/>
                </a:lnTo>
                <a:cubicBezTo>
                  <a:pt x="9137" y="6805"/>
                  <a:pt x="9294" y="6963"/>
                  <a:pt x="9483" y="6963"/>
                </a:cubicBezTo>
                <a:cubicBezTo>
                  <a:pt x="9672" y="6963"/>
                  <a:pt x="9830" y="6805"/>
                  <a:pt x="9830" y="6616"/>
                </a:cubicBezTo>
                <a:lnTo>
                  <a:pt x="9830" y="5955"/>
                </a:lnTo>
                <a:cubicBezTo>
                  <a:pt x="9704" y="5703"/>
                  <a:pt x="9861" y="5545"/>
                  <a:pt x="10019" y="5545"/>
                </a:cubicBezTo>
                <a:cubicBezTo>
                  <a:pt x="10239" y="5545"/>
                  <a:pt x="10397" y="5703"/>
                  <a:pt x="10397" y="5892"/>
                </a:cubicBezTo>
                <a:lnTo>
                  <a:pt x="10397" y="7057"/>
                </a:lnTo>
                <a:cubicBezTo>
                  <a:pt x="10397" y="8003"/>
                  <a:pt x="10176" y="8885"/>
                  <a:pt x="9830" y="9672"/>
                </a:cubicBezTo>
                <a:lnTo>
                  <a:pt x="6144" y="9672"/>
                </a:lnTo>
                <a:lnTo>
                  <a:pt x="3812" y="7372"/>
                </a:lnTo>
                <a:cubicBezTo>
                  <a:pt x="3686" y="7246"/>
                  <a:pt x="3686" y="6994"/>
                  <a:pt x="3812" y="6900"/>
                </a:cubicBezTo>
                <a:cubicBezTo>
                  <a:pt x="3875" y="6837"/>
                  <a:pt x="3962" y="6805"/>
                  <a:pt x="4049" y="6805"/>
                </a:cubicBezTo>
                <a:cubicBezTo>
                  <a:pt x="4135" y="6805"/>
                  <a:pt x="4222" y="6837"/>
                  <a:pt x="4285" y="6900"/>
                </a:cubicBezTo>
                <a:lnTo>
                  <a:pt x="5010" y="7593"/>
                </a:lnTo>
                <a:cubicBezTo>
                  <a:pt x="5075" y="7659"/>
                  <a:pt x="5163" y="7690"/>
                  <a:pt x="5251" y="7690"/>
                </a:cubicBezTo>
                <a:cubicBezTo>
                  <a:pt x="5415" y="7690"/>
                  <a:pt x="5577" y="7578"/>
                  <a:pt x="5577" y="7372"/>
                </a:cubicBezTo>
                <a:lnTo>
                  <a:pt x="5577" y="3182"/>
                </a:lnTo>
                <a:cubicBezTo>
                  <a:pt x="5577" y="2993"/>
                  <a:pt x="5734" y="2836"/>
                  <a:pt x="5955" y="2836"/>
                </a:cubicBezTo>
                <a:close/>
                <a:moveTo>
                  <a:pt x="9672" y="10302"/>
                </a:moveTo>
                <a:lnTo>
                  <a:pt x="9672" y="10680"/>
                </a:lnTo>
                <a:cubicBezTo>
                  <a:pt x="9704" y="10869"/>
                  <a:pt x="9546" y="11027"/>
                  <a:pt x="9357" y="11027"/>
                </a:cubicBezTo>
                <a:lnTo>
                  <a:pt x="6616" y="11027"/>
                </a:lnTo>
                <a:cubicBezTo>
                  <a:pt x="6396" y="11027"/>
                  <a:pt x="6238" y="10869"/>
                  <a:pt x="6238" y="10680"/>
                </a:cubicBezTo>
                <a:lnTo>
                  <a:pt x="6238" y="10302"/>
                </a:lnTo>
                <a:close/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733"/>
                </a:lnTo>
                <a:cubicBezTo>
                  <a:pt x="0" y="1922"/>
                  <a:pt x="158" y="2080"/>
                  <a:pt x="347" y="2080"/>
                </a:cubicBezTo>
                <a:lnTo>
                  <a:pt x="693" y="2080"/>
                </a:lnTo>
                <a:lnTo>
                  <a:pt x="693" y="7593"/>
                </a:lnTo>
                <a:lnTo>
                  <a:pt x="347" y="7593"/>
                </a:lnTo>
                <a:cubicBezTo>
                  <a:pt x="158" y="7593"/>
                  <a:pt x="0" y="7751"/>
                  <a:pt x="0" y="7940"/>
                </a:cubicBezTo>
                <a:lnTo>
                  <a:pt x="0" y="9326"/>
                </a:lnTo>
                <a:cubicBezTo>
                  <a:pt x="0" y="9515"/>
                  <a:pt x="158" y="9672"/>
                  <a:pt x="347" y="9672"/>
                </a:cubicBezTo>
                <a:lnTo>
                  <a:pt x="1733" y="9672"/>
                </a:lnTo>
                <a:cubicBezTo>
                  <a:pt x="1922" y="9672"/>
                  <a:pt x="2080" y="9515"/>
                  <a:pt x="2080" y="9326"/>
                </a:cubicBezTo>
                <a:lnTo>
                  <a:pt x="2080" y="8979"/>
                </a:lnTo>
                <a:lnTo>
                  <a:pt x="4442" y="8979"/>
                </a:lnTo>
                <a:lnTo>
                  <a:pt x="5577" y="10113"/>
                </a:lnTo>
                <a:lnTo>
                  <a:pt x="5577" y="10712"/>
                </a:lnTo>
                <a:cubicBezTo>
                  <a:pt x="5577" y="11248"/>
                  <a:pt x="6049" y="11720"/>
                  <a:pt x="6616" y="11720"/>
                </a:cubicBezTo>
                <a:lnTo>
                  <a:pt x="9357" y="11720"/>
                </a:lnTo>
                <a:cubicBezTo>
                  <a:pt x="9924" y="11720"/>
                  <a:pt x="10397" y="11248"/>
                  <a:pt x="10397" y="10712"/>
                </a:cubicBezTo>
                <a:lnTo>
                  <a:pt x="10397" y="10113"/>
                </a:lnTo>
                <a:cubicBezTo>
                  <a:pt x="10806" y="9200"/>
                  <a:pt x="11058" y="8160"/>
                  <a:pt x="11058" y="7026"/>
                </a:cubicBezTo>
                <a:lnTo>
                  <a:pt x="11058" y="5892"/>
                </a:lnTo>
                <a:cubicBezTo>
                  <a:pt x="11058" y="5325"/>
                  <a:pt x="10617" y="4884"/>
                  <a:pt x="10019" y="4884"/>
                </a:cubicBezTo>
                <a:cubicBezTo>
                  <a:pt x="9924" y="4884"/>
                  <a:pt x="9767" y="4915"/>
                  <a:pt x="9641" y="4947"/>
                </a:cubicBezTo>
                <a:cubicBezTo>
                  <a:pt x="9546" y="4632"/>
                  <a:pt x="9326" y="4379"/>
                  <a:pt x="9011" y="4253"/>
                </a:cubicBezTo>
                <a:lnTo>
                  <a:pt x="9011" y="2080"/>
                </a:lnTo>
                <a:lnTo>
                  <a:pt x="9357" y="2080"/>
                </a:lnTo>
                <a:cubicBezTo>
                  <a:pt x="9546" y="2080"/>
                  <a:pt x="9735" y="1922"/>
                  <a:pt x="9735" y="1733"/>
                </a:cubicBezTo>
                <a:lnTo>
                  <a:pt x="9735" y="347"/>
                </a:lnTo>
                <a:cubicBezTo>
                  <a:pt x="9735" y="158"/>
                  <a:pt x="9546" y="0"/>
                  <a:pt x="9357" y="0"/>
                </a:cubicBezTo>
                <a:lnTo>
                  <a:pt x="7971" y="0"/>
                </a:lnTo>
                <a:cubicBezTo>
                  <a:pt x="7782" y="0"/>
                  <a:pt x="7624" y="158"/>
                  <a:pt x="7624" y="347"/>
                </a:cubicBezTo>
                <a:lnTo>
                  <a:pt x="7624" y="693"/>
                </a:lnTo>
                <a:lnTo>
                  <a:pt x="2080" y="693"/>
                </a:lnTo>
                <a:lnTo>
                  <a:pt x="2080" y="347"/>
                </a:lnTo>
                <a:cubicBezTo>
                  <a:pt x="2080" y="158"/>
                  <a:pt x="1922" y="0"/>
                  <a:pt x="17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2" name="Google Shape;8332;p45"/>
          <p:cNvGrpSpPr/>
          <p:nvPr/>
        </p:nvGrpSpPr>
        <p:grpSpPr>
          <a:xfrm>
            <a:off x="6095556" y="2100694"/>
            <a:ext cx="327823" cy="327823"/>
            <a:chOff x="-2419325" y="2408150"/>
            <a:chExt cx="291450" cy="291450"/>
          </a:xfrm>
        </p:grpSpPr>
        <p:sp>
          <p:nvSpPr>
            <p:cNvPr id="8333" name="Google Shape;8333;p45"/>
            <p:cNvSpPr/>
            <p:nvPr/>
          </p:nvSpPr>
          <p:spPr>
            <a:xfrm>
              <a:off x="-2419325" y="2408150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8948" y="725"/>
                  </a:moveTo>
                  <a:lnTo>
                    <a:pt x="8948" y="2489"/>
                  </a:lnTo>
                  <a:lnTo>
                    <a:pt x="8948" y="10366"/>
                  </a:lnTo>
                  <a:cubicBezTo>
                    <a:pt x="8948" y="10586"/>
                    <a:pt x="9011" y="10838"/>
                    <a:pt x="9137" y="11027"/>
                  </a:cubicBezTo>
                  <a:lnTo>
                    <a:pt x="1733" y="11027"/>
                  </a:lnTo>
                  <a:cubicBezTo>
                    <a:pt x="1134" y="11027"/>
                    <a:pt x="662" y="10586"/>
                    <a:pt x="662" y="10019"/>
                  </a:cubicBezTo>
                  <a:lnTo>
                    <a:pt x="662" y="725"/>
                  </a:lnTo>
                  <a:close/>
                  <a:moveTo>
                    <a:pt x="11027" y="2836"/>
                  </a:moveTo>
                  <a:lnTo>
                    <a:pt x="11027" y="10366"/>
                  </a:lnTo>
                  <a:lnTo>
                    <a:pt x="10995" y="10366"/>
                  </a:lnTo>
                  <a:cubicBezTo>
                    <a:pt x="10995" y="10744"/>
                    <a:pt x="10680" y="11027"/>
                    <a:pt x="10334" y="11027"/>
                  </a:cubicBezTo>
                  <a:cubicBezTo>
                    <a:pt x="9987" y="11027"/>
                    <a:pt x="9672" y="10712"/>
                    <a:pt x="9672" y="10366"/>
                  </a:cubicBezTo>
                  <a:lnTo>
                    <a:pt x="9672" y="2836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956"/>
                  </a:lnTo>
                  <a:cubicBezTo>
                    <a:pt x="0" y="10901"/>
                    <a:pt x="756" y="11657"/>
                    <a:pt x="1702" y="11657"/>
                  </a:cubicBezTo>
                  <a:lnTo>
                    <a:pt x="10302" y="11657"/>
                  </a:lnTo>
                  <a:cubicBezTo>
                    <a:pt x="11027" y="11657"/>
                    <a:pt x="11657" y="11027"/>
                    <a:pt x="11657" y="10271"/>
                  </a:cubicBezTo>
                  <a:lnTo>
                    <a:pt x="11657" y="2395"/>
                  </a:lnTo>
                  <a:cubicBezTo>
                    <a:pt x="11657" y="2300"/>
                    <a:pt x="11500" y="2143"/>
                    <a:pt x="11342" y="2143"/>
                  </a:cubicBezTo>
                  <a:lnTo>
                    <a:pt x="9641" y="2143"/>
                  </a:lnTo>
                  <a:lnTo>
                    <a:pt x="9641" y="347"/>
                  </a:lnTo>
                  <a:cubicBezTo>
                    <a:pt x="9641" y="158"/>
                    <a:pt x="9483" y="1"/>
                    <a:pt x="92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45"/>
            <p:cNvSpPr/>
            <p:nvPr/>
          </p:nvSpPr>
          <p:spPr>
            <a:xfrm>
              <a:off x="-2385475" y="2444375"/>
              <a:ext cx="173325" cy="86675"/>
            </a:xfrm>
            <a:custGeom>
              <a:avLst/>
              <a:gdLst/>
              <a:ahLst/>
              <a:cxnLst/>
              <a:rect l="l" t="t" r="r" b="b"/>
              <a:pathLst>
                <a:path w="6933" h="3467" extrusionOk="0">
                  <a:moveTo>
                    <a:pt x="6207" y="694"/>
                  </a:moveTo>
                  <a:lnTo>
                    <a:pt x="6207" y="2742"/>
                  </a:lnTo>
                  <a:lnTo>
                    <a:pt x="694" y="2742"/>
                  </a:lnTo>
                  <a:lnTo>
                    <a:pt x="694" y="694"/>
                  </a:lnTo>
                  <a:close/>
                  <a:moveTo>
                    <a:pt x="348" y="1"/>
                  </a:moveTo>
                  <a:cubicBezTo>
                    <a:pt x="159" y="1"/>
                    <a:pt x="1" y="158"/>
                    <a:pt x="1" y="379"/>
                  </a:cubicBezTo>
                  <a:lnTo>
                    <a:pt x="1" y="3120"/>
                  </a:lnTo>
                  <a:cubicBezTo>
                    <a:pt x="1" y="3309"/>
                    <a:pt x="159" y="3466"/>
                    <a:pt x="348" y="3466"/>
                  </a:cubicBezTo>
                  <a:lnTo>
                    <a:pt x="6554" y="3466"/>
                  </a:lnTo>
                  <a:cubicBezTo>
                    <a:pt x="6775" y="3466"/>
                    <a:pt x="6932" y="3309"/>
                    <a:pt x="6932" y="3120"/>
                  </a:cubicBezTo>
                  <a:lnTo>
                    <a:pt x="6932" y="379"/>
                  </a:lnTo>
                  <a:cubicBezTo>
                    <a:pt x="6869" y="158"/>
                    <a:pt x="6712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5"/>
            <p:cNvSpPr/>
            <p:nvPr/>
          </p:nvSpPr>
          <p:spPr>
            <a:xfrm>
              <a:off x="-2385475" y="25459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2742" y="757"/>
                  </a:moveTo>
                  <a:lnTo>
                    <a:pt x="2742" y="2805"/>
                  </a:lnTo>
                  <a:lnTo>
                    <a:pt x="694" y="2805"/>
                  </a:lnTo>
                  <a:lnTo>
                    <a:pt x="694" y="757"/>
                  </a:lnTo>
                  <a:close/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3120"/>
                  </a:lnTo>
                  <a:cubicBezTo>
                    <a:pt x="1" y="3309"/>
                    <a:pt x="159" y="3466"/>
                    <a:pt x="348" y="3466"/>
                  </a:cubicBezTo>
                  <a:lnTo>
                    <a:pt x="3088" y="3466"/>
                  </a:lnTo>
                  <a:cubicBezTo>
                    <a:pt x="3309" y="3466"/>
                    <a:pt x="3467" y="3309"/>
                    <a:pt x="3467" y="3120"/>
                  </a:cubicBezTo>
                  <a:lnTo>
                    <a:pt x="3467" y="347"/>
                  </a:lnTo>
                  <a:cubicBezTo>
                    <a:pt x="3467" y="158"/>
                    <a:pt x="3309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5"/>
            <p:cNvSpPr/>
            <p:nvPr/>
          </p:nvSpPr>
          <p:spPr>
            <a:xfrm>
              <a:off x="-2281500" y="2546775"/>
              <a:ext cx="69350" cy="18125"/>
            </a:xfrm>
            <a:custGeom>
              <a:avLst/>
              <a:gdLst/>
              <a:ahLst/>
              <a:cxnLst/>
              <a:rect l="l" t="t" r="r" b="b"/>
              <a:pathLst>
                <a:path w="277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7"/>
                    <a:pt x="2773" y="378"/>
                  </a:cubicBezTo>
                  <a:cubicBezTo>
                    <a:pt x="2710" y="158"/>
                    <a:pt x="2553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5"/>
            <p:cNvSpPr/>
            <p:nvPr/>
          </p:nvSpPr>
          <p:spPr>
            <a:xfrm>
              <a:off x="-2281500" y="2581425"/>
              <a:ext cx="69350" cy="18150"/>
            </a:xfrm>
            <a:custGeom>
              <a:avLst/>
              <a:gdLst/>
              <a:ahLst/>
              <a:cxnLst/>
              <a:rect l="l" t="t" r="r" b="b"/>
              <a:pathLst>
                <a:path w="277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8"/>
                    <a:pt x="2773" y="347"/>
                  </a:cubicBezTo>
                  <a:cubicBezTo>
                    <a:pt x="2710" y="158"/>
                    <a:pt x="2553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5"/>
            <p:cNvSpPr/>
            <p:nvPr/>
          </p:nvSpPr>
          <p:spPr>
            <a:xfrm>
              <a:off x="-2281500" y="2616075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616" y="694"/>
                    <a:pt x="2773" y="536"/>
                    <a:pt x="2773" y="347"/>
                  </a:cubicBezTo>
                  <a:cubicBezTo>
                    <a:pt x="2710" y="158"/>
                    <a:pt x="2553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5"/>
            <p:cNvSpPr/>
            <p:nvPr/>
          </p:nvSpPr>
          <p:spPr>
            <a:xfrm>
              <a:off x="-2385475" y="2649150"/>
              <a:ext cx="173325" cy="18150"/>
            </a:xfrm>
            <a:custGeom>
              <a:avLst/>
              <a:gdLst/>
              <a:ahLst/>
              <a:cxnLst/>
              <a:rect l="l" t="t" r="r" b="b"/>
              <a:pathLst>
                <a:path w="6933" h="726" extrusionOk="0">
                  <a:moveTo>
                    <a:pt x="348" y="1"/>
                  </a:moveTo>
                  <a:cubicBezTo>
                    <a:pt x="159" y="1"/>
                    <a:pt x="1" y="159"/>
                    <a:pt x="1" y="379"/>
                  </a:cubicBezTo>
                  <a:cubicBezTo>
                    <a:pt x="1" y="568"/>
                    <a:pt x="159" y="726"/>
                    <a:pt x="348" y="726"/>
                  </a:cubicBezTo>
                  <a:lnTo>
                    <a:pt x="6554" y="726"/>
                  </a:lnTo>
                  <a:cubicBezTo>
                    <a:pt x="6775" y="726"/>
                    <a:pt x="6932" y="568"/>
                    <a:pt x="6932" y="379"/>
                  </a:cubicBezTo>
                  <a:cubicBezTo>
                    <a:pt x="6869" y="159"/>
                    <a:pt x="6712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0" name="Google Shape;8340;p45"/>
          <p:cNvSpPr/>
          <p:nvPr/>
        </p:nvSpPr>
        <p:spPr>
          <a:xfrm>
            <a:off x="6094272" y="2505301"/>
            <a:ext cx="330466" cy="329595"/>
          </a:xfrm>
          <a:custGeom>
            <a:avLst/>
            <a:gdLst/>
            <a:ahLst/>
            <a:cxnLst/>
            <a:rect l="l" t="t" r="r" b="b"/>
            <a:pathLst>
              <a:path w="11752" h="11721" extrusionOk="0">
                <a:moveTo>
                  <a:pt x="6490" y="662"/>
                </a:moveTo>
                <a:cubicBezTo>
                  <a:pt x="6711" y="662"/>
                  <a:pt x="6868" y="820"/>
                  <a:pt x="6868" y="1009"/>
                </a:cubicBezTo>
                <a:lnTo>
                  <a:pt x="6868" y="1355"/>
                </a:lnTo>
                <a:lnTo>
                  <a:pt x="5167" y="1355"/>
                </a:lnTo>
                <a:cubicBezTo>
                  <a:pt x="4600" y="1355"/>
                  <a:pt x="4127" y="1828"/>
                  <a:pt x="4127" y="2395"/>
                </a:cubicBezTo>
                <a:lnTo>
                  <a:pt x="4127" y="2773"/>
                </a:lnTo>
                <a:lnTo>
                  <a:pt x="3088" y="2773"/>
                </a:lnTo>
                <a:cubicBezTo>
                  <a:pt x="2993" y="2773"/>
                  <a:pt x="2867" y="2836"/>
                  <a:pt x="2836" y="2899"/>
                </a:cubicBezTo>
                <a:lnTo>
                  <a:pt x="2048" y="3687"/>
                </a:lnTo>
                <a:lnTo>
                  <a:pt x="2048" y="3151"/>
                </a:lnTo>
                <a:cubicBezTo>
                  <a:pt x="2048" y="2931"/>
                  <a:pt x="1891" y="2773"/>
                  <a:pt x="1702" y="2773"/>
                </a:cubicBezTo>
                <a:lnTo>
                  <a:pt x="1040" y="2773"/>
                </a:lnTo>
                <a:cubicBezTo>
                  <a:pt x="819" y="2773"/>
                  <a:pt x="662" y="2616"/>
                  <a:pt x="662" y="2427"/>
                </a:cubicBezTo>
                <a:lnTo>
                  <a:pt x="662" y="1009"/>
                </a:lnTo>
                <a:cubicBezTo>
                  <a:pt x="662" y="820"/>
                  <a:pt x="819" y="662"/>
                  <a:pt x="1040" y="662"/>
                </a:cubicBezTo>
                <a:close/>
                <a:moveTo>
                  <a:pt x="10649" y="1986"/>
                </a:moveTo>
                <a:cubicBezTo>
                  <a:pt x="10838" y="1986"/>
                  <a:pt x="10995" y="2143"/>
                  <a:pt x="10995" y="2364"/>
                </a:cubicBezTo>
                <a:lnTo>
                  <a:pt x="10995" y="3781"/>
                </a:lnTo>
                <a:cubicBezTo>
                  <a:pt x="10995" y="3970"/>
                  <a:pt x="10838" y="4128"/>
                  <a:pt x="10649" y="4128"/>
                </a:cubicBezTo>
                <a:lnTo>
                  <a:pt x="8601" y="4128"/>
                </a:lnTo>
                <a:cubicBezTo>
                  <a:pt x="8412" y="4128"/>
                  <a:pt x="8255" y="4285"/>
                  <a:pt x="8255" y="4474"/>
                </a:cubicBezTo>
                <a:lnTo>
                  <a:pt x="8255" y="5041"/>
                </a:lnTo>
                <a:lnTo>
                  <a:pt x="7404" y="4191"/>
                </a:lnTo>
                <a:cubicBezTo>
                  <a:pt x="7372" y="4159"/>
                  <a:pt x="7246" y="4128"/>
                  <a:pt x="7183" y="4128"/>
                </a:cubicBezTo>
                <a:lnTo>
                  <a:pt x="5136" y="4128"/>
                </a:lnTo>
                <a:cubicBezTo>
                  <a:pt x="4947" y="4128"/>
                  <a:pt x="4789" y="3970"/>
                  <a:pt x="4789" y="3781"/>
                </a:cubicBezTo>
                <a:lnTo>
                  <a:pt x="4789" y="2364"/>
                </a:lnTo>
                <a:cubicBezTo>
                  <a:pt x="4789" y="2143"/>
                  <a:pt x="4947" y="1986"/>
                  <a:pt x="5136" y="1986"/>
                </a:cubicBezTo>
                <a:close/>
                <a:moveTo>
                  <a:pt x="3088" y="6207"/>
                </a:moveTo>
                <a:cubicBezTo>
                  <a:pt x="3623" y="6207"/>
                  <a:pt x="4096" y="6680"/>
                  <a:pt x="4096" y="7247"/>
                </a:cubicBezTo>
                <a:cubicBezTo>
                  <a:pt x="4096" y="7782"/>
                  <a:pt x="3623" y="8255"/>
                  <a:pt x="3088" y="8255"/>
                </a:cubicBezTo>
                <a:cubicBezTo>
                  <a:pt x="2521" y="8255"/>
                  <a:pt x="2048" y="7782"/>
                  <a:pt x="2048" y="7247"/>
                </a:cubicBezTo>
                <a:cubicBezTo>
                  <a:pt x="2048" y="6648"/>
                  <a:pt x="2489" y="6207"/>
                  <a:pt x="3088" y="6207"/>
                </a:cubicBezTo>
                <a:close/>
                <a:moveTo>
                  <a:pt x="8601" y="6207"/>
                </a:moveTo>
                <a:cubicBezTo>
                  <a:pt x="9137" y="6207"/>
                  <a:pt x="9609" y="6648"/>
                  <a:pt x="9609" y="7247"/>
                </a:cubicBezTo>
                <a:cubicBezTo>
                  <a:pt x="9609" y="7782"/>
                  <a:pt x="9137" y="8255"/>
                  <a:pt x="8601" y="8255"/>
                </a:cubicBezTo>
                <a:cubicBezTo>
                  <a:pt x="8003" y="8255"/>
                  <a:pt x="7530" y="7782"/>
                  <a:pt x="7530" y="7247"/>
                </a:cubicBezTo>
                <a:cubicBezTo>
                  <a:pt x="7530" y="6680"/>
                  <a:pt x="8003" y="6207"/>
                  <a:pt x="8601" y="6207"/>
                </a:cubicBezTo>
                <a:close/>
                <a:moveTo>
                  <a:pt x="3749" y="8980"/>
                </a:moveTo>
                <a:cubicBezTo>
                  <a:pt x="4695" y="8980"/>
                  <a:pt x="5451" y="9704"/>
                  <a:pt x="5451" y="10649"/>
                </a:cubicBezTo>
                <a:lnTo>
                  <a:pt x="5451" y="11027"/>
                </a:lnTo>
                <a:lnTo>
                  <a:pt x="630" y="11027"/>
                </a:lnTo>
                <a:lnTo>
                  <a:pt x="630" y="10649"/>
                </a:lnTo>
                <a:lnTo>
                  <a:pt x="662" y="10649"/>
                </a:lnTo>
                <a:cubicBezTo>
                  <a:pt x="662" y="9704"/>
                  <a:pt x="1418" y="8980"/>
                  <a:pt x="2363" y="8980"/>
                </a:cubicBezTo>
                <a:close/>
                <a:moveTo>
                  <a:pt x="9369" y="8976"/>
                </a:moveTo>
                <a:cubicBezTo>
                  <a:pt x="10266" y="8976"/>
                  <a:pt x="10995" y="9740"/>
                  <a:pt x="10995" y="10649"/>
                </a:cubicBezTo>
                <a:lnTo>
                  <a:pt x="10995" y="11027"/>
                </a:lnTo>
                <a:lnTo>
                  <a:pt x="6144" y="11027"/>
                </a:lnTo>
                <a:lnTo>
                  <a:pt x="6144" y="10649"/>
                </a:lnTo>
                <a:cubicBezTo>
                  <a:pt x="6144" y="9704"/>
                  <a:pt x="6900" y="8980"/>
                  <a:pt x="7845" y="8980"/>
                </a:cubicBezTo>
                <a:lnTo>
                  <a:pt x="9263" y="8980"/>
                </a:lnTo>
                <a:cubicBezTo>
                  <a:pt x="9298" y="8977"/>
                  <a:pt x="9334" y="8976"/>
                  <a:pt x="9369" y="8976"/>
                </a:cubicBezTo>
                <a:close/>
                <a:moveTo>
                  <a:pt x="1040" y="1"/>
                </a:moveTo>
                <a:cubicBezTo>
                  <a:pt x="473" y="1"/>
                  <a:pt x="0" y="473"/>
                  <a:pt x="0" y="1009"/>
                </a:cubicBezTo>
                <a:lnTo>
                  <a:pt x="0" y="2427"/>
                </a:lnTo>
                <a:cubicBezTo>
                  <a:pt x="0" y="2994"/>
                  <a:pt x="473" y="3466"/>
                  <a:pt x="1040" y="3466"/>
                </a:cubicBezTo>
                <a:lnTo>
                  <a:pt x="1386" y="3466"/>
                </a:lnTo>
                <a:lnTo>
                  <a:pt x="1386" y="4474"/>
                </a:lnTo>
                <a:cubicBezTo>
                  <a:pt x="1386" y="4688"/>
                  <a:pt x="1546" y="4829"/>
                  <a:pt x="1727" y="4829"/>
                </a:cubicBezTo>
                <a:cubicBezTo>
                  <a:pt x="1813" y="4829"/>
                  <a:pt x="1904" y="4797"/>
                  <a:pt x="1985" y="4726"/>
                </a:cubicBezTo>
                <a:lnTo>
                  <a:pt x="3245" y="3466"/>
                </a:lnTo>
                <a:lnTo>
                  <a:pt x="4096" y="3466"/>
                </a:lnTo>
                <a:lnTo>
                  <a:pt x="4096" y="3813"/>
                </a:lnTo>
                <a:cubicBezTo>
                  <a:pt x="4096" y="4348"/>
                  <a:pt x="4568" y="4821"/>
                  <a:pt x="5136" y="4821"/>
                </a:cubicBezTo>
                <a:lnTo>
                  <a:pt x="7057" y="4821"/>
                </a:lnTo>
                <a:lnTo>
                  <a:pt x="7908" y="5672"/>
                </a:lnTo>
                <a:cubicBezTo>
                  <a:pt x="7341" y="5924"/>
                  <a:pt x="6868" y="6522"/>
                  <a:pt x="6868" y="7247"/>
                </a:cubicBezTo>
                <a:cubicBezTo>
                  <a:pt x="6868" y="7625"/>
                  <a:pt x="7026" y="8034"/>
                  <a:pt x="7278" y="8349"/>
                </a:cubicBezTo>
                <a:cubicBezTo>
                  <a:pt x="6648" y="8507"/>
                  <a:pt x="6144" y="8885"/>
                  <a:pt x="5829" y="9452"/>
                </a:cubicBezTo>
                <a:cubicBezTo>
                  <a:pt x="5514" y="8917"/>
                  <a:pt x="5010" y="8539"/>
                  <a:pt x="4411" y="8381"/>
                </a:cubicBezTo>
                <a:cubicBezTo>
                  <a:pt x="4663" y="8066"/>
                  <a:pt x="4821" y="7719"/>
                  <a:pt x="4821" y="7278"/>
                </a:cubicBezTo>
                <a:cubicBezTo>
                  <a:pt x="4821" y="6333"/>
                  <a:pt x="4064" y="5577"/>
                  <a:pt x="3119" y="5577"/>
                </a:cubicBezTo>
                <a:cubicBezTo>
                  <a:pt x="2174" y="5577"/>
                  <a:pt x="1418" y="6333"/>
                  <a:pt x="1418" y="7278"/>
                </a:cubicBezTo>
                <a:cubicBezTo>
                  <a:pt x="1418" y="7719"/>
                  <a:pt x="1576" y="8097"/>
                  <a:pt x="1828" y="8381"/>
                </a:cubicBezTo>
                <a:cubicBezTo>
                  <a:pt x="788" y="8665"/>
                  <a:pt x="32" y="9610"/>
                  <a:pt x="32" y="10712"/>
                </a:cubicBezTo>
                <a:lnTo>
                  <a:pt x="32" y="11374"/>
                </a:lnTo>
                <a:cubicBezTo>
                  <a:pt x="32" y="11563"/>
                  <a:pt x="189" y="11721"/>
                  <a:pt x="410" y="11721"/>
                </a:cubicBezTo>
                <a:lnTo>
                  <a:pt x="11374" y="11721"/>
                </a:lnTo>
                <a:cubicBezTo>
                  <a:pt x="11594" y="11721"/>
                  <a:pt x="11752" y="11563"/>
                  <a:pt x="11752" y="11374"/>
                </a:cubicBezTo>
                <a:lnTo>
                  <a:pt x="11752" y="10712"/>
                </a:lnTo>
                <a:cubicBezTo>
                  <a:pt x="11752" y="9610"/>
                  <a:pt x="10995" y="8665"/>
                  <a:pt x="9956" y="8381"/>
                </a:cubicBezTo>
                <a:cubicBezTo>
                  <a:pt x="10208" y="8066"/>
                  <a:pt x="10365" y="7719"/>
                  <a:pt x="10365" y="7278"/>
                </a:cubicBezTo>
                <a:cubicBezTo>
                  <a:pt x="10365" y="6459"/>
                  <a:pt x="9767" y="5735"/>
                  <a:pt x="8979" y="5577"/>
                </a:cubicBezTo>
                <a:lnTo>
                  <a:pt x="8979" y="4884"/>
                </a:lnTo>
                <a:lnTo>
                  <a:pt x="10649" y="4884"/>
                </a:lnTo>
                <a:lnTo>
                  <a:pt x="10649" y="4821"/>
                </a:lnTo>
                <a:cubicBezTo>
                  <a:pt x="11185" y="4821"/>
                  <a:pt x="11657" y="4348"/>
                  <a:pt x="11657" y="3813"/>
                </a:cubicBezTo>
                <a:lnTo>
                  <a:pt x="11657" y="2395"/>
                </a:lnTo>
                <a:cubicBezTo>
                  <a:pt x="11657" y="1828"/>
                  <a:pt x="11185" y="1355"/>
                  <a:pt x="10649" y="1355"/>
                </a:cubicBezTo>
                <a:lnTo>
                  <a:pt x="7530" y="1355"/>
                </a:lnTo>
                <a:lnTo>
                  <a:pt x="7530" y="1009"/>
                </a:lnTo>
                <a:cubicBezTo>
                  <a:pt x="7530" y="473"/>
                  <a:pt x="7057" y="1"/>
                  <a:pt x="649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1" name="Google Shape;8341;p45"/>
          <p:cNvGrpSpPr/>
          <p:nvPr/>
        </p:nvGrpSpPr>
        <p:grpSpPr>
          <a:xfrm>
            <a:off x="7365203" y="2505791"/>
            <a:ext cx="327823" cy="328695"/>
            <a:chOff x="-1333200" y="2770450"/>
            <a:chExt cx="291450" cy="292225"/>
          </a:xfrm>
        </p:grpSpPr>
        <p:sp>
          <p:nvSpPr>
            <p:cNvPr id="8342" name="Google Shape;8342;p45"/>
            <p:cNvSpPr/>
            <p:nvPr/>
          </p:nvSpPr>
          <p:spPr>
            <a:xfrm>
              <a:off x="-1299325" y="2808250"/>
              <a:ext cx="222925" cy="134725"/>
            </a:xfrm>
            <a:custGeom>
              <a:avLst/>
              <a:gdLst/>
              <a:ahLst/>
              <a:cxnLst/>
              <a:rect l="l" t="t" r="r" b="b"/>
              <a:pathLst>
                <a:path w="8917" h="5389" extrusionOk="0">
                  <a:moveTo>
                    <a:pt x="7877" y="631"/>
                  </a:moveTo>
                  <a:cubicBezTo>
                    <a:pt x="8066" y="631"/>
                    <a:pt x="8223" y="789"/>
                    <a:pt x="8223" y="978"/>
                  </a:cubicBezTo>
                  <a:cubicBezTo>
                    <a:pt x="8223" y="1167"/>
                    <a:pt x="8066" y="1324"/>
                    <a:pt x="7877" y="1324"/>
                  </a:cubicBezTo>
                  <a:cubicBezTo>
                    <a:pt x="7656" y="1324"/>
                    <a:pt x="7498" y="1167"/>
                    <a:pt x="7498" y="978"/>
                  </a:cubicBezTo>
                  <a:cubicBezTo>
                    <a:pt x="7498" y="789"/>
                    <a:pt x="7656" y="631"/>
                    <a:pt x="7877" y="631"/>
                  </a:cubicBezTo>
                  <a:close/>
                  <a:moveTo>
                    <a:pt x="3056" y="1293"/>
                  </a:moveTo>
                  <a:cubicBezTo>
                    <a:pt x="3245" y="1293"/>
                    <a:pt x="3403" y="1450"/>
                    <a:pt x="3403" y="1639"/>
                  </a:cubicBezTo>
                  <a:cubicBezTo>
                    <a:pt x="3403" y="1828"/>
                    <a:pt x="3245" y="1986"/>
                    <a:pt x="3056" y="1986"/>
                  </a:cubicBezTo>
                  <a:cubicBezTo>
                    <a:pt x="2867" y="1986"/>
                    <a:pt x="2710" y="1828"/>
                    <a:pt x="2710" y="1639"/>
                  </a:cubicBezTo>
                  <a:cubicBezTo>
                    <a:pt x="2741" y="1450"/>
                    <a:pt x="2899" y="1293"/>
                    <a:pt x="3056" y="1293"/>
                  </a:cubicBezTo>
                  <a:close/>
                  <a:moveTo>
                    <a:pt x="5797" y="3340"/>
                  </a:moveTo>
                  <a:cubicBezTo>
                    <a:pt x="6018" y="3340"/>
                    <a:pt x="6175" y="3498"/>
                    <a:pt x="6175" y="3687"/>
                  </a:cubicBezTo>
                  <a:cubicBezTo>
                    <a:pt x="6175" y="3876"/>
                    <a:pt x="6018" y="4034"/>
                    <a:pt x="5797" y="4034"/>
                  </a:cubicBezTo>
                  <a:cubicBezTo>
                    <a:pt x="5608" y="4034"/>
                    <a:pt x="5451" y="3876"/>
                    <a:pt x="5451" y="3687"/>
                  </a:cubicBezTo>
                  <a:cubicBezTo>
                    <a:pt x="5451" y="3498"/>
                    <a:pt x="5608" y="3340"/>
                    <a:pt x="5797" y="3340"/>
                  </a:cubicBezTo>
                  <a:close/>
                  <a:moveTo>
                    <a:pt x="1008" y="4034"/>
                  </a:moveTo>
                  <a:cubicBezTo>
                    <a:pt x="1198" y="4034"/>
                    <a:pt x="1355" y="4191"/>
                    <a:pt x="1355" y="4412"/>
                  </a:cubicBezTo>
                  <a:cubicBezTo>
                    <a:pt x="1355" y="4601"/>
                    <a:pt x="1198" y="4758"/>
                    <a:pt x="1008" y="4758"/>
                  </a:cubicBezTo>
                  <a:cubicBezTo>
                    <a:pt x="819" y="4758"/>
                    <a:pt x="662" y="4601"/>
                    <a:pt x="662" y="4412"/>
                  </a:cubicBezTo>
                  <a:cubicBezTo>
                    <a:pt x="662" y="4191"/>
                    <a:pt x="819" y="4034"/>
                    <a:pt x="1008" y="4034"/>
                  </a:cubicBezTo>
                  <a:close/>
                  <a:moveTo>
                    <a:pt x="7908" y="1"/>
                  </a:moveTo>
                  <a:cubicBezTo>
                    <a:pt x="7341" y="1"/>
                    <a:pt x="6868" y="474"/>
                    <a:pt x="6868" y="1009"/>
                  </a:cubicBezTo>
                  <a:cubicBezTo>
                    <a:pt x="6868" y="1198"/>
                    <a:pt x="6963" y="1419"/>
                    <a:pt x="7026" y="1576"/>
                  </a:cubicBezTo>
                  <a:lnTo>
                    <a:pt x="6112" y="2742"/>
                  </a:lnTo>
                  <a:cubicBezTo>
                    <a:pt x="6032" y="2722"/>
                    <a:pt x="5943" y="2711"/>
                    <a:pt x="5850" y="2711"/>
                  </a:cubicBezTo>
                  <a:cubicBezTo>
                    <a:pt x="5650" y="2711"/>
                    <a:pt x="5434" y="2760"/>
                    <a:pt x="5262" y="2868"/>
                  </a:cubicBezTo>
                  <a:lnTo>
                    <a:pt x="4096" y="1954"/>
                  </a:lnTo>
                  <a:cubicBezTo>
                    <a:pt x="4127" y="1891"/>
                    <a:pt x="4127" y="1765"/>
                    <a:pt x="4127" y="1639"/>
                  </a:cubicBezTo>
                  <a:cubicBezTo>
                    <a:pt x="4127" y="1104"/>
                    <a:pt x="3655" y="631"/>
                    <a:pt x="3088" y="631"/>
                  </a:cubicBezTo>
                  <a:cubicBezTo>
                    <a:pt x="2552" y="631"/>
                    <a:pt x="2080" y="1104"/>
                    <a:pt x="2080" y="1639"/>
                  </a:cubicBezTo>
                  <a:cubicBezTo>
                    <a:pt x="2080" y="1828"/>
                    <a:pt x="2143" y="2049"/>
                    <a:pt x="2237" y="2206"/>
                  </a:cubicBezTo>
                  <a:lnTo>
                    <a:pt x="1324" y="3372"/>
                  </a:lnTo>
                  <a:cubicBezTo>
                    <a:pt x="1261" y="3340"/>
                    <a:pt x="1134" y="3340"/>
                    <a:pt x="1008" y="3340"/>
                  </a:cubicBezTo>
                  <a:cubicBezTo>
                    <a:pt x="441" y="3340"/>
                    <a:pt x="0" y="3813"/>
                    <a:pt x="0" y="4349"/>
                  </a:cubicBezTo>
                  <a:cubicBezTo>
                    <a:pt x="0" y="4947"/>
                    <a:pt x="441" y="5388"/>
                    <a:pt x="1008" y="5388"/>
                  </a:cubicBezTo>
                  <a:cubicBezTo>
                    <a:pt x="1576" y="5388"/>
                    <a:pt x="2017" y="4916"/>
                    <a:pt x="2017" y="4349"/>
                  </a:cubicBezTo>
                  <a:cubicBezTo>
                    <a:pt x="2017" y="4160"/>
                    <a:pt x="1954" y="3971"/>
                    <a:pt x="1859" y="3813"/>
                  </a:cubicBezTo>
                  <a:lnTo>
                    <a:pt x="2773" y="2616"/>
                  </a:lnTo>
                  <a:cubicBezTo>
                    <a:pt x="2875" y="2650"/>
                    <a:pt x="2980" y="2667"/>
                    <a:pt x="3087" y="2667"/>
                  </a:cubicBezTo>
                  <a:cubicBezTo>
                    <a:pt x="3278" y="2667"/>
                    <a:pt x="3473" y="2611"/>
                    <a:pt x="3655" y="2490"/>
                  </a:cubicBezTo>
                  <a:lnTo>
                    <a:pt x="4821" y="3403"/>
                  </a:lnTo>
                  <a:cubicBezTo>
                    <a:pt x="4789" y="3498"/>
                    <a:pt x="4789" y="3624"/>
                    <a:pt x="4789" y="3719"/>
                  </a:cubicBezTo>
                  <a:cubicBezTo>
                    <a:pt x="4789" y="4286"/>
                    <a:pt x="5262" y="4758"/>
                    <a:pt x="5797" y="4758"/>
                  </a:cubicBezTo>
                  <a:cubicBezTo>
                    <a:pt x="6364" y="4758"/>
                    <a:pt x="6837" y="4286"/>
                    <a:pt x="6837" y="3719"/>
                  </a:cubicBezTo>
                  <a:cubicBezTo>
                    <a:pt x="6837" y="3529"/>
                    <a:pt x="6742" y="3340"/>
                    <a:pt x="6679" y="3183"/>
                  </a:cubicBezTo>
                  <a:lnTo>
                    <a:pt x="7593" y="1986"/>
                  </a:lnTo>
                  <a:cubicBezTo>
                    <a:pt x="7656" y="2049"/>
                    <a:pt x="7782" y="2049"/>
                    <a:pt x="7908" y="2049"/>
                  </a:cubicBezTo>
                  <a:cubicBezTo>
                    <a:pt x="8444" y="2049"/>
                    <a:pt x="8916" y="1576"/>
                    <a:pt x="8916" y="1009"/>
                  </a:cubicBez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5"/>
            <p:cNvSpPr/>
            <p:nvPr/>
          </p:nvSpPr>
          <p:spPr>
            <a:xfrm>
              <a:off x="-1333200" y="2770450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586" y="725"/>
                  </a:moveTo>
                  <a:cubicBezTo>
                    <a:pt x="10807" y="725"/>
                    <a:pt x="10964" y="883"/>
                    <a:pt x="10964" y="1072"/>
                  </a:cubicBezTo>
                  <a:lnTo>
                    <a:pt x="10964" y="7593"/>
                  </a:lnTo>
                  <a:lnTo>
                    <a:pt x="631" y="7593"/>
                  </a:lnTo>
                  <a:lnTo>
                    <a:pt x="631" y="1072"/>
                  </a:lnTo>
                  <a:cubicBezTo>
                    <a:pt x="662" y="883"/>
                    <a:pt x="820" y="725"/>
                    <a:pt x="977" y="725"/>
                  </a:cubicBezTo>
                  <a:close/>
                  <a:moveTo>
                    <a:pt x="10996" y="8286"/>
                  </a:moveTo>
                  <a:lnTo>
                    <a:pt x="10996" y="8633"/>
                  </a:lnTo>
                  <a:cubicBezTo>
                    <a:pt x="10996" y="8822"/>
                    <a:pt x="10838" y="8980"/>
                    <a:pt x="10618" y="8980"/>
                  </a:cubicBezTo>
                  <a:lnTo>
                    <a:pt x="1009" y="8980"/>
                  </a:lnTo>
                  <a:cubicBezTo>
                    <a:pt x="820" y="8980"/>
                    <a:pt x="662" y="8822"/>
                    <a:pt x="662" y="8633"/>
                  </a:cubicBezTo>
                  <a:lnTo>
                    <a:pt x="662" y="8286"/>
                  </a:lnTo>
                  <a:close/>
                  <a:moveTo>
                    <a:pt x="6617" y="9641"/>
                  </a:moveTo>
                  <a:lnTo>
                    <a:pt x="6932" y="11027"/>
                  </a:lnTo>
                  <a:lnTo>
                    <a:pt x="4632" y="11027"/>
                  </a:lnTo>
                  <a:lnTo>
                    <a:pt x="4947" y="9641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8570"/>
                  </a:lnTo>
                  <a:cubicBezTo>
                    <a:pt x="1" y="9137"/>
                    <a:pt x="473" y="9610"/>
                    <a:pt x="1009" y="9610"/>
                  </a:cubicBezTo>
                  <a:lnTo>
                    <a:pt x="4285" y="9610"/>
                  </a:lnTo>
                  <a:lnTo>
                    <a:pt x="3970" y="10996"/>
                  </a:lnTo>
                  <a:lnTo>
                    <a:pt x="3057" y="10996"/>
                  </a:lnTo>
                  <a:cubicBezTo>
                    <a:pt x="2868" y="10996"/>
                    <a:pt x="2710" y="11153"/>
                    <a:pt x="2710" y="11342"/>
                  </a:cubicBezTo>
                  <a:cubicBezTo>
                    <a:pt x="2710" y="11531"/>
                    <a:pt x="2868" y="11689"/>
                    <a:pt x="3057" y="11689"/>
                  </a:cubicBezTo>
                  <a:lnTo>
                    <a:pt x="8538" y="11689"/>
                  </a:lnTo>
                  <a:cubicBezTo>
                    <a:pt x="8727" y="11689"/>
                    <a:pt x="8885" y="11531"/>
                    <a:pt x="8885" y="11342"/>
                  </a:cubicBezTo>
                  <a:cubicBezTo>
                    <a:pt x="8885" y="11153"/>
                    <a:pt x="8727" y="10996"/>
                    <a:pt x="8538" y="10996"/>
                  </a:cubicBezTo>
                  <a:lnTo>
                    <a:pt x="7625" y="10996"/>
                  </a:lnTo>
                  <a:lnTo>
                    <a:pt x="7310" y="9610"/>
                  </a:lnTo>
                  <a:lnTo>
                    <a:pt x="10618" y="9610"/>
                  </a:lnTo>
                  <a:cubicBezTo>
                    <a:pt x="11185" y="9610"/>
                    <a:pt x="11657" y="9137"/>
                    <a:pt x="11657" y="8570"/>
                  </a:cubicBezTo>
                  <a:lnTo>
                    <a:pt x="11657" y="1040"/>
                  </a:lnTo>
                  <a:cubicBezTo>
                    <a:pt x="11657" y="473"/>
                    <a:pt x="11185" y="1"/>
                    <a:pt x="10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4" name="Google Shape;8344;p45"/>
          <p:cNvGrpSpPr/>
          <p:nvPr/>
        </p:nvGrpSpPr>
        <p:grpSpPr>
          <a:xfrm>
            <a:off x="2292310" y="1704033"/>
            <a:ext cx="329595" cy="327823"/>
            <a:chOff x="-5635200" y="2037975"/>
            <a:chExt cx="293025" cy="291450"/>
          </a:xfrm>
        </p:grpSpPr>
        <p:sp>
          <p:nvSpPr>
            <p:cNvPr id="8345" name="Google Shape;8345;p45"/>
            <p:cNvSpPr/>
            <p:nvPr/>
          </p:nvSpPr>
          <p:spPr>
            <a:xfrm>
              <a:off x="-5635200" y="20379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45"/>
            <p:cNvSpPr/>
            <p:nvPr/>
          </p:nvSpPr>
          <p:spPr>
            <a:xfrm>
              <a:off x="-5496575" y="2072625"/>
              <a:ext cx="102425" cy="102425"/>
            </a:xfrm>
            <a:custGeom>
              <a:avLst/>
              <a:gdLst/>
              <a:ahLst/>
              <a:cxnLst/>
              <a:rect l="l" t="t" r="r" b="b"/>
              <a:pathLst>
                <a:path w="4097" h="4097" extrusionOk="0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7" name="Google Shape;8347;p45"/>
          <p:cNvGrpSpPr/>
          <p:nvPr/>
        </p:nvGrpSpPr>
        <p:grpSpPr>
          <a:xfrm>
            <a:off x="2290974" y="2100694"/>
            <a:ext cx="332266" cy="327823"/>
            <a:chOff x="-5637575" y="2397900"/>
            <a:chExt cx="295400" cy="291450"/>
          </a:xfrm>
        </p:grpSpPr>
        <p:sp>
          <p:nvSpPr>
            <p:cNvPr id="8348" name="Google Shape;8348;p45"/>
            <p:cNvSpPr/>
            <p:nvPr/>
          </p:nvSpPr>
          <p:spPr>
            <a:xfrm>
              <a:off x="-5575350" y="2547550"/>
              <a:ext cx="79575" cy="88250"/>
            </a:xfrm>
            <a:custGeom>
              <a:avLst/>
              <a:gdLst/>
              <a:ahLst/>
              <a:cxnLst/>
              <a:rect l="l" t="t" r="r" b="b"/>
              <a:pathLst>
                <a:path w="3183" h="3530" extrusionOk="0">
                  <a:moveTo>
                    <a:pt x="1088" y="1"/>
                  </a:moveTo>
                  <a:cubicBezTo>
                    <a:pt x="1001" y="1"/>
                    <a:pt x="915" y="32"/>
                    <a:pt x="852" y="95"/>
                  </a:cubicBezTo>
                  <a:lnTo>
                    <a:pt x="379" y="568"/>
                  </a:lnTo>
                  <a:cubicBezTo>
                    <a:pt x="1" y="978"/>
                    <a:pt x="1" y="1639"/>
                    <a:pt x="379" y="2017"/>
                  </a:cubicBezTo>
                  <a:cubicBezTo>
                    <a:pt x="584" y="2222"/>
                    <a:pt x="852" y="2324"/>
                    <a:pt x="1115" y="2324"/>
                  </a:cubicBezTo>
                  <a:cubicBezTo>
                    <a:pt x="1379" y="2324"/>
                    <a:pt x="1639" y="2222"/>
                    <a:pt x="1828" y="2017"/>
                  </a:cubicBezTo>
                  <a:cubicBezTo>
                    <a:pt x="1891" y="1970"/>
                    <a:pt x="1986" y="1946"/>
                    <a:pt x="2076" y="1946"/>
                  </a:cubicBezTo>
                  <a:cubicBezTo>
                    <a:pt x="2167" y="1946"/>
                    <a:pt x="2253" y="1970"/>
                    <a:pt x="2301" y="2017"/>
                  </a:cubicBezTo>
                  <a:cubicBezTo>
                    <a:pt x="2427" y="2143"/>
                    <a:pt x="2427" y="2395"/>
                    <a:pt x="2301" y="2490"/>
                  </a:cubicBezTo>
                  <a:lnTo>
                    <a:pt x="1828" y="2962"/>
                  </a:lnTo>
                  <a:cubicBezTo>
                    <a:pt x="1734" y="3088"/>
                    <a:pt x="1734" y="3340"/>
                    <a:pt x="1828" y="3435"/>
                  </a:cubicBezTo>
                  <a:cubicBezTo>
                    <a:pt x="1891" y="3498"/>
                    <a:pt x="1986" y="3529"/>
                    <a:pt x="2076" y="3529"/>
                  </a:cubicBezTo>
                  <a:cubicBezTo>
                    <a:pt x="2167" y="3529"/>
                    <a:pt x="2253" y="3498"/>
                    <a:pt x="2301" y="3435"/>
                  </a:cubicBezTo>
                  <a:lnTo>
                    <a:pt x="2773" y="2962"/>
                  </a:lnTo>
                  <a:cubicBezTo>
                    <a:pt x="3183" y="2584"/>
                    <a:pt x="3183" y="1923"/>
                    <a:pt x="2773" y="1513"/>
                  </a:cubicBezTo>
                  <a:cubicBezTo>
                    <a:pt x="2569" y="1293"/>
                    <a:pt x="2309" y="1182"/>
                    <a:pt x="2049" y="1182"/>
                  </a:cubicBezTo>
                  <a:cubicBezTo>
                    <a:pt x="1789" y="1182"/>
                    <a:pt x="1529" y="1293"/>
                    <a:pt x="1324" y="1513"/>
                  </a:cubicBezTo>
                  <a:cubicBezTo>
                    <a:pt x="1261" y="1576"/>
                    <a:pt x="1174" y="1608"/>
                    <a:pt x="1088" y="1608"/>
                  </a:cubicBezTo>
                  <a:cubicBezTo>
                    <a:pt x="1001" y="1608"/>
                    <a:pt x="915" y="1576"/>
                    <a:pt x="852" y="1513"/>
                  </a:cubicBezTo>
                  <a:cubicBezTo>
                    <a:pt x="726" y="1387"/>
                    <a:pt x="726" y="1167"/>
                    <a:pt x="852" y="1041"/>
                  </a:cubicBezTo>
                  <a:lnTo>
                    <a:pt x="1324" y="568"/>
                  </a:lnTo>
                  <a:cubicBezTo>
                    <a:pt x="1450" y="442"/>
                    <a:pt x="1450" y="221"/>
                    <a:pt x="1324" y="95"/>
                  </a:cubicBezTo>
                  <a:cubicBezTo>
                    <a:pt x="1261" y="32"/>
                    <a:pt x="1174" y="1"/>
                    <a:pt x="1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5"/>
            <p:cNvSpPr/>
            <p:nvPr/>
          </p:nvSpPr>
          <p:spPr>
            <a:xfrm>
              <a:off x="-5526500" y="2499525"/>
              <a:ext cx="85075" cy="81725"/>
            </a:xfrm>
            <a:custGeom>
              <a:avLst/>
              <a:gdLst/>
              <a:ahLst/>
              <a:cxnLst/>
              <a:rect l="l" t="t" r="r" b="b"/>
              <a:pathLst>
                <a:path w="3403" h="3269" extrusionOk="0">
                  <a:moveTo>
                    <a:pt x="1107" y="0"/>
                  </a:moveTo>
                  <a:cubicBezTo>
                    <a:pt x="1016" y="0"/>
                    <a:pt x="930" y="32"/>
                    <a:pt x="882" y="95"/>
                  </a:cubicBezTo>
                  <a:lnTo>
                    <a:pt x="410" y="567"/>
                  </a:lnTo>
                  <a:cubicBezTo>
                    <a:pt x="0" y="945"/>
                    <a:pt x="0" y="1638"/>
                    <a:pt x="410" y="2016"/>
                  </a:cubicBezTo>
                  <a:lnTo>
                    <a:pt x="882" y="2489"/>
                  </a:lnTo>
                  <a:lnTo>
                    <a:pt x="1355" y="2962"/>
                  </a:lnTo>
                  <a:cubicBezTo>
                    <a:pt x="1544" y="3166"/>
                    <a:pt x="1804" y="3269"/>
                    <a:pt x="2068" y="3269"/>
                  </a:cubicBezTo>
                  <a:cubicBezTo>
                    <a:pt x="2332" y="3269"/>
                    <a:pt x="2599" y="3166"/>
                    <a:pt x="2804" y="2962"/>
                  </a:cubicBezTo>
                  <a:lnTo>
                    <a:pt x="3277" y="2489"/>
                  </a:lnTo>
                  <a:cubicBezTo>
                    <a:pt x="3403" y="2363"/>
                    <a:pt x="3403" y="2142"/>
                    <a:pt x="3277" y="2016"/>
                  </a:cubicBezTo>
                  <a:cubicBezTo>
                    <a:pt x="3178" y="1918"/>
                    <a:pt x="3070" y="1870"/>
                    <a:pt x="2977" y="1870"/>
                  </a:cubicBezTo>
                  <a:cubicBezTo>
                    <a:pt x="2892" y="1870"/>
                    <a:pt x="2818" y="1910"/>
                    <a:pt x="2773" y="1985"/>
                  </a:cubicBezTo>
                  <a:lnTo>
                    <a:pt x="2300" y="2457"/>
                  </a:lnTo>
                  <a:cubicBezTo>
                    <a:pt x="2237" y="2520"/>
                    <a:pt x="2143" y="2552"/>
                    <a:pt x="2052" y="2552"/>
                  </a:cubicBezTo>
                  <a:cubicBezTo>
                    <a:pt x="1961" y="2552"/>
                    <a:pt x="1875" y="2520"/>
                    <a:pt x="1827" y="2457"/>
                  </a:cubicBezTo>
                  <a:lnTo>
                    <a:pt x="1575" y="2205"/>
                  </a:lnTo>
                  <a:lnTo>
                    <a:pt x="2300" y="1512"/>
                  </a:lnTo>
                  <a:cubicBezTo>
                    <a:pt x="2395" y="1386"/>
                    <a:pt x="2395" y="1134"/>
                    <a:pt x="2300" y="1040"/>
                  </a:cubicBezTo>
                  <a:cubicBezTo>
                    <a:pt x="2237" y="977"/>
                    <a:pt x="2143" y="945"/>
                    <a:pt x="2052" y="945"/>
                  </a:cubicBezTo>
                  <a:cubicBezTo>
                    <a:pt x="1961" y="945"/>
                    <a:pt x="1875" y="977"/>
                    <a:pt x="1827" y="1040"/>
                  </a:cubicBezTo>
                  <a:lnTo>
                    <a:pt x="1103" y="1733"/>
                  </a:lnTo>
                  <a:lnTo>
                    <a:pt x="882" y="1512"/>
                  </a:lnTo>
                  <a:cubicBezTo>
                    <a:pt x="756" y="1386"/>
                    <a:pt x="756" y="1166"/>
                    <a:pt x="882" y="1040"/>
                  </a:cubicBezTo>
                  <a:lnTo>
                    <a:pt x="1355" y="567"/>
                  </a:lnTo>
                  <a:cubicBezTo>
                    <a:pt x="1449" y="441"/>
                    <a:pt x="1449" y="221"/>
                    <a:pt x="1355" y="95"/>
                  </a:cubicBezTo>
                  <a:cubicBezTo>
                    <a:pt x="1292" y="32"/>
                    <a:pt x="1197" y="0"/>
                    <a:pt x="11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45"/>
            <p:cNvSpPr/>
            <p:nvPr/>
          </p:nvSpPr>
          <p:spPr>
            <a:xfrm>
              <a:off x="-5480050" y="2456975"/>
              <a:ext cx="80375" cy="75650"/>
            </a:xfrm>
            <a:custGeom>
              <a:avLst/>
              <a:gdLst/>
              <a:ahLst/>
              <a:cxnLst/>
              <a:rect l="l" t="t" r="r" b="b"/>
              <a:pathLst>
                <a:path w="3215" h="3026" extrusionOk="0">
                  <a:moveTo>
                    <a:pt x="1100" y="686"/>
                  </a:moveTo>
                  <a:cubicBezTo>
                    <a:pt x="1190" y="686"/>
                    <a:pt x="1277" y="710"/>
                    <a:pt x="1324" y="757"/>
                  </a:cubicBezTo>
                  <a:lnTo>
                    <a:pt x="2332" y="1765"/>
                  </a:lnTo>
                  <a:cubicBezTo>
                    <a:pt x="2490" y="1860"/>
                    <a:pt x="2490" y="2112"/>
                    <a:pt x="2332" y="2238"/>
                  </a:cubicBezTo>
                  <a:cubicBezTo>
                    <a:pt x="2269" y="2285"/>
                    <a:pt x="2183" y="2309"/>
                    <a:pt x="2096" y="2309"/>
                  </a:cubicBezTo>
                  <a:cubicBezTo>
                    <a:pt x="2009" y="2309"/>
                    <a:pt x="1923" y="2285"/>
                    <a:pt x="1860" y="2238"/>
                  </a:cubicBezTo>
                  <a:lnTo>
                    <a:pt x="852" y="1229"/>
                  </a:lnTo>
                  <a:cubicBezTo>
                    <a:pt x="757" y="1135"/>
                    <a:pt x="757" y="883"/>
                    <a:pt x="852" y="757"/>
                  </a:cubicBezTo>
                  <a:cubicBezTo>
                    <a:pt x="915" y="710"/>
                    <a:pt x="1009" y="686"/>
                    <a:pt x="1100" y="686"/>
                  </a:cubicBezTo>
                  <a:close/>
                  <a:moveTo>
                    <a:pt x="1119" y="1"/>
                  </a:moveTo>
                  <a:cubicBezTo>
                    <a:pt x="852" y="1"/>
                    <a:pt x="584" y="95"/>
                    <a:pt x="379" y="284"/>
                  </a:cubicBezTo>
                  <a:cubicBezTo>
                    <a:pt x="1" y="694"/>
                    <a:pt x="1" y="1356"/>
                    <a:pt x="379" y="1765"/>
                  </a:cubicBezTo>
                  <a:lnTo>
                    <a:pt x="1387" y="2742"/>
                  </a:lnTo>
                  <a:cubicBezTo>
                    <a:pt x="1576" y="2931"/>
                    <a:pt x="1836" y="3025"/>
                    <a:pt x="2100" y="3025"/>
                  </a:cubicBezTo>
                  <a:cubicBezTo>
                    <a:pt x="2364" y="3025"/>
                    <a:pt x="2632" y="2931"/>
                    <a:pt x="2836" y="2742"/>
                  </a:cubicBezTo>
                  <a:cubicBezTo>
                    <a:pt x="3214" y="2332"/>
                    <a:pt x="3214" y="1671"/>
                    <a:pt x="2836" y="1293"/>
                  </a:cubicBezTo>
                  <a:lnTo>
                    <a:pt x="1860" y="284"/>
                  </a:lnTo>
                  <a:cubicBezTo>
                    <a:pt x="1655" y="95"/>
                    <a:pt x="1387" y="1"/>
                    <a:pt x="1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45"/>
            <p:cNvSpPr/>
            <p:nvPr/>
          </p:nvSpPr>
          <p:spPr>
            <a:xfrm>
              <a:off x="-5637575" y="2397900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9185" y="1479"/>
                  </a:moveTo>
                  <a:cubicBezTo>
                    <a:pt x="9245" y="1479"/>
                    <a:pt x="9245" y="1482"/>
                    <a:pt x="9263" y="1482"/>
                  </a:cubicBezTo>
                  <a:cubicBezTo>
                    <a:pt x="9421" y="1482"/>
                    <a:pt x="9579" y="1513"/>
                    <a:pt x="9673" y="1545"/>
                  </a:cubicBezTo>
                  <a:lnTo>
                    <a:pt x="9106" y="2143"/>
                  </a:lnTo>
                  <a:cubicBezTo>
                    <a:pt x="8980" y="2269"/>
                    <a:pt x="8980" y="2490"/>
                    <a:pt x="9106" y="2616"/>
                  </a:cubicBezTo>
                  <a:cubicBezTo>
                    <a:pt x="9153" y="2679"/>
                    <a:pt x="9240" y="2710"/>
                    <a:pt x="9330" y="2710"/>
                  </a:cubicBezTo>
                  <a:cubicBezTo>
                    <a:pt x="9421" y="2710"/>
                    <a:pt x="9515" y="2679"/>
                    <a:pt x="9579" y="2616"/>
                  </a:cubicBezTo>
                  <a:lnTo>
                    <a:pt x="10146" y="2017"/>
                  </a:lnTo>
                  <a:cubicBezTo>
                    <a:pt x="10272" y="2175"/>
                    <a:pt x="10303" y="2332"/>
                    <a:pt x="10303" y="2553"/>
                  </a:cubicBezTo>
                  <a:lnTo>
                    <a:pt x="10146" y="5325"/>
                  </a:lnTo>
                  <a:cubicBezTo>
                    <a:pt x="10114" y="5798"/>
                    <a:pt x="9925" y="6239"/>
                    <a:pt x="9515" y="6554"/>
                  </a:cubicBezTo>
                  <a:lnTo>
                    <a:pt x="9484" y="6585"/>
                  </a:lnTo>
                  <a:lnTo>
                    <a:pt x="8570" y="7499"/>
                  </a:lnTo>
                  <a:cubicBezTo>
                    <a:pt x="5231" y="10902"/>
                    <a:pt x="5829" y="10303"/>
                    <a:pt x="5199" y="10902"/>
                  </a:cubicBezTo>
                  <a:cubicBezTo>
                    <a:pt x="5136" y="10949"/>
                    <a:pt x="5050" y="10972"/>
                    <a:pt x="4963" y="10972"/>
                  </a:cubicBezTo>
                  <a:cubicBezTo>
                    <a:pt x="4876" y="10972"/>
                    <a:pt x="4790" y="10949"/>
                    <a:pt x="4727" y="10902"/>
                  </a:cubicBezTo>
                  <a:lnTo>
                    <a:pt x="820" y="6995"/>
                  </a:lnTo>
                  <a:cubicBezTo>
                    <a:pt x="694" y="6869"/>
                    <a:pt x="694" y="6648"/>
                    <a:pt x="820" y="6522"/>
                  </a:cubicBezTo>
                  <a:lnTo>
                    <a:pt x="5262" y="2112"/>
                  </a:lnTo>
                  <a:cubicBezTo>
                    <a:pt x="5577" y="1797"/>
                    <a:pt x="5987" y="1639"/>
                    <a:pt x="6365" y="1608"/>
                  </a:cubicBezTo>
                  <a:cubicBezTo>
                    <a:pt x="8503" y="1495"/>
                    <a:pt x="9033" y="1479"/>
                    <a:pt x="9185" y="1479"/>
                  </a:cubicBezTo>
                  <a:close/>
                  <a:moveTo>
                    <a:pt x="11422" y="1"/>
                  </a:moveTo>
                  <a:cubicBezTo>
                    <a:pt x="11335" y="1"/>
                    <a:pt x="11248" y="32"/>
                    <a:pt x="11185" y="95"/>
                  </a:cubicBezTo>
                  <a:lnTo>
                    <a:pt x="10240" y="1041"/>
                  </a:lnTo>
                  <a:cubicBezTo>
                    <a:pt x="9958" y="871"/>
                    <a:pt x="9650" y="752"/>
                    <a:pt x="9316" y="752"/>
                  </a:cubicBezTo>
                  <a:cubicBezTo>
                    <a:pt x="9278" y="752"/>
                    <a:pt x="9239" y="754"/>
                    <a:pt x="9200" y="757"/>
                  </a:cubicBezTo>
                  <a:lnTo>
                    <a:pt x="6428" y="883"/>
                  </a:lnTo>
                  <a:cubicBezTo>
                    <a:pt x="5829" y="915"/>
                    <a:pt x="5262" y="1167"/>
                    <a:pt x="4853" y="1608"/>
                  </a:cubicBezTo>
                  <a:lnTo>
                    <a:pt x="379" y="6018"/>
                  </a:lnTo>
                  <a:cubicBezTo>
                    <a:pt x="1" y="6396"/>
                    <a:pt x="1" y="7058"/>
                    <a:pt x="379" y="7468"/>
                  </a:cubicBezTo>
                  <a:lnTo>
                    <a:pt x="4286" y="11374"/>
                  </a:lnTo>
                  <a:cubicBezTo>
                    <a:pt x="4490" y="11563"/>
                    <a:pt x="4758" y="11658"/>
                    <a:pt x="5022" y="11658"/>
                  </a:cubicBezTo>
                  <a:cubicBezTo>
                    <a:pt x="5286" y="11658"/>
                    <a:pt x="5546" y="11563"/>
                    <a:pt x="5735" y="11374"/>
                  </a:cubicBezTo>
                  <a:lnTo>
                    <a:pt x="9137" y="7972"/>
                  </a:lnTo>
                  <a:lnTo>
                    <a:pt x="10051" y="7058"/>
                  </a:lnTo>
                  <a:cubicBezTo>
                    <a:pt x="10555" y="6648"/>
                    <a:pt x="10870" y="6018"/>
                    <a:pt x="10902" y="5388"/>
                  </a:cubicBezTo>
                  <a:lnTo>
                    <a:pt x="11059" y="2584"/>
                  </a:lnTo>
                  <a:cubicBezTo>
                    <a:pt x="11059" y="2238"/>
                    <a:pt x="10996" y="1828"/>
                    <a:pt x="10776" y="1545"/>
                  </a:cubicBezTo>
                  <a:lnTo>
                    <a:pt x="11721" y="600"/>
                  </a:lnTo>
                  <a:cubicBezTo>
                    <a:pt x="11815" y="442"/>
                    <a:pt x="11815" y="221"/>
                    <a:pt x="11658" y="95"/>
                  </a:cubicBezTo>
                  <a:cubicBezTo>
                    <a:pt x="11595" y="32"/>
                    <a:pt x="11508" y="1"/>
                    <a:pt x="114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2" name="Google Shape;8352;p45"/>
          <p:cNvGrpSpPr/>
          <p:nvPr/>
        </p:nvGrpSpPr>
        <p:grpSpPr>
          <a:xfrm>
            <a:off x="2292324" y="2505790"/>
            <a:ext cx="329566" cy="328695"/>
            <a:chOff x="-5635975" y="2757075"/>
            <a:chExt cx="293000" cy="292225"/>
          </a:xfrm>
        </p:grpSpPr>
        <p:sp>
          <p:nvSpPr>
            <p:cNvPr id="8353" name="Google Shape;8353;p45"/>
            <p:cNvSpPr/>
            <p:nvPr/>
          </p:nvSpPr>
          <p:spPr>
            <a:xfrm>
              <a:off x="-5635975" y="2757075"/>
              <a:ext cx="293000" cy="292225"/>
            </a:xfrm>
            <a:custGeom>
              <a:avLst/>
              <a:gdLst/>
              <a:ahLst/>
              <a:cxnLst/>
              <a:rect l="l" t="t" r="r" b="b"/>
              <a:pathLst>
                <a:path w="11720" h="11689" extrusionOk="0">
                  <a:moveTo>
                    <a:pt x="10649" y="693"/>
                  </a:moveTo>
                  <a:cubicBezTo>
                    <a:pt x="10838" y="693"/>
                    <a:pt x="10995" y="851"/>
                    <a:pt x="10995" y="1040"/>
                  </a:cubicBezTo>
                  <a:lnTo>
                    <a:pt x="10995" y="7593"/>
                  </a:lnTo>
                  <a:lnTo>
                    <a:pt x="693" y="7593"/>
                  </a:lnTo>
                  <a:lnTo>
                    <a:pt x="693" y="1040"/>
                  </a:lnTo>
                  <a:cubicBezTo>
                    <a:pt x="725" y="851"/>
                    <a:pt x="882" y="693"/>
                    <a:pt x="1040" y="693"/>
                  </a:cubicBezTo>
                  <a:close/>
                  <a:moveTo>
                    <a:pt x="10995" y="8223"/>
                  </a:moveTo>
                  <a:lnTo>
                    <a:pt x="10995" y="8569"/>
                  </a:lnTo>
                  <a:cubicBezTo>
                    <a:pt x="11027" y="8821"/>
                    <a:pt x="10869" y="8916"/>
                    <a:pt x="10680" y="8916"/>
                  </a:cubicBezTo>
                  <a:lnTo>
                    <a:pt x="1040" y="8916"/>
                  </a:lnTo>
                  <a:cubicBezTo>
                    <a:pt x="851" y="8916"/>
                    <a:pt x="693" y="8758"/>
                    <a:pt x="693" y="8569"/>
                  </a:cubicBezTo>
                  <a:lnTo>
                    <a:pt x="693" y="8223"/>
                  </a:lnTo>
                  <a:close/>
                  <a:moveTo>
                    <a:pt x="6679" y="9641"/>
                  </a:moveTo>
                  <a:lnTo>
                    <a:pt x="6994" y="11027"/>
                  </a:lnTo>
                  <a:lnTo>
                    <a:pt x="4694" y="11027"/>
                  </a:lnTo>
                  <a:lnTo>
                    <a:pt x="5009" y="9641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8569"/>
                  </a:lnTo>
                  <a:cubicBezTo>
                    <a:pt x="0" y="9137"/>
                    <a:pt x="473" y="9609"/>
                    <a:pt x="1040" y="9609"/>
                  </a:cubicBezTo>
                  <a:lnTo>
                    <a:pt x="4316" y="9609"/>
                  </a:lnTo>
                  <a:lnTo>
                    <a:pt x="4001" y="10964"/>
                  </a:lnTo>
                  <a:lnTo>
                    <a:pt x="3087" y="10964"/>
                  </a:lnTo>
                  <a:cubicBezTo>
                    <a:pt x="2898" y="10964"/>
                    <a:pt x="2741" y="11121"/>
                    <a:pt x="2741" y="11342"/>
                  </a:cubicBezTo>
                  <a:cubicBezTo>
                    <a:pt x="2741" y="11531"/>
                    <a:pt x="2898" y="11688"/>
                    <a:pt x="3087" y="11688"/>
                  </a:cubicBezTo>
                  <a:lnTo>
                    <a:pt x="8569" y="11688"/>
                  </a:lnTo>
                  <a:cubicBezTo>
                    <a:pt x="8758" y="11688"/>
                    <a:pt x="8916" y="11531"/>
                    <a:pt x="8916" y="11342"/>
                  </a:cubicBezTo>
                  <a:cubicBezTo>
                    <a:pt x="8916" y="11121"/>
                    <a:pt x="8758" y="10964"/>
                    <a:pt x="8569" y="10964"/>
                  </a:cubicBezTo>
                  <a:lnTo>
                    <a:pt x="7656" y="10964"/>
                  </a:lnTo>
                  <a:lnTo>
                    <a:pt x="7341" y="9609"/>
                  </a:lnTo>
                  <a:lnTo>
                    <a:pt x="10649" y="9609"/>
                  </a:lnTo>
                  <a:cubicBezTo>
                    <a:pt x="11216" y="9609"/>
                    <a:pt x="11688" y="9137"/>
                    <a:pt x="11688" y="8569"/>
                  </a:cubicBezTo>
                  <a:lnTo>
                    <a:pt x="11688" y="1008"/>
                  </a:lnTo>
                  <a:cubicBezTo>
                    <a:pt x="11720" y="473"/>
                    <a:pt x="11247" y="0"/>
                    <a:pt x="10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5"/>
            <p:cNvSpPr/>
            <p:nvPr/>
          </p:nvSpPr>
          <p:spPr>
            <a:xfrm>
              <a:off x="-5584800" y="2790150"/>
              <a:ext cx="189850" cy="138050"/>
            </a:xfrm>
            <a:custGeom>
              <a:avLst/>
              <a:gdLst/>
              <a:ahLst/>
              <a:cxnLst/>
              <a:rect l="l" t="t" r="r" b="b"/>
              <a:pathLst>
                <a:path w="7594" h="5522" extrusionOk="0">
                  <a:moveTo>
                    <a:pt x="2994" y="725"/>
                  </a:moveTo>
                  <a:lnTo>
                    <a:pt x="2332" y="1387"/>
                  </a:lnTo>
                  <a:lnTo>
                    <a:pt x="1230" y="1387"/>
                  </a:lnTo>
                  <a:lnTo>
                    <a:pt x="1891" y="725"/>
                  </a:lnTo>
                  <a:close/>
                  <a:moveTo>
                    <a:pt x="3781" y="882"/>
                  </a:moveTo>
                  <a:lnTo>
                    <a:pt x="4349" y="1418"/>
                  </a:lnTo>
                  <a:lnTo>
                    <a:pt x="3246" y="1418"/>
                  </a:lnTo>
                  <a:lnTo>
                    <a:pt x="3781" y="882"/>
                  </a:lnTo>
                  <a:close/>
                  <a:moveTo>
                    <a:pt x="5735" y="756"/>
                  </a:moveTo>
                  <a:lnTo>
                    <a:pt x="6396" y="1418"/>
                  </a:lnTo>
                  <a:lnTo>
                    <a:pt x="5294" y="1418"/>
                  </a:lnTo>
                  <a:lnTo>
                    <a:pt x="4632" y="756"/>
                  </a:lnTo>
                  <a:close/>
                  <a:moveTo>
                    <a:pt x="2175" y="2080"/>
                  </a:moveTo>
                  <a:lnTo>
                    <a:pt x="2868" y="3749"/>
                  </a:lnTo>
                  <a:lnTo>
                    <a:pt x="1198" y="2080"/>
                  </a:lnTo>
                  <a:close/>
                  <a:moveTo>
                    <a:pt x="6396" y="2080"/>
                  </a:moveTo>
                  <a:lnTo>
                    <a:pt x="4727" y="3749"/>
                  </a:lnTo>
                  <a:lnTo>
                    <a:pt x="5420" y="2080"/>
                  </a:lnTo>
                  <a:close/>
                  <a:moveTo>
                    <a:pt x="4664" y="2080"/>
                  </a:moveTo>
                  <a:lnTo>
                    <a:pt x="3781" y="4253"/>
                  </a:lnTo>
                  <a:lnTo>
                    <a:pt x="2931" y="2080"/>
                  </a:lnTo>
                  <a:close/>
                  <a:moveTo>
                    <a:pt x="1734" y="0"/>
                  </a:moveTo>
                  <a:cubicBezTo>
                    <a:pt x="1671" y="0"/>
                    <a:pt x="1545" y="32"/>
                    <a:pt x="1513" y="126"/>
                  </a:cubicBezTo>
                  <a:lnTo>
                    <a:pt x="127" y="1513"/>
                  </a:lnTo>
                  <a:cubicBezTo>
                    <a:pt x="1" y="1670"/>
                    <a:pt x="1" y="1859"/>
                    <a:pt x="127" y="2017"/>
                  </a:cubicBezTo>
                  <a:lnTo>
                    <a:pt x="3561" y="5451"/>
                  </a:lnTo>
                  <a:cubicBezTo>
                    <a:pt x="3624" y="5498"/>
                    <a:pt x="3711" y="5522"/>
                    <a:pt x="3797" y="5522"/>
                  </a:cubicBezTo>
                  <a:cubicBezTo>
                    <a:pt x="3884" y="5522"/>
                    <a:pt x="3970" y="5498"/>
                    <a:pt x="4033" y="5451"/>
                  </a:cubicBezTo>
                  <a:lnTo>
                    <a:pt x="7468" y="2017"/>
                  </a:lnTo>
                  <a:cubicBezTo>
                    <a:pt x="7594" y="1891"/>
                    <a:pt x="7594" y="1702"/>
                    <a:pt x="7499" y="1544"/>
                  </a:cubicBezTo>
                  <a:lnTo>
                    <a:pt x="7468" y="1513"/>
                  </a:lnTo>
                  <a:lnTo>
                    <a:pt x="6081" y="126"/>
                  </a:lnTo>
                  <a:cubicBezTo>
                    <a:pt x="6018" y="32"/>
                    <a:pt x="5924" y="0"/>
                    <a:pt x="58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5" name="Google Shape;8355;p45"/>
          <p:cNvGrpSpPr/>
          <p:nvPr/>
        </p:nvGrpSpPr>
        <p:grpSpPr>
          <a:xfrm>
            <a:off x="4392556" y="1704033"/>
            <a:ext cx="329595" cy="327823"/>
            <a:chOff x="-3854375" y="2046625"/>
            <a:chExt cx="293025" cy="291450"/>
          </a:xfrm>
        </p:grpSpPr>
        <p:sp>
          <p:nvSpPr>
            <p:cNvPr id="8356" name="Google Shape;8356;p45"/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5"/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8" name="Google Shape;8358;p45"/>
          <p:cNvGrpSpPr/>
          <p:nvPr/>
        </p:nvGrpSpPr>
        <p:grpSpPr>
          <a:xfrm>
            <a:off x="4391670" y="2099372"/>
            <a:ext cx="331366" cy="330466"/>
            <a:chOff x="-3854375" y="2405000"/>
            <a:chExt cx="294600" cy="293800"/>
          </a:xfrm>
        </p:grpSpPr>
        <p:sp>
          <p:nvSpPr>
            <p:cNvPr id="8359" name="Google Shape;8359;p45"/>
            <p:cNvSpPr/>
            <p:nvPr/>
          </p:nvSpPr>
          <p:spPr>
            <a:xfrm>
              <a:off x="-3854375" y="240500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6994" y="694"/>
                  </a:moveTo>
                  <a:lnTo>
                    <a:pt x="6994" y="1103"/>
                  </a:lnTo>
                  <a:cubicBezTo>
                    <a:pt x="6994" y="1261"/>
                    <a:pt x="7120" y="1387"/>
                    <a:pt x="7278" y="1418"/>
                  </a:cubicBezTo>
                  <a:cubicBezTo>
                    <a:pt x="7467" y="1481"/>
                    <a:pt x="7719" y="1576"/>
                    <a:pt x="7908" y="1702"/>
                  </a:cubicBezTo>
                  <a:cubicBezTo>
                    <a:pt x="7954" y="1736"/>
                    <a:pt x="8009" y="1750"/>
                    <a:pt x="8066" y="1750"/>
                  </a:cubicBezTo>
                  <a:cubicBezTo>
                    <a:pt x="8164" y="1750"/>
                    <a:pt x="8269" y="1710"/>
                    <a:pt x="8349" y="1670"/>
                  </a:cubicBezTo>
                  <a:lnTo>
                    <a:pt x="8664" y="1355"/>
                  </a:lnTo>
                  <a:lnTo>
                    <a:pt x="9137" y="1828"/>
                  </a:lnTo>
                  <a:lnTo>
                    <a:pt x="8822" y="2143"/>
                  </a:lnTo>
                  <a:cubicBezTo>
                    <a:pt x="8696" y="2269"/>
                    <a:pt x="8696" y="2426"/>
                    <a:pt x="8759" y="2584"/>
                  </a:cubicBezTo>
                  <a:cubicBezTo>
                    <a:pt x="8885" y="2773"/>
                    <a:pt x="8979" y="2962"/>
                    <a:pt x="9042" y="3214"/>
                  </a:cubicBezTo>
                  <a:cubicBezTo>
                    <a:pt x="9074" y="3372"/>
                    <a:pt x="9200" y="3466"/>
                    <a:pt x="9357" y="3466"/>
                  </a:cubicBezTo>
                  <a:lnTo>
                    <a:pt x="9798" y="3466"/>
                  </a:lnTo>
                  <a:lnTo>
                    <a:pt x="9798" y="4159"/>
                  </a:lnTo>
                  <a:lnTo>
                    <a:pt x="9357" y="4159"/>
                  </a:lnTo>
                  <a:cubicBezTo>
                    <a:pt x="9200" y="4159"/>
                    <a:pt x="9074" y="4222"/>
                    <a:pt x="9042" y="4380"/>
                  </a:cubicBezTo>
                  <a:cubicBezTo>
                    <a:pt x="9011" y="4569"/>
                    <a:pt x="8885" y="4821"/>
                    <a:pt x="8759" y="5010"/>
                  </a:cubicBezTo>
                  <a:cubicBezTo>
                    <a:pt x="8696" y="5136"/>
                    <a:pt x="8727" y="5325"/>
                    <a:pt x="8822" y="5451"/>
                  </a:cubicBezTo>
                  <a:lnTo>
                    <a:pt x="9137" y="5766"/>
                  </a:lnTo>
                  <a:lnTo>
                    <a:pt x="8664" y="6238"/>
                  </a:lnTo>
                  <a:lnTo>
                    <a:pt x="8349" y="5923"/>
                  </a:lnTo>
                  <a:cubicBezTo>
                    <a:pt x="8275" y="5850"/>
                    <a:pt x="8191" y="5819"/>
                    <a:pt x="8101" y="5819"/>
                  </a:cubicBezTo>
                  <a:cubicBezTo>
                    <a:pt x="8038" y="5819"/>
                    <a:pt x="7973" y="5834"/>
                    <a:pt x="7908" y="5860"/>
                  </a:cubicBezTo>
                  <a:cubicBezTo>
                    <a:pt x="7719" y="5986"/>
                    <a:pt x="7498" y="6081"/>
                    <a:pt x="7278" y="6144"/>
                  </a:cubicBezTo>
                  <a:cubicBezTo>
                    <a:pt x="7120" y="6175"/>
                    <a:pt x="6994" y="6301"/>
                    <a:pt x="6994" y="6459"/>
                  </a:cubicBezTo>
                  <a:lnTo>
                    <a:pt x="6994" y="6900"/>
                  </a:lnTo>
                  <a:lnTo>
                    <a:pt x="6333" y="6900"/>
                  </a:lnTo>
                  <a:lnTo>
                    <a:pt x="6333" y="6459"/>
                  </a:lnTo>
                  <a:cubicBezTo>
                    <a:pt x="6333" y="6301"/>
                    <a:pt x="6207" y="6207"/>
                    <a:pt x="6049" y="6144"/>
                  </a:cubicBezTo>
                  <a:cubicBezTo>
                    <a:pt x="5860" y="6112"/>
                    <a:pt x="5608" y="5986"/>
                    <a:pt x="5419" y="5860"/>
                  </a:cubicBezTo>
                  <a:cubicBezTo>
                    <a:pt x="5374" y="5838"/>
                    <a:pt x="5322" y="5828"/>
                    <a:pt x="5267" y="5828"/>
                  </a:cubicBezTo>
                  <a:cubicBezTo>
                    <a:pt x="5167" y="5828"/>
                    <a:pt x="5059" y="5862"/>
                    <a:pt x="4978" y="5923"/>
                  </a:cubicBezTo>
                  <a:lnTo>
                    <a:pt x="4663" y="6238"/>
                  </a:lnTo>
                  <a:lnTo>
                    <a:pt x="4190" y="5766"/>
                  </a:lnTo>
                  <a:lnTo>
                    <a:pt x="4505" y="5451"/>
                  </a:lnTo>
                  <a:cubicBezTo>
                    <a:pt x="4631" y="5325"/>
                    <a:pt x="4631" y="5167"/>
                    <a:pt x="4568" y="5010"/>
                  </a:cubicBezTo>
                  <a:cubicBezTo>
                    <a:pt x="4442" y="4821"/>
                    <a:pt x="4348" y="4632"/>
                    <a:pt x="4285" y="4380"/>
                  </a:cubicBezTo>
                  <a:cubicBezTo>
                    <a:pt x="4253" y="4254"/>
                    <a:pt x="4127" y="4159"/>
                    <a:pt x="4001" y="4159"/>
                  </a:cubicBezTo>
                  <a:lnTo>
                    <a:pt x="3529" y="4159"/>
                  </a:lnTo>
                  <a:lnTo>
                    <a:pt x="3529" y="3466"/>
                  </a:lnTo>
                  <a:lnTo>
                    <a:pt x="3970" y="3466"/>
                  </a:lnTo>
                  <a:cubicBezTo>
                    <a:pt x="4127" y="3466"/>
                    <a:pt x="4253" y="3372"/>
                    <a:pt x="4285" y="3214"/>
                  </a:cubicBezTo>
                  <a:cubicBezTo>
                    <a:pt x="4316" y="2993"/>
                    <a:pt x="4442" y="2773"/>
                    <a:pt x="4568" y="2584"/>
                  </a:cubicBezTo>
                  <a:cubicBezTo>
                    <a:pt x="4631" y="2458"/>
                    <a:pt x="4600" y="2269"/>
                    <a:pt x="4505" y="2143"/>
                  </a:cubicBezTo>
                  <a:lnTo>
                    <a:pt x="4190" y="1828"/>
                  </a:lnTo>
                  <a:lnTo>
                    <a:pt x="4663" y="1355"/>
                  </a:lnTo>
                  <a:lnTo>
                    <a:pt x="4978" y="1670"/>
                  </a:lnTo>
                  <a:cubicBezTo>
                    <a:pt x="5046" y="1738"/>
                    <a:pt x="5122" y="1769"/>
                    <a:pt x="5203" y="1769"/>
                  </a:cubicBezTo>
                  <a:cubicBezTo>
                    <a:pt x="5273" y="1769"/>
                    <a:pt x="5346" y="1746"/>
                    <a:pt x="5419" y="1702"/>
                  </a:cubicBezTo>
                  <a:cubicBezTo>
                    <a:pt x="5608" y="1576"/>
                    <a:pt x="5829" y="1513"/>
                    <a:pt x="6049" y="1418"/>
                  </a:cubicBezTo>
                  <a:cubicBezTo>
                    <a:pt x="6207" y="1387"/>
                    <a:pt x="6333" y="1261"/>
                    <a:pt x="6333" y="1103"/>
                  </a:cubicBezTo>
                  <a:lnTo>
                    <a:pt x="6333" y="694"/>
                  </a:lnTo>
                  <a:close/>
                  <a:moveTo>
                    <a:pt x="10964" y="4821"/>
                  </a:moveTo>
                  <a:lnTo>
                    <a:pt x="9830" y="8255"/>
                  </a:lnTo>
                  <a:lnTo>
                    <a:pt x="2773" y="8255"/>
                  </a:lnTo>
                  <a:lnTo>
                    <a:pt x="2143" y="4821"/>
                  </a:lnTo>
                  <a:lnTo>
                    <a:pt x="3686" y="4821"/>
                  </a:lnTo>
                  <a:cubicBezTo>
                    <a:pt x="3718" y="4947"/>
                    <a:pt x="3781" y="5010"/>
                    <a:pt x="3812" y="5136"/>
                  </a:cubicBezTo>
                  <a:lnTo>
                    <a:pt x="3466" y="5482"/>
                  </a:lnTo>
                  <a:cubicBezTo>
                    <a:pt x="3340" y="5608"/>
                    <a:pt x="3340" y="5829"/>
                    <a:pt x="3466" y="5955"/>
                  </a:cubicBezTo>
                  <a:lnTo>
                    <a:pt x="4442" y="6932"/>
                  </a:lnTo>
                  <a:cubicBezTo>
                    <a:pt x="4505" y="6995"/>
                    <a:pt x="4592" y="7026"/>
                    <a:pt x="4679" y="7026"/>
                  </a:cubicBezTo>
                  <a:cubicBezTo>
                    <a:pt x="4765" y="7026"/>
                    <a:pt x="4852" y="6995"/>
                    <a:pt x="4915" y="6932"/>
                  </a:cubicBezTo>
                  <a:lnTo>
                    <a:pt x="5262" y="6585"/>
                  </a:lnTo>
                  <a:cubicBezTo>
                    <a:pt x="5356" y="6617"/>
                    <a:pt x="5451" y="6680"/>
                    <a:pt x="5577" y="6711"/>
                  </a:cubicBezTo>
                  <a:lnTo>
                    <a:pt x="5577" y="7215"/>
                  </a:lnTo>
                  <a:cubicBezTo>
                    <a:pt x="5577" y="7404"/>
                    <a:pt x="5734" y="7562"/>
                    <a:pt x="5923" y="7562"/>
                  </a:cubicBezTo>
                  <a:lnTo>
                    <a:pt x="7309" y="7562"/>
                  </a:lnTo>
                  <a:cubicBezTo>
                    <a:pt x="7498" y="7562"/>
                    <a:pt x="7656" y="7404"/>
                    <a:pt x="7656" y="7215"/>
                  </a:cubicBezTo>
                  <a:lnTo>
                    <a:pt x="7656" y="6711"/>
                  </a:lnTo>
                  <a:cubicBezTo>
                    <a:pt x="7782" y="6680"/>
                    <a:pt x="7876" y="6617"/>
                    <a:pt x="7971" y="6585"/>
                  </a:cubicBezTo>
                  <a:lnTo>
                    <a:pt x="8349" y="6932"/>
                  </a:lnTo>
                  <a:cubicBezTo>
                    <a:pt x="8396" y="6995"/>
                    <a:pt x="8483" y="7026"/>
                    <a:pt x="8574" y="7026"/>
                  </a:cubicBezTo>
                  <a:cubicBezTo>
                    <a:pt x="8664" y="7026"/>
                    <a:pt x="8759" y="6995"/>
                    <a:pt x="8822" y="6932"/>
                  </a:cubicBezTo>
                  <a:lnTo>
                    <a:pt x="9798" y="5955"/>
                  </a:lnTo>
                  <a:cubicBezTo>
                    <a:pt x="9924" y="5829"/>
                    <a:pt x="9924" y="5608"/>
                    <a:pt x="9798" y="5482"/>
                  </a:cubicBezTo>
                  <a:lnTo>
                    <a:pt x="9452" y="5136"/>
                  </a:lnTo>
                  <a:cubicBezTo>
                    <a:pt x="9483" y="5041"/>
                    <a:pt x="9515" y="4947"/>
                    <a:pt x="9546" y="4821"/>
                  </a:cubicBezTo>
                  <a:close/>
                  <a:moveTo>
                    <a:pt x="3907" y="10334"/>
                  </a:moveTo>
                  <a:cubicBezTo>
                    <a:pt x="4096" y="10366"/>
                    <a:pt x="4253" y="10523"/>
                    <a:pt x="4253" y="10681"/>
                  </a:cubicBezTo>
                  <a:cubicBezTo>
                    <a:pt x="4253" y="10870"/>
                    <a:pt x="4096" y="11027"/>
                    <a:pt x="3907" y="11027"/>
                  </a:cubicBezTo>
                  <a:cubicBezTo>
                    <a:pt x="3686" y="11027"/>
                    <a:pt x="3529" y="10870"/>
                    <a:pt x="3529" y="10681"/>
                  </a:cubicBezTo>
                  <a:cubicBezTo>
                    <a:pt x="3529" y="10492"/>
                    <a:pt x="3686" y="10334"/>
                    <a:pt x="3907" y="10334"/>
                  </a:cubicBezTo>
                  <a:close/>
                  <a:moveTo>
                    <a:pt x="8664" y="10334"/>
                  </a:moveTo>
                  <a:cubicBezTo>
                    <a:pt x="8853" y="10366"/>
                    <a:pt x="9011" y="10523"/>
                    <a:pt x="9011" y="10681"/>
                  </a:cubicBezTo>
                  <a:cubicBezTo>
                    <a:pt x="9011" y="10870"/>
                    <a:pt x="8853" y="11027"/>
                    <a:pt x="8664" y="11027"/>
                  </a:cubicBezTo>
                  <a:cubicBezTo>
                    <a:pt x="8444" y="11027"/>
                    <a:pt x="8286" y="10870"/>
                    <a:pt x="8286" y="10681"/>
                  </a:cubicBezTo>
                  <a:cubicBezTo>
                    <a:pt x="8286" y="10492"/>
                    <a:pt x="8444" y="10334"/>
                    <a:pt x="8664" y="10334"/>
                  </a:cubicBezTo>
                  <a:close/>
                  <a:moveTo>
                    <a:pt x="5892" y="0"/>
                  </a:moveTo>
                  <a:cubicBezTo>
                    <a:pt x="5703" y="0"/>
                    <a:pt x="5545" y="158"/>
                    <a:pt x="5545" y="379"/>
                  </a:cubicBezTo>
                  <a:lnTo>
                    <a:pt x="5545" y="883"/>
                  </a:lnTo>
                  <a:cubicBezTo>
                    <a:pt x="5419" y="914"/>
                    <a:pt x="5356" y="946"/>
                    <a:pt x="5230" y="1009"/>
                  </a:cubicBezTo>
                  <a:lnTo>
                    <a:pt x="4883" y="631"/>
                  </a:lnTo>
                  <a:cubicBezTo>
                    <a:pt x="4820" y="583"/>
                    <a:pt x="4734" y="560"/>
                    <a:pt x="4647" y="560"/>
                  </a:cubicBezTo>
                  <a:cubicBezTo>
                    <a:pt x="4561" y="560"/>
                    <a:pt x="4474" y="583"/>
                    <a:pt x="4411" y="631"/>
                  </a:cubicBezTo>
                  <a:lnTo>
                    <a:pt x="3434" y="1639"/>
                  </a:lnTo>
                  <a:cubicBezTo>
                    <a:pt x="3308" y="1733"/>
                    <a:pt x="3308" y="1985"/>
                    <a:pt x="3434" y="2111"/>
                  </a:cubicBezTo>
                  <a:lnTo>
                    <a:pt x="3781" y="2458"/>
                  </a:lnTo>
                  <a:cubicBezTo>
                    <a:pt x="3718" y="2521"/>
                    <a:pt x="3686" y="2647"/>
                    <a:pt x="3655" y="2773"/>
                  </a:cubicBezTo>
                  <a:lnTo>
                    <a:pt x="3151" y="2773"/>
                  </a:lnTo>
                  <a:cubicBezTo>
                    <a:pt x="2930" y="2773"/>
                    <a:pt x="2773" y="2930"/>
                    <a:pt x="2773" y="3119"/>
                  </a:cubicBezTo>
                  <a:lnTo>
                    <a:pt x="2773" y="4159"/>
                  </a:lnTo>
                  <a:lnTo>
                    <a:pt x="1985" y="4159"/>
                  </a:lnTo>
                  <a:lnTo>
                    <a:pt x="1765" y="2930"/>
                  </a:lnTo>
                  <a:cubicBezTo>
                    <a:pt x="1670" y="2458"/>
                    <a:pt x="1197" y="2111"/>
                    <a:pt x="693" y="2111"/>
                  </a:cubicBezTo>
                  <a:lnTo>
                    <a:pt x="347" y="2111"/>
                  </a:lnTo>
                  <a:cubicBezTo>
                    <a:pt x="158" y="2111"/>
                    <a:pt x="0" y="2269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693" y="2804"/>
                  </a:lnTo>
                  <a:cubicBezTo>
                    <a:pt x="882" y="2804"/>
                    <a:pt x="1103" y="2930"/>
                    <a:pt x="1103" y="3088"/>
                  </a:cubicBezTo>
                  <a:lnTo>
                    <a:pt x="2080" y="8570"/>
                  </a:lnTo>
                  <a:cubicBezTo>
                    <a:pt x="1891" y="8759"/>
                    <a:pt x="1765" y="9042"/>
                    <a:pt x="1765" y="9357"/>
                  </a:cubicBezTo>
                  <a:cubicBezTo>
                    <a:pt x="1765" y="9861"/>
                    <a:pt x="2143" y="10366"/>
                    <a:pt x="2867" y="10366"/>
                  </a:cubicBezTo>
                  <a:cubicBezTo>
                    <a:pt x="2836" y="10492"/>
                    <a:pt x="2836" y="10618"/>
                    <a:pt x="2836" y="10712"/>
                  </a:cubicBezTo>
                  <a:cubicBezTo>
                    <a:pt x="2836" y="11279"/>
                    <a:pt x="3308" y="11752"/>
                    <a:pt x="3844" y="11752"/>
                  </a:cubicBezTo>
                  <a:cubicBezTo>
                    <a:pt x="4411" y="11752"/>
                    <a:pt x="4883" y="11279"/>
                    <a:pt x="4883" y="10712"/>
                  </a:cubicBezTo>
                  <a:cubicBezTo>
                    <a:pt x="4883" y="10618"/>
                    <a:pt x="4820" y="10492"/>
                    <a:pt x="4820" y="10366"/>
                  </a:cubicBezTo>
                  <a:lnTo>
                    <a:pt x="7719" y="10366"/>
                  </a:lnTo>
                  <a:cubicBezTo>
                    <a:pt x="7656" y="10492"/>
                    <a:pt x="7656" y="10618"/>
                    <a:pt x="7656" y="10712"/>
                  </a:cubicBezTo>
                  <a:cubicBezTo>
                    <a:pt x="7656" y="11279"/>
                    <a:pt x="8129" y="11752"/>
                    <a:pt x="8696" y="11752"/>
                  </a:cubicBezTo>
                  <a:cubicBezTo>
                    <a:pt x="9231" y="11752"/>
                    <a:pt x="9735" y="11279"/>
                    <a:pt x="9735" y="10712"/>
                  </a:cubicBezTo>
                  <a:cubicBezTo>
                    <a:pt x="9735" y="10618"/>
                    <a:pt x="9672" y="10492"/>
                    <a:pt x="9672" y="10366"/>
                  </a:cubicBezTo>
                  <a:lnTo>
                    <a:pt x="10082" y="10366"/>
                  </a:lnTo>
                  <a:cubicBezTo>
                    <a:pt x="10271" y="10366"/>
                    <a:pt x="10428" y="10208"/>
                    <a:pt x="10428" y="10019"/>
                  </a:cubicBezTo>
                  <a:cubicBezTo>
                    <a:pt x="10428" y="9830"/>
                    <a:pt x="10271" y="9672"/>
                    <a:pt x="10082" y="9672"/>
                  </a:cubicBezTo>
                  <a:lnTo>
                    <a:pt x="2867" y="9672"/>
                  </a:lnTo>
                  <a:cubicBezTo>
                    <a:pt x="2678" y="9672"/>
                    <a:pt x="2521" y="9515"/>
                    <a:pt x="2521" y="9294"/>
                  </a:cubicBezTo>
                  <a:cubicBezTo>
                    <a:pt x="2521" y="9137"/>
                    <a:pt x="2678" y="8948"/>
                    <a:pt x="2867" y="8948"/>
                  </a:cubicBezTo>
                  <a:lnTo>
                    <a:pt x="10082" y="8948"/>
                  </a:lnTo>
                  <a:cubicBezTo>
                    <a:pt x="10239" y="8948"/>
                    <a:pt x="10334" y="8885"/>
                    <a:pt x="10397" y="8727"/>
                  </a:cubicBezTo>
                  <a:lnTo>
                    <a:pt x="11720" y="4663"/>
                  </a:lnTo>
                  <a:cubicBezTo>
                    <a:pt x="11783" y="4537"/>
                    <a:pt x="11720" y="4411"/>
                    <a:pt x="11689" y="4348"/>
                  </a:cubicBezTo>
                  <a:cubicBezTo>
                    <a:pt x="11563" y="4191"/>
                    <a:pt x="11405" y="4191"/>
                    <a:pt x="11279" y="4191"/>
                  </a:cubicBezTo>
                  <a:lnTo>
                    <a:pt x="10397" y="4191"/>
                  </a:lnTo>
                  <a:lnTo>
                    <a:pt x="10397" y="3119"/>
                  </a:lnTo>
                  <a:cubicBezTo>
                    <a:pt x="10397" y="2930"/>
                    <a:pt x="10239" y="2773"/>
                    <a:pt x="10019" y="2773"/>
                  </a:cubicBezTo>
                  <a:lnTo>
                    <a:pt x="9515" y="2773"/>
                  </a:lnTo>
                  <a:cubicBezTo>
                    <a:pt x="9483" y="2647"/>
                    <a:pt x="9452" y="2584"/>
                    <a:pt x="9389" y="2458"/>
                  </a:cubicBezTo>
                  <a:lnTo>
                    <a:pt x="9767" y="2080"/>
                  </a:lnTo>
                  <a:cubicBezTo>
                    <a:pt x="9861" y="1985"/>
                    <a:pt x="9861" y="1733"/>
                    <a:pt x="9767" y="1607"/>
                  </a:cubicBezTo>
                  <a:lnTo>
                    <a:pt x="8759" y="631"/>
                  </a:lnTo>
                  <a:cubicBezTo>
                    <a:pt x="8711" y="568"/>
                    <a:pt x="8625" y="536"/>
                    <a:pt x="8534" y="536"/>
                  </a:cubicBezTo>
                  <a:cubicBezTo>
                    <a:pt x="8444" y="536"/>
                    <a:pt x="8349" y="568"/>
                    <a:pt x="8286" y="631"/>
                  </a:cubicBezTo>
                  <a:lnTo>
                    <a:pt x="7939" y="1009"/>
                  </a:lnTo>
                  <a:cubicBezTo>
                    <a:pt x="7876" y="946"/>
                    <a:pt x="7750" y="914"/>
                    <a:pt x="7624" y="883"/>
                  </a:cubicBezTo>
                  <a:lnTo>
                    <a:pt x="7624" y="379"/>
                  </a:lnTo>
                  <a:cubicBezTo>
                    <a:pt x="7624" y="158"/>
                    <a:pt x="7467" y="0"/>
                    <a:pt x="7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45"/>
            <p:cNvSpPr/>
            <p:nvPr/>
          </p:nvSpPr>
          <p:spPr>
            <a:xfrm>
              <a:off x="-3731500" y="24585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1701" y="631"/>
                  </a:moveTo>
                  <a:cubicBezTo>
                    <a:pt x="2237" y="631"/>
                    <a:pt x="2709" y="1103"/>
                    <a:pt x="2709" y="1639"/>
                  </a:cubicBezTo>
                  <a:cubicBezTo>
                    <a:pt x="2709" y="2206"/>
                    <a:pt x="2237" y="2679"/>
                    <a:pt x="1701" y="2679"/>
                  </a:cubicBezTo>
                  <a:cubicBezTo>
                    <a:pt x="1134" y="2679"/>
                    <a:pt x="662" y="2206"/>
                    <a:pt x="662" y="1639"/>
                  </a:cubicBezTo>
                  <a:cubicBezTo>
                    <a:pt x="662" y="1103"/>
                    <a:pt x="1134" y="631"/>
                    <a:pt x="1701" y="631"/>
                  </a:cubicBezTo>
                  <a:close/>
                  <a:moveTo>
                    <a:pt x="1701" y="1"/>
                  </a:moveTo>
                  <a:cubicBezTo>
                    <a:pt x="756" y="1"/>
                    <a:pt x="0" y="725"/>
                    <a:pt x="0" y="1702"/>
                  </a:cubicBezTo>
                  <a:cubicBezTo>
                    <a:pt x="0" y="2647"/>
                    <a:pt x="756" y="3372"/>
                    <a:pt x="1701" y="3372"/>
                  </a:cubicBezTo>
                  <a:cubicBezTo>
                    <a:pt x="2646" y="3372"/>
                    <a:pt x="3371" y="2647"/>
                    <a:pt x="3371" y="1702"/>
                  </a:cubicBezTo>
                  <a:cubicBezTo>
                    <a:pt x="3371" y="725"/>
                    <a:pt x="2646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1" name="Google Shape;8361;p45"/>
          <p:cNvGrpSpPr/>
          <p:nvPr/>
        </p:nvGrpSpPr>
        <p:grpSpPr>
          <a:xfrm>
            <a:off x="4393441" y="2505355"/>
            <a:ext cx="327823" cy="329566"/>
            <a:chOff x="-3852025" y="2764950"/>
            <a:chExt cx="291450" cy="293000"/>
          </a:xfrm>
        </p:grpSpPr>
        <p:sp>
          <p:nvSpPr>
            <p:cNvPr id="8362" name="Google Shape;8362;p45"/>
            <p:cNvSpPr/>
            <p:nvPr/>
          </p:nvSpPr>
          <p:spPr>
            <a:xfrm>
              <a:off x="-3852025" y="2764950"/>
              <a:ext cx="291450" cy="293000"/>
            </a:xfrm>
            <a:custGeom>
              <a:avLst/>
              <a:gdLst/>
              <a:ahLst/>
              <a:cxnLst/>
              <a:rect l="l" t="t" r="r" b="b"/>
              <a:pathLst>
                <a:path w="11658" h="11720" extrusionOk="0">
                  <a:moveTo>
                    <a:pt x="4380" y="693"/>
                  </a:moveTo>
                  <a:cubicBezTo>
                    <a:pt x="6774" y="693"/>
                    <a:pt x="8161" y="1355"/>
                    <a:pt x="8161" y="1733"/>
                  </a:cubicBezTo>
                  <a:cubicBezTo>
                    <a:pt x="8161" y="2080"/>
                    <a:pt x="6774" y="2741"/>
                    <a:pt x="4380" y="2741"/>
                  </a:cubicBezTo>
                  <a:cubicBezTo>
                    <a:pt x="1986" y="2741"/>
                    <a:pt x="599" y="2080"/>
                    <a:pt x="599" y="1733"/>
                  </a:cubicBezTo>
                  <a:cubicBezTo>
                    <a:pt x="631" y="1355"/>
                    <a:pt x="2017" y="693"/>
                    <a:pt x="4380" y="693"/>
                  </a:cubicBezTo>
                  <a:close/>
                  <a:moveTo>
                    <a:pt x="8224" y="2710"/>
                  </a:moveTo>
                  <a:lnTo>
                    <a:pt x="8224" y="4190"/>
                  </a:lnTo>
                  <a:lnTo>
                    <a:pt x="7845" y="4190"/>
                  </a:lnTo>
                  <a:cubicBezTo>
                    <a:pt x="7815" y="4189"/>
                    <a:pt x="7784" y="4189"/>
                    <a:pt x="7753" y="4189"/>
                  </a:cubicBezTo>
                  <a:cubicBezTo>
                    <a:pt x="6625" y="4189"/>
                    <a:pt x="5622" y="4748"/>
                    <a:pt x="4947" y="5545"/>
                  </a:cubicBezTo>
                  <a:cubicBezTo>
                    <a:pt x="4743" y="5555"/>
                    <a:pt x="4544" y="5560"/>
                    <a:pt x="4352" y="5560"/>
                  </a:cubicBezTo>
                  <a:cubicBezTo>
                    <a:pt x="2081" y="5560"/>
                    <a:pt x="662" y="4912"/>
                    <a:pt x="662" y="4505"/>
                  </a:cubicBezTo>
                  <a:lnTo>
                    <a:pt x="662" y="2710"/>
                  </a:lnTo>
                  <a:cubicBezTo>
                    <a:pt x="1639" y="3308"/>
                    <a:pt x="3246" y="3466"/>
                    <a:pt x="4443" y="3466"/>
                  </a:cubicBezTo>
                  <a:cubicBezTo>
                    <a:pt x="5577" y="3466"/>
                    <a:pt x="7215" y="3308"/>
                    <a:pt x="8224" y="2710"/>
                  </a:cubicBezTo>
                  <a:close/>
                  <a:moveTo>
                    <a:pt x="631" y="5514"/>
                  </a:moveTo>
                  <a:cubicBezTo>
                    <a:pt x="1639" y="6081"/>
                    <a:pt x="3309" y="6238"/>
                    <a:pt x="4474" y="6238"/>
                  </a:cubicBezTo>
                  <a:cubicBezTo>
                    <a:pt x="4222" y="6711"/>
                    <a:pt x="4065" y="7309"/>
                    <a:pt x="4065" y="7939"/>
                  </a:cubicBezTo>
                  <a:lnTo>
                    <a:pt x="4065" y="8286"/>
                  </a:lnTo>
                  <a:cubicBezTo>
                    <a:pt x="1860" y="8223"/>
                    <a:pt x="631" y="7624"/>
                    <a:pt x="631" y="7278"/>
                  </a:cubicBezTo>
                  <a:lnTo>
                    <a:pt x="631" y="5514"/>
                  </a:lnTo>
                  <a:close/>
                  <a:moveTo>
                    <a:pt x="631" y="8223"/>
                  </a:moveTo>
                  <a:cubicBezTo>
                    <a:pt x="1576" y="8759"/>
                    <a:pt x="3120" y="8979"/>
                    <a:pt x="4222" y="8979"/>
                  </a:cubicBezTo>
                  <a:cubicBezTo>
                    <a:pt x="4474" y="9798"/>
                    <a:pt x="4947" y="10460"/>
                    <a:pt x="5609" y="10964"/>
                  </a:cubicBezTo>
                  <a:cubicBezTo>
                    <a:pt x="5199" y="11005"/>
                    <a:pt x="4802" y="11024"/>
                    <a:pt x="4424" y="11024"/>
                  </a:cubicBezTo>
                  <a:cubicBezTo>
                    <a:pt x="2216" y="11024"/>
                    <a:pt x="631" y="10391"/>
                    <a:pt x="631" y="9987"/>
                  </a:cubicBezTo>
                  <a:lnTo>
                    <a:pt x="631" y="8223"/>
                  </a:lnTo>
                  <a:close/>
                  <a:moveTo>
                    <a:pt x="7814" y="4852"/>
                  </a:moveTo>
                  <a:cubicBezTo>
                    <a:pt x="9515" y="4852"/>
                    <a:pt x="10933" y="6238"/>
                    <a:pt x="10933" y="7939"/>
                  </a:cubicBezTo>
                  <a:cubicBezTo>
                    <a:pt x="10964" y="9641"/>
                    <a:pt x="9547" y="11027"/>
                    <a:pt x="7814" y="11027"/>
                  </a:cubicBezTo>
                  <a:cubicBezTo>
                    <a:pt x="6113" y="11027"/>
                    <a:pt x="4726" y="9641"/>
                    <a:pt x="4726" y="7939"/>
                  </a:cubicBezTo>
                  <a:cubicBezTo>
                    <a:pt x="4726" y="6238"/>
                    <a:pt x="6113" y="4852"/>
                    <a:pt x="7814" y="4852"/>
                  </a:cubicBezTo>
                  <a:close/>
                  <a:moveTo>
                    <a:pt x="4411" y="0"/>
                  </a:moveTo>
                  <a:cubicBezTo>
                    <a:pt x="3277" y="0"/>
                    <a:pt x="2206" y="158"/>
                    <a:pt x="1418" y="410"/>
                  </a:cubicBezTo>
                  <a:cubicBezTo>
                    <a:pt x="253" y="819"/>
                    <a:pt x="1" y="1323"/>
                    <a:pt x="1" y="1733"/>
                  </a:cubicBezTo>
                  <a:lnTo>
                    <a:pt x="1" y="9987"/>
                  </a:lnTo>
                  <a:cubicBezTo>
                    <a:pt x="1" y="10334"/>
                    <a:pt x="253" y="10901"/>
                    <a:pt x="1418" y="11279"/>
                  </a:cubicBezTo>
                  <a:cubicBezTo>
                    <a:pt x="2269" y="11562"/>
                    <a:pt x="3309" y="11720"/>
                    <a:pt x="4411" y="11720"/>
                  </a:cubicBezTo>
                  <a:cubicBezTo>
                    <a:pt x="5199" y="11720"/>
                    <a:pt x="5955" y="11657"/>
                    <a:pt x="6617" y="11531"/>
                  </a:cubicBezTo>
                  <a:cubicBezTo>
                    <a:pt x="7026" y="11657"/>
                    <a:pt x="7404" y="11720"/>
                    <a:pt x="7845" y="11720"/>
                  </a:cubicBezTo>
                  <a:cubicBezTo>
                    <a:pt x="9925" y="11720"/>
                    <a:pt x="11658" y="10019"/>
                    <a:pt x="11658" y="7939"/>
                  </a:cubicBezTo>
                  <a:cubicBezTo>
                    <a:pt x="11626" y="6175"/>
                    <a:pt x="10397" y="4757"/>
                    <a:pt x="8822" y="4316"/>
                  </a:cubicBezTo>
                  <a:lnTo>
                    <a:pt x="8822" y="1733"/>
                  </a:lnTo>
                  <a:cubicBezTo>
                    <a:pt x="8822" y="1355"/>
                    <a:pt x="8602" y="819"/>
                    <a:pt x="7404" y="410"/>
                  </a:cubicBezTo>
                  <a:cubicBezTo>
                    <a:pt x="6585" y="158"/>
                    <a:pt x="5514" y="0"/>
                    <a:pt x="4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45"/>
            <p:cNvSpPr/>
            <p:nvPr/>
          </p:nvSpPr>
          <p:spPr>
            <a:xfrm>
              <a:off x="-3707100" y="2937425"/>
              <a:ext cx="103200" cy="67775"/>
            </a:xfrm>
            <a:custGeom>
              <a:avLst/>
              <a:gdLst/>
              <a:ahLst/>
              <a:cxnLst/>
              <a:rect l="l" t="t" r="r" b="b"/>
              <a:pathLst>
                <a:path w="4128" h="2711" extrusionOk="0">
                  <a:moveTo>
                    <a:pt x="3785" y="1"/>
                  </a:moveTo>
                  <a:cubicBezTo>
                    <a:pt x="3695" y="1"/>
                    <a:pt x="3608" y="32"/>
                    <a:pt x="3561" y="95"/>
                  </a:cubicBezTo>
                  <a:lnTo>
                    <a:pt x="1733" y="1923"/>
                  </a:lnTo>
                  <a:lnTo>
                    <a:pt x="599" y="757"/>
                  </a:lnTo>
                  <a:cubicBezTo>
                    <a:pt x="536" y="710"/>
                    <a:pt x="450" y="686"/>
                    <a:pt x="363" y="686"/>
                  </a:cubicBezTo>
                  <a:cubicBezTo>
                    <a:pt x="276" y="686"/>
                    <a:pt x="190" y="710"/>
                    <a:pt x="127" y="757"/>
                  </a:cubicBezTo>
                  <a:cubicBezTo>
                    <a:pt x="1" y="883"/>
                    <a:pt x="1" y="1135"/>
                    <a:pt x="127" y="1229"/>
                  </a:cubicBezTo>
                  <a:lnTo>
                    <a:pt x="1513" y="2616"/>
                  </a:lnTo>
                  <a:cubicBezTo>
                    <a:pt x="1560" y="2679"/>
                    <a:pt x="1647" y="2710"/>
                    <a:pt x="1737" y="2710"/>
                  </a:cubicBezTo>
                  <a:cubicBezTo>
                    <a:pt x="1828" y="2710"/>
                    <a:pt x="1922" y="2679"/>
                    <a:pt x="1985" y="2616"/>
                  </a:cubicBezTo>
                  <a:lnTo>
                    <a:pt x="4033" y="568"/>
                  </a:lnTo>
                  <a:cubicBezTo>
                    <a:pt x="4128" y="442"/>
                    <a:pt x="4128" y="221"/>
                    <a:pt x="4033" y="95"/>
                  </a:cubicBezTo>
                  <a:cubicBezTo>
                    <a:pt x="3970" y="32"/>
                    <a:pt x="3876" y="1"/>
                    <a:pt x="37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4" name="Google Shape;8364;p45"/>
          <p:cNvSpPr/>
          <p:nvPr/>
        </p:nvSpPr>
        <p:spPr>
          <a:xfrm>
            <a:off x="6520588" y="1743442"/>
            <a:ext cx="328695" cy="248946"/>
          </a:xfrm>
          <a:custGeom>
            <a:avLst/>
            <a:gdLst/>
            <a:ahLst/>
            <a:cxnLst/>
            <a:rect l="l" t="t" r="r" b="b"/>
            <a:pathLst>
              <a:path w="11689" h="8853" extrusionOk="0">
                <a:moveTo>
                  <a:pt x="1040" y="2709"/>
                </a:moveTo>
                <a:cubicBezTo>
                  <a:pt x="1229" y="2709"/>
                  <a:pt x="1386" y="2867"/>
                  <a:pt x="1386" y="3056"/>
                </a:cubicBezTo>
                <a:lnTo>
                  <a:pt x="1386" y="5828"/>
                </a:lnTo>
                <a:cubicBezTo>
                  <a:pt x="1386" y="6017"/>
                  <a:pt x="1229" y="6175"/>
                  <a:pt x="1040" y="6175"/>
                </a:cubicBezTo>
                <a:cubicBezTo>
                  <a:pt x="819" y="6175"/>
                  <a:pt x="662" y="6017"/>
                  <a:pt x="662" y="5828"/>
                </a:cubicBezTo>
                <a:lnTo>
                  <a:pt x="662" y="3056"/>
                </a:lnTo>
                <a:cubicBezTo>
                  <a:pt x="662" y="2867"/>
                  <a:pt x="819" y="2709"/>
                  <a:pt x="1040" y="2709"/>
                </a:cubicBezTo>
                <a:close/>
                <a:moveTo>
                  <a:pt x="9641" y="1449"/>
                </a:moveTo>
                <a:lnTo>
                  <a:pt x="9641" y="7435"/>
                </a:lnTo>
                <a:lnTo>
                  <a:pt x="2079" y="5545"/>
                </a:lnTo>
                <a:lnTo>
                  <a:pt x="2079" y="3340"/>
                </a:lnTo>
                <a:lnTo>
                  <a:pt x="9641" y="1449"/>
                </a:lnTo>
                <a:close/>
                <a:moveTo>
                  <a:pt x="3466" y="6616"/>
                </a:moveTo>
                <a:lnTo>
                  <a:pt x="6112" y="7278"/>
                </a:lnTo>
                <a:cubicBezTo>
                  <a:pt x="5954" y="7845"/>
                  <a:pt x="5450" y="8223"/>
                  <a:pt x="4820" y="8223"/>
                </a:cubicBezTo>
                <a:cubicBezTo>
                  <a:pt x="4064" y="8223"/>
                  <a:pt x="3434" y="7593"/>
                  <a:pt x="3434" y="6837"/>
                </a:cubicBezTo>
                <a:cubicBezTo>
                  <a:pt x="3434" y="6774"/>
                  <a:pt x="3434" y="6679"/>
                  <a:pt x="3466" y="6616"/>
                </a:cubicBezTo>
                <a:close/>
                <a:moveTo>
                  <a:pt x="10680" y="662"/>
                </a:moveTo>
                <a:cubicBezTo>
                  <a:pt x="10869" y="662"/>
                  <a:pt x="11027" y="819"/>
                  <a:pt x="11027" y="1008"/>
                </a:cubicBezTo>
                <a:lnTo>
                  <a:pt x="11027" y="7876"/>
                </a:lnTo>
                <a:cubicBezTo>
                  <a:pt x="11027" y="8065"/>
                  <a:pt x="10869" y="8223"/>
                  <a:pt x="10680" y="8223"/>
                </a:cubicBezTo>
                <a:cubicBezTo>
                  <a:pt x="10491" y="8223"/>
                  <a:pt x="10334" y="8065"/>
                  <a:pt x="10334" y="7876"/>
                </a:cubicBezTo>
                <a:lnTo>
                  <a:pt x="10334" y="1008"/>
                </a:lnTo>
                <a:cubicBezTo>
                  <a:pt x="10334" y="819"/>
                  <a:pt x="10491" y="662"/>
                  <a:pt x="10680" y="662"/>
                </a:cubicBezTo>
                <a:close/>
                <a:moveTo>
                  <a:pt x="10680" y="0"/>
                </a:moveTo>
                <a:cubicBezTo>
                  <a:pt x="10208" y="0"/>
                  <a:pt x="9798" y="315"/>
                  <a:pt x="9704" y="756"/>
                </a:cubicBezTo>
                <a:lnTo>
                  <a:pt x="1985" y="2678"/>
                </a:lnTo>
                <a:cubicBezTo>
                  <a:pt x="1827" y="2331"/>
                  <a:pt x="1449" y="2048"/>
                  <a:pt x="1040" y="2048"/>
                </a:cubicBezTo>
                <a:cubicBezTo>
                  <a:pt x="473" y="2048"/>
                  <a:pt x="0" y="2520"/>
                  <a:pt x="0" y="3056"/>
                </a:cubicBezTo>
                <a:lnTo>
                  <a:pt x="0" y="5828"/>
                </a:lnTo>
                <a:cubicBezTo>
                  <a:pt x="0" y="6364"/>
                  <a:pt x="473" y="6837"/>
                  <a:pt x="1040" y="6837"/>
                </a:cubicBezTo>
                <a:cubicBezTo>
                  <a:pt x="1449" y="6837"/>
                  <a:pt x="1827" y="6616"/>
                  <a:pt x="1985" y="6206"/>
                </a:cubicBezTo>
                <a:lnTo>
                  <a:pt x="2804" y="6427"/>
                </a:lnTo>
                <a:cubicBezTo>
                  <a:pt x="2772" y="6522"/>
                  <a:pt x="2772" y="6679"/>
                  <a:pt x="2772" y="6805"/>
                </a:cubicBezTo>
                <a:cubicBezTo>
                  <a:pt x="2772" y="7939"/>
                  <a:pt x="3655" y="8853"/>
                  <a:pt x="4820" y="8853"/>
                </a:cubicBezTo>
                <a:cubicBezTo>
                  <a:pt x="5324" y="8853"/>
                  <a:pt x="5828" y="8664"/>
                  <a:pt x="6175" y="8317"/>
                </a:cubicBezTo>
                <a:cubicBezTo>
                  <a:pt x="6459" y="8065"/>
                  <a:pt x="6648" y="7719"/>
                  <a:pt x="6774" y="7341"/>
                </a:cubicBezTo>
                <a:lnTo>
                  <a:pt x="9704" y="8065"/>
                </a:lnTo>
                <a:cubicBezTo>
                  <a:pt x="9798" y="8506"/>
                  <a:pt x="10208" y="8821"/>
                  <a:pt x="10680" y="8821"/>
                </a:cubicBezTo>
                <a:cubicBezTo>
                  <a:pt x="11216" y="8821"/>
                  <a:pt x="11688" y="8349"/>
                  <a:pt x="11688" y="7782"/>
                </a:cubicBezTo>
                <a:lnTo>
                  <a:pt x="11688" y="945"/>
                </a:lnTo>
                <a:cubicBezTo>
                  <a:pt x="11688" y="473"/>
                  <a:pt x="11279" y="0"/>
                  <a:pt x="1068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5" name="Google Shape;8365;p45"/>
          <p:cNvSpPr/>
          <p:nvPr/>
        </p:nvSpPr>
        <p:spPr>
          <a:xfrm>
            <a:off x="6520588" y="2100674"/>
            <a:ext cx="328695" cy="327795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60" y="662"/>
                </a:moveTo>
                <a:cubicBezTo>
                  <a:pt x="6080" y="662"/>
                  <a:pt x="6238" y="851"/>
                  <a:pt x="6238" y="1040"/>
                </a:cubicBezTo>
                <a:lnTo>
                  <a:pt x="6238" y="1386"/>
                </a:lnTo>
                <a:lnTo>
                  <a:pt x="756" y="1386"/>
                </a:lnTo>
                <a:lnTo>
                  <a:pt x="756" y="1040"/>
                </a:lnTo>
                <a:cubicBezTo>
                  <a:pt x="725" y="851"/>
                  <a:pt x="882" y="662"/>
                  <a:pt x="1071" y="662"/>
                </a:cubicBezTo>
                <a:close/>
                <a:moveTo>
                  <a:pt x="6175" y="2048"/>
                </a:moveTo>
                <a:lnTo>
                  <a:pt x="6175" y="3686"/>
                </a:lnTo>
                <a:cubicBezTo>
                  <a:pt x="5639" y="3686"/>
                  <a:pt x="5198" y="4096"/>
                  <a:pt x="5198" y="4663"/>
                </a:cubicBezTo>
                <a:cubicBezTo>
                  <a:pt x="4820" y="4694"/>
                  <a:pt x="4505" y="4883"/>
                  <a:pt x="4348" y="5261"/>
                </a:cubicBezTo>
                <a:lnTo>
                  <a:pt x="3592" y="4505"/>
                </a:lnTo>
                <a:cubicBezTo>
                  <a:pt x="3403" y="4300"/>
                  <a:pt x="3135" y="4198"/>
                  <a:pt x="2867" y="4198"/>
                </a:cubicBezTo>
                <a:cubicBezTo>
                  <a:pt x="2599" y="4198"/>
                  <a:pt x="2331" y="4300"/>
                  <a:pt x="2142" y="4505"/>
                </a:cubicBezTo>
                <a:cubicBezTo>
                  <a:pt x="1733" y="4883"/>
                  <a:pt x="1733" y="5576"/>
                  <a:pt x="2142" y="5954"/>
                </a:cubicBezTo>
                <a:lnTo>
                  <a:pt x="4505" y="8317"/>
                </a:lnTo>
                <a:lnTo>
                  <a:pt x="4316" y="8317"/>
                </a:lnTo>
                <a:cubicBezTo>
                  <a:pt x="3875" y="8317"/>
                  <a:pt x="3466" y="8601"/>
                  <a:pt x="3308" y="9042"/>
                </a:cubicBezTo>
                <a:lnTo>
                  <a:pt x="725" y="9042"/>
                </a:lnTo>
                <a:lnTo>
                  <a:pt x="725" y="8979"/>
                </a:lnTo>
                <a:lnTo>
                  <a:pt x="725" y="2048"/>
                </a:lnTo>
                <a:close/>
                <a:moveTo>
                  <a:pt x="7640" y="3907"/>
                </a:moveTo>
                <a:cubicBezTo>
                  <a:pt x="7727" y="3907"/>
                  <a:pt x="7813" y="3938"/>
                  <a:pt x="7876" y="4001"/>
                </a:cubicBezTo>
                <a:lnTo>
                  <a:pt x="8664" y="4789"/>
                </a:lnTo>
                <a:cubicBezTo>
                  <a:pt x="9325" y="5450"/>
                  <a:pt x="9861" y="6238"/>
                  <a:pt x="10113" y="7026"/>
                </a:cubicBezTo>
                <a:lnTo>
                  <a:pt x="7530" y="9609"/>
                </a:lnTo>
                <a:lnTo>
                  <a:pt x="4222" y="9609"/>
                </a:lnTo>
                <a:cubicBezTo>
                  <a:pt x="4033" y="9609"/>
                  <a:pt x="3875" y="9451"/>
                  <a:pt x="3875" y="9262"/>
                </a:cubicBezTo>
                <a:cubicBezTo>
                  <a:pt x="3875" y="9073"/>
                  <a:pt x="4033" y="8916"/>
                  <a:pt x="4222" y="8916"/>
                </a:cubicBezTo>
                <a:lnTo>
                  <a:pt x="5230" y="8916"/>
                </a:lnTo>
                <a:cubicBezTo>
                  <a:pt x="5387" y="8916"/>
                  <a:pt x="5513" y="8821"/>
                  <a:pt x="5545" y="8695"/>
                </a:cubicBezTo>
                <a:cubicBezTo>
                  <a:pt x="5608" y="8601"/>
                  <a:pt x="5608" y="8443"/>
                  <a:pt x="5482" y="8349"/>
                </a:cubicBezTo>
                <a:lnTo>
                  <a:pt x="2520" y="5387"/>
                </a:lnTo>
                <a:cubicBezTo>
                  <a:pt x="2394" y="5293"/>
                  <a:pt x="2394" y="5041"/>
                  <a:pt x="2520" y="4915"/>
                </a:cubicBezTo>
                <a:cubicBezTo>
                  <a:pt x="2583" y="4868"/>
                  <a:pt x="2670" y="4844"/>
                  <a:pt x="2757" y="4844"/>
                </a:cubicBezTo>
                <a:cubicBezTo>
                  <a:pt x="2843" y="4844"/>
                  <a:pt x="2930" y="4868"/>
                  <a:pt x="2993" y="4915"/>
                </a:cubicBezTo>
                <a:lnTo>
                  <a:pt x="4442" y="6395"/>
                </a:lnTo>
                <a:lnTo>
                  <a:pt x="5450" y="7372"/>
                </a:lnTo>
                <a:cubicBezTo>
                  <a:pt x="5498" y="7435"/>
                  <a:pt x="5584" y="7467"/>
                  <a:pt x="5675" y="7467"/>
                </a:cubicBezTo>
                <a:cubicBezTo>
                  <a:pt x="5765" y="7467"/>
                  <a:pt x="5860" y="7435"/>
                  <a:pt x="5923" y="7372"/>
                </a:cubicBezTo>
                <a:cubicBezTo>
                  <a:pt x="6017" y="7246"/>
                  <a:pt x="6017" y="7026"/>
                  <a:pt x="5923" y="6900"/>
                </a:cubicBezTo>
                <a:lnTo>
                  <a:pt x="4915" y="5923"/>
                </a:lnTo>
                <a:cubicBezTo>
                  <a:pt x="4820" y="5797"/>
                  <a:pt x="4820" y="5545"/>
                  <a:pt x="4915" y="5450"/>
                </a:cubicBezTo>
                <a:cubicBezTo>
                  <a:pt x="4978" y="5387"/>
                  <a:pt x="5072" y="5356"/>
                  <a:pt x="5163" y="5356"/>
                </a:cubicBezTo>
                <a:cubicBezTo>
                  <a:pt x="5253" y="5356"/>
                  <a:pt x="5340" y="5387"/>
                  <a:pt x="5387" y="5450"/>
                </a:cubicBezTo>
                <a:lnTo>
                  <a:pt x="6396" y="6427"/>
                </a:lnTo>
                <a:cubicBezTo>
                  <a:pt x="6443" y="6490"/>
                  <a:pt x="6529" y="6522"/>
                  <a:pt x="6620" y="6522"/>
                </a:cubicBezTo>
                <a:cubicBezTo>
                  <a:pt x="6711" y="6522"/>
                  <a:pt x="6805" y="6490"/>
                  <a:pt x="6868" y="6427"/>
                </a:cubicBezTo>
                <a:cubicBezTo>
                  <a:pt x="6963" y="6301"/>
                  <a:pt x="6963" y="6080"/>
                  <a:pt x="6868" y="5954"/>
                </a:cubicBezTo>
                <a:lnTo>
                  <a:pt x="5860" y="4978"/>
                </a:lnTo>
                <a:cubicBezTo>
                  <a:pt x="5765" y="4852"/>
                  <a:pt x="5765" y="4631"/>
                  <a:pt x="5860" y="4505"/>
                </a:cubicBezTo>
                <a:cubicBezTo>
                  <a:pt x="5923" y="4442"/>
                  <a:pt x="6017" y="4411"/>
                  <a:pt x="6108" y="4411"/>
                </a:cubicBezTo>
                <a:cubicBezTo>
                  <a:pt x="6199" y="4411"/>
                  <a:pt x="6285" y="4442"/>
                  <a:pt x="6333" y="4505"/>
                </a:cubicBezTo>
                <a:lnTo>
                  <a:pt x="7341" y="5482"/>
                </a:lnTo>
                <a:cubicBezTo>
                  <a:pt x="7388" y="5545"/>
                  <a:pt x="7475" y="5576"/>
                  <a:pt x="7565" y="5576"/>
                </a:cubicBezTo>
                <a:cubicBezTo>
                  <a:pt x="7656" y="5576"/>
                  <a:pt x="7750" y="5545"/>
                  <a:pt x="7813" y="5482"/>
                </a:cubicBezTo>
                <a:cubicBezTo>
                  <a:pt x="7908" y="5356"/>
                  <a:pt x="7908" y="5135"/>
                  <a:pt x="7813" y="5009"/>
                </a:cubicBezTo>
                <a:lnTo>
                  <a:pt x="7341" y="4537"/>
                </a:lnTo>
                <a:cubicBezTo>
                  <a:pt x="7278" y="4348"/>
                  <a:pt x="7278" y="4096"/>
                  <a:pt x="7404" y="4001"/>
                </a:cubicBezTo>
                <a:cubicBezTo>
                  <a:pt x="7467" y="3938"/>
                  <a:pt x="7553" y="3907"/>
                  <a:pt x="7640" y="3907"/>
                </a:cubicBezTo>
                <a:close/>
                <a:moveTo>
                  <a:pt x="10554" y="7624"/>
                </a:moveTo>
                <a:lnTo>
                  <a:pt x="10806" y="7845"/>
                </a:lnTo>
                <a:cubicBezTo>
                  <a:pt x="10964" y="8002"/>
                  <a:pt x="10964" y="8191"/>
                  <a:pt x="10806" y="8317"/>
                </a:cubicBezTo>
                <a:lnTo>
                  <a:pt x="8853" y="10239"/>
                </a:lnTo>
                <a:cubicBezTo>
                  <a:pt x="8806" y="10302"/>
                  <a:pt x="8719" y="10334"/>
                  <a:pt x="8628" y="10334"/>
                </a:cubicBezTo>
                <a:cubicBezTo>
                  <a:pt x="8538" y="10334"/>
                  <a:pt x="8443" y="10302"/>
                  <a:pt x="8380" y="10239"/>
                </a:cubicBezTo>
                <a:lnTo>
                  <a:pt x="8160" y="10019"/>
                </a:lnTo>
                <a:lnTo>
                  <a:pt x="10554" y="7624"/>
                </a:lnTo>
                <a:close/>
                <a:moveTo>
                  <a:pt x="3277" y="9672"/>
                </a:moveTo>
                <a:cubicBezTo>
                  <a:pt x="3434" y="10050"/>
                  <a:pt x="3781" y="10334"/>
                  <a:pt x="4222" y="10334"/>
                </a:cubicBezTo>
                <a:lnTo>
                  <a:pt x="6143" y="10334"/>
                </a:lnTo>
                <a:lnTo>
                  <a:pt x="6143" y="10680"/>
                </a:lnTo>
                <a:lnTo>
                  <a:pt x="6175" y="10680"/>
                </a:lnTo>
                <a:cubicBezTo>
                  <a:pt x="6175" y="10869"/>
                  <a:pt x="6017" y="11027"/>
                  <a:pt x="5828" y="11027"/>
                </a:cubicBezTo>
                <a:lnTo>
                  <a:pt x="1040" y="11027"/>
                </a:lnTo>
                <a:cubicBezTo>
                  <a:pt x="819" y="11027"/>
                  <a:pt x="662" y="10869"/>
                  <a:pt x="662" y="10680"/>
                </a:cubicBezTo>
                <a:lnTo>
                  <a:pt x="662" y="9672"/>
                </a:lnTo>
                <a:close/>
                <a:moveTo>
                  <a:pt x="1040" y="0"/>
                </a:moveTo>
                <a:cubicBezTo>
                  <a:pt x="473" y="0"/>
                  <a:pt x="0" y="473"/>
                  <a:pt x="0" y="1040"/>
                </a:cubicBezTo>
                <a:lnTo>
                  <a:pt x="0" y="10649"/>
                </a:lnTo>
                <a:cubicBezTo>
                  <a:pt x="0" y="11184"/>
                  <a:pt x="473" y="11657"/>
                  <a:pt x="1040" y="11657"/>
                </a:cubicBezTo>
                <a:lnTo>
                  <a:pt x="5828" y="11657"/>
                </a:lnTo>
                <a:cubicBezTo>
                  <a:pt x="6396" y="11657"/>
                  <a:pt x="6868" y="11184"/>
                  <a:pt x="6868" y="10649"/>
                </a:cubicBezTo>
                <a:lnTo>
                  <a:pt x="6868" y="10334"/>
                </a:lnTo>
                <a:lnTo>
                  <a:pt x="7467" y="10334"/>
                </a:lnTo>
                <a:lnTo>
                  <a:pt x="7876" y="10775"/>
                </a:lnTo>
                <a:cubicBezTo>
                  <a:pt x="8081" y="10964"/>
                  <a:pt x="8349" y="11058"/>
                  <a:pt x="8613" y="11058"/>
                </a:cubicBezTo>
                <a:cubicBezTo>
                  <a:pt x="8877" y="11058"/>
                  <a:pt x="9136" y="10964"/>
                  <a:pt x="9325" y="10775"/>
                </a:cubicBezTo>
                <a:lnTo>
                  <a:pt x="11279" y="8821"/>
                </a:lnTo>
                <a:cubicBezTo>
                  <a:pt x="11688" y="8443"/>
                  <a:pt x="11688" y="7782"/>
                  <a:pt x="11310" y="7372"/>
                </a:cubicBezTo>
                <a:lnTo>
                  <a:pt x="10869" y="6931"/>
                </a:lnTo>
                <a:cubicBezTo>
                  <a:pt x="10554" y="6080"/>
                  <a:pt x="10082" y="5261"/>
                  <a:pt x="9420" y="4505"/>
                </a:cubicBezTo>
                <a:lnTo>
                  <a:pt x="8380" y="3466"/>
                </a:lnTo>
                <a:cubicBezTo>
                  <a:pt x="8191" y="3277"/>
                  <a:pt x="7931" y="3182"/>
                  <a:pt x="7668" y="3182"/>
                </a:cubicBezTo>
                <a:cubicBezTo>
                  <a:pt x="7404" y="3182"/>
                  <a:pt x="7136" y="3277"/>
                  <a:pt x="6931" y="3466"/>
                </a:cubicBezTo>
                <a:lnTo>
                  <a:pt x="6868" y="3560"/>
                </a:lnTo>
                <a:lnTo>
                  <a:pt x="6868" y="1040"/>
                </a:lnTo>
                <a:cubicBezTo>
                  <a:pt x="6868" y="473"/>
                  <a:pt x="6396" y="0"/>
                  <a:pt x="58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6" name="Google Shape;8366;p45"/>
          <p:cNvGrpSpPr/>
          <p:nvPr/>
        </p:nvGrpSpPr>
        <p:grpSpPr>
          <a:xfrm>
            <a:off x="6520992" y="2505791"/>
            <a:ext cx="327823" cy="328695"/>
            <a:chOff x="-2060175" y="2768875"/>
            <a:chExt cx="291450" cy="292225"/>
          </a:xfrm>
        </p:grpSpPr>
        <p:sp>
          <p:nvSpPr>
            <p:cNvPr id="8367" name="Google Shape;8367;p45"/>
            <p:cNvSpPr/>
            <p:nvPr/>
          </p:nvSpPr>
          <p:spPr>
            <a:xfrm>
              <a:off x="-206017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49" y="662"/>
                  </a:moveTo>
                  <a:cubicBezTo>
                    <a:pt x="10838" y="662"/>
                    <a:pt x="10996" y="820"/>
                    <a:pt x="10996" y="1009"/>
                  </a:cubicBezTo>
                  <a:cubicBezTo>
                    <a:pt x="10996" y="1198"/>
                    <a:pt x="10838" y="1355"/>
                    <a:pt x="10649" y="1355"/>
                  </a:cubicBezTo>
                  <a:lnTo>
                    <a:pt x="1040" y="1355"/>
                  </a:lnTo>
                  <a:cubicBezTo>
                    <a:pt x="851" y="1355"/>
                    <a:pt x="694" y="1198"/>
                    <a:pt x="694" y="1009"/>
                  </a:cubicBez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10303" y="2049"/>
                  </a:moveTo>
                  <a:lnTo>
                    <a:pt x="10303" y="7908"/>
                  </a:lnTo>
                  <a:cubicBezTo>
                    <a:pt x="10334" y="8097"/>
                    <a:pt x="10177" y="8255"/>
                    <a:pt x="9988" y="8255"/>
                  </a:cubicBezTo>
                  <a:lnTo>
                    <a:pt x="1702" y="8255"/>
                  </a:lnTo>
                  <a:cubicBezTo>
                    <a:pt x="1513" y="8255"/>
                    <a:pt x="1355" y="8097"/>
                    <a:pt x="1355" y="7908"/>
                  </a:cubicBezTo>
                  <a:lnTo>
                    <a:pt x="1355" y="2049"/>
                  </a:lnTo>
                  <a:close/>
                  <a:moveTo>
                    <a:pt x="5797" y="10271"/>
                  </a:moveTo>
                  <a:cubicBezTo>
                    <a:pt x="5986" y="10271"/>
                    <a:pt x="6144" y="10429"/>
                    <a:pt x="6144" y="10618"/>
                  </a:cubicBezTo>
                  <a:cubicBezTo>
                    <a:pt x="6144" y="10807"/>
                    <a:pt x="5986" y="10964"/>
                    <a:pt x="5797" y="10964"/>
                  </a:cubicBezTo>
                  <a:cubicBezTo>
                    <a:pt x="5608" y="10964"/>
                    <a:pt x="5451" y="10807"/>
                    <a:pt x="5451" y="10618"/>
                  </a:cubicBezTo>
                  <a:cubicBezTo>
                    <a:pt x="5451" y="10429"/>
                    <a:pt x="5608" y="10271"/>
                    <a:pt x="5797" y="10271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09"/>
                  </a:cubicBezTo>
                  <a:cubicBezTo>
                    <a:pt x="1" y="1450"/>
                    <a:pt x="284" y="1828"/>
                    <a:pt x="694" y="1986"/>
                  </a:cubicBezTo>
                  <a:lnTo>
                    <a:pt x="694" y="7908"/>
                  </a:lnTo>
                  <a:cubicBezTo>
                    <a:pt x="694" y="8444"/>
                    <a:pt x="1166" y="8917"/>
                    <a:pt x="1702" y="8917"/>
                  </a:cubicBezTo>
                  <a:lnTo>
                    <a:pt x="5482" y="8917"/>
                  </a:lnTo>
                  <a:lnTo>
                    <a:pt x="5482" y="9673"/>
                  </a:lnTo>
                  <a:cubicBezTo>
                    <a:pt x="5104" y="9830"/>
                    <a:pt x="4821" y="10177"/>
                    <a:pt x="4821" y="10649"/>
                  </a:cubicBezTo>
                  <a:cubicBezTo>
                    <a:pt x="4821" y="11216"/>
                    <a:pt x="5293" y="11689"/>
                    <a:pt x="5829" y="11689"/>
                  </a:cubicBezTo>
                  <a:cubicBezTo>
                    <a:pt x="6396" y="11689"/>
                    <a:pt x="6869" y="11216"/>
                    <a:pt x="6869" y="10649"/>
                  </a:cubicBezTo>
                  <a:cubicBezTo>
                    <a:pt x="6869" y="10240"/>
                    <a:pt x="6585" y="9830"/>
                    <a:pt x="6207" y="9673"/>
                  </a:cubicBezTo>
                  <a:lnTo>
                    <a:pt x="6207" y="8917"/>
                  </a:lnTo>
                  <a:lnTo>
                    <a:pt x="10019" y="8917"/>
                  </a:lnTo>
                  <a:cubicBezTo>
                    <a:pt x="10555" y="8917"/>
                    <a:pt x="11027" y="8444"/>
                    <a:pt x="11027" y="7908"/>
                  </a:cubicBezTo>
                  <a:lnTo>
                    <a:pt x="11027" y="1986"/>
                  </a:lnTo>
                  <a:cubicBezTo>
                    <a:pt x="11405" y="1828"/>
                    <a:pt x="11657" y="1450"/>
                    <a:pt x="11657" y="1009"/>
                  </a:cubicBezTo>
                  <a:cubicBezTo>
                    <a:pt x="11657" y="473"/>
                    <a:pt x="11185" y="1"/>
                    <a:pt x="106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5"/>
            <p:cNvSpPr/>
            <p:nvPr/>
          </p:nvSpPr>
          <p:spPr>
            <a:xfrm>
              <a:off x="-2008975" y="2855525"/>
              <a:ext cx="189050" cy="84500"/>
            </a:xfrm>
            <a:custGeom>
              <a:avLst/>
              <a:gdLst/>
              <a:ahLst/>
              <a:cxnLst/>
              <a:rect l="l" t="t" r="r" b="b"/>
              <a:pathLst>
                <a:path w="7562" h="3380" extrusionOk="0">
                  <a:moveTo>
                    <a:pt x="6553" y="0"/>
                  </a:moveTo>
                  <a:cubicBezTo>
                    <a:pt x="6144" y="0"/>
                    <a:pt x="6081" y="504"/>
                    <a:pt x="6427" y="662"/>
                  </a:cubicBezTo>
                  <a:lnTo>
                    <a:pt x="4474" y="2584"/>
                  </a:lnTo>
                  <a:lnTo>
                    <a:pt x="2647" y="788"/>
                  </a:lnTo>
                  <a:cubicBezTo>
                    <a:pt x="2584" y="725"/>
                    <a:pt x="2497" y="693"/>
                    <a:pt x="2410" y="693"/>
                  </a:cubicBezTo>
                  <a:cubicBezTo>
                    <a:pt x="2324" y="693"/>
                    <a:pt x="2237" y="725"/>
                    <a:pt x="2174" y="788"/>
                  </a:cubicBezTo>
                  <a:lnTo>
                    <a:pt x="126" y="2836"/>
                  </a:lnTo>
                  <a:cubicBezTo>
                    <a:pt x="0" y="2930"/>
                    <a:pt x="0" y="3182"/>
                    <a:pt x="126" y="3308"/>
                  </a:cubicBezTo>
                  <a:cubicBezTo>
                    <a:pt x="189" y="3356"/>
                    <a:pt x="276" y="3379"/>
                    <a:pt x="363" y="3379"/>
                  </a:cubicBezTo>
                  <a:cubicBezTo>
                    <a:pt x="449" y="3379"/>
                    <a:pt x="536" y="3356"/>
                    <a:pt x="599" y="3308"/>
                  </a:cubicBezTo>
                  <a:lnTo>
                    <a:pt x="2426" y="1481"/>
                  </a:lnTo>
                  <a:lnTo>
                    <a:pt x="4222" y="3308"/>
                  </a:lnTo>
                  <a:cubicBezTo>
                    <a:pt x="4285" y="3356"/>
                    <a:pt x="4372" y="3379"/>
                    <a:pt x="4458" y="3379"/>
                  </a:cubicBezTo>
                  <a:cubicBezTo>
                    <a:pt x="4545" y="3379"/>
                    <a:pt x="4632" y="3356"/>
                    <a:pt x="4695" y="3308"/>
                  </a:cubicBezTo>
                  <a:lnTo>
                    <a:pt x="6900" y="1134"/>
                  </a:lnTo>
                  <a:cubicBezTo>
                    <a:pt x="6931" y="1260"/>
                    <a:pt x="7057" y="1355"/>
                    <a:pt x="7215" y="1355"/>
                  </a:cubicBezTo>
                  <a:cubicBezTo>
                    <a:pt x="7404" y="1355"/>
                    <a:pt x="7562" y="1197"/>
                    <a:pt x="7562" y="1008"/>
                  </a:cubicBezTo>
                  <a:lnTo>
                    <a:pt x="7562" y="347"/>
                  </a:lnTo>
                  <a:cubicBezTo>
                    <a:pt x="7562" y="158"/>
                    <a:pt x="7467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9" name="Google Shape;8369;p45"/>
          <p:cNvGrpSpPr/>
          <p:nvPr/>
        </p:nvGrpSpPr>
        <p:grpSpPr>
          <a:xfrm>
            <a:off x="7798443" y="1704033"/>
            <a:ext cx="328695" cy="327823"/>
            <a:chOff x="-937025" y="2064750"/>
            <a:chExt cx="292225" cy="291450"/>
          </a:xfrm>
        </p:grpSpPr>
        <p:sp>
          <p:nvSpPr>
            <p:cNvPr id="8370" name="Google Shape;8370;p45"/>
            <p:cNvSpPr/>
            <p:nvPr/>
          </p:nvSpPr>
          <p:spPr>
            <a:xfrm>
              <a:off x="-834625" y="2134850"/>
              <a:ext cx="86650" cy="85075"/>
            </a:xfrm>
            <a:custGeom>
              <a:avLst/>
              <a:gdLst/>
              <a:ahLst/>
              <a:cxnLst/>
              <a:rect l="l" t="t" r="r" b="b"/>
              <a:pathLst>
                <a:path w="3466" h="3403" extrusionOk="0">
                  <a:moveTo>
                    <a:pt x="1702" y="599"/>
                  </a:moveTo>
                  <a:cubicBezTo>
                    <a:pt x="1922" y="599"/>
                    <a:pt x="2080" y="788"/>
                    <a:pt x="2080" y="977"/>
                  </a:cubicBezTo>
                  <a:cubicBezTo>
                    <a:pt x="2080" y="1166"/>
                    <a:pt x="1922" y="1324"/>
                    <a:pt x="1702" y="1324"/>
                  </a:cubicBezTo>
                  <a:cubicBezTo>
                    <a:pt x="1512" y="1324"/>
                    <a:pt x="1355" y="1166"/>
                    <a:pt x="1355" y="977"/>
                  </a:cubicBezTo>
                  <a:cubicBezTo>
                    <a:pt x="1355" y="788"/>
                    <a:pt x="1512" y="599"/>
                    <a:pt x="1702" y="599"/>
                  </a:cubicBezTo>
                  <a:close/>
                  <a:moveTo>
                    <a:pt x="1765" y="2048"/>
                  </a:moveTo>
                  <a:cubicBezTo>
                    <a:pt x="2174" y="2048"/>
                    <a:pt x="2584" y="2300"/>
                    <a:pt x="2741" y="2710"/>
                  </a:cubicBezTo>
                  <a:lnTo>
                    <a:pt x="756" y="2710"/>
                  </a:lnTo>
                  <a:cubicBezTo>
                    <a:pt x="914" y="2300"/>
                    <a:pt x="1292" y="2048"/>
                    <a:pt x="1765" y="2048"/>
                  </a:cubicBezTo>
                  <a:close/>
                  <a:moveTo>
                    <a:pt x="1702" y="0"/>
                  </a:moveTo>
                  <a:cubicBezTo>
                    <a:pt x="1166" y="0"/>
                    <a:pt x="693" y="441"/>
                    <a:pt x="693" y="1009"/>
                  </a:cubicBezTo>
                  <a:cubicBezTo>
                    <a:pt x="693" y="1198"/>
                    <a:pt x="788" y="1387"/>
                    <a:pt x="851" y="1576"/>
                  </a:cubicBezTo>
                  <a:cubicBezTo>
                    <a:pt x="347" y="1891"/>
                    <a:pt x="0" y="2426"/>
                    <a:pt x="0" y="3056"/>
                  </a:cubicBezTo>
                  <a:cubicBezTo>
                    <a:pt x="0" y="3245"/>
                    <a:pt x="158" y="3403"/>
                    <a:pt x="347" y="3403"/>
                  </a:cubicBezTo>
                  <a:lnTo>
                    <a:pt x="3088" y="3403"/>
                  </a:lnTo>
                  <a:cubicBezTo>
                    <a:pt x="3308" y="3403"/>
                    <a:pt x="3466" y="3245"/>
                    <a:pt x="3466" y="3056"/>
                  </a:cubicBezTo>
                  <a:cubicBezTo>
                    <a:pt x="3434" y="2426"/>
                    <a:pt x="3088" y="1828"/>
                    <a:pt x="2584" y="1576"/>
                  </a:cubicBezTo>
                  <a:cubicBezTo>
                    <a:pt x="2710" y="1387"/>
                    <a:pt x="2741" y="1198"/>
                    <a:pt x="2741" y="1009"/>
                  </a:cubicBezTo>
                  <a:cubicBezTo>
                    <a:pt x="2741" y="441"/>
                    <a:pt x="2269" y="0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5"/>
            <p:cNvSpPr/>
            <p:nvPr/>
          </p:nvSpPr>
          <p:spPr>
            <a:xfrm>
              <a:off x="-936225" y="2304975"/>
              <a:ext cx="289850" cy="51225"/>
            </a:xfrm>
            <a:custGeom>
              <a:avLst/>
              <a:gdLst/>
              <a:ahLst/>
              <a:cxnLst/>
              <a:rect l="l" t="t" r="r" b="b"/>
              <a:pathLst>
                <a:path w="11594" h="2049" extrusionOk="0">
                  <a:moveTo>
                    <a:pt x="3056" y="662"/>
                  </a:moveTo>
                  <a:cubicBezTo>
                    <a:pt x="3277" y="662"/>
                    <a:pt x="3434" y="820"/>
                    <a:pt x="3434" y="1009"/>
                  </a:cubicBezTo>
                  <a:cubicBezTo>
                    <a:pt x="3434" y="1229"/>
                    <a:pt x="3277" y="1387"/>
                    <a:pt x="3056" y="1387"/>
                  </a:cubicBezTo>
                  <a:lnTo>
                    <a:pt x="1008" y="1387"/>
                  </a:lnTo>
                  <a:cubicBezTo>
                    <a:pt x="819" y="1387"/>
                    <a:pt x="662" y="1229"/>
                    <a:pt x="662" y="1009"/>
                  </a:cubicBez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586" y="693"/>
                  </a:moveTo>
                  <a:cubicBezTo>
                    <a:pt x="10775" y="693"/>
                    <a:pt x="10932" y="851"/>
                    <a:pt x="10932" y="1072"/>
                  </a:cubicBezTo>
                  <a:cubicBezTo>
                    <a:pt x="10901" y="1229"/>
                    <a:pt x="10775" y="1387"/>
                    <a:pt x="10586" y="1387"/>
                  </a:cubicBezTo>
                  <a:lnTo>
                    <a:pt x="4001" y="1387"/>
                  </a:lnTo>
                  <a:cubicBezTo>
                    <a:pt x="4096" y="1166"/>
                    <a:pt x="4096" y="914"/>
                    <a:pt x="4001" y="693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cubicBezTo>
                    <a:pt x="0" y="1576"/>
                    <a:pt x="473" y="2048"/>
                    <a:pt x="1008" y="2048"/>
                  </a:cubicBezTo>
                  <a:lnTo>
                    <a:pt x="10586" y="2048"/>
                  </a:lnTo>
                  <a:cubicBezTo>
                    <a:pt x="11121" y="2048"/>
                    <a:pt x="11594" y="1576"/>
                    <a:pt x="11594" y="1009"/>
                  </a:cubicBezTo>
                  <a:cubicBezTo>
                    <a:pt x="11594" y="473"/>
                    <a:pt x="11121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5"/>
            <p:cNvSpPr/>
            <p:nvPr/>
          </p:nvSpPr>
          <p:spPr>
            <a:xfrm>
              <a:off x="-937025" y="2064750"/>
              <a:ext cx="292225" cy="223125"/>
            </a:xfrm>
            <a:custGeom>
              <a:avLst/>
              <a:gdLst/>
              <a:ahLst/>
              <a:cxnLst/>
              <a:rect l="l" t="t" r="r" b="b"/>
              <a:pathLst>
                <a:path w="11689" h="8925" extrusionOk="0">
                  <a:moveTo>
                    <a:pt x="3813" y="662"/>
                  </a:moveTo>
                  <a:cubicBezTo>
                    <a:pt x="4002" y="662"/>
                    <a:pt x="4159" y="820"/>
                    <a:pt x="4159" y="1009"/>
                  </a:cubicBezTo>
                  <a:lnTo>
                    <a:pt x="4159" y="1355"/>
                  </a:lnTo>
                  <a:lnTo>
                    <a:pt x="3813" y="1355"/>
                  </a:lnTo>
                  <a:cubicBezTo>
                    <a:pt x="3246" y="1355"/>
                    <a:pt x="2773" y="1828"/>
                    <a:pt x="2773" y="2395"/>
                  </a:cubicBezTo>
                  <a:lnTo>
                    <a:pt x="2773" y="4978"/>
                  </a:lnTo>
                  <a:lnTo>
                    <a:pt x="2080" y="5703"/>
                  </a:lnTo>
                  <a:lnTo>
                    <a:pt x="2080" y="5199"/>
                  </a:lnTo>
                  <a:cubicBezTo>
                    <a:pt x="2080" y="4978"/>
                    <a:pt x="1922" y="4821"/>
                    <a:pt x="1702" y="4821"/>
                  </a:cubicBezTo>
                  <a:lnTo>
                    <a:pt x="1040" y="4821"/>
                  </a:lnTo>
                  <a:cubicBezTo>
                    <a:pt x="851" y="4821"/>
                    <a:pt x="694" y="4663"/>
                    <a:pt x="694" y="4474"/>
                  </a:cubicBezTo>
                  <a:lnTo>
                    <a:pt x="694" y="1009"/>
                  </a:ln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10649" y="662"/>
                  </a:moveTo>
                  <a:cubicBezTo>
                    <a:pt x="10838" y="662"/>
                    <a:pt x="10996" y="820"/>
                    <a:pt x="10996" y="1009"/>
                  </a:cubicBezTo>
                  <a:lnTo>
                    <a:pt x="10996" y="4474"/>
                  </a:lnTo>
                  <a:cubicBezTo>
                    <a:pt x="10996" y="4695"/>
                    <a:pt x="10838" y="4852"/>
                    <a:pt x="10649" y="4852"/>
                  </a:cubicBezTo>
                  <a:lnTo>
                    <a:pt x="9893" y="4852"/>
                  </a:lnTo>
                  <a:cubicBezTo>
                    <a:pt x="9704" y="4852"/>
                    <a:pt x="9547" y="5010"/>
                    <a:pt x="9547" y="5199"/>
                  </a:cubicBezTo>
                  <a:lnTo>
                    <a:pt x="9547" y="5703"/>
                  </a:lnTo>
                  <a:lnTo>
                    <a:pt x="8885" y="5010"/>
                  </a:lnTo>
                  <a:lnTo>
                    <a:pt x="8885" y="2395"/>
                  </a:lnTo>
                  <a:cubicBezTo>
                    <a:pt x="8885" y="1859"/>
                    <a:pt x="8412" y="1387"/>
                    <a:pt x="7845" y="1387"/>
                  </a:cubicBezTo>
                  <a:lnTo>
                    <a:pt x="7499" y="1387"/>
                  </a:lnTo>
                  <a:lnTo>
                    <a:pt x="7499" y="1009"/>
                  </a:lnTo>
                  <a:cubicBezTo>
                    <a:pt x="7499" y="820"/>
                    <a:pt x="7656" y="662"/>
                    <a:pt x="7845" y="662"/>
                  </a:cubicBezTo>
                  <a:close/>
                  <a:moveTo>
                    <a:pt x="7845" y="2048"/>
                  </a:moveTo>
                  <a:cubicBezTo>
                    <a:pt x="8066" y="2048"/>
                    <a:pt x="8223" y="2206"/>
                    <a:pt x="8223" y="2395"/>
                  </a:cubicBezTo>
                  <a:lnTo>
                    <a:pt x="8223" y="6522"/>
                  </a:lnTo>
                  <a:cubicBezTo>
                    <a:pt x="8223" y="6742"/>
                    <a:pt x="8066" y="6900"/>
                    <a:pt x="7845" y="6900"/>
                  </a:cubicBezTo>
                  <a:lnTo>
                    <a:pt x="6711" y="6900"/>
                  </a:lnTo>
                  <a:cubicBezTo>
                    <a:pt x="6585" y="6900"/>
                    <a:pt x="6491" y="6931"/>
                    <a:pt x="6428" y="7057"/>
                  </a:cubicBezTo>
                  <a:lnTo>
                    <a:pt x="5798" y="8003"/>
                  </a:lnTo>
                  <a:lnTo>
                    <a:pt x="5167" y="7057"/>
                  </a:lnTo>
                  <a:cubicBezTo>
                    <a:pt x="5104" y="6963"/>
                    <a:pt x="5010" y="6900"/>
                    <a:pt x="4915" y="6900"/>
                  </a:cubicBezTo>
                  <a:lnTo>
                    <a:pt x="3750" y="6900"/>
                  </a:lnTo>
                  <a:cubicBezTo>
                    <a:pt x="3561" y="6900"/>
                    <a:pt x="3403" y="6742"/>
                    <a:pt x="3403" y="6522"/>
                  </a:cubicBezTo>
                  <a:lnTo>
                    <a:pt x="3403" y="2395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4474"/>
                  </a:lnTo>
                  <a:cubicBezTo>
                    <a:pt x="1" y="5041"/>
                    <a:pt x="473" y="5514"/>
                    <a:pt x="1009" y="5514"/>
                  </a:cubicBezTo>
                  <a:lnTo>
                    <a:pt x="1355" y="5514"/>
                  </a:lnTo>
                  <a:lnTo>
                    <a:pt x="1355" y="6522"/>
                  </a:lnTo>
                  <a:cubicBezTo>
                    <a:pt x="1355" y="6736"/>
                    <a:pt x="1544" y="6877"/>
                    <a:pt x="1724" y="6877"/>
                  </a:cubicBezTo>
                  <a:cubicBezTo>
                    <a:pt x="1809" y="6877"/>
                    <a:pt x="1893" y="6845"/>
                    <a:pt x="1954" y="6774"/>
                  </a:cubicBezTo>
                  <a:lnTo>
                    <a:pt x="2742" y="5986"/>
                  </a:lnTo>
                  <a:lnTo>
                    <a:pt x="2742" y="6522"/>
                  </a:lnTo>
                  <a:cubicBezTo>
                    <a:pt x="2742" y="7089"/>
                    <a:pt x="3214" y="7562"/>
                    <a:pt x="3781" y="7562"/>
                  </a:cubicBezTo>
                  <a:lnTo>
                    <a:pt x="4726" y="7562"/>
                  </a:lnTo>
                  <a:lnTo>
                    <a:pt x="5545" y="8759"/>
                  </a:lnTo>
                  <a:cubicBezTo>
                    <a:pt x="5608" y="8869"/>
                    <a:pt x="5719" y="8924"/>
                    <a:pt x="5825" y="8924"/>
                  </a:cubicBezTo>
                  <a:cubicBezTo>
                    <a:pt x="5931" y="8924"/>
                    <a:pt x="6034" y="8869"/>
                    <a:pt x="6081" y="8759"/>
                  </a:cubicBezTo>
                  <a:lnTo>
                    <a:pt x="6932" y="7562"/>
                  </a:lnTo>
                  <a:lnTo>
                    <a:pt x="7877" y="7562"/>
                  </a:lnTo>
                  <a:cubicBezTo>
                    <a:pt x="8412" y="7562"/>
                    <a:pt x="8885" y="7089"/>
                    <a:pt x="8885" y="6522"/>
                  </a:cubicBezTo>
                  <a:lnTo>
                    <a:pt x="8885" y="5986"/>
                  </a:lnTo>
                  <a:lnTo>
                    <a:pt x="9673" y="6774"/>
                  </a:lnTo>
                  <a:cubicBezTo>
                    <a:pt x="9733" y="6845"/>
                    <a:pt x="9817" y="6877"/>
                    <a:pt x="9903" y="6877"/>
                  </a:cubicBezTo>
                  <a:cubicBezTo>
                    <a:pt x="10083" y="6877"/>
                    <a:pt x="10271" y="6736"/>
                    <a:pt x="10271" y="6522"/>
                  </a:cubicBezTo>
                  <a:lnTo>
                    <a:pt x="10271" y="5514"/>
                  </a:lnTo>
                  <a:lnTo>
                    <a:pt x="10649" y="5514"/>
                  </a:lnTo>
                  <a:cubicBezTo>
                    <a:pt x="11216" y="5514"/>
                    <a:pt x="11689" y="5041"/>
                    <a:pt x="11689" y="4474"/>
                  </a:cubicBezTo>
                  <a:lnTo>
                    <a:pt x="11689" y="1009"/>
                  </a:lnTo>
                  <a:cubicBezTo>
                    <a:pt x="11689" y="441"/>
                    <a:pt x="11216" y="0"/>
                    <a:pt x="10649" y="0"/>
                  </a:cubicBezTo>
                  <a:lnTo>
                    <a:pt x="7845" y="0"/>
                  </a:lnTo>
                  <a:cubicBezTo>
                    <a:pt x="7310" y="0"/>
                    <a:pt x="6837" y="473"/>
                    <a:pt x="6837" y="1009"/>
                  </a:cubicBezTo>
                  <a:lnTo>
                    <a:pt x="6837" y="1387"/>
                  </a:lnTo>
                  <a:lnTo>
                    <a:pt x="4789" y="1387"/>
                  </a:lnTo>
                  <a:lnTo>
                    <a:pt x="4789" y="1009"/>
                  </a:lnTo>
                  <a:cubicBezTo>
                    <a:pt x="4789" y="473"/>
                    <a:pt x="4317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3" name="Google Shape;8373;p45"/>
          <p:cNvGrpSpPr/>
          <p:nvPr/>
        </p:nvGrpSpPr>
        <p:grpSpPr>
          <a:xfrm>
            <a:off x="2719477" y="1703597"/>
            <a:ext cx="328723" cy="328695"/>
            <a:chOff x="-5276050" y="2037975"/>
            <a:chExt cx="292250" cy="292225"/>
          </a:xfrm>
        </p:grpSpPr>
        <p:sp>
          <p:nvSpPr>
            <p:cNvPr id="8374" name="Google Shape;8374;p45"/>
            <p:cNvSpPr/>
            <p:nvPr/>
          </p:nvSpPr>
          <p:spPr>
            <a:xfrm>
              <a:off x="-5102775" y="221125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189"/>
                    <a:pt x="1" y="441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1" y="1544"/>
                    <a:pt x="1" y="1765"/>
                    <a:pt x="95" y="1891"/>
                  </a:cubicBezTo>
                  <a:cubicBezTo>
                    <a:pt x="158" y="1954"/>
                    <a:pt x="253" y="1985"/>
                    <a:pt x="343" y="1985"/>
                  </a:cubicBezTo>
                  <a:cubicBezTo>
                    <a:pt x="434" y="1985"/>
                    <a:pt x="521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600" y="1985"/>
                    <a:pt x="1686" y="1985"/>
                  </a:cubicBezTo>
                  <a:cubicBezTo>
                    <a:pt x="1773" y="1985"/>
                    <a:pt x="1860" y="1954"/>
                    <a:pt x="1923" y="1891"/>
                  </a:cubicBezTo>
                  <a:cubicBezTo>
                    <a:pt x="2049" y="1765"/>
                    <a:pt x="2049" y="1544"/>
                    <a:pt x="1923" y="1418"/>
                  </a:cubicBezTo>
                  <a:lnTo>
                    <a:pt x="1482" y="977"/>
                  </a:lnTo>
                  <a:lnTo>
                    <a:pt x="1923" y="536"/>
                  </a:lnTo>
                  <a:cubicBezTo>
                    <a:pt x="2049" y="441"/>
                    <a:pt x="2049" y="189"/>
                    <a:pt x="1923" y="95"/>
                  </a:cubicBezTo>
                  <a:cubicBezTo>
                    <a:pt x="1860" y="32"/>
                    <a:pt x="1773" y="0"/>
                    <a:pt x="1686" y="0"/>
                  </a:cubicBezTo>
                  <a:cubicBezTo>
                    <a:pt x="1600" y="0"/>
                    <a:pt x="1513" y="32"/>
                    <a:pt x="1450" y="95"/>
                  </a:cubicBezTo>
                  <a:lnTo>
                    <a:pt x="1009" y="504"/>
                  </a:lnTo>
                  <a:lnTo>
                    <a:pt x="568" y="95"/>
                  </a:ln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5"/>
            <p:cNvSpPr/>
            <p:nvPr/>
          </p:nvSpPr>
          <p:spPr>
            <a:xfrm>
              <a:off x="-5224050" y="2107875"/>
              <a:ext cx="51200" cy="49825"/>
            </a:xfrm>
            <a:custGeom>
              <a:avLst/>
              <a:gdLst/>
              <a:ahLst/>
              <a:cxnLst/>
              <a:rect l="l" t="t" r="r" b="b"/>
              <a:pathLst>
                <a:path w="2048" h="1993" extrusionOk="0">
                  <a:moveTo>
                    <a:pt x="351" y="0"/>
                  </a:moveTo>
                  <a:cubicBezTo>
                    <a:pt x="260" y="0"/>
                    <a:pt x="173" y="24"/>
                    <a:pt x="126" y="71"/>
                  </a:cubicBezTo>
                  <a:cubicBezTo>
                    <a:pt x="0" y="197"/>
                    <a:pt x="0" y="449"/>
                    <a:pt x="126" y="544"/>
                  </a:cubicBezTo>
                  <a:lnTo>
                    <a:pt x="536" y="985"/>
                  </a:lnTo>
                  <a:lnTo>
                    <a:pt x="126" y="1426"/>
                  </a:lnTo>
                  <a:cubicBezTo>
                    <a:pt x="0" y="1552"/>
                    <a:pt x="0" y="1772"/>
                    <a:pt x="126" y="1898"/>
                  </a:cubicBezTo>
                  <a:cubicBezTo>
                    <a:pt x="173" y="1961"/>
                    <a:pt x="260" y="1993"/>
                    <a:pt x="351" y="1993"/>
                  </a:cubicBezTo>
                  <a:cubicBezTo>
                    <a:pt x="441" y="1993"/>
                    <a:pt x="536" y="1961"/>
                    <a:pt x="599" y="1898"/>
                  </a:cubicBezTo>
                  <a:lnTo>
                    <a:pt x="1008" y="1457"/>
                  </a:lnTo>
                  <a:lnTo>
                    <a:pt x="1449" y="1898"/>
                  </a:lnTo>
                  <a:cubicBezTo>
                    <a:pt x="1512" y="1961"/>
                    <a:pt x="1599" y="1993"/>
                    <a:pt x="1686" y="1993"/>
                  </a:cubicBezTo>
                  <a:cubicBezTo>
                    <a:pt x="1772" y="1993"/>
                    <a:pt x="1859" y="1961"/>
                    <a:pt x="1922" y="1898"/>
                  </a:cubicBezTo>
                  <a:cubicBezTo>
                    <a:pt x="2048" y="1772"/>
                    <a:pt x="2048" y="1520"/>
                    <a:pt x="1922" y="1426"/>
                  </a:cubicBezTo>
                  <a:lnTo>
                    <a:pt x="1481" y="985"/>
                  </a:lnTo>
                  <a:lnTo>
                    <a:pt x="1922" y="544"/>
                  </a:lnTo>
                  <a:cubicBezTo>
                    <a:pt x="2048" y="449"/>
                    <a:pt x="2048" y="197"/>
                    <a:pt x="1922" y="71"/>
                  </a:cubicBezTo>
                  <a:cubicBezTo>
                    <a:pt x="1875" y="24"/>
                    <a:pt x="1788" y="0"/>
                    <a:pt x="1697" y="0"/>
                  </a:cubicBezTo>
                  <a:cubicBezTo>
                    <a:pt x="1607" y="0"/>
                    <a:pt x="1512" y="24"/>
                    <a:pt x="1449" y="71"/>
                  </a:cubicBezTo>
                  <a:lnTo>
                    <a:pt x="1008" y="512"/>
                  </a:lnTo>
                  <a:lnTo>
                    <a:pt x="599" y="71"/>
                  </a:lnTo>
                  <a:cubicBezTo>
                    <a:pt x="536" y="24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5"/>
            <p:cNvSpPr/>
            <p:nvPr/>
          </p:nvSpPr>
          <p:spPr>
            <a:xfrm>
              <a:off x="-5276050" y="2037975"/>
              <a:ext cx="292250" cy="292225"/>
            </a:xfrm>
            <a:custGeom>
              <a:avLst/>
              <a:gdLst/>
              <a:ahLst/>
              <a:cxnLst/>
              <a:rect l="l" t="t" r="r" b="b"/>
              <a:pathLst>
                <a:path w="11690" h="11689" extrusionOk="0">
                  <a:moveTo>
                    <a:pt x="10334" y="3119"/>
                  </a:moveTo>
                  <a:cubicBezTo>
                    <a:pt x="10712" y="3119"/>
                    <a:pt x="11028" y="3403"/>
                    <a:pt x="11028" y="3781"/>
                  </a:cubicBezTo>
                  <a:cubicBezTo>
                    <a:pt x="11028" y="4190"/>
                    <a:pt x="10712" y="4442"/>
                    <a:pt x="10334" y="4442"/>
                  </a:cubicBezTo>
                  <a:cubicBezTo>
                    <a:pt x="9956" y="4442"/>
                    <a:pt x="9673" y="4127"/>
                    <a:pt x="9673" y="3781"/>
                  </a:cubicBezTo>
                  <a:cubicBezTo>
                    <a:pt x="9673" y="3403"/>
                    <a:pt x="9988" y="3119"/>
                    <a:pt x="10334" y="3119"/>
                  </a:cubicBezTo>
                  <a:close/>
                  <a:moveTo>
                    <a:pt x="4443" y="7593"/>
                  </a:moveTo>
                  <a:cubicBezTo>
                    <a:pt x="4853" y="7593"/>
                    <a:pt x="5105" y="7908"/>
                    <a:pt x="5105" y="8255"/>
                  </a:cubicBezTo>
                  <a:cubicBezTo>
                    <a:pt x="5105" y="8664"/>
                    <a:pt x="4790" y="8948"/>
                    <a:pt x="4443" y="8948"/>
                  </a:cubicBezTo>
                  <a:cubicBezTo>
                    <a:pt x="4065" y="8948"/>
                    <a:pt x="3781" y="8633"/>
                    <a:pt x="3781" y="8255"/>
                  </a:cubicBezTo>
                  <a:cubicBezTo>
                    <a:pt x="3781" y="7876"/>
                    <a:pt x="4096" y="7593"/>
                    <a:pt x="4443" y="7593"/>
                  </a:cubicBezTo>
                  <a:close/>
                  <a:moveTo>
                    <a:pt x="5829" y="725"/>
                  </a:moveTo>
                  <a:cubicBezTo>
                    <a:pt x="7341" y="725"/>
                    <a:pt x="8822" y="1386"/>
                    <a:pt x="9799" y="2521"/>
                  </a:cubicBezTo>
                  <a:cubicBezTo>
                    <a:pt x="9326" y="2710"/>
                    <a:pt x="8980" y="3245"/>
                    <a:pt x="8980" y="3781"/>
                  </a:cubicBezTo>
                  <a:cubicBezTo>
                    <a:pt x="8980" y="3718"/>
                    <a:pt x="8917" y="3623"/>
                    <a:pt x="8885" y="3560"/>
                  </a:cubicBezTo>
                  <a:lnTo>
                    <a:pt x="8854" y="3497"/>
                  </a:lnTo>
                  <a:lnTo>
                    <a:pt x="8192" y="2836"/>
                  </a:lnTo>
                  <a:cubicBezTo>
                    <a:pt x="8129" y="2773"/>
                    <a:pt x="8035" y="2741"/>
                    <a:pt x="7944" y="2741"/>
                  </a:cubicBezTo>
                  <a:cubicBezTo>
                    <a:pt x="7853" y="2741"/>
                    <a:pt x="7767" y="2773"/>
                    <a:pt x="7719" y="2836"/>
                  </a:cubicBezTo>
                  <a:cubicBezTo>
                    <a:pt x="7593" y="2962"/>
                    <a:pt x="7593" y="3182"/>
                    <a:pt x="7719" y="3308"/>
                  </a:cubicBezTo>
                  <a:lnTo>
                    <a:pt x="7814" y="3434"/>
                  </a:lnTo>
                  <a:cubicBezTo>
                    <a:pt x="6869" y="3466"/>
                    <a:pt x="5987" y="3875"/>
                    <a:pt x="5262" y="4568"/>
                  </a:cubicBezTo>
                  <a:cubicBezTo>
                    <a:pt x="4600" y="5230"/>
                    <a:pt x="4254" y="6081"/>
                    <a:pt x="4159" y="6963"/>
                  </a:cubicBezTo>
                  <a:cubicBezTo>
                    <a:pt x="3561" y="7120"/>
                    <a:pt x="3151" y="7656"/>
                    <a:pt x="3151" y="8318"/>
                  </a:cubicBezTo>
                  <a:cubicBezTo>
                    <a:pt x="3151" y="9074"/>
                    <a:pt x="3781" y="9704"/>
                    <a:pt x="4506" y="9704"/>
                  </a:cubicBezTo>
                  <a:cubicBezTo>
                    <a:pt x="5262" y="9704"/>
                    <a:pt x="5892" y="9074"/>
                    <a:pt x="5892" y="8318"/>
                  </a:cubicBezTo>
                  <a:cubicBezTo>
                    <a:pt x="5892" y="7687"/>
                    <a:pt x="5451" y="7120"/>
                    <a:pt x="4884" y="6963"/>
                  </a:cubicBezTo>
                  <a:cubicBezTo>
                    <a:pt x="5042" y="5482"/>
                    <a:pt x="6302" y="4222"/>
                    <a:pt x="7814" y="4127"/>
                  </a:cubicBezTo>
                  <a:lnTo>
                    <a:pt x="7814" y="4127"/>
                  </a:lnTo>
                  <a:lnTo>
                    <a:pt x="7751" y="4222"/>
                  </a:lnTo>
                  <a:cubicBezTo>
                    <a:pt x="7625" y="4348"/>
                    <a:pt x="7625" y="4568"/>
                    <a:pt x="7751" y="4694"/>
                  </a:cubicBezTo>
                  <a:cubicBezTo>
                    <a:pt x="7814" y="4757"/>
                    <a:pt x="7901" y="4789"/>
                    <a:pt x="7987" y="4789"/>
                  </a:cubicBezTo>
                  <a:cubicBezTo>
                    <a:pt x="8074" y="4789"/>
                    <a:pt x="8161" y="4757"/>
                    <a:pt x="8224" y="4694"/>
                  </a:cubicBezTo>
                  <a:lnTo>
                    <a:pt x="8885" y="4033"/>
                  </a:lnTo>
                  <a:cubicBezTo>
                    <a:pt x="8980" y="3938"/>
                    <a:pt x="9011" y="3875"/>
                    <a:pt x="9011" y="3781"/>
                  </a:cubicBezTo>
                  <a:cubicBezTo>
                    <a:pt x="9011" y="4537"/>
                    <a:pt x="9641" y="5167"/>
                    <a:pt x="10397" y="5167"/>
                  </a:cubicBezTo>
                  <a:cubicBezTo>
                    <a:pt x="10618" y="5167"/>
                    <a:pt x="10807" y="5136"/>
                    <a:pt x="11028" y="5010"/>
                  </a:cubicBezTo>
                  <a:cubicBezTo>
                    <a:pt x="11059" y="5293"/>
                    <a:pt x="11091" y="5545"/>
                    <a:pt x="11091" y="5829"/>
                  </a:cubicBezTo>
                  <a:cubicBezTo>
                    <a:pt x="11028" y="8696"/>
                    <a:pt x="8696" y="11027"/>
                    <a:pt x="5829" y="11027"/>
                  </a:cubicBezTo>
                  <a:cubicBezTo>
                    <a:pt x="2994" y="11027"/>
                    <a:pt x="694" y="8696"/>
                    <a:pt x="694" y="5829"/>
                  </a:cubicBezTo>
                  <a:cubicBezTo>
                    <a:pt x="694" y="2993"/>
                    <a:pt x="2994" y="725"/>
                    <a:pt x="5829" y="725"/>
                  </a:cubicBezTo>
                  <a:close/>
                  <a:moveTo>
                    <a:pt x="5829" y="0"/>
                  </a:moveTo>
                  <a:cubicBezTo>
                    <a:pt x="2584" y="0"/>
                    <a:pt x="1" y="2615"/>
                    <a:pt x="1" y="5829"/>
                  </a:cubicBezTo>
                  <a:cubicBezTo>
                    <a:pt x="1" y="7404"/>
                    <a:pt x="599" y="8853"/>
                    <a:pt x="1702" y="9956"/>
                  </a:cubicBezTo>
                  <a:cubicBezTo>
                    <a:pt x="2773" y="11058"/>
                    <a:pt x="4254" y="11689"/>
                    <a:pt x="5829" y="11689"/>
                  </a:cubicBezTo>
                  <a:cubicBezTo>
                    <a:pt x="6617" y="11689"/>
                    <a:pt x="7341" y="11531"/>
                    <a:pt x="8098" y="11216"/>
                  </a:cubicBezTo>
                  <a:cubicBezTo>
                    <a:pt x="8822" y="10901"/>
                    <a:pt x="9452" y="10523"/>
                    <a:pt x="9956" y="9956"/>
                  </a:cubicBezTo>
                  <a:cubicBezTo>
                    <a:pt x="10492" y="9420"/>
                    <a:pt x="10901" y="8790"/>
                    <a:pt x="11217" y="8128"/>
                  </a:cubicBezTo>
                  <a:cubicBezTo>
                    <a:pt x="11532" y="7404"/>
                    <a:pt x="11689" y="6616"/>
                    <a:pt x="11689" y="5829"/>
                  </a:cubicBezTo>
                  <a:cubicBezTo>
                    <a:pt x="11689" y="5356"/>
                    <a:pt x="11658" y="4884"/>
                    <a:pt x="11532" y="4442"/>
                  </a:cubicBezTo>
                  <a:cubicBezTo>
                    <a:pt x="11595" y="4253"/>
                    <a:pt x="11689" y="4033"/>
                    <a:pt x="11689" y="3781"/>
                  </a:cubicBezTo>
                  <a:cubicBezTo>
                    <a:pt x="11689" y="3119"/>
                    <a:pt x="11217" y="2552"/>
                    <a:pt x="10586" y="2458"/>
                  </a:cubicBezTo>
                  <a:cubicBezTo>
                    <a:pt x="9484" y="945"/>
                    <a:pt x="7719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7" name="Google Shape;8377;p45"/>
          <p:cNvSpPr/>
          <p:nvPr/>
        </p:nvSpPr>
        <p:spPr>
          <a:xfrm>
            <a:off x="2716466" y="2110516"/>
            <a:ext cx="334909" cy="308111"/>
          </a:xfrm>
          <a:custGeom>
            <a:avLst/>
            <a:gdLst/>
            <a:ahLst/>
            <a:cxnLst/>
            <a:rect l="l" t="t" r="r" b="b"/>
            <a:pathLst>
              <a:path w="11910" h="10957" extrusionOk="0">
                <a:moveTo>
                  <a:pt x="7325" y="654"/>
                </a:moveTo>
                <a:cubicBezTo>
                  <a:pt x="7412" y="654"/>
                  <a:pt x="7498" y="686"/>
                  <a:pt x="7561" y="749"/>
                </a:cubicBezTo>
                <a:lnTo>
                  <a:pt x="10995" y="4088"/>
                </a:lnTo>
                <a:cubicBezTo>
                  <a:pt x="11122" y="4246"/>
                  <a:pt x="11122" y="4466"/>
                  <a:pt x="10995" y="4592"/>
                </a:cubicBezTo>
                <a:lnTo>
                  <a:pt x="10082" y="5506"/>
                </a:lnTo>
                <a:lnTo>
                  <a:pt x="7404" y="2859"/>
                </a:lnTo>
                <a:cubicBezTo>
                  <a:pt x="7215" y="2670"/>
                  <a:pt x="6955" y="2576"/>
                  <a:pt x="6691" y="2576"/>
                </a:cubicBezTo>
                <a:cubicBezTo>
                  <a:pt x="6427" y="2576"/>
                  <a:pt x="6159" y="2670"/>
                  <a:pt x="5955" y="2859"/>
                </a:cubicBezTo>
                <a:lnTo>
                  <a:pt x="4978" y="3805"/>
                </a:lnTo>
                <a:cubicBezTo>
                  <a:pt x="4915" y="3868"/>
                  <a:pt x="4828" y="3899"/>
                  <a:pt x="4742" y="3899"/>
                </a:cubicBezTo>
                <a:cubicBezTo>
                  <a:pt x="4655" y="3899"/>
                  <a:pt x="4568" y="3868"/>
                  <a:pt x="4505" y="3805"/>
                </a:cubicBezTo>
                <a:cubicBezTo>
                  <a:pt x="4379" y="3679"/>
                  <a:pt x="4379" y="3458"/>
                  <a:pt x="4505" y="3332"/>
                </a:cubicBezTo>
                <a:lnTo>
                  <a:pt x="5955" y="1883"/>
                </a:lnTo>
                <a:lnTo>
                  <a:pt x="7089" y="749"/>
                </a:lnTo>
                <a:cubicBezTo>
                  <a:pt x="7152" y="686"/>
                  <a:pt x="7239" y="654"/>
                  <a:pt x="7325" y="654"/>
                </a:cubicBezTo>
                <a:close/>
                <a:moveTo>
                  <a:pt x="2808" y="5183"/>
                </a:moveTo>
                <a:cubicBezTo>
                  <a:pt x="2899" y="5183"/>
                  <a:pt x="2993" y="5207"/>
                  <a:pt x="3056" y="5254"/>
                </a:cubicBezTo>
                <a:cubicBezTo>
                  <a:pt x="3151" y="5380"/>
                  <a:pt x="3151" y="5632"/>
                  <a:pt x="3056" y="5726"/>
                </a:cubicBezTo>
                <a:lnTo>
                  <a:pt x="2048" y="6735"/>
                </a:lnTo>
                <a:cubicBezTo>
                  <a:pt x="2001" y="6782"/>
                  <a:pt x="1914" y="6805"/>
                  <a:pt x="1824" y="6805"/>
                </a:cubicBezTo>
                <a:cubicBezTo>
                  <a:pt x="1733" y="6805"/>
                  <a:pt x="1639" y="6782"/>
                  <a:pt x="1576" y="6735"/>
                </a:cubicBezTo>
                <a:cubicBezTo>
                  <a:pt x="1449" y="6609"/>
                  <a:pt x="1449" y="6357"/>
                  <a:pt x="1576" y="6262"/>
                </a:cubicBezTo>
                <a:lnTo>
                  <a:pt x="2584" y="5254"/>
                </a:lnTo>
                <a:cubicBezTo>
                  <a:pt x="2631" y="5207"/>
                  <a:pt x="2718" y="5183"/>
                  <a:pt x="2808" y="5183"/>
                </a:cubicBezTo>
                <a:close/>
                <a:moveTo>
                  <a:pt x="3785" y="6167"/>
                </a:moveTo>
                <a:cubicBezTo>
                  <a:pt x="3875" y="6167"/>
                  <a:pt x="3970" y="6199"/>
                  <a:pt x="4033" y="6262"/>
                </a:cubicBezTo>
                <a:cubicBezTo>
                  <a:pt x="4159" y="6357"/>
                  <a:pt x="4159" y="6609"/>
                  <a:pt x="4033" y="6735"/>
                </a:cubicBezTo>
                <a:lnTo>
                  <a:pt x="3056" y="7711"/>
                </a:lnTo>
                <a:cubicBezTo>
                  <a:pt x="2993" y="7774"/>
                  <a:pt x="2899" y="7806"/>
                  <a:pt x="2808" y="7806"/>
                </a:cubicBezTo>
                <a:cubicBezTo>
                  <a:pt x="2718" y="7806"/>
                  <a:pt x="2631" y="7774"/>
                  <a:pt x="2584" y="7711"/>
                </a:cubicBezTo>
                <a:cubicBezTo>
                  <a:pt x="2395" y="7554"/>
                  <a:pt x="2395" y="7365"/>
                  <a:pt x="2584" y="7239"/>
                </a:cubicBezTo>
                <a:lnTo>
                  <a:pt x="3560" y="6262"/>
                </a:lnTo>
                <a:cubicBezTo>
                  <a:pt x="3608" y="6199"/>
                  <a:pt x="3694" y="6167"/>
                  <a:pt x="3785" y="6167"/>
                </a:cubicBezTo>
                <a:close/>
                <a:moveTo>
                  <a:pt x="4730" y="7113"/>
                </a:moveTo>
                <a:cubicBezTo>
                  <a:pt x="4821" y="7113"/>
                  <a:pt x="4915" y="7144"/>
                  <a:pt x="4978" y="7207"/>
                </a:cubicBezTo>
                <a:cubicBezTo>
                  <a:pt x="5073" y="7302"/>
                  <a:pt x="5073" y="7554"/>
                  <a:pt x="4978" y="7680"/>
                </a:cubicBezTo>
                <a:lnTo>
                  <a:pt x="4001" y="8656"/>
                </a:lnTo>
                <a:cubicBezTo>
                  <a:pt x="3938" y="8719"/>
                  <a:pt x="3844" y="8751"/>
                  <a:pt x="3749" y="8751"/>
                </a:cubicBezTo>
                <a:cubicBezTo>
                  <a:pt x="3655" y="8751"/>
                  <a:pt x="3560" y="8719"/>
                  <a:pt x="3497" y="8656"/>
                </a:cubicBezTo>
                <a:cubicBezTo>
                  <a:pt x="3403" y="8530"/>
                  <a:pt x="3403" y="8310"/>
                  <a:pt x="3497" y="8184"/>
                </a:cubicBezTo>
                <a:lnTo>
                  <a:pt x="4505" y="7207"/>
                </a:lnTo>
                <a:cubicBezTo>
                  <a:pt x="4553" y="7144"/>
                  <a:pt x="4639" y="7113"/>
                  <a:pt x="4730" y="7113"/>
                </a:cubicBezTo>
                <a:close/>
                <a:moveTo>
                  <a:pt x="4100" y="969"/>
                </a:moveTo>
                <a:cubicBezTo>
                  <a:pt x="4190" y="969"/>
                  <a:pt x="4285" y="1001"/>
                  <a:pt x="4348" y="1064"/>
                </a:cubicBezTo>
                <a:lnTo>
                  <a:pt x="5041" y="1725"/>
                </a:lnTo>
                <a:lnTo>
                  <a:pt x="3938" y="2828"/>
                </a:lnTo>
                <a:cubicBezTo>
                  <a:pt x="3560" y="3206"/>
                  <a:pt x="3560" y="3899"/>
                  <a:pt x="3938" y="4277"/>
                </a:cubicBezTo>
                <a:cubicBezTo>
                  <a:pt x="4143" y="4482"/>
                  <a:pt x="4411" y="4584"/>
                  <a:pt x="4675" y="4584"/>
                </a:cubicBezTo>
                <a:cubicBezTo>
                  <a:pt x="4939" y="4584"/>
                  <a:pt x="5199" y="4482"/>
                  <a:pt x="5388" y="4277"/>
                </a:cubicBezTo>
                <a:lnTo>
                  <a:pt x="6396" y="3332"/>
                </a:lnTo>
                <a:cubicBezTo>
                  <a:pt x="6443" y="3269"/>
                  <a:pt x="6530" y="3238"/>
                  <a:pt x="6620" y="3238"/>
                </a:cubicBezTo>
                <a:cubicBezTo>
                  <a:pt x="6711" y="3238"/>
                  <a:pt x="6805" y="3269"/>
                  <a:pt x="6868" y="3332"/>
                </a:cubicBezTo>
                <a:lnTo>
                  <a:pt x="10334" y="6735"/>
                </a:lnTo>
                <a:cubicBezTo>
                  <a:pt x="10491" y="6829"/>
                  <a:pt x="10491" y="7113"/>
                  <a:pt x="10365" y="7239"/>
                </a:cubicBezTo>
                <a:cubicBezTo>
                  <a:pt x="10302" y="7302"/>
                  <a:pt x="10216" y="7333"/>
                  <a:pt x="10129" y="7333"/>
                </a:cubicBezTo>
                <a:cubicBezTo>
                  <a:pt x="10042" y="7333"/>
                  <a:pt x="9956" y="7302"/>
                  <a:pt x="9893" y="7239"/>
                </a:cubicBezTo>
                <a:lnTo>
                  <a:pt x="8444" y="5789"/>
                </a:lnTo>
                <a:cubicBezTo>
                  <a:pt x="8381" y="5726"/>
                  <a:pt x="8286" y="5695"/>
                  <a:pt x="8195" y="5695"/>
                </a:cubicBezTo>
                <a:cubicBezTo>
                  <a:pt x="8105" y="5695"/>
                  <a:pt x="8018" y="5726"/>
                  <a:pt x="7971" y="5789"/>
                </a:cubicBezTo>
                <a:cubicBezTo>
                  <a:pt x="7845" y="5884"/>
                  <a:pt x="7845" y="6136"/>
                  <a:pt x="7971" y="6262"/>
                </a:cubicBezTo>
                <a:lnTo>
                  <a:pt x="9420" y="7711"/>
                </a:lnTo>
                <a:cubicBezTo>
                  <a:pt x="9546" y="7837"/>
                  <a:pt x="9546" y="8058"/>
                  <a:pt x="9420" y="8184"/>
                </a:cubicBezTo>
                <a:cubicBezTo>
                  <a:pt x="9357" y="8247"/>
                  <a:pt x="9271" y="8278"/>
                  <a:pt x="9184" y="8278"/>
                </a:cubicBezTo>
                <a:cubicBezTo>
                  <a:pt x="9097" y="8278"/>
                  <a:pt x="9011" y="8247"/>
                  <a:pt x="8948" y="8184"/>
                </a:cubicBezTo>
                <a:lnTo>
                  <a:pt x="7498" y="6735"/>
                </a:lnTo>
                <a:cubicBezTo>
                  <a:pt x="7435" y="6672"/>
                  <a:pt x="7341" y="6640"/>
                  <a:pt x="7250" y="6640"/>
                </a:cubicBezTo>
                <a:cubicBezTo>
                  <a:pt x="7160" y="6640"/>
                  <a:pt x="7073" y="6672"/>
                  <a:pt x="7026" y="6735"/>
                </a:cubicBezTo>
                <a:cubicBezTo>
                  <a:pt x="6900" y="6829"/>
                  <a:pt x="6900" y="7081"/>
                  <a:pt x="7026" y="7176"/>
                </a:cubicBezTo>
                <a:lnTo>
                  <a:pt x="8475" y="8656"/>
                </a:lnTo>
                <a:cubicBezTo>
                  <a:pt x="8601" y="8751"/>
                  <a:pt x="8601" y="9003"/>
                  <a:pt x="8475" y="9129"/>
                </a:cubicBezTo>
                <a:cubicBezTo>
                  <a:pt x="8412" y="9176"/>
                  <a:pt x="8325" y="9200"/>
                  <a:pt x="8239" y="9200"/>
                </a:cubicBezTo>
                <a:cubicBezTo>
                  <a:pt x="8152" y="9200"/>
                  <a:pt x="8066" y="9176"/>
                  <a:pt x="8003" y="9129"/>
                </a:cubicBezTo>
                <a:lnTo>
                  <a:pt x="6459" y="7648"/>
                </a:lnTo>
                <a:cubicBezTo>
                  <a:pt x="6270" y="7459"/>
                  <a:pt x="6018" y="7396"/>
                  <a:pt x="5797" y="7396"/>
                </a:cubicBezTo>
                <a:cubicBezTo>
                  <a:pt x="5797" y="7144"/>
                  <a:pt x="5671" y="6924"/>
                  <a:pt x="5482" y="6735"/>
                </a:cubicBezTo>
                <a:cubicBezTo>
                  <a:pt x="5293" y="6514"/>
                  <a:pt x="5041" y="6451"/>
                  <a:pt x="4821" y="6388"/>
                </a:cubicBezTo>
                <a:cubicBezTo>
                  <a:pt x="4821" y="6167"/>
                  <a:pt x="4694" y="5947"/>
                  <a:pt x="4505" y="5726"/>
                </a:cubicBezTo>
                <a:cubicBezTo>
                  <a:pt x="4285" y="5537"/>
                  <a:pt x="4064" y="5474"/>
                  <a:pt x="3812" y="5411"/>
                </a:cubicBezTo>
                <a:cubicBezTo>
                  <a:pt x="3812" y="5191"/>
                  <a:pt x="3718" y="4939"/>
                  <a:pt x="3497" y="4750"/>
                </a:cubicBezTo>
                <a:cubicBezTo>
                  <a:pt x="3308" y="4561"/>
                  <a:pt x="3048" y="4466"/>
                  <a:pt x="2785" y="4466"/>
                </a:cubicBezTo>
                <a:cubicBezTo>
                  <a:pt x="2521" y="4466"/>
                  <a:pt x="2253" y="4561"/>
                  <a:pt x="2048" y="4750"/>
                </a:cubicBezTo>
                <a:lnTo>
                  <a:pt x="1544" y="5254"/>
                </a:lnTo>
                <a:lnTo>
                  <a:pt x="819" y="4561"/>
                </a:lnTo>
                <a:cubicBezTo>
                  <a:pt x="725" y="4435"/>
                  <a:pt x="725" y="4183"/>
                  <a:pt x="819" y="4088"/>
                </a:cubicBezTo>
                <a:lnTo>
                  <a:pt x="3875" y="1064"/>
                </a:lnTo>
                <a:cubicBezTo>
                  <a:pt x="3923" y="1001"/>
                  <a:pt x="4009" y="969"/>
                  <a:pt x="4100" y="969"/>
                </a:cubicBezTo>
                <a:close/>
                <a:moveTo>
                  <a:pt x="5718" y="8089"/>
                </a:moveTo>
                <a:cubicBezTo>
                  <a:pt x="5805" y="8089"/>
                  <a:pt x="5892" y="8121"/>
                  <a:pt x="5955" y="8184"/>
                </a:cubicBezTo>
                <a:cubicBezTo>
                  <a:pt x="6081" y="8310"/>
                  <a:pt x="6081" y="8530"/>
                  <a:pt x="5955" y="8656"/>
                </a:cubicBezTo>
                <a:lnTo>
                  <a:pt x="4978" y="9633"/>
                </a:lnTo>
                <a:cubicBezTo>
                  <a:pt x="4915" y="9696"/>
                  <a:pt x="4821" y="9728"/>
                  <a:pt x="4730" y="9728"/>
                </a:cubicBezTo>
                <a:cubicBezTo>
                  <a:pt x="4639" y="9728"/>
                  <a:pt x="4553" y="9696"/>
                  <a:pt x="4505" y="9633"/>
                </a:cubicBezTo>
                <a:cubicBezTo>
                  <a:pt x="4379" y="9507"/>
                  <a:pt x="4379" y="9286"/>
                  <a:pt x="4505" y="9160"/>
                </a:cubicBezTo>
                <a:lnTo>
                  <a:pt x="5482" y="8184"/>
                </a:lnTo>
                <a:cubicBezTo>
                  <a:pt x="5545" y="8121"/>
                  <a:pt x="5632" y="8089"/>
                  <a:pt x="5718" y="8089"/>
                </a:cubicBezTo>
                <a:close/>
                <a:moveTo>
                  <a:pt x="6616" y="8877"/>
                </a:moveTo>
                <a:lnTo>
                  <a:pt x="7467" y="9665"/>
                </a:lnTo>
                <a:cubicBezTo>
                  <a:pt x="7593" y="9759"/>
                  <a:pt x="7593" y="9980"/>
                  <a:pt x="7435" y="10106"/>
                </a:cubicBezTo>
                <a:cubicBezTo>
                  <a:pt x="7388" y="10169"/>
                  <a:pt x="7286" y="10200"/>
                  <a:pt x="7179" y="10200"/>
                </a:cubicBezTo>
                <a:cubicBezTo>
                  <a:pt x="7073" y="10200"/>
                  <a:pt x="6963" y="10169"/>
                  <a:pt x="6900" y="10106"/>
                </a:cubicBezTo>
                <a:lnTo>
                  <a:pt x="6207" y="9412"/>
                </a:lnTo>
                <a:lnTo>
                  <a:pt x="6427" y="9160"/>
                </a:lnTo>
                <a:cubicBezTo>
                  <a:pt x="6522" y="9097"/>
                  <a:pt x="6585" y="8971"/>
                  <a:pt x="6616" y="8877"/>
                </a:cubicBezTo>
                <a:close/>
                <a:moveTo>
                  <a:pt x="7309" y="0"/>
                </a:moveTo>
                <a:cubicBezTo>
                  <a:pt x="7042" y="0"/>
                  <a:pt x="6774" y="103"/>
                  <a:pt x="6585" y="308"/>
                </a:cubicBezTo>
                <a:lnTo>
                  <a:pt x="5608" y="1284"/>
                </a:lnTo>
                <a:lnTo>
                  <a:pt x="4852" y="560"/>
                </a:lnTo>
                <a:cubicBezTo>
                  <a:pt x="4656" y="394"/>
                  <a:pt x="4409" y="307"/>
                  <a:pt x="4163" y="307"/>
                </a:cubicBezTo>
                <a:cubicBezTo>
                  <a:pt x="3897" y="307"/>
                  <a:pt x="3631" y="409"/>
                  <a:pt x="3434" y="623"/>
                </a:cubicBezTo>
                <a:lnTo>
                  <a:pt x="410" y="3647"/>
                </a:lnTo>
                <a:cubicBezTo>
                  <a:pt x="0" y="4025"/>
                  <a:pt x="0" y="4718"/>
                  <a:pt x="410" y="5096"/>
                </a:cubicBezTo>
                <a:lnTo>
                  <a:pt x="1103" y="5821"/>
                </a:lnTo>
                <a:cubicBezTo>
                  <a:pt x="725" y="6199"/>
                  <a:pt x="725" y="6829"/>
                  <a:pt x="1103" y="7239"/>
                </a:cubicBezTo>
                <a:cubicBezTo>
                  <a:pt x="1292" y="7428"/>
                  <a:pt x="1544" y="7491"/>
                  <a:pt x="1765" y="7554"/>
                </a:cubicBezTo>
                <a:cubicBezTo>
                  <a:pt x="1765" y="7774"/>
                  <a:pt x="1891" y="8026"/>
                  <a:pt x="2080" y="8215"/>
                </a:cubicBezTo>
                <a:cubicBezTo>
                  <a:pt x="2300" y="8404"/>
                  <a:pt x="2521" y="8499"/>
                  <a:pt x="2773" y="8530"/>
                </a:cubicBezTo>
                <a:cubicBezTo>
                  <a:pt x="2773" y="8751"/>
                  <a:pt x="2867" y="9003"/>
                  <a:pt x="3088" y="9192"/>
                </a:cubicBezTo>
                <a:cubicBezTo>
                  <a:pt x="3277" y="9381"/>
                  <a:pt x="3497" y="9475"/>
                  <a:pt x="3749" y="9507"/>
                </a:cubicBezTo>
                <a:cubicBezTo>
                  <a:pt x="3749" y="9759"/>
                  <a:pt x="3875" y="9980"/>
                  <a:pt x="4064" y="10169"/>
                </a:cubicBezTo>
                <a:cubicBezTo>
                  <a:pt x="4253" y="10373"/>
                  <a:pt x="4521" y="10476"/>
                  <a:pt x="4789" y="10476"/>
                </a:cubicBezTo>
                <a:cubicBezTo>
                  <a:pt x="5057" y="10476"/>
                  <a:pt x="5325" y="10373"/>
                  <a:pt x="5514" y="10169"/>
                </a:cubicBezTo>
                <a:lnTo>
                  <a:pt x="5766" y="9948"/>
                </a:lnTo>
                <a:lnTo>
                  <a:pt x="6459" y="10673"/>
                </a:lnTo>
                <a:cubicBezTo>
                  <a:pt x="6664" y="10862"/>
                  <a:pt x="6939" y="10956"/>
                  <a:pt x="7219" y="10956"/>
                </a:cubicBezTo>
                <a:cubicBezTo>
                  <a:pt x="7498" y="10956"/>
                  <a:pt x="7782" y="10862"/>
                  <a:pt x="8003" y="10673"/>
                </a:cubicBezTo>
                <a:cubicBezTo>
                  <a:pt x="8192" y="10452"/>
                  <a:pt x="8286" y="10232"/>
                  <a:pt x="8318" y="9980"/>
                </a:cubicBezTo>
                <a:cubicBezTo>
                  <a:pt x="8538" y="9980"/>
                  <a:pt x="8790" y="9885"/>
                  <a:pt x="8979" y="9665"/>
                </a:cubicBezTo>
                <a:cubicBezTo>
                  <a:pt x="9168" y="9475"/>
                  <a:pt x="9263" y="9255"/>
                  <a:pt x="9294" y="9003"/>
                </a:cubicBezTo>
                <a:cubicBezTo>
                  <a:pt x="9546" y="9003"/>
                  <a:pt x="9767" y="8877"/>
                  <a:pt x="9956" y="8688"/>
                </a:cubicBezTo>
                <a:cubicBezTo>
                  <a:pt x="10176" y="8499"/>
                  <a:pt x="10239" y="8247"/>
                  <a:pt x="10271" y="8026"/>
                </a:cubicBezTo>
                <a:cubicBezTo>
                  <a:pt x="10523" y="8026"/>
                  <a:pt x="10743" y="7900"/>
                  <a:pt x="10964" y="7711"/>
                </a:cubicBezTo>
                <a:cubicBezTo>
                  <a:pt x="11342" y="7302"/>
                  <a:pt x="11342" y="6640"/>
                  <a:pt x="10964" y="6262"/>
                </a:cubicBezTo>
                <a:lnTo>
                  <a:pt x="10680" y="5978"/>
                </a:lnTo>
                <a:lnTo>
                  <a:pt x="11594" y="5065"/>
                </a:lnTo>
                <a:cubicBezTo>
                  <a:pt x="11909" y="4687"/>
                  <a:pt x="11909" y="4057"/>
                  <a:pt x="11468" y="3647"/>
                </a:cubicBezTo>
                <a:lnTo>
                  <a:pt x="8034" y="308"/>
                </a:lnTo>
                <a:cubicBezTo>
                  <a:pt x="7845" y="103"/>
                  <a:pt x="7577" y="0"/>
                  <a:pt x="730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8" name="Google Shape;8378;p45"/>
          <p:cNvSpPr/>
          <p:nvPr/>
        </p:nvSpPr>
        <p:spPr>
          <a:xfrm>
            <a:off x="2719573" y="2506201"/>
            <a:ext cx="328695" cy="327795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797" y="2111"/>
                </a:moveTo>
                <a:cubicBezTo>
                  <a:pt x="6175" y="2111"/>
                  <a:pt x="6459" y="2426"/>
                  <a:pt x="6459" y="2773"/>
                </a:cubicBezTo>
                <a:cubicBezTo>
                  <a:pt x="6459" y="3151"/>
                  <a:pt x="6175" y="3466"/>
                  <a:pt x="5797" y="3466"/>
                </a:cubicBezTo>
                <a:cubicBezTo>
                  <a:pt x="5388" y="3466"/>
                  <a:pt x="5104" y="3151"/>
                  <a:pt x="5104" y="2773"/>
                </a:cubicBezTo>
                <a:cubicBezTo>
                  <a:pt x="5104" y="2426"/>
                  <a:pt x="5419" y="2111"/>
                  <a:pt x="5797" y="2111"/>
                </a:cubicBezTo>
                <a:close/>
                <a:moveTo>
                  <a:pt x="6112" y="4159"/>
                </a:moveTo>
                <a:cubicBezTo>
                  <a:pt x="6648" y="4159"/>
                  <a:pt x="7120" y="4631"/>
                  <a:pt x="7120" y="5198"/>
                </a:cubicBezTo>
                <a:lnTo>
                  <a:pt x="7120" y="5545"/>
                </a:lnTo>
                <a:lnTo>
                  <a:pt x="4379" y="5545"/>
                </a:lnTo>
                <a:lnTo>
                  <a:pt x="4379" y="5198"/>
                </a:lnTo>
                <a:cubicBezTo>
                  <a:pt x="4411" y="4600"/>
                  <a:pt x="4884" y="4159"/>
                  <a:pt x="5419" y="4159"/>
                </a:cubicBezTo>
                <a:close/>
                <a:moveTo>
                  <a:pt x="10586" y="662"/>
                </a:moveTo>
                <a:cubicBezTo>
                  <a:pt x="10775" y="662"/>
                  <a:pt x="10932" y="819"/>
                  <a:pt x="10932" y="1008"/>
                </a:cubicBezTo>
                <a:lnTo>
                  <a:pt x="10932" y="5860"/>
                </a:lnTo>
                <a:lnTo>
                  <a:pt x="10996" y="5860"/>
                </a:lnTo>
                <a:cubicBezTo>
                  <a:pt x="10996" y="6049"/>
                  <a:pt x="10838" y="6207"/>
                  <a:pt x="10617" y="6207"/>
                </a:cubicBezTo>
                <a:lnTo>
                  <a:pt x="9483" y="6207"/>
                </a:lnTo>
                <a:cubicBezTo>
                  <a:pt x="9326" y="5829"/>
                  <a:pt x="8979" y="5545"/>
                  <a:pt x="8507" y="5545"/>
                </a:cubicBezTo>
                <a:lnTo>
                  <a:pt x="7845" y="5545"/>
                </a:lnTo>
                <a:lnTo>
                  <a:pt x="7845" y="5198"/>
                </a:lnTo>
                <a:cubicBezTo>
                  <a:pt x="7845" y="4505"/>
                  <a:pt x="7435" y="3938"/>
                  <a:pt x="6837" y="3655"/>
                </a:cubicBezTo>
                <a:cubicBezTo>
                  <a:pt x="7057" y="3403"/>
                  <a:pt x="7152" y="3151"/>
                  <a:pt x="7152" y="2773"/>
                </a:cubicBezTo>
                <a:cubicBezTo>
                  <a:pt x="7152" y="2048"/>
                  <a:pt x="6522" y="1418"/>
                  <a:pt x="5797" y="1418"/>
                </a:cubicBezTo>
                <a:cubicBezTo>
                  <a:pt x="5041" y="1418"/>
                  <a:pt x="4411" y="2048"/>
                  <a:pt x="4411" y="2773"/>
                </a:cubicBezTo>
                <a:cubicBezTo>
                  <a:pt x="4411" y="3088"/>
                  <a:pt x="4537" y="3403"/>
                  <a:pt x="4726" y="3655"/>
                </a:cubicBezTo>
                <a:cubicBezTo>
                  <a:pt x="4127" y="3938"/>
                  <a:pt x="3749" y="4505"/>
                  <a:pt x="3749" y="5198"/>
                </a:cubicBezTo>
                <a:lnTo>
                  <a:pt x="3749" y="5545"/>
                </a:lnTo>
                <a:lnTo>
                  <a:pt x="3056" y="5545"/>
                </a:lnTo>
                <a:cubicBezTo>
                  <a:pt x="2647" y="5545"/>
                  <a:pt x="2237" y="5829"/>
                  <a:pt x="2080" y="6207"/>
                </a:cubicBezTo>
                <a:lnTo>
                  <a:pt x="977" y="6207"/>
                </a:lnTo>
                <a:cubicBezTo>
                  <a:pt x="788" y="6207"/>
                  <a:pt x="630" y="6049"/>
                  <a:pt x="630" y="5860"/>
                </a:cubicBezTo>
                <a:lnTo>
                  <a:pt x="630" y="1008"/>
                </a:lnTo>
                <a:cubicBezTo>
                  <a:pt x="630" y="819"/>
                  <a:pt x="788" y="662"/>
                  <a:pt x="977" y="662"/>
                </a:cubicBezTo>
                <a:close/>
                <a:moveTo>
                  <a:pt x="8538" y="6175"/>
                </a:moveTo>
                <a:cubicBezTo>
                  <a:pt x="8759" y="6175"/>
                  <a:pt x="8916" y="6333"/>
                  <a:pt x="8916" y="6522"/>
                </a:cubicBezTo>
                <a:cubicBezTo>
                  <a:pt x="8853" y="6711"/>
                  <a:pt x="8696" y="6868"/>
                  <a:pt x="8538" y="6868"/>
                </a:cubicBezTo>
                <a:lnTo>
                  <a:pt x="3088" y="6868"/>
                </a:lnTo>
                <a:cubicBezTo>
                  <a:pt x="2867" y="6868"/>
                  <a:pt x="2710" y="6711"/>
                  <a:pt x="2710" y="6522"/>
                </a:cubicBezTo>
                <a:cubicBezTo>
                  <a:pt x="2710" y="6333"/>
                  <a:pt x="2867" y="6175"/>
                  <a:pt x="3088" y="6175"/>
                </a:cubicBezTo>
                <a:close/>
                <a:moveTo>
                  <a:pt x="8160" y="7593"/>
                </a:moveTo>
                <a:lnTo>
                  <a:pt x="7561" y="11027"/>
                </a:lnTo>
                <a:lnTo>
                  <a:pt x="4033" y="11027"/>
                </a:lnTo>
                <a:lnTo>
                  <a:pt x="3466" y="7593"/>
                </a:lnTo>
                <a:close/>
                <a:moveTo>
                  <a:pt x="1008" y="0"/>
                </a:moveTo>
                <a:cubicBezTo>
                  <a:pt x="473" y="0"/>
                  <a:pt x="0" y="473"/>
                  <a:pt x="0" y="1008"/>
                </a:cubicBezTo>
                <a:lnTo>
                  <a:pt x="0" y="5860"/>
                </a:lnTo>
                <a:cubicBezTo>
                  <a:pt x="0" y="6396"/>
                  <a:pt x="473" y="6868"/>
                  <a:pt x="1008" y="6868"/>
                </a:cubicBezTo>
                <a:lnTo>
                  <a:pt x="2111" y="6868"/>
                </a:lnTo>
                <a:cubicBezTo>
                  <a:pt x="2237" y="7183"/>
                  <a:pt x="2489" y="7435"/>
                  <a:pt x="2804" y="7498"/>
                </a:cubicBezTo>
                <a:lnTo>
                  <a:pt x="3434" y="11373"/>
                </a:lnTo>
                <a:cubicBezTo>
                  <a:pt x="3466" y="11531"/>
                  <a:pt x="3592" y="11657"/>
                  <a:pt x="3781" y="11657"/>
                </a:cubicBezTo>
                <a:lnTo>
                  <a:pt x="7877" y="11657"/>
                </a:lnTo>
                <a:cubicBezTo>
                  <a:pt x="8034" y="11657"/>
                  <a:pt x="8192" y="11531"/>
                  <a:pt x="8223" y="11373"/>
                </a:cubicBezTo>
                <a:lnTo>
                  <a:pt x="8853" y="7498"/>
                </a:lnTo>
                <a:cubicBezTo>
                  <a:pt x="9168" y="7435"/>
                  <a:pt x="9420" y="7183"/>
                  <a:pt x="9546" y="6868"/>
                </a:cubicBezTo>
                <a:lnTo>
                  <a:pt x="10680" y="6868"/>
                </a:lnTo>
                <a:cubicBezTo>
                  <a:pt x="11216" y="6868"/>
                  <a:pt x="11689" y="6396"/>
                  <a:pt x="11689" y="5860"/>
                </a:cubicBezTo>
                <a:lnTo>
                  <a:pt x="11689" y="1008"/>
                </a:lnTo>
                <a:cubicBezTo>
                  <a:pt x="11657" y="473"/>
                  <a:pt x="11185" y="0"/>
                  <a:pt x="10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9" name="Google Shape;8379;p45"/>
          <p:cNvGrpSpPr/>
          <p:nvPr/>
        </p:nvGrpSpPr>
        <p:grpSpPr>
          <a:xfrm>
            <a:off x="4868749" y="1704033"/>
            <a:ext cx="252518" cy="327823"/>
            <a:chOff x="-3462150" y="2046625"/>
            <a:chExt cx="224500" cy="291450"/>
          </a:xfrm>
        </p:grpSpPr>
        <p:sp>
          <p:nvSpPr>
            <p:cNvPr id="8380" name="Google Shape;8380;p45"/>
            <p:cNvSpPr/>
            <p:nvPr/>
          </p:nvSpPr>
          <p:spPr>
            <a:xfrm>
              <a:off x="-3425125" y="2253000"/>
              <a:ext cx="51225" cy="50425"/>
            </a:xfrm>
            <a:custGeom>
              <a:avLst/>
              <a:gdLst/>
              <a:ahLst/>
              <a:cxnLst/>
              <a:rect l="l" t="t" r="r" b="b"/>
              <a:pathLst>
                <a:path w="2049" h="2017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08"/>
                  </a:cubicBezTo>
                  <a:cubicBezTo>
                    <a:pt x="1355" y="1197"/>
                    <a:pt x="1166" y="1355"/>
                    <a:pt x="1009" y="1355"/>
                  </a:cubicBezTo>
                  <a:cubicBezTo>
                    <a:pt x="820" y="1355"/>
                    <a:pt x="662" y="1197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41"/>
                    <a:pt x="0" y="1008"/>
                  </a:cubicBezTo>
                  <a:cubicBezTo>
                    <a:pt x="0" y="1575"/>
                    <a:pt x="473" y="2016"/>
                    <a:pt x="1009" y="2016"/>
                  </a:cubicBezTo>
                  <a:cubicBezTo>
                    <a:pt x="1576" y="2016"/>
                    <a:pt x="2048" y="1575"/>
                    <a:pt x="2048" y="1008"/>
                  </a:cubicBezTo>
                  <a:cubicBezTo>
                    <a:pt x="2048" y="441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5"/>
            <p:cNvSpPr/>
            <p:nvPr/>
          </p:nvSpPr>
          <p:spPr>
            <a:xfrm>
              <a:off x="-3425125" y="2116725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190"/>
                    <a:pt x="0" y="442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0" y="1544"/>
                    <a:pt x="0" y="1765"/>
                    <a:pt x="95" y="1891"/>
                  </a:cubicBezTo>
                  <a:cubicBezTo>
                    <a:pt x="158" y="1954"/>
                    <a:pt x="252" y="1986"/>
                    <a:pt x="343" y="1986"/>
                  </a:cubicBezTo>
                  <a:cubicBezTo>
                    <a:pt x="434" y="1986"/>
                    <a:pt x="520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599" y="1986"/>
                    <a:pt x="1686" y="1986"/>
                  </a:cubicBezTo>
                  <a:cubicBezTo>
                    <a:pt x="1773" y="1986"/>
                    <a:pt x="1859" y="1954"/>
                    <a:pt x="1922" y="1891"/>
                  </a:cubicBezTo>
                  <a:cubicBezTo>
                    <a:pt x="2048" y="1765"/>
                    <a:pt x="2048" y="1544"/>
                    <a:pt x="1922" y="1418"/>
                  </a:cubicBezTo>
                  <a:lnTo>
                    <a:pt x="1481" y="977"/>
                  </a:lnTo>
                  <a:lnTo>
                    <a:pt x="1922" y="536"/>
                  </a:lnTo>
                  <a:cubicBezTo>
                    <a:pt x="2048" y="442"/>
                    <a:pt x="2048" y="190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05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5"/>
            <p:cNvSpPr/>
            <p:nvPr/>
          </p:nvSpPr>
          <p:spPr>
            <a:xfrm>
              <a:off x="-3425125" y="218525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536" y="1009"/>
                  </a:lnTo>
                  <a:lnTo>
                    <a:pt x="95" y="1418"/>
                  </a:lnTo>
                  <a:cubicBezTo>
                    <a:pt x="0" y="1544"/>
                    <a:pt x="0" y="1796"/>
                    <a:pt x="95" y="1891"/>
                  </a:cubicBezTo>
                  <a:cubicBezTo>
                    <a:pt x="158" y="1954"/>
                    <a:pt x="252" y="1985"/>
                    <a:pt x="343" y="1985"/>
                  </a:cubicBezTo>
                  <a:cubicBezTo>
                    <a:pt x="434" y="1985"/>
                    <a:pt x="520" y="1954"/>
                    <a:pt x="568" y="1891"/>
                  </a:cubicBezTo>
                  <a:lnTo>
                    <a:pt x="1009" y="1481"/>
                  </a:lnTo>
                  <a:lnTo>
                    <a:pt x="1450" y="1891"/>
                  </a:lnTo>
                  <a:cubicBezTo>
                    <a:pt x="1513" y="1954"/>
                    <a:pt x="1599" y="1985"/>
                    <a:pt x="1686" y="1985"/>
                  </a:cubicBezTo>
                  <a:cubicBezTo>
                    <a:pt x="1773" y="1985"/>
                    <a:pt x="1859" y="1954"/>
                    <a:pt x="1922" y="1891"/>
                  </a:cubicBezTo>
                  <a:cubicBezTo>
                    <a:pt x="2048" y="1796"/>
                    <a:pt x="2048" y="1544"/>
                    <a:pt x="1922" y="1418"/>
                  </a:cubicBezTo>
                  <a:lnTo>
                    <a:pt x="1481" y="1009"/>
                  </a:lnTo>
                  <a:lnTo>
                    <a:pt x="1922" y="568"/>
                  </a:lnTo>
                  <a:cubicBezTo>
                    <a:pt x="2048" y="410"/>
                    <a:pt x="2048" y="221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36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5"/>
            <p:cNvSpPr/>
            <p:nvPr/>
          </p:nvSpPr>
          <p:spPr>
            <a:xfrm>
              <a:off x="-3462150" y="2046625"/>
              <a:ext cx="224500" cy="291450"/>
            </a:xfrm>
            <a:custGeom>
              <a:avLst/>
              <a:gdLst/>
              <a:ahLst/>
              <a:cxnLst/>
              <a:rect l="l" t="t" r="r" b="b"/>
              <a:pathLst>
                <a:path w="8980" h="11658" extrusionOk="0">
                  <a:moveTo>
                    <a:pt x="5924" y="694"/>
                  </a:moveTo>
                  <a:cubicBezTo>
                    <a:pt x="6113" y="694"/>
                    <a:pt x="6270" y="851"/>
                    <a:pt x="6270" y="1040"/>
                  </a:cubicBezTo>
                  <a:cubicBezTo>
                    <a:pt x="6270" y="1229"/>
                    <a:pt x="6113" y="1387"/>
                    <a:pt x="5924" y="1387"/>
                  </a:cubicBezTo>
                  <a:lnTo>
                    <a:pt x="3151" y="1387"/>
                  </a:lnTo>
                  <a:cubicBezTo>
                    <a:pt x="2962" y="1387"/>
                    <a:pt x="2805" y="1229"/>
                    <a:pt x="2805" y="1040"/>
                  </a:cubicBezTo>
                  <a:cubicBezTo>
                    <a:pt x="2805" y="851"/>
                    <a:pt x="2962" y="694"/>
                    <a:pt x="3151" y="694"/>
                  </a:cubicBezTo>
                  <a:close/>
                  <a:moveTo>
                    <a:pt x="8034" y="1356"/>
                  </a:moveTo>
                  <a:cubicBezTo>
                    <a:pt x="8255" y="1356"/>
                    <a:pt x="8413" y="1513"/>
                    <a:pt x="8413" y="1702"/>
                  </a:cubicBezTo>
                  <a:lnTo>
                    <a:pt x="8413" y="10649"/>
                  </a:lnTo>
                  <a:lnTo>
                    <a:pt x="8287" y="10649"/>
                  </a:lnTo>
                  <a:cubicBezTo>
                    <a:pt x="8287" y="10838"/>
                    <a:pt x="8129" y="10996"/>
                    <a:pt x="7940" y="10996"/>
                  </a:cubicBezTo>
                  <a:lnTo>
                    <a:pt x="1103" y="10996"/>
                  </a:lnTo>
                  <a:cubicBezTo>
                    <a:pt x="914" y="10996"/>
                    <a:pt x="757" y="10838"/>
                    <a:pt x="757" y="10649"/>
                  </a:cubicBezTo>
                  <a:lnTo>
                    <a:pt x="757" y="1702"/>
                  </a:lnTo>
                  <a:cubicBezTo>
                    <a:pt x="757" y="1513"/>
                    <a:pt x="914" y="1356"/>
                    <a:pt x="1103" y="1356"/>
                  </a:cubicBezTo>
                  <a:lnTo>
                    <a:pt x="2206" y="1356"/>
                  </a:lnTo>
                  <a:cubicBezTo>
                    <a:pt x="2364" y="1734"/>
                    <a:pt x="2742" y="2017"/>
                    <a:pt x="3214" y="2017"/>
                  </a:cubicBezTo>
                  <a:lnTo>
                    <a:pt x="5955" y="2017"/>
                  </a:lnTo>
                  <a:cubicBezTo>
                    <a:pt x="6396" y="2017"/>
                    <a:pt x="6774" y="1734"/>
                    <a:pt x="6932" y="1356"/>
                  </a:cubicBezTo>
                  <a:close/>
                  <a:moveTo>
                    <a:pt x="3120" y="1"/>
                  </a:moveTo>
                  <a:cubicBezTo>
                    <a:pt x="2679" y="1"/>
                    <a:pt x="2301" y="284"/>
                    <a:pt x="2143" y="694"/>
                  </a:cubicBezTo>
                  <a:lnTo>
                    <a:pt x="1040" y="694"/>
                  </a:lnTo>
                  <a:cubicBezTo>
                    <a:pt x="473" y="694"/>
                    <a:pt x="1" y="1166"/>
                    <a:pt x="1" y="1702"/>
                  </a:cubicBezTo>
                  <a:lnTo>
                    <a:pt x="1" y="10649"/>
                  </a:lnTo>
                  <a:cubicBezTo>
                    <a:pt x="1" y="11185"/>
                    <a:pt x="473" y="11658"/>
                    <a:pt x="1040" y="11658"/>
                  </a:cubicBezTo>
                  <a:lnTo>
                    <a:pt x="7877" y="11658"/>
                  </a:lnTo>
                  <a:cubicBezTo>
                    <a:pt x="8444" y="11658"/>
                    <a:pt x="8917" y="11185"/>
                    <a:pt x="8917" y="10649"/>
                  </a:cubicBezTo>
                  <a:lnTo>
                    <a:pt x="8917" y="1702"/>
                  </a:lnTo>
                  <a:cubicBezTo>
                    <a:pt x="8980" y="1166"/>
                    <a:pt x="8507" y="694"/>
                    <a:pt x="7971" y="694"/>
                  </a:cubicBezTo>
                  <a:lnTo>
                    <a:pt x="6869" y="694"/>
                  </a:lnTo>
                  <a:cubicBezTo>
                    <a:pt x="6711" y="284"/>
                    <a:pt x="6365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5"/>
            <p:cNvSpPr/>
            <p:nvPr/>
          </p:nvSpPr>
          <p:spPr>
            <a:xfrm>
              <a:off x="-3358175" y="213327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78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5"/>
            <p:cNvSpPr/>
            <p:nvPr/>
          </p:nvSpPr>
          <p:spPr>
            <a:xfrm>
              <a:off x="-3358175" y="2201800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088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5"/>
            <p:cNvSpPr/>
            <p:nvPr/>
          </p:nvSpPr>
          <p:spPr>
            <a:xfrm>
              <a:off x="-3358175" y="227032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7" name="Google Shape;8387;p45"/>
          <p:cNvGrpSpPr/>
          <p:nvPr/>
        </p:nvGrpSpPr>
        <p:grpSpPr>
          <a:xfrm>
            <a:off x="4849711" y="2099808"/>
            <a:ext cx="290592" cy="329595"/>
            <a:chOff x="-3478675" y="2405775"/>
            <a:chExt cx="258350" cy="293025"/>
          </a:xfrm>
        </p:grpSpPr>
        <p:sp>
          <p:nvSpPr>
            <p:cNvPr id="8388" name="Google Shape;8388;p45"/>
            <p:cNvSpPr/>
            <p:nvPr/>
          </p:nvSpPr>
          <p:spPr>
            <a:xfrm>
              <a:off x="-3478675" y="2405775"/>
              <a:ext cx="258350" cy="293025"/>
            </a:xfrm>
            <a:custGeom>
              <a:avLst/>
              <a:gdLst/>
              <a:ahLst/>
              <a:cxnLst/>
              <a:rect l="l" t="t" r="r" b="b"/>
              <a:pathLst>
                <a:path w="10334" h="11721" extrusionOk="0">
                  <a:moveTo>
                    <a:pt x="6018" y="694"/>
                  </a:moveTo>
                  <a:cubicBezTo>
                    <a:pt x="6175" y="694"/>
                    <a:pt x="6301" y="757"/>
                    <a:pt x="6333" y="915"/>
                  </a:cubicBezTo>
                  <a:lnTo>
                    <a:pt x="6490" y="1450"/>
                  </a:lnTo>
                  <a:lnTo>
                    <a:pt x="3781" y="1450"/>
                  </a:lnTo>
                  <a:lnTo>
                    <a:pt x="3970" y="915"/>
                  </a:lnTo>
                  <a:cubicBezTo>
                    <a:pt x="4033" y="757"/>
                    <a:pt x="4127" y="694"/>
                    <a:pt x="4285" y="694"/>
                  </a:cubicBezTo>
                  <a:close/>
                  <a:moveTo>
                    <a:pt x="9326" y="2049"/>
                  </a:moveTo>
                  <a:cubicBezTo>
                    <a:pt x="9546" y="2049"/>
                    <a:pt x="9704" y="2206"/>
                    <a:pt x="9704" y="2427"/>
                  </a:cubicBezTo>
                  <a:lnTo>
                    <a:pt x="9704" y="2773"/>
                  </a:lnTo>
                  <a:lnTo>
                    <a:pt x="756" y="2773"/>
                  </a:lnTo>
                  <a:lnTo>
                    <a:pt x="756" y="2427"/>
                  </a:lnTo>
                  <a:cubicBezTo>
                    <a:pt x="756" y="2206"/>
                    <a:pt x="914" y="2049"/>
                    <a:pt x="1103" y="2049"/>
                  </a:cubicBezTo>
                  <a:close/>
                  <a:moveTo>
                    <a:pt x="8916" y="3498"/>
                  </a:moveTo>
                  <a:lnTo>
                    <a:pt x="8317" y="10681"/>
                  </a:lnTo>
                  <a:cubicBezTo>
                    <a:pt x="8317" y="10839"/>
                    <a:pt x="8160" y="10996"/>
                    <a:pt x="7971" y="10996"/>
                  </a:cubicBezTo>
                  <a:lnTo>
                    <a:pt x="2363" y="10996"/>
                  </a:lnTo>
                  <a:cubicBezTo>
                    <a:pt x="2174" y="10996"/>
                    <a:pt x="2048" y="10902"/>
                    <a:pt x="2016" y="10681"/>
                  </a:cubicBezTo>
                  <a:lnTo>
                    <a:pt x="1418" y="3498"/>
                  </a:lnTo>
                  <a:close/>
                  <a:moveTo>
                    <a:pt x="4285" y="1"/>
                  </a:moveTo>
                  <a:cubicBezTo>
                    <a:pt x="3875" y="1"/>
                    <a:pt x="3466" y="285"/>
                    <a:pt x="3308" y="726"/>
                  </a:cubicBezTo>
                  <a:lnTo>
                    <a:pt x="3088" y="1450"/>
                  </a:lnTo>
                  <a:lnTo>
                    <a:pt x="1040" y="1450"/>
                  </a:lnTo>
                  <a:cubicBezTo>
                    <a:pt x="473" y="1450"/>
                    <a:pt x="0" y="1923"/>
                    <a:pt x="0" y="2458"/>
                  </a:cubicBezTo>
                  <a:lnTo>
                    <a:pt x="0" y="3120"/>
                  </a:lnTo>
                  <a:cubicBezTo>
                    <a:pt x="0" y="3341"/>
                    <a:pt x="158" y="3498"/>
                    <a:pt x="347" y="3498"/>
                  </a:cubicBezTo>
                  <a:lnTo>
                    <a:pt x="725" y="3498"/>
                  </a:lnTo>
                  <a:lnTo>
                    <a:pt x="1292" y="10776"/>
                  </a:lnTo>
                  <a:cubicBezTo>
                    <a:pt x="1355" y="11311"/>
                    <a:pt x="1764" y="11721"/>
                    <a:pt x="2331" y="11721"/>
                  </a:cubicBezTo>
                  <a:lnTo>
                    <a:pt x="7908" y="11721"/>
                  </a:lnTo>
                  <a:cubicBezTo>
                    <a:pt x="8475" y="11721"/>
                    <a:pt x="8916" y="11311"/>
                    <a:pt x="8948" y="10776"/>
                  </a:cubicBezTo>
                  <a:lnTo>
                    <a:pt x="9546" y="3498"/>
                  </a:lnTo>
                  <a:lnTo>
                    <a:pt x="9893" y="3498"/>
                  </a:lnTo>
                  <a:cubicBezTo>
                    <a:pt x="10082" y="3498"/>
                    <a:pt x="10239" y="3341"/>
                    <a:pt x="10239" y="3120"/>
                  </a:cubicBezTo>
                  <a:lnTo>
                    <a:pt x="10239" y="2458"/>
                  </a:lnTo>
                  <a:cubicBezTo>
                    <a:pt x="10334" y="1860"/>
                    <a:pt x="9861" y="1450"/>
                    <a:pt x="9294" y="1450"/>
                  </a:cubicBezTo>
                  <a:lnTo>
                    <a:pt x="7246" y="1450"/>
                  </a:lnTo>
                  <a:lnTo>
                    <a:pt x="7026" y="726"/>
                  </a:lnTo>
                  <a:cubicBezTo>
                    <a:pt x="6868" y="285"/>
                    <a:pt x="6490" y="1"/>
                    <a:pt x="60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5"/>
            <p:cNvSpPr/>
            <p:nvPr/>
          </p:nvSpPr>
          <p:spPr>
            <a:xfrm>
              <a:off x="-3408575" y="2509750"/>
              <a:ext cx="17350" cy="154400"/>
            </a:xfrm>
            <a:custGeom>
              <a:avLst/>
              <a:gdLst/>
              <a:ahLst/>
              <a:cxnLst/>
              <a:rect l="l" t="t" r="r" b="b"/>
              <a:pathLst>
                <a:path w="694" h="617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5829"/>
                  </a:lnTo>
                  <a:cubicBezTo>
                    <a:pt x="0" y="6018"/>
                    <a:pt x="158" y="6176"/>
                    <a:pt x="347" y="6176"/>
                  </a:cubicBezTo>
                  <a:cubicBezTo>
                    <a:pt x="536" y="6176"/>
                    <a:pt x="693" y="6018"/>
                    <a:pt x="693" y="5829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5"/>
            <p:cNvSpPr/>
            <p:nvPr/>
          </p:nvSpPr>
          <p:spPr>
            <a:xfrm>
              <a:off x="-3357400" y="2509750"/>
              <a:ext cx="17350" cy="154400"/>
            </a:xfrm>
            <a:custGeom>
              <a:avLst/>
              <a:gdLst/>
              <a:ahLst/>
              <a:cxnLst/>
              <a:rect l="l" t="t" r="r" b="b"/>
              <a:pathLst>
                <a:path w="694" h="617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829"/>
                  </a:lnTo>
                  <a:cubicBezTo>
                    <a:pt x="1" y="6018"/>
                    <a:pt x="158" y="6176"/>
                    <a:pt x="347" y="6176"/>
                  </a:cubicBezTo>
                  <a:cubicBezTo>
                    <a:pt x="536" y="6176"/>
                    <a:pt x="694" y="6018"/>
                    <a:pt x="694" y="5829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5"/>
            <p:cNvSpPr/>
            <p:nvPr/>
          </p:nvSpPr>
          <p:spPr>
            <a:xfrm>
              <a:off x="-3306200" y="2509750"/>
              <a:ext cx="17350" cy="154400"/>
            </a:xfrm>
            <a:custGeom>
              <a:avLst/>
              <a:gdLst/>
              <a:ahLst/>
              <a:cxnLst/>
              <a:rect l="l" t="t" r="r" b="b"/>
              <a:pathLst>
                <a:path w="694" h="617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829"/>
                  </a:lnTo>
                  <a:cubicBezTo>
                    <a:pt x="1" y="6018"/>
                    <a:pt x="158" y="6176"/>
                    <a:pt x="347" y="6176"/>
                  </a:cubicBezTo>
                  <a:cubicBezTo>
                    <a:pt x="536" y="6176"/>
                    <a:pt x="694" y="6018"/>
                    <a:pt x="694" y="5829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2" name="Google Shape;8392;p45"/>
          <p:cNvGrpSpPr/>
          <p:nvPr/>
        </p:nvGrpSpPr>
        <p:grpSpPr>
          <a:xfrm>
            <a:off x="4889122" y="2505790"/>
            <a:ext cx="211772" cy="328695"/>
            <a:chOff x="-3443250" y="2765725"/>
            <a:chExt cx="188275" cy="292225"/>
          </a:xfrm>
        </p:grpSpPr>
        <p:sp>
          <p:nvSpPr>
            <p:cNvPr id="8393" name="Google Shape;8393;p45"/>
            <p:cNvSpPr/>
            <p:nvPr/>
          </p:nvSpPr>
          <p:spPr>
            <a:xfrm>
              <a:off x="-3443250" y="2765725"/>
              <a:ext cx="188275" cy="292225"/>
            </a:xfrm>
            <a:custGeom>
              <a:avLst/>
              <a:gdLst/>
              <a:ahLst/>
              <a:cxnLst/>
              <a:rect l="l" t="t" r="r" b="b"/>
              <a:pathLst>
                <a:path w="7531" h="11689" extrusionOk="0">
                  <a:moveTo>
                    <a:pt x="6491" y="662"/>
                  </a:moveTo>
                  <a:cubicBezTo>
                    <a:pt x="6711" y="662"/>
                    <a:pt x="6869" y="820"/>
                    <a:pt x="6869" y="1009"/>
                  </a:cubicBezTo>
                  <a:lnTo>
                    <a:pt x="6869" y="7908"/>
                  </a:lnTo>
                  <a:cubicBezTo>
                    <a:pt x="6869" y="8097"/>
                    <a:pt x="6711" y="8255"/>
                    <a:pt x="6491" y="8255"/>
                  </a:cubicBezTo>
                  <a:lnTo>
                    <a:pt x="1040" y="8255"/>
                  </a:lnTo>
                  <a:cubicBezTo>
                    <a:pt x="851" y="8255"/>
                    <a:pt x="694" y="8097"/>
                    <a:pt x="694" y="7908"/>
                  </a:cubicBezTo>
                  <a:lnTo>
                    <a:pt x="694" y="1009"/>
                  </a:ln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4821" y="8948"/>
                  </a:moveTo>
                  <a:lnTo>
                    <a:pt x="4821" y="10996"/>
                  </a:lnTo>
                  <a:lnTo>
                    <a:pt x="2773" y="10996"/>
                  </a:lnTo>
                  <a:lnTo>
                    <a:pt x="2773" y="8948"/>
                  </a:ln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7908"/>
                  </a:lnTo>
                  <a:cubicBezTo>
                    <a:pt x="1" y="8475"/>
                    <a:pt x="473" y="8917"/>
                    <a:pt x="1040" y="8917"/>
                  </a:cubicBezTo>
                  <a:lnTo>
                    <a:pt x="2049" y="8917"/>
                  </a:lnTo>
                  <a:lnTo>
                    <a:pt x="2049" y="10964"/>
                  </a:lnTo>
                  <a:lnTo>
                    <a:pt x="1040" y="10964"/>
                  </a:lnTo>
                  <a:cubicBezTo>
                    <a:pt x="851" y="10964"/>
                    <a:pt x="694" y="11122"/>
                    <a:pt x="694" y="11342"/>
                  </a:cubicBezTo>
                  <a:cubicBezTo>
                    <a:pt x="694" y="11531"/>
                    <a:pt x="851" y="11689"/>
                    <a:pt x="1040" y="11689"/>
                  </a:cubicBezTo>
                  <a:lnTo>
                    <a:pt x="6491" y="11689"/>
                  </a:lnTo>
                  <a:cubicBezTo>
                    <a:pt x="6711" y="11689"/>
                    <a:pt x="6869" y="11531"/>
                    <a:pt x="6869" y="11342"/>
                  </a:cubicBezTo>
                  <a:cubicBezTo>
                    <a:pt x="6869" y="11122"/>
                    <a:pt x="6711" y="10964"/>
                    <a:pt x="6491" y="10964"/>
                  </a:cubicBezTo>
                  <a:lnTo>
                    <a:pt x="5483" y="10964"/>
                  </a:lnTo>
                  <a:lnTo>
                    <a:pt x="5483" y="8917"/>
                  </a:lnTo>
                  <a:lnTo>
                    <a:pt x="6491" y="8917"/>
                  </a:lnTo>
                  <a:cubicBezTo>
                    <a:pt x="7058" y="8917"/>
                    <a:pt x="7531" y="8475"/>
                    <a:pt x="7531" y="7908"/>
                  </a:cubicBezTo>
                  <a:lnTo>
                    <a:pt x="7531" y="1009"/>
                  </a:lnTo>
                  <a:cubicBezTo>
                    <a:pt x="7531" y="442"/>
                    <a:pt x="7089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5"/>
            <p:cNvSpPr/>
            <p:nvPr/>
          </p:nvSpPr>
          <p:spPr>
            <a:xfrm>
              <a:off x="-3411725" y="2799375"/>
              <a:ext cx="124450" cy="86100"/>
            </a:xfrm>
            <a:custGeom>
              <a:avLst/>
              <a:gdLst/>
              <a:ahLst/>
              <a:cxnLst/>
              <a:rect l="l" t="t" r="r" b="b"/>
              <a:pathLst>
                <a:path w="4978" h="3444" extrusionOk="0">
                  <a:moveTo>
                    <a:pt x="1859" y="1144"/>
                  </a:moveTo>
                  <a:lnTo>
                    <a:pt x="2678" y="2750"/>
                  </a:lnTo>
                  <a:lnTo>
                    <a:pt x="1040" y="2750"/>
                  </a:lnTo>
                  <a:lnTo>
                    <a:pt x="1859" y="1144"/>
                  </a:lnTo>
                  <a:close/>
                  <a:moveTo>
                    <a:pt x="3151" y="1049"/>
                  </a:moveTo>
                  <a:lnTo>
                    <a:pt x="4033" y="2782"/>
                  </a:lnTo>
                  <a:lnTo>
                    <a:pt x="3403" y="2782"/>
                  </a:lnTo>
                  <a:lnTo>
                    <a:pt x="3403" y="2750"/>
                  </a:lnTo>
                  <a:lnTo>
                    <a:pt x="2804" y="1553"/>
                  </a:lnTo>
                  <a:lnTo>
                    <a:pt x="3151" y="1049"/>
                  </a:lnTo>
                  <a:close/>
                  <a:moveTo>
                    <a:pt x="3213" y="1"/>
                  </a:moveTo>
                  <a:cubicBezTo>
                    <a:pt x="3110" y="1"/>
                    <a:pt x="3003" y="48"/>
                    <a:pt x="2930" y="135"/>
                  </a:cubicBezTo>
                  <a:lnTo>
                    <a:pt x="2457" y="829"/>
                  </a:lnTo>
                  <a:lnTo>
                    <a:pt x="2142" y="198"/>
                  </a:lnTo>
                  <a:cubicBezTo>
                    <a:pt x="2079" y="72"/>
                    <a:pt x="1961" y="9"/>
                    <a:pt x="1839" y="9"/>
                  </a:cubicBezTo>
                  <a:cubicBezTo>
                    <a:pt x="1717" y="9"/>
                    <a:pt x="1591" y="72"/>
                    <a:pt x="1512" y="198"/>
                  </a:cubicBezTo>
                  <a:lnTo>
                    <a:pt x="126" y="2939"/>
                  </a:lnTo>
                  <a:cubicBezTo>
                    <a:pt x="0" y="3191"/>
                    <a:pt x="158" y="3443"/>
                    <a:pt x="441" y="3443"/>
                  </a:cubicBezTo>
                  <a:lnTo>
                    <a:pt x="4537" y="3443"/>
                  </a:lnTo>
                  <a:cubicBezTo>
                    <a:pt x="4757" y="3443"/>
                    <a:pt x="4978" y="3191"/>
                    <a:pt x="4852" y="2939"/>
                  </a:cubicBezTo>
                  <a:lnTo>
                    <a:pt x="3497" y="198"/>
                  </a:lnTo>
                  <a:cubicBezTo>
                    <a:pt x="3446" y="63"/>
                    <a:pt x="3332" y="1"/>
                    <a:pt x="3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5"/>
            <p:cNvSpPr/>
            <p:nvPr/>
          </p:nvSpPr>
          <p:spPr>
            <a:xfrm>
              <a:off x="-3392825" y="2903575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19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5"/>
            <p:cNvSpPr/>
            <p:nvPr/>
          </p:nvSpPr>
          <p:spPr>
            <a:xfrm>
              <a:off x="-3392825" y="2938225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19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7" name="Google Shape;8397;p45"/>
          <p:cNvGrpSpPr/>
          <p:nvPr/>
        </p:nvGrpSpPr>
        <p:grpSpPr>
          <a:xfrm>
            <a:off x="6964040" y="1703147"/>
            <a:ext cx="289720" cy="329595"/>
            <a:chOff x="-1684475" y="2049000"/>
            <a:chExt cx="257575" cy="293025"/>
          </a:xfrm>
        </p:grpSpPr>
        <p:sp>
          <p:nvSpPr>
            <p:cNvPr id="8398" name="Google Shape;8398;p45"/>
            <p:cNvSpPr/>
            <p:nvPr/>
          </p:nvSpPr>
          <p:spPr>
            <a:xfrm>
              <a:off x="-1684475" y="204900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1355" y="693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693"/>
                  </a:lnTo>
                  <a:close/>
                  <a:moveTo>
                    <a:pt x="9546" y="693"/>
                  </a:moveTo>
                  <a:lnTo>
                    <a:pt x="9546" y="1387"/>
                  </a:lnTo>
                  <a:lnTo>
                    <a:pt x="8885" y="1387"/>
                  </a:lnTo>
                  <a:lnTo>
                    <a:pt x="8885" y="693"/>
                  </a:lnTo>
                  <a:close/>
                  <a:moveTo>
                    <a:pt x="8223" y="1387"/>
                  </a:moveTo>
                  <a:lnTo>
                    <a:pt x="8223" y="1733"/>
                  </a:lnTo>
                  <a:cubicBezTo>
                    <a:pt x="8223" y="1922"/>
                    <a:pt x="8381" y="2080"/>
                    <a:pt x="8570" y="2080"/>
                  </a:cubicBezTo>
                  <a:lnTo>
                    <a:pt x="8916" y="2080"/>
                  </a:lnTo>
                  <a:lnTo>
                    <a:pt x="8916" y="9641"/>
                  </a:lnTo>
                  <a:lnTo>
                    <a:pt x="8538" y="9641"/>
                  </a:lnTo>
                  <a:cubicBezTo>
                    <a:pt x="8349" y="9641"/>
                    <a:pt x="8192" y="9798"/>
                    <a:pt x="8192" y="9987"/>
                  </a:cubicBezTo>
                  <a:lnTo>
                    <a:pt x="8192" y="10365"/>
                  </a:lnTo>
                  <a:lnTo>
                    <a:pt x="2080" y="10365"/>
                  </a:lnTo>
                  <a:lnTo>
                    <a:pt x="2080" y="9987"/>
                  </a:lnTo>
                  <a:cubicBezTo>
                    <a:pt x="2080" y="9798"/>
                    <a:pt x="1922" y="9641"/>
                    <a:pt x="1733" y="9641"/>
                  </a:cubicBezTo>
                  <a:lnTo>
                    <a:pt x="1355" y="9641"/>
                  </a:lnTo>
                  <a:lnTo>
                    <a:pt x="1355" y="2080"/>
                  </a:lnTo>
                  <a:lnTo>
                    <a:pt x="1733" y="2080"/>
                  </a:lnTo>
                  <a:cubicBezTo>
                    <a:pt x="1922" y="2080"/>
                    <a:pt x="2080" y="1922"/>
                    <a:pt x="2080" y="1733"/>
                  </a:cubicBezTo>
                  <a:lnTo>
                    <a:pt x="2080" y="1387"/>
                  </a:lnTo>
                  <a:close/>
                  <a:moveTo>
                    <a:pt x="1355" y="10365"/>
                  </a:moveTo>
                  <a:lnTo>
                    <a:pt x="1355" y="11027"/>
                  </a:lnTo>
                  <a:lnTo>
                    <a:pt x="694" y="11027"/>
                  </a:lnTo>
                  <a:lnTo>
                    <a:pt x="694" y="10365"/>
                  </a:lnTo>
                  <a:close/>
                  <a:moveTo>
                    <a:pt x="9609" y="10365"/>
                  </a:moveTo>
                  <a:lnTo>
                    <a:pt x="9609" y="11027"/>
                  </a:lnTo>
                  <a:lnTo>
                    <a:pt x="8916" y="11027"/>
                  </a:lnTo>
                  <a:lnTo>
                    <a:pt x="8916" y="1036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47" y="2080"/>
                  </a:cubicBezTo>
                  <a:lnTo>
                    <a:pt x="694" y="2080"/>
                  </a:lnTo>
                  <a:lnTo>
                    <a:pt x="694" y="9641"/>
                  </a:lnTo>
                  <a:lnTo>
                    <a:pt x="347" y="9641"/>
                  </a:lnTo>
                  <a:cubicBezTo>
                    <a:pt x="158" y="9641"/>
                    <a:pt x="0" y="9798"/>
                    <a:pt x="0" y="9987"/>
                  </a:cubicBezTo>
                  <a:lnTo>
                    <a:pt x="0" y="11374"/>
                  </a:lnTo>
                  <a:cubicBezTo>
                    <a:pt x="0" y="11563"/>
                    <a:pt x="158" y="11720"/>
                    <a:pt x="347" y="11720"/>
                  </a:cubicBezTo>
                  <a:lnTo>
                    <a:pt x="1733" y="11720"/>
                  </a:lnTo>
                  <a:cubicBezTo>
                    <a:pt x="1922" y="11720"/>
                    <a:pt x="2080" y="11563"/>
                    <a:pt x="2080" y="11374"/>
                  </a:cubicBezTo>
                  <a:lnTo>
                    <a:pt x="2080" y="11027"/>
                  </a:lnTo>
                  <a:lnTo>
                    <a:pt x="8223" y="11027"/>
                  </a:lnTo>
                  <a:lnTo>
                    <a:pt x="8223" y="11374"/>
                  </a:lnTo>
                  <a:cubicBezTo>
                    <a:pt x="8223" y="11563"/>
                    <a:pt x="8381" y="11720"/>
                    <a:pt x="8570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74"/>
                  </a:cubicBezTo>
                  <a:lnTo>
                    <a:pt x="10303" y="9987"/>
                  </a:lnTo>
                  <a:cubicBezTo>
                    <a:pt x="10303" y="9798"/>
                    <a:pt x="10145" y="9641"/>
                    <a:pt x="9956" y="9641"/>
                  </a:cubicBezTo>
                  <a:lnTo>
                    <a:pt x="9609" y="9641"/>
                  </a:lnTo>
                  <a:lnTo>
                    <a:pt x="9609" y="2080"/>
                  </a:lnTo>
                  <a:lnTo>
                    <a:pt x="9924" y="2080"/>
                  </a:lnTo>
                  <a:cubicBezTo>
                    <a:pt x="10113" y="2080"/>
                    <a:pt x="10271" y="1922"/>
                    <a:pt x="10271" y="1733"/>
                  </a:cubicBezTo>
                  <a:lnTo>
                    <a:pt x="10271" y="347"/>
                  </a:lnTo>
                  <a:cubicBezTo>
                    <a:pt x="10271" y="158"/>
                    <a:pt x="10113" y="0"/>
                    <a:pt x="9924" y="0"/>
                  </a:cubicBezTo>
                  <a:lnTo>
                    <a:pt x="8538" y="0"/>
                  </a:lnTo>
                  <a:cubicBezTo>
                    <a:pt x="8349" y="0"/>
                    <a:pt x="8192" y="158"/>
                    <a:pt x="8192" y="347"/>
                  </a:cubicBezTo>
                  <a:lnTo>
                    <a:pt x="8192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5"/>
            <p:cNvSpPr/>
            <p:nvPr/>
          </p:nvSpPr>
          <p:spPr>
            <a:xfrm>
              <a:off x="-1615950" y="2238800"/>
              <a:ext cx="120525" cy="18150"/>
            </a:xfrm>
            <a:custGeom>
              <a:avLst/>
              <a:gdLst/>
              <a:ahLst/>
              <a:cxnLst/>
              <a:rect l="l" t="t" r="r" b="b"/>
              <a:pathLst>
                <a:path w="4821" h="726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4443" y="726"/>
                  </a:lnTo>
                  <a:cubicBezTo>
                    <a:pt x="4663" y="726"/>
                    <a:pt x="4821" y="568"/>
                    <a:pt x="4821" y="348"/>
                  </a:cubicBezTo>
                  <a:cubicBezTo>
                    <a:pt x="4821" y="159"/>
                    <a:pt x="4663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5"/>
            <p:cNvSpPr/>
            <p:nvPr/>
          </p:nvSpPr>
          <p:spPr>
            <a:xfrm>
              <a:off x="-1615950" y="2273475"/>
              <a:ext cx="120525" cy="17350"/>
            </a:xfrm>
            <a:custGeom>
              <a:avLst/>
              <a:gdLst/>
              <a:ahLst/>
              <a:cxnLst/>
              <a:rect l="l" t="t" r="r" b="b"/>
              <a:pathLst>
                <a:path w="482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4443" y="693"/>
                  </a:lnTo>
                  <a:cubicBezTo>
                    <a:pt x="4663" y="693"/>
                    <a:pt x="4821" y="536"/>
                    <a:pt x="4821" y="347"/>
                  </a:cubicBezTo>
                  <a:cubicBezTo>
                    <a:pt x="4821" y="158"/>
                    <a:pt x="4663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5"/>
            <p:cNvSpPr/>
            <p:nvPr/>
          </p:nvSpPr>
          <p:spPr>
            <a:xfrm>
              <a:off x="-1630925" y="2100975"/>
              <a:ext cx="153625" cy="116600"/>
            </a:xfrm>
            <a:custGeom>
              <a:avLst/>
              <a:gdLst/>
              <a:ahLst/>
              <a:cxnLst/>
              <a:rect l="l" t="t" r="r" b="b"/>
              <a:pathLst>
                <a:path w="6145" h="4664" extrusionOk="0">
                  <a:moveTo>
                    <a:pt x="4695" y="662"/>
                  </a:moveTo>
                  <a:lnTo>
                    <a:pt x="2994" y="1985"/>
                  </a:lnTo>
                  <a:lnTo>
                    <a:pt x="1261" y="662"/>
                  </a:lnTo>
                  <a:close/>
                  <a:moveTo>
                    <a:pt x="599" y="1040"/>
                  </a:moveTo>
                  <a:lnTo>
                    <a:pt x="2427" y="2395"/>
                  </a:lnTo>
                  <a:lnTo>
                    <a:pt x="599" y="3781"/>
                  </a:lnTo>
                  <a:lnTo>
                    <a:pt x="599" y="1040"/>
                  </a:lnTo>
                  <a:close/>
                  <a:moveTo>
                    <a:pt x="5357" y="1040"/>
                  </a:moveTo>
                  <a:lnTo>
                    <a:pt x="5357" y="3781"/>
                  </a:lnTo>
                  <a:lnTo>
                    <a:pt x="3561" y="2395"/>
                  </a:lnTo>
                  <a:lnTo>
                    <a:pt x="5357" y="1040"/>
                  </a:lnTo>
                  <a:close/>
                  <a:moveTo>
                    <a:pt x="2994" y="2836"/>
                  </a:moveTo>
                  <a:lnTo>
                    <a:pt x="4695" y="4128"/>
                  </a:lnTo>
                  <a:lnTo>
                    <a:pt x="1292" y="4128"/>
                  </a:lnTo>
                  <a:lnTo>
                    <a:pt x="2994" y="2836"/>
                  </a:lnTo>
                  <a:close/>
                  <a:moveTo>
                    <a:pt x="316" y="1"/>
                  </a:moveTo>
                  <a:cubicBezTo>
                    <a:pt x="158" y="1"/>
                    <a:pt x="1" y="127"/>
                    <a:pt x="1" y="284"/>
                  </a:cubicBezTo>
                  <a:lnTo>
                    <a:pt x="1" y="4380"/>
                  </a:lnTo>
                  <a:cubicBezTo>
                    <a:pt x="64" y="4506"/>
                    <a:pt x="127" y="4600"/>
                    <a:pt x="253" y="4663"/>
                  </a:cubicBezTo>
                  <a:lnTo>
                    <a:pt x="5798" y="4663"/>
                  </a:lnTo>
                  <a:cubicBezTo>
                    <a:pt x="5955" y="4663"/>
                    <a:pt x="6113" y="4537"/>
                    <a:pt x="6144" y="4317"/>
                  </a:cubicBezTo>
                  <a:lnTo>
                    <a:pt x="6081" y="316"/>
                  </a:lnTo>
                  <a:cubicBezTo>
                    <a:pt x="6081" y="158"/>
                    <a:pt x="5955" y="32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2" name="Google Shape;8402;p45"/>
          <p:cNvSpPr/>
          <p:nvPr/>
        </p:nvSpPr>
        <p:spPr>
          <a:xfrm>
            <a:off x="6937493" y="2100435"/>
            <a:ext cx="342867" cy="328273"/>
          </a:xfrm>
          <a:custGeom>
            <a:avLst/>
            <a:gdLst/>
            <a:ahLst/>
            <a:cxnLst/>
            <a:rect l="l" t="t" r="r" b="b"/>
            <a:pathLst>
              <a:path w="12193" h="11674" extrusionOk="0">
                <a:moveTo>
                  <a:pt x="9483" y="1174"/>
                </a:moveTo>
                <a:lnTo>
                  <a:pt x="9483" y="2308"/>
                </a:lnTo>
                <a:cubicBezTo>
                  <a:pt x="9483" y="2497"/>
                  <a:pt x="9641" y="2655"/>
                  <a:pt x="9830" y="2655"/>
                </a:cubicBezTo>
                <a:lnTo>
                  <a:pt x="10901" y="2655"/>
                </a:lnTo>
                <a:lnTo>
                  <a:pt x="9515" y="4041"/>
                </a:lnTo>
                <a:lnTo>
                  <a:pt x="8097" y="4041"/>
                </a:lnTo>
                <a:lnTo>
                  <a:pt x="8097" y="2560"/>
                </a:lnTo>
                <a:lnTo>
                  <a:pt x="9483" y="1174"/>
                </a:lnTo>
                <a:close/>
                <a:moveTo>
                  <a:pt x="4885" y="6181"/>
                </a:moveTo>
                <a:cubicBezTo>
                  <a:pt x="5033" y="6181"/>
                  <a:pt x="5183" y="6212"/>
                  <a:pt x="5325" y="6278"/>
                </a:cubicBezTo>
                <a:lnTo>
                  <a:pt x="4600" y="7003"/>
                </a:lnTo>
                <a:cubicBezTo>
                  <a:pt x="4474" y="7129"/>
                  <a:pt x="4474" y="7349"/>
                  <a:pt x="4600" y="7475"/>
                </a:cubicBezTo>
                <a:cubicBezTo>
                  <a:pt x="4663" y="7538"/>
                  <a:pt x="4750" y="7570"/>
                  <a:pt x="4836" y="7570"/>
                </a:cubicBezTo>
                <a:cubicBezTo>
                  <a:pt x="4923" y="7570"/>
                  <a:pt x="5010" y="7538"/>
                  <a:pt x="5073" y="7475"/>
                </a:cubicBezTo>
                <a:lnTo>
                  <a:pt x="5797" y="6751"/>
                </a:lnTo>
                <a:lnTo>
                  <a:pt x="5797" y="6751"/>
                </a:lnTo>
                <a:cubicBezTo>
                  <a:pt x="5986" y="7160"/>
                  <a:pt x="5892" y="7633"/>
                  <a:pt x="5577" y="7948"/>
                </a:cubicBezTo>
                <a:cubicBezTo>
                  <a:pt x="5388" y="8137"/>
                  <a:pt x="5128" y="8231"/>
                  <a:pt x="4864" y="8231"/>
                </a:cubicBezTo>
                <a:cubicBezTo>
                  <a:pt x="4600" y="8231"/>
                  <a:pt x="4332" y="8137"/>
                  <a:pt x="4127" y="7948"/>
                </a:cubicBezTo>
                <a:cubicBezTo>
                  <a:pt x="3749" y="7538"/>
                  <a:pt x="3749" y="6877"/>
                  <a:pt x="4127" y="6499"/>
                </a:cubicBezTo>
                <a:cubicBezTo>
                  <a:pt x="4333" y="6293"/>
                  <a:pt x="4606" y="6181"/>
                  <a:pt x="4885" y="6181"/>
                </a:cubicBezTo>
                <a:close/>
                <a:moveTo>
                  <a:pt x="4897" y="4831"/>
                </a:moveTo>
                <a:cubicBezTo>
                  <a:pt x="5396" y="4831"/>
                  <a:pt x="5890" y="4990"/>
                  <a:pt x="6301" y="5301"/>
                </a:cubicBezTo>
                <a:lnTo>
                  <a:pt x="5829" y="5774"/>
                </a:lnTo>
                <a:cubicBezTo>
                  <a:pt x="5553" y="5590"/>
                  <a:pt x="5233" y="5499"/>
                  <a:pt x="4911" y="5499"/>
                </a:cubicBezTo>
                <a:cubicBezTo>
                  <a:pt x="4460" y="5499"/>
                  <a:pt x="4004" y="5677"/>
                  <a:pt x="3655" y="6026"/>
                </a:cubicBezTo>
                <a:cubicBezTo>
                  <a:pt x="2993" y="6688"/>
                  <a:pt x="2993" y="7790"/>
                  <a:pt x="3655" y="8420"/>
                </a:cubicBezTo>
                <a:cubicBezTo>
                  <a:pt x="3986" y="8751"/>
                  <a:pt x="4427" y="8917"/>
                  <a:pt x="4864" y="8917"/>
                </a:cubicBezTo>
                <a:cubicBezTo>
                  <a:pt x="5301" y="8917"/>
                  <a:pt x="5734" y="8751"/>
                  <a:pt x="6049" y="8420"/>
                </a:cubicBezTo>
                <a:cubicBezTo>
                  <a:pt x="6648" y="7822"/>
                  <a:pt x="6742" y="6908"/>
                  <a:pt x="6301" y="6246"/>
                </a:cubicBezTo>
                <a:lnTo>
                  <a:pt x="6774" y="5774"/>
                </a:lnTo>
                <a:lnTo>
                  <a:pt x="6774" y="5774"/>
                </a:lnTo>
                <a:cubicBezTo>
                  <a:pt x="7467" y="6719"/>
                  <a:pt x="7404" y="8074"/>
                  <a:pt x="6585" y="8924"/>
                </a:cubicBezTo>
                <a:cubicBezTo>
                  <a:pt x="6112" y="9397"/>
                  <a:pt x="5498" y="9633"/>
                  <a:pt x="4883" y="9633"/>
                </a:cubicBezTo>
                <a:cubicBezTo>
                  <a:pt x="4269" y="9633"/>
                  <a:pt x="3655" y="9397"/>
                  <a:pt x="3182" y="8924"/>
                </a:cubicBezTo>
                <a:cubicBezTo>
                  <a:pt x="2237" y="7979"/>
                  <a:pt x="2237" y="6499"/>
                  <a:pt x="3182" y="5553"/>
                </a:cubicBezTo>
                <a:cubicBezTo>
                  <a:pt x="3667" y="5068"/>
                  <a:pt x="4286" y="4831"/>
                  <a:pt x="4897" y="4831"/>
                </a:cubicBezTo>
                <a:close/>
                <a:moveTo>
                  <a:pt x="4873" y="3463"/>
                </a:moveTo>
                <a:cubicBezTo>
                  <a:pt x="5728" y="3463"/>
                  <a:pt x="6583" y="3748"/>
                  <a:pt x="7278" y="4325"/>
                </a:cubicBezTo>
                <a:lnTo>
                  <a:pt x="6805" y="4797"/>
                </a:lnTo>
                <a:cubicBezTo>
                  <a:pt x="6228" y="4353"/>
                  <a:pt x="5533" y="4125"/>
                  <a:pt x="4844" y="4125"/>
                </a:cubicBezTo>
                <a:cubicBezTo>
                  <a:pt x="4065" y="4125"/>
                  <a:pt x="3294" y="4416"/>
                  <a:pt x="2710" y="5018"/>
                </a:cubicBezTo>
                <a:cubicBezTo>
                  <a:pt x="1481" y="6246"/>
                  <a:pt x="1481" y="8168"/>
                  <a:pt x="2710" y="9397"/>
                </a:cubicBezTo>
                <a:cubicBezTo>
                  <a:pt x="3324" y="10011"/>
                  <a:pt x="4112" y="10318"/>
                  <a:pt x="4899" y="10318"/>
                </a:cubicBezTo>
                <a:cubicBezTo>
                  <a:pt x="5687" y="10318"/>
                  <a:pt x="6474" y="10011"/>
                  <a:pt x="7089" y="9397"/>
                </a:cubicBezTo>
                <a:cubicBezTo>
                  <a:pt x="8223" y="8263"/>
                  <a:pt x="8255" y="6467"/>
                  <a:pt x="7309" y="5301"/>
                </a:cubicBezTo>
                <a:lnTo>
                  <a:pt x="7782" y="4829"/>
                </a:lnTo>
                <a:lnTo>
                  <a:pt x="7782" y="4829"/>
                </a:lnTo>
                <a:cubicBezTo>
                  <a:pt x="8979" y="6278"/>
                  <a:pt x="8885" y="8483"/>
                  <a:pt x="7530" y="9870"/>
                </a:cubicBezTo>
                <a:cubicBezTo>
                  <a:pt x="6790" y="10594"/>
                  <a:pt x="5821" y="10956"/>
                  <a:pt x="4856" y="10956"/>
                </a:cubicBezTo>
                <a:cubicBezTo>
                  <a:pt x="3891" y="10956"/>
                  <a:pt x="2930" y="10594"/>
                  <a:pt x="2206" y="9870"/>
                </a:cubicBezTo>
                <a:cubicBezTo>
                  <a:pt x="756" y="8420"/>
                  <a:pt x="756" y="6026"/>
                  <a:pt x="2206" y="4545"/>
                </a:cubicBezTo>
                <a:cubicBezTo>
                  <a:pt x="2941" y="3827"/>
                  <a:pt x="3907" y="3463"/>
                  <a:pt x="4873" y="3463"/>
                </a:cubicBezTo>
                <a:close/>
                <a:moveTo>
                  <a:pt x="9899" y="0"/>
                </a:moveTo>
                <a:cubicBezTo>
                  <a:pt x="9813" y="0"/>
                  <a:pt x="9722" y="32"/>
                  <a:pt x="9641" y="103"/>
                </a:cubicBezTo>
                <a:lnTo>
                  <a:pt x="7561" y="2182"/>
                </a:lnTo>
                <a:cubicBezTo>
                  <a:pt x="7467" y="2277"/>
                  <a:pt x="7435" y="2340"/>
                  <a:pt x="7435" y="2434"/>
                </a:cubicBezTo>
                <a:lnTo>
                  <a:pt x="7435" y="3600"/>
                </a:lnTo>
                <a:cubicBezTo>
                  <a:pt x="6670" y="3071"/>
                  <a:pt x="5769" y="2807"/>
                  <a:pt x="4868" y="2807"/>
                </a:cubicBezTo>
                <a:cubicBezTo>
                  <a:pt x="3731" y="2807"/>
                  <a:pt x="2595" y="3229"/>
                  <a:pt x="1733" y="4073"/>
                </a:cubicBezTo>
                <a:cubicBezTo>
                  <a:pt x="0" y="5805"/>
                  <a:pt x="0" y="8641"/>
                  <a:pt x="1733" y="10374"/>
                </a:cubicBezTo>
                <a:cubicBezTo>
                  <a:pt x="2599" y="11240"/>
                  <a:pt x="3741" y="11673"/>
                  <a:pt x="4883" y="11673"/>
                </a:cubicBezTo>
                <a:cubicBezTo>
                  <a:pt x="6026" y="11673"/>
                  <a:pt x="7168" y="11240"/>
                  <a:pt x="8034" y="10374"/>
                </a:cubicBezTo>
                <a:cubicBezTo>
                  <a:pt x="9578" y="8861"/>
                  <a:pt x="9735" y="6436"/>
                  <a:pt x="8538" y="4703"/>
                </a:cubicBezTo>
                <a:lnTo>
                  <a:pt x="9672" y="4703"/>
                </a:lnTo>
                <a:cubicBezTo>
                  <a:pt x="9767" y="4703"/>
                  <a:pt x="9893" y="4671"/>
                  <a:pt x="9924" y="4608"/>
                </a:cubicBezTo>
                <a:lnTo>
                  <a:pt x="12004" y="2497"/>
                </a:lnTo>
                <a:cubicBezTo>
                  <a:pt x="12193" y="2308"/>
                  <a:pt x="12035" y="1962"/>
                  <a:pt x="11783" y="1962"/>
                </a:cubicBezTo>
                <a:lnTo>
                  <a:pt x="10239" y="1962"/>
                </a:lnTo>
                <a:lnTo>
                  <a:pt x="10239" y="355"/>
                </a:lnTo>
                <a:cubicBezTo>
                  <a:pt x="10239" y="141"/>
                  <a:pt x="10080" y="0"/>
                  <a:pt x="989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03" name="Google Shape;8403;p45"/>
          <p:cNvGrpSpPr/>
          <p:nvPr/>
        </p:nvGrpSpPr>
        <p:grpSpPr>
          <a:xfrm>
            <a:off x="6944988" y="2505791"/>
            <a:ext cx="327823" cy="328695"/>
            <a:chOff x="-1700225" y="2768875"/>
            <a:chExt cx="291450" cy="292225"/>
          </a:xfrm>
        </p:grpSpPr>
        <p:sp>
          <p:nvSpPr>
            <p:cNvPr id="8404" name="Google Shape;8404;p45"/>
            <p:cNvSpPr/>
            <p:nvPr/>
          </p:nvSpPr>
          <p:spPr>
            <a:xfrm>
              <a:off x="-170022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17" y="662"/>
                  </a:moveTo>
                  <a:cubicBezTo>
                    <a:pt x="10806" y="662"/>
                    <a:pt x="10964" y="820"/>
                    <a:pt x="10964" y="1009"/>
                  </a:cubicBezTo>
                  <a:lnTo>
                    <a:pt x="10964" y="2710"/>
                  </a:lnTo>
                  <a:lnTo>
                    <a:pt x="662" y="2710"/>
                  </a:lnTo>
                  <a:lnTo>
                    <a:pt x="662" y="1009"/>
                  </a:ln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933" y="3372"/>
                  </a:moveTo>
                  <a:lnTo>
                    <a:pt x="10933" y="9232"/>
                  </a:lnTo>
                  <a:cubicBezTo>
                    <a:pt x="10964" y="9484"/>
                    <a:pt x="10806" y="9610"/>
                    <a:pt x="10617" y="9610"/>
                  </a:cubicBezTo>
                  <a:lnTo>
                    <a:pt x="8916" y="9610"/>
                  </a:lnTo>
                  <a:lnTo>
                    <a:pt x="8570" y="9232"/>
                  </a:lnTo>
                  <a:cubicBezTo>
                    <a:pt x="8601" y="9169"/>
                    <a:pt x="8664" y="9043"/>
                    <a:pt x="8696" y="8917"/>
                  </a:cubicBezTo>
                  <a:lnTo>
                    <a:pt x="9200" y="8917"/>
                  </a:lnTo>
                  <a:cubicBezTo>
                    <a:pt x="9389" y="8917"/>
                    <a:pt x="9546" y="8759"/>
                    <a:pt x="9546" y="8570"/>
                  </a:cubicBezTo>
                  <a:lnTo>
                    <a:pt x="9546" y="7184"/>
                  </a:lnTo>
                  <a:cubicBezTo>
                    <a:pt x="9546" y="6995"/>
                    <a:pt x="9389" y="6837"/>
                    <a:pt x="9200" y="6837"/>
                  </a:cubicBezTo>
                  <a:lnTo>
                    <a:pt x="8696" y="6837"/>
                  </a:lnTo>
                  <a:cubicBezTo>
                    <a:pt x="8664" y="6711"/>
                    <a:pt x="8601" y="6648"/>
                    <a:pt x="8570" y="6522"/>
                  </a:cubicBezTo>
                  <a:lnTo>
                    <a:pt x="8916" y="6176"/>
                  </a:lnTo>
                  <a:cubicBezTo>
                    <a:pt x="9042" y="6050"/>
                    <a:pt x="9042" y="5798"/>
                    <a:pt x="8916" y="5703"/>
                  </a:cubicBezTo>
                  <a:lnTo>
                    <a:pt x="7940" y="4695"/>
                  </a:lnTo>
                  <a:cubicBezTo>
                    <a:pt x="7877" y="4648"/>
                    <a:pt x="7790" y="4624"/>
                    <a:pt x="7703" y="4624"/>
                  </a:cubicBezTo>
                  <a:cubicBezTo>
                    <a:pt x="7617" y="4624"/>
                    <a:pt x="7530" y="4648"/>
                    <a:pt x="7467" y="4695"/>
                  </a:cubicBezTo>
                  <a:lnTo>
                    <a:pt x="7120" y="5073"/>
                  </a:lnTo>
                  <a:cubicBezTo>
                    <a:pt x="7026" y="5041"/>
                    <a:pt x="6931" y="4978"/>
                    <a:pt x="6805" y="4947"/>
                  </a:cubicBezTo>
                  <a:lnTo>
                    <a:pt x="6805" y="4443"/>
                  </a:lnTo>
                  <a:cubicBezTo>
                    <a:pt x="6805" y="4222"/>
                    <a:pt x="6648" y="4065"/>
                    <a:pt x="6459" y="4065"/>
                  </a:cubicBezTo>
                  <a:lnTo>
                    <a:pt x="5073" y="4065"/>
                  </a:lnTo>
                  <a:cubicBezTo>
                    <a:pt x="4884" y="4065"/>
                    <a:pt x="4726" y="4222"/>
                    <a:pt x="4726" y="4443"/>
                  </a:cubicBezTo>
                  <a:lnTo>
                    <a:pt x="4726" y="4947"/>
                  </a:lnTo>
                  <a:cubicBezTo>
                    <a:pt x="4600" y="4978"/>
                    <a:pt x="4506" y="5010"/>
                    <a:pt x="4411" y="5073"/>
                  </a:cubicBezTo>
                  <a:lnTo>
                    <a:pt x="4033" y="4695"/>
                  </a:lnTo>
                  <a:cubicBezTo>
                    <a:pt x="3986" y="4648"/>
                    <a:pt x="3899" y="4624"/>
                    <a:pt x="3808" y="4624"/>
                  </a:cubicBezTo>
                  <a:cubicBezTo>
                    <a:pt x="3718" y="4624"/>
                    <a:pt x="3623" y="4648"/>
                    <a:pt x="3560" y="4695"/>
                  </a:cubicBezTo>
                  <a:lnTo>
                    <a:pt x="2584" y="5703"/>
                  </a:lnTo>
                  <a:cubicBezTo>
                    <a:pt x="2458" y="5829"/>
                    <a:pt x="2458" y="6050"/>
                    <a:pt x="2584" y="6176"/>
                  </a:cubicBezTo>
                  <a:lnTo>
                    <a:pt x="2930" y="6522"/>
                  </a:lnTo>
                  <a:cubicBezTo>
                    <a:pt x="2899" y="6585"/>
                    <a:pt x="2867" y="6711"/>
                    <a:pt x="2836" y="6837"/>
                  </a:cubicBezTo>
                  <a:lnTo>
                    <a:pt x="2300" y="6837"/>
                  </a:lnTo>
                  <a:cubicBezTo>
                    <a:pt x="2111" y="6837"/>
                    <a:pt x="1954" y="6995"/>
                    <a:pt x="1954" y="7184"/>
                  </a:cubicBezTo>
                  <a:lnTo>
                    <a:pt x="1954" y="8570"/>
                  </a:lnTo>
                  <a:cubicBezTo>
                    <a:pt x="1954" y="8759"/>
                    <a:pt x="2111" y="8917"/>
                    <a:pt x="2300" y="8917"/>
                  </a:cubicBezTo>
                  <a:lnTo>
                    <a:pt x="2836" y="8917"/>
                  </a:lnTo>
                  <a:cubicBezTo>
                    <a:pt x="2867" y="9043"/>
                    <a:pt x="2899" y="9137"/>
                    <a:pt x="2930" y="9232"/>
                  </a:cubicBezTo>
                  <a:lnTo>
                    <a:pt x="2584" y="9610"/>
                  </a:lnTo>
                  <a:lnTo>
                    <a:pt x="977" y="9610"/>
                  </a:lnTo>
                  <a:cubicBezTo>
                    <a:pt x="788" y="9610"/>
                    <a:pt x="630" y="9452"/>
                    <a:pt x="630" y="9232"/>
                  </a:cubicBezTo>
                  <a:lnTo>
                    <a:pt x="630" y="3372"/>
                  </a:lnTo>
                  <a:close/>
                  <a:moveTo>
                    <a:pt x="6112" y="4726"/>
                  </a:moveTo>
                  <a:lnTo>
                    <a:pt x="6112" y="5136"/>
                  </a:lnTo>
                  <a:cubicBezTo>
                    <a:pt x="6112" y="5294"/>
                    <a:pt x="6207" y="5420"/>
                    <a:pt x="6364" y="5451"/>
                  </a:cubicBezTo>
                  <a:cubicBezTo>
                    <a:pt x="6553" y="5514"/>
                    <a:pt x="6805" y="5609"/>
                    <a:pt x="6994" y="5735"/>
                  </a:cubicBezTo>
                  <a:cubicBezTo>
                    <a:pt x="7041" y="5769"/>
                    <a:pt x="7096" y="5783"/>
                    <a:pt x="7153" y="5783"/>
                  </a:cubicBezTo>
                  <a:cubicBezTo>
                    <a:pt x="7251" y="5783"/>
                    <a:pt x="7356" y="5743"/>
                    <a:pt x="7435" y="5703"/>
                  </a:cubicBezTo>
                  <a:lnTo>
                    <a:pt x="7751" y="5388"/>
                  </a:lnTo>
                  <a:lnTo>
                    <a:pt x="8223" y="5861"/>
                  </a:lnTo>
                  <a:lnTo>
                    <a:pt x="7908" y="6176"/>
                  </a:lnTo>
                  <a:cubicBezTo>
                    <a:pt x="7782" y="6302"/>
                    <a:pt x="7782" y="6459"/>
                    <a:pt x="7877" y="6617"/>
                  </a:cubicBezTo>
                  <a:cubicBezTo>
                    <a:pt x="7971" y="6806"/>
                    <a:pt x="8066" y="6995"/>
                    <a:pt x="8129" y="7247"/>
                  </a:cubicBezTo>
                  <a:cubicBezTo>
                    <a:pt x="8192" y="7404"/>
                    <a:pt x="8286" y="7499"/>
                    <a:pt x="8444" y="7499"/>
                  </a:cubicBezTo>
                  <a:lnTo>
                    <a:pt x="8885" y="7499"/>
                  </a:lnTo>
                  <a:lnTo>
                    <a:pt x="8885" y="8192"/>
                  </a:lnTo>
                  <a:lnTo>
                    <a:pt x="8444" y="8192"/>
                  </a:lnTo>
                  <a:cubicBezTo>
                    <a:pt x="8286" y="8192"/>
                    <a:pt x="8192" y="8286"/>
                    <a:pt x="8129" y="8444"/>
                  </a:cubicBezTo>
                  <a:cubicBezTo>
                    <a:pt x="8097" y="8665"/>
                    <a:pt x="7971" y="8885"/>
                    <a:pt x="7877" y="9074"/>
                  </a:cubicBezTo>
                  <a:cubicBezTo>
                    <a:pt x="7782" y="9200"/>
                    <a:pt x="7814" y="9389"/>
                    <a:pt x="7908" y="9515"/>
                  </a:cubicBezTo>
                  <a:lnTo>
                    <a:pt x="8223" y="9830"/>
                  </a:lnTo>
                  <a:lnTo>
                    <a:pt x="7751" y="10303"/>
                  </a:lnTo>
                  <a:lnTo>
                    <a:pt x="7435" y="9988"/>
                  </a:lnTo>
                  <a:cubicBezTo>
                    <a:pt x="7368" y="9920"/>
                    <a:pt x="7291" y="9889"/>
                    <a:pt x="7211" y="9889"/>
                  </a:cubicBezTo>
                  <a:cubicBezTo>
                    <a:pt x="7141" y="9889"/>
                    <a:pt x="7068" y="9912"/>
                    <a:pt x="6994" y="9956"/>
                  </a:cubicBezTo>
                  <a:cubicBezTo>
                    <a:pt x="6805" y="10082"/>
                    <a:pt x="6616" y="10145"/>
                    <a:pt x="6364" y="10208"/>
                  </a:cubicBezTo>
                  <a:cubicBezTo>
                    <a:pt x="6207" y="10271"/>
                    <a:pt x="6112" y="10366"/>
                    <a:pt x="6112" y="10555"/>
                  </a:cubicBezTo>
                  <a:lnTo>
                    <a:pt x="6112" y="10964"/>
                  </a:lnTo>
                  <a:lnTo>
                    <a:pt x="5419" y="10964"/>
                  </a:lnTo>
                  <a:lnTo>
                    <a:pt x="5419" y="10555"/>
                  </a:lnTo>
                  <a:cubicBezTo>
                    <a:pt x="5419" y="10366"/>
                    <a:pt x="5325" y="10271"/>
                    <a:pt x="5167" y="10208"/>
                  </a:cubicBezTo>
                  <a:cubicBezTo>
                    <a:pt x="4947" y="10177"/>
                    <a:pt x="4726" y="10051"/>
                    <a:pt x="4537" y="9956"/>
                  </a:cubicBezTo>
                  <a:cubicBezTo>
                    <a:pt x="4491" y="9921"/>
                    <a:pt x="4436" y="9908"/>
                    <a:pt x="4379" y="9908"/>
                  </a:cubicBezTo>
                  <a:cubicBezTo>
                    <a:pt x="4281" y="9908"/>
                    <a:pt x="4176" y="9948"/>
                    <a:pt x="4096" y="9988"/>
                  </a:cubicBezTo>
                  <a:lnTo>
                    <a:pt x="3781" y="10303"/>
                  </a:lnTo>
                  <a:lnTo>
                    <a:pt x="3308" y="9830"/>
                  </a:lnTo>
                  <a:lnTo>
                    <a:pt x="3623" y="9515"/>
                  </a:lnTo>
                  <a:cubicBezTo>
                    <a:pt x="3749" y="9389"/>
                    <a:pt x="3749" y="9232"/>
                    <a:pt x="3655" y="9074"/>
                  </a:cubicBezTo>
                  <a:cubicBezTo>
                    <a:pt x="3529" y="8885"/>
                    <a:pt x="3466" y="8696"/>
                    <a:pt x="3371" y="8444"/>
                  </a:cubicBezTo>
                  <a:cubicBezTo>
                    <a:pt x="3340" y="8286"/>
                    <a:pt x="3214" y="8192"/>
                    <a:pt x="3056" y="8192"/>
                  </a:cubicBezTo>
                  <a:lnTo>
                    <a:pt x="2647" y="8192"/>
                  </a:lnTo>
                  <a:lnTo>
                    <a:pt x="2647" y="7499"/>
                  </a:lnTo>
                  <a:lnTo>
                    <a:pt x="3056" y="7499"/>
                  </a:lnTo>
                  <a:cubicBezTo>
                    <a:pt x="3214" y="7499"/>
                    <a:pt x="3340" y="7404"/>
                    <a:pt x="3371" y="7247"/>
                  </a:cubicBezTo>
                  <a:cubicBezTo>
                    <a:pt x="3434" y="7026"/>
                    <a:pt x="3529" y="6806"/>
                    <a:pt x="3655" y="6617"/>
                  </a:cubicBezTo>
                  <a:cubicBezTo>
                    <a:pt x="3749" y="6491"/>
                    <a:pt x="3686" y="6302"/>
                    <a:pt x="3623" y="6176"/>
                  </a:cubicBezTo>
                  <a:lnTo>
                    <a:pt x="3308" y="5861"/>
                  </a:lnTo>
                  <a:lnTo>
                    <a:pt x="3781" y="5388"/>
                  </a:lnTo>
                  <a:lnTo>
                    <a:pt x="4096" y="5703"/>
                  </a:lnTo>
                  <a:cubicBezTo>
                    <a:pt x="4163" y="5771"/>
                    <a:pt x="4240" y="5802"/>
                    <a:pt x="4321" y="5802"/>
                  </a:cubicBezTo>
                  <a:cubicBezTo>
                    <a:pt x="4391" y="5802"/>
                    <a:pt x="4464" y="5778"/>
                    <a:pt x="4537" y="5735"/>
                  </a:cubicBezTo>
                  <a:cubicBezTo>
                    <a:pt x="4726" y="5609"/>
                    <a:pt x="4915" y="5546"/>
                    <a:pt x="5167" y="5451"/>
                  </a:cubicBezTo>
                  <a:cubicBezTo>
                    <a:pt x="5325" y="5420"/>
                    <a:pt x="5419" y="5294"/>
                    <a:pt x="5419" y="5136"/>
                  </a:cubicBezTo>
                  <a:lnTo>
                    <a:pt x="5419" y="4726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295"/>
                  </a:lnTo>
                  <a:cubicBezTo>
                    <a:pt x="0" y="9830"/>
                    <a:pt x="473" y="10303"/>
                    <a:pt x="1008" y="10303"/>
                  </a:cubicBezTo>
                  <a:lnTo>
                    <a:pt x="2867" y="10303"/>
                  </a:lnTo>
                  <a:lnTo>
                    <a:pt x="3623" y="11059"/>
                  </a:lnTo>
                  <a:cubicBezTo>
                    <a:pt x="3671" y="11122"/>
                    <a:pt x="3757" y="11153"/>
                    <a:pt x="3848" y="11153"/>
                  </a:cubicBezTo>
                  <a:cubicBezTo>
                    <a:pt x="3938" y="11153"/>
                    <a:pt x="4033" y="11122"/>
                    <a:pt x="4096" y="11059"/>
                  </a:cubicBezTo>
                  <a:lnTo>
                    <a:pt x="4442" y="10712"/>
                  </a:lnTo>
                  <a:cubicBezTo>
                    <a:pt x="4506" y="10744"/>
                    <a:pt x="4632" y="10775"/>
                    <a:pt x="4758" y="10807"/>
                  </a:cubicBezTo>
                  <a:lnTo>
                    <a:pt x="4758" y="11342"/>
                  </a:lnTo>
                  <a:cubicBezTo>
                    <a:pt x="4758" y="11531"/>
                    <a:pt x="4915" y="11689"/>
                    <a:pt x="5104" y="11689"/>
                  </a:cubicBezTo>
                  <a:lnTo>
                    <a:pt x="6490" y="11689"/>
                  </a:lnTo>
                  <a:cubicBezTo>
                    <a:pt x="6679" y="11689"/>
                    <a:pt x="6837" y="11531"/>
                    <a:pt x="6837" y="11342"/>
                  </a:cubicBezTo>
                  <a:lnTo>
                    <a:pt x="6837" y="10807"/>
                  </a:lnTo>
                  <a:cubicBezTo>
                    <a:pt x="6963" y="10775"/>
                    <a:pt x="7026" y="10744"/>
                    <a:pt x="7152" y="10712"/>
                  </a:cubicBezTo>
                  <a:lnTo>
                    <a:pt x="7498" y="11059"/>
                  </a:lnTo>
                  <a:cubicBezTo>
                    <a:pt x="7561" y="11122"/>
                    <a:pt x="7656" y="11153"/>
                    <a:pt x="7747" y="11153"/>
                  </a:cubicBezTo>
                  <a:cubicBezTo>
                    <a:pt x="7837" y="11153"/>
                    <a:pt x="7924" y="11122"/>
                    <a:pt x="7971" y="11059"/>
                  </a:cubicBezTo>
                  <a:lnTo>
                    <a:pt x="8727" y="10303"/>
                  </a:lnTo>
                  <a:lnTo>
                    <a:pt x="10617" y="10303"/>
                  </a:lnTo>
                  <a:cubicBezTo>
                    <a:pt x="11185" y="10303"/>
                    <a:pt x="11657" y="9830"/>
                    <a:pt x="11657" y="9295"/>
                  </a:cubicBezTo>
                  <a:lnTo>
                    <a:pt x="11657" y="1009"/>
                  </a:lnTo>
                  <a:cubicBezTo>
                    <a:pt x="11657" y="473"/>
                    <a:pt x="11216" y="1"/>
                    <a:pt x="106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5"/>
            <p:cNvSpPr/>
            <p:nvPr/>
          </p:nvSpPr>
          <p:spPr>
            <a:xfrm>
              <a:off x="-1667150" y="28019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6"/>
                    <a:pt x="347" y="726"/>
                  </a:cubicBezTo>
                  <a:cubicBezTo>
                    <a:pt x="568" y="726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5"/>
            <p:cNvSpPr/>
            <p:nvPr/>
          </p:nvSpPr>
          <p:spPr>
            <a:xfrm>
              <a:off x="-1632500" y="28019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5"/>
            <p:cNvSpPr/>
            <p:nvPr/>
          </p:nvSpPr>
          <p:spPr>
            <a:xfrm>
              <a:off x="-1597850" y="2801950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7" y="726"/>
                    <a:pt x="694" y="568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5"/>
            <p:cNvSpPr/>
            <p:nvPr/>
          </p:nvSpPr>
          <p:spPr>
            <a:xfrm>
              <a:off x="-1564750" y="2801950"/>
              <a:ext cx="120525" cy="18150"/>
            </a:xfrm>
            <a:custGeom>
              <a:avLst/>
              <a:gdLst/>
              <a:ahLst/>
              <a:cxnLst/>
              <a:rect l="l" t="t" r="r" b="b"/>
              <a:pathLst>
                <a:path w="482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32" y="568"/>
                    <a:pt x="189" y="726"/>
                    <a:pt x="347" y="726"/>
                  </a:cubicBezTo>
                  <a:lnTo>
                    <a:pt x="4442" y="726"/>
                  </a:lnTo>
                  <a:cubicBezTo>
                    <a:pt x="4663" y="726"/>
                    <a:pt x="4820" y="568"/>
                    <a:pt x="4820" y="347"/>
                  </a:cubicBezTo>
                  <a:cubicBezTo>
                    <a:pt x="4820" y="158"/>
                    <a:pt x="4663" y="1"/>
                    <a:pt x="4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5"/>
            <p:cNvSpPr/>
            <p:nvPr/>
          </p:nvSpPr>
          <p:spPr>
            <a:xfrm>
              <a:off x="-1597850" y="2924050"/>
              <a:ext cx="85100" cy="85075"/>
            </a:xfrm>
            <a:custGeom>
              <a:avLst/>
              <a:gdLst/>
              <a:ahLst/>
              <a:cxnLst/>
              <a:rect l="l" t="t" r="r" b="b"/>
              <a:pathLst>
                <a:path w="3404" h="3403" extrusionOk="0">
                  <a:moveTo>
                    <a:pt x="1671" y="662"/>
                  </a:moveTo>
                  <a:cubicBezTo>
                    <a:pt x="2238" y="662"/>
                    <a:pt x="2710" y="1134"/>
                    <a:pt x="2710" y="1701"/>
                  </a:cubicBezTo>
                  <a:cubicBezTo>
                    <a:pt x="2710" y="2237"/>
                    <a:pt x="2269" y="2710"/>
                    <a:pt x="1671" y="2710"/>
                  </a:cubicBezTo>
                  <a:cubicBezTo>
                    <a:pt x="1135" y="2710"/>
                    <a:pt x="663" y="2237"/>
                    <a:pt x="663" y="1701"/>
                  </a:cubicBezTo>
                  <a:cubicBezTo>
                    <a:pt x="663" y="1134"/>
                    <a:pt x="1135" y="662"/>
                    <a:pt x="1671" y="662"/>
                  </a:cubicBezTo>
                  <a:close/>
                  <a:moveTo>
                    <a:pt x="1671" y="0"/>
                  </a:moveTo>
                  <a:cubicBezTo>
                    <a:pt x="726" y="0"/>
                    <a:pt x="1" y="756"/>
                    <a:pt x="1" y="1701"/>
                  </a:cubicBezTo>
                  <a:cubicBezTo>
                    <a:pt x="1" y="2647"/>
                    <a:pt x="726" y="3403"/>
                    <a:pt x="1671" y="3403"/>
                  </a:cubicBezTo>
                  <a:cubicBezTo>
                    <a:pt x="2616" y="3403"/>
                    <a:pt x="3372" y="2647"/>
                    <a:pt x="3372" y="1701"/>
                  </a:cubicBezTo>
                  <a:cubicBezTo>
                    <a:pt x="3403" y="756"/>
                    <a:pt x="2616" y="0"/>
                    <a:pt x="1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0" name="Google Shape;8410;p45"/>
          <p:cNvGrpSpPr/>
          <p:nvPr/>
        </p:nvGrpSpPr>
        <p:grpSpPr>
          <a:xfrm>
            <a:off x="7817930" y="2099808"/>
            <a:ext cx="289720" cy="329595"/>
            <a:chOff x="-919700" y="2420750"/>
            <a:chExt cx="257575" cy="293025"/>
          </a:xfrm>
        </p:grpSpPr>
        <p:sp>
          <p:nvSpPr>
            <p:cNvPr id="8411" name="Google Shape;8411;p45"/>
            <p:cNvSpPr/>
            <p:nvPr/>
          </p:nvSpPr>
          <p:spPr>
            <a:xfrm>
              <a:off x="-884250" y="2490850"/>
              <a:ext cx="84300" cy="51225"/>
            </a:xfrm>
            <a:custGeom>
              <a:avLst/>
              <a:gdLst/>
              <a:ahLst/>
              <a:cxnLst/>
              <a:rect l="l" t="t" r="r" b="b"/>
              <a:pathLst>
                <a:path w="3372" h="2049" extrusionOk="0">
                  <a:moveTo>
                    <a:pt x="977" y="631"/>
                  </a:moveTo>
                  <a:cubicBezTo>
                    <a:pt x="1166" y="631"/>
                    <a:pt x="1324" y="788"/>
                    <a:pt x="1324" y="977"/>
                  </a:cubicBezTo>
                  <a:cubicBezTo>
                    <a:pt x="1324" y="1198"/>
                    <a:pt x="1166" y="1355"/>
                    <a:pt x="977" y="1355"/>
                  </a:cubicBezTo>
                  <a:cubicBezTo>
                    <a:pt x="788" y="1355"/>
                    <a:pt x="631" y="1198"/>
                    <a:pt x="631" y="977"/>
                  </a:cubicBezTo>
                  <a:cubicBezTo>
                    <a:pt x="631" y="788"/>
                    <a:pt x="788" y="631"/>
                    <a:pt x="977" y="631"/>
                  </a:cubicBezTo>
                  <a:close/>
                  <a:moveTo>
                    <a:pt x="2363" y="631"/>
                  </a:moveTo>
                  <a:cubicBezTo>
                    <a:pt x="2552" y="631"/>
                    <a:pt x="2710" y="788"/>
                    <a:pt x="2710" y="977"/>
                  </a:cubicBezTo>
                  <a:cubicBezTo>
                    <a:pt x="2710" y="1198"/>
                    <a:pt x="2552" y="1355"/>
                    <a:pt x="2363" y="1355"/>
                  </a:cubicBezTo>
                  <a:cubicBezTo>
                    <a:pt x="2174" y="1355"/>
                    <a:pt x="2017" y="1198"/>
                    <a:pt x="2017" y="977"/>
                  </a:cubicBezTo>
                  <a:cubicBezTo>
                    <a:pt x="2017" y="788"/>
                    <a:pt x="2174" y="631"/>
                    <a:pt x="2363" y="631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292" y="2048"/>
                    <a:pt x="1544" y="1922"/>
                    <a:pt x="1702" y="1765"/>
                  </a:cubicBezTo>
                  <a:cubicBezTo>
                    <a:pt x="1891" y="1922"/>
                    <a:pt x="2111" y="2048"/>
                    <a:pt x="2363" y="2048"/>
                  </a:cubicBezTo>
                  <a:cubicBezTo>
                    <a:pt x="2899" y="2048"/>
                    <a:pt x="3371" y="1576"/>
                    <a:pt x="3371" y="1040"/>
                  </a:cubicBezTo>
                  <a:cubicBezTo>
                    <a:pt x="3371" y="442"/>
                    <a:pt x="2899" y="1"/>
                    <a:pt x="2363" y="1"/>
                  </a:cubicBezTo>
                  <a:cubicBezTo>
                    <a:pt x="2080" y="1"/>
                    <a:pt x="1859" y="127"/>
                    <a:pt x="1702" y="284"/>
                  </a:cubicBezTo>
                  <a:cubicBezTo>
                    <a:pt x="1481" y="127"/>
                    <a:pt x="1261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5"/>
            <p:cNvSpPr/>
            <p:nvPr/>
          </p:nvSpPr>
          <p:spPr>
            <a:xfrm>
              <a:off x="-919700" y="242075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7152" y="694"/>
                  </a:moveTo>
                  <a:cubicBezTo>
                    <a:pt x="7373" y="694"/>
                    <a:pt x="7530" y="851"/>
                    <a:pt x="7530" y="1040"/>
                  </a:cubicBezTo>
                  <a:lnTo>
                    <a:pt x="7530" y="1418"/>
                  </a:lnTo>
                  <a:lnTo>
                    <a:pt x="662" y="1418"/>
                  </a:lnTo>
                  <a:lnTo>
                    <a:pt x="662" y="1040"/>
                  </a:lnTo>
                  <a:cubicBezTo>
                    <a:pt x="694" y="851"/>
                    <a:pt x="851" y="694"/>
                    <a:pt x="1009" y="694"/>
                  </a:cubicBezTo>
                  <a:close/>
                  <a:moveTo>
                    <a:pt x="7562" y="2111"/>
                  </a:moveTo>
                  <a:lnTo>
                    <a:pt x="7562" y="3403"/>
                  </a:lnTo>
                  <a:lnTo>
                    <a:pt x="7247" y="3088"/>
                  </a:lnTo>
                  <a:cubicBezTo>
                    <a:pt x="7042" y="2883"/>
                    <a:pt x="6784" y="2792"/>
                    <a:pt x="6528" y="2792"/>
                  </a:cubicBezTo>
                  <a:cubicBezTo>
                    <a:pt x="5999" y="2792"/>
                    <a:pt x="5483" y="3186"/>
                    <a:pt x="5483" y="3781"/>
                  </a:cubicBezTo>
                  <a:cubicBezTo>
                    <a:pt x="5483" y="4065"/>
                    <a:pt x="5577" y="4348"/>
                    <a:pt x="5798" y="4506"/>
                  </a:cubicBezTo>
                  <a:lnTo>
                    <a:pt x="6774" y="5482"/>
                  </a:lnTo>
                  <a:lnTo>
                    <a:pt x="1009" y="5482"/>
                  </a:lnTo>
                  <a:cubicBezTo>
                    <a:pt x="995" y="5485"/>
                    <a:pt x="982" y="5486"/>
                    <a:pt x="968" y="5486"/>
                  </a:cubicBezTo>
                  <a:cubicBezTo>
                    <a:pt x="825" y="5486"/>
                    <a:pt x="694" y="5340"/>
                    <a:pt x="694" y="5167"/>
                  </a:cubicBezTo>
                  <a:lnTo>
                    <a:pt x="694" y="2111"/>
                  </a:lnTo>
                  <a:close/>
                  <a:moveTo>
                    <a:pt x="8160" y="2584"/>
                  </a:moveTo>
                  <a:lnTo>
                    <a:pt x="9200" y="3624"/>
                  </a:lnTo>
                  <a:cubicBezTo>
                    <a:pt x="9421" y="3844"/>
                    <a:pt x="9515" y="4065"/>
                    <a:pt x="9515" y="4348"/>
                  </a:cubicBezTo>
                  <a:lnTo>
                    <a:pt x="9515" y="6900"/>
                  </a:lnTo>
                  <a:cubicBezTo>
                    <a:pt x="9515" y="7373"/>
                    <a:pt x="9358" y="7845"/>
                    <a:pt x="9043" y="8192"/>
                  </a:cubicBezTo>
                  <a:lnTo>
                    <a:pt x="5955" y="8192"/>
                  </a:lnTo>
                  <a:cubicBezTo>
                    <a:pt x="5640" y="7845"/>
                    <a:pt x="5483" y="7373"/>
                    <a:pt x="5483" y="6900"/>
                  </a:cubicBezTo>
                  <a:lnTo>
                    <a:pt x="5483" y="6144"/>
                  </a:lnTo>
                  <a:lnTo>
                    <a:pt x="6837" y="6144"/>
                  </a:lnTo>
                  <a:lnTo>
                    <a:pt x="6837" y="6207"/>
                  </a:lnTo>
                  <a:cubicBezTo>
                    <a:pt x="6837" y="6585"/>
                    <a:pt x="6900" y="6932"/>
                    <a:pt x="7089" y="7373"/>
                  </a:cubicBezTo>
                  <a:cubicBezTo>
                    <a:pt x="7135" y="7487"/>
                    <a:pt x="7263" y="7568"/>
                    <a:pt x="7403" y="7568"/>
                  </a:cubicBezTo>
                  <a:cubicBezTo>
                    <a:pt x="7455" y="7568"/>
                    <a:pt x="7510" y="7556"/>
                    <a:pt x="7562" y="7530"/>
                  </a:cubicBezTo>
                  <a:cubicBezTo>
                    <a:pt x="7719" y="7467"/>
                    <a:pt x="7782" y="7247"/>
                    <a:pt x="7719" y="7058"/>
                  </a:cubicBezTo>
                  <a:cubicBezTo>
                    <a:pt x="7593" y="6774"/>
                    <a:pt x="7530" y="6522"/>
                    <a:pt x="7530" y="6239"/>
                  </a:cubicBezTo>
                  <a:lnTo>
                    <a:pt x="7530" y="5451"/>
                  </a:lnTo>
                  <a:cubicBezTo>
                    <a:pt x="7530" y="5356"/>
                    <a:pt x="7467" y="5262"/>
                    <a:pt x="7404" y="5199"/>
                  </a:cubicBezTo>
                  <a:lnTo>
                    <a:pt x="6207" y="4033"/>
                  </a:lnTo>
                  <a:cubicBezTo>
                    <a:pt x="6018" y="3844"/>
                    <a:pt x="6144" y="3435"/>
                    <a:pt x="6459" y="3435"/>
                  </a:cubicBezTo>
                  <a:cubicBezTo>
                    <a:pt x="6522" y="3435"/>
                    <a:pt x="6648" y="3466"/>
                    <a:pt x="6680" y="3561"/>
                  </a:cubicBezTo>
                  <a:lnTo>
                    <a:pt x="8255" y="5136"/>
                  </a:lnTo>
                  <a:cubicBezTo>
                    <a:pt x="8318" y="5199"/>
                    <a:pt x="8413" y="5230"/>
                    <a:pt x="8503" y="5230"/>
                  </a:cubicBezTo>
                  <a:cubicBezTo>
                    <a:pt x="8594" y="5230"/>
                    <a:pt x="8680" y="5199"/>
                    <a:pt x="8728" y="5136"/>
                  </a:cubicBezTo>
                  <a:cubicBezTo>
                    <a:pt x="8854" y="5010"/>
                    <a:pt x="8854" y="4789"/>
                    <a:pt x="8728" y="4663"/>
                  </a:cubicBezTo>
                  <a:lnTo>
                    <a:pt x="8160" y="4065"/>
                  </a:lnTo>
                  <a:lnTo>
                    <a:pt x="8160" y="2584"/>
                  </a:lnTo>
                  <a:close/>
                  <a:moveTo>
                    <a:pt x="9295" y="8948"/>
                  </a:moveTo>
                  <a:cubicBezTo>
                    <a:pt x="9484" y="8948"/>
                    <a:pt x="9641" y="9105"/>
                    <a:pt x="9641" y="9295"/>
                  </a:cubicBezTo>
                  <a:lnTo>
                    <a:pt x="9641" y="10996"/>
                  </a:lnTo>
                  <a:lnTo>
                    <a:pt x="5514" y="10996"/>
                  </a:lnTo>
                  <a:lnTo>
                    <a:pt x="5514" y="9295"/>
                  </a:lnTo>
                  <a:cubicBezTo>
                    <a:pt x="5514" y="9105"/>
                    <a:pt x="5672" y="8948"/>
                    <a:pt x="5861" y="8948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5167"/>
                  </a:lnTo>
                  <a:cubicBezTo>
                    <a:pt x="1" y="5734"/>
                    <a:pt x="473" y="6207"/>
                    <a:pt x="1009" y="6207"/>
                  </a:cubicBezTo>
                  <a:lnTo>
                    <a:pt x="4789" y="6207"/>
                  </a:lnTo>
                  <a:lnTo>
                    <a:pt x="4789" y="6932"/>
                  </a:lnTo>
                  <a:cubicBezTo>
                    <a:pt x="4789" y="7499"/>
                    <a:pt x="4947" y="8003"/>
                    <a:pt x="5231" y="8444"/>
                  </a:cubicBezTo>
                  <a:cubicBezTo>
                    <a:pt x="4947" y="8633"/>
                    <a:pt x="4789" y="8948"/>
                    <a:pt x="4789" y="9295"/>
                  </a:cubicBezTo>
                  <a:lnTo>
                    <a:pt x="4789" y="11342"/>
                  </a:lnTo>
                  <a:cubicBezTo>
                    <a:pt x="4789" y="11563"/>
                    <a:pt x="4947" y="11720"/>
                    <a:pt x="5168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42"/>
                  </a:cubicBezTo>
                  <a:lnTo>
                    <a:pt x="10303" y="9295"/>
                  </a:lnTo>
                  <a:cubicBezTo>
                    <a:pt x="10303" y="8948"/>
                    <a:pt x="10114" y="8633"/>
                    <a:pt x="9893" y="8444"/>
                  </a:cubicBezTo>
                  <a:cubicBezTo>
                    <a:pt x="10177" y="8003"/>
                    <a:pt x="10303" y="7499"/>
                    <a:pt x="10303" y="6932"/>
                  </a:cubicBezTo>
                  <a:lnTo>
                    <a:pt x="10303" y="4380"/>
                  </a:lnTo>
                  <a:lnTo>
                    <a:pt x="10271" y="4380"/>
                  </a:lnTo>
                  <a:cubicBezTo>
                    <a:pt x="10271" y="3907"/>
                    <a:pt x="10082" y="3466"/>
                    <a:pt x="9767" y="3151"/>
                  </a:cubicBezTo>
                  <a:lnTo>
                    <a:pt x="8224" y="1639"/>
                  </a:lnTo>
                  <a:lnTo>
                    <a:pt x="8224" y="1040"/>
                  </a:lnTo>
                  <a:cubicBezTo>
                    <a:pt x="8224" y="473"/>
                    <a:pt x="7751" y="1"/>
                    <a:pt x="72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5"/>
            <p:cNvSpPr/>
            <p:nvPr/>
          </p:nvSpPr>
          <p:spPr>
            <a:xfrm>
              <a:off x="-766100" y="2660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725" y="568"/>
                    <a:pt x="725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4" name="Google Shape;8414;p45"/>
          <p:cNvGrpSpPr/>
          <p:nvPr/>
        </p:nvGrpSpPr>
        <p:grpSpPr>
          <a:xfrm>
            <a:off x="1021308" y="3052865"/>
            <a:ext cx="345539" cy="327795"/>
            <a:chOff x="-6696925" y="3272575"/>
            <a:chExt cx="307200" cy="291425"/>
          </a:xfrm>
        </p:grpSpPr>
        <p:sp>
          <p:nvSpPr>
            <p:cNvPr id="8415" name="Google Shape;8415;p45"/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5"/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7" name="Google Shape;8417;p45"/>
          <p:cNvGrpSpPr/>
          <p:nvPr/>
        </p:nvGrpSpPr>
        <p:grpSpPr>
          <a:xfrm>
            <a:off x="1021295" y="3455473"/>
            <a:ext cx="345567" cy="328695"/>
            <a:chOff x="-6690625" y="3631325"/>
            <a:chExt cx="307225" cy="292225"/>
          </a:xfrm>
        </p:grpSpPr>
        <p:sp>
          <p:nvSpPr>
            <p:cNvPr id="8418" name="Google Shape;8418;p45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5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5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5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5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3" name="Google Shape;8423;p45"/>
          <p:cNvGrpSpPr/>
          <p:nvPr/>
        </p:nvGrpSpPr>
        <p:grpSpPr>
          <a:xfrm>
            <a:off x="1029281" y="3867544"/>
            <a:ext cx="329595" cy="327598"/>
            <a:chOff x="-6689825" y="3992050"/>
            <a:chExt cx="293025" cy="291250"/>
          </a:xfrm>
        </p:grpSpPr>
        <p:sp>
          <p:nvSpPr>
            <p:cNvPr id="8424" name="Google Shape;8424;p45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5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5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5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5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5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5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5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5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5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5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5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36" name="Google Shape;8436;p45"/>
          <p:cNvSpPr/>
          <p:nvPr/>
        </p:nvSpPr>
        <p:spPr>
          <a:xfrm>
            <a:off x="3130233" y="3052974"/>
            <a:ext cx="339521" cy="327486"/>
          </a:xfrm>
          <a:custGeom>
            <a:avLst/>
            <a:gdLst/>
            <a:ahLst/>
            <a:cxnLst/>
            <a:rect l="l" t="t" r="r" b="b"/>
            <a:pathLst>
              <a:path w="12074" h="11646" extrusionOk="0">
                <a:moveTo>
                  <a:pt x="10001" y="2714"/>
                </a:moveTo>
                <a:cubicBezTo>
                  <a:pt x="10213" y="2714"/>
                  <a:pt x="10440" y="2904"/>
                  <a:pt x="10341" y="3182"/>
                </a:cubicBezTo>
                <a:lnTo>
                  <a:pt x="9332" y="5923"/>
                </a:lnTo>
                <a:cubicBezTo>
                  <a:pt x="9269" y="6065"/>
                  <a:pt x="9143" y="6136"/>
                  <a:pt x="9017" y="6136"/>
                </a:cubicBezTo>
                <a:cubicBezTo>
                  <a:pt x="8891" y="6136"/>
                  <a:pt x="8765" y="6065"/>
                  <a:pt x="8702" y="5923"/>
                </a:cubicBezTo>
                <a:lnTo>
                  <a:pt x="7978" y="4033"/>
                </a:lnTo>
                <a:lnTo>
                  <a:pt x="7285" y="5923"/>
                </a:lnTo>
                <a:cubicBezTo>
                  <a:pt x="7222" y="6065"/>
                  <a:pt x="7080" y="6136"/>
                  <a:pt x="6946" y="6136"/>
                </a:cubicBezTo>
                <a:cubicBezTo>
                  <a:pt x="6812" y="6136"/>
                  <a:pt x="6686" y="6065"/>
                  <a:pt x="6655" y="5923"/>
                </a:cubicBezTo>
                <a:lnTo>
                  <a:pt x="5615" y="3182"/>
                </a:lnTo>
                <a:cubicBezTo>
                  <a:pt x="5516" y="2904"/>
                  <a:pt x="5729" y="2714"/>
                  <a:pt x="5941" y="2714"/>
                </a:cubicBezTo>
                <a:cubicBezTo>
                  <a:pt x="6064" y="2714"/>
                  <a:pt x="6187" y="2779"/>
                  <a:pt x="6245" y="2930"/>
                </a:cubicBezTo>
                <a:lnTo>
                  <a:pt x="6970" y="4820"/>
                </a:lnTo>
                <a:lnTo>
                  <a:pt x="7663" y="2930"/>
                </a:lnTo>
                <a:cubicBezTo>
                  <a:pt x="7726" y="2804"/>
                  <a:pt x="7867" y="2741"/>
                  <a:pt x="8001" y="2741"/>
                </a:cubicBezTo>
                <a:cubicBezTo>
                  <a:pt x="8135" y="2741"/>
                  <a:pt x="8261" y="2804"/>
                  <a:pt x="8293" y="2930"/>
                </a:cubicBezTo>
                <a:lnTo>
                  <a:pt x="9017" y="4820"/>
                </a:lnTo>
                <a:lnTo>
                  <a:pt x="9711" y="2930"/>
                </a:lnTo>
                <a:cubicBezTo>
                  <a:pt x="9757" y="2779"/>
                  <a:pt x="9877" y="2714"/>
                  <a:pt x="10001" y="2714"/>
                </a:cubicBezTo>
                <a:close/>
                <a:moveTo>
                  <a:pt x="7946" y="0"/>
                </a:moveTo>
                <a:cubicBezTo>
                  <a:pt x="5678" y="0"/>
                  <a:pt x="3851" y="1827"/>
                  <a:pt x="3851" y="4096"/>
                </a:cubicBezTo>
                <a:cubicBezTo>
                  <a:pt x="3851" y="5104"/>
                  <a:pt x="4197" y="6018"/>
                  <a:pt x="4827" y="6711"/>
                </a:cubicBezTo>
                <a:lnTo>
                  <a:pt x="4134" y="7435"/>
                </a:lnTo>
                <a:cubicBezTo>
                  <a:pt x="3981" y="7364"/>
                  <a:pt x="3827" y="7329"/>
                  <a:pt x="3678" y="7329"/>
                </a:cubicBezTo>
                <a:cubicBezTo>
                  <a:pt x="3431" y="7329"/>
                  <a:pt x="3197" y="7427"/>
                  <a:pt x="3000" y="7624"/>
                </a:cubicBezTo>
                <a:lnTo>
                  <a:pt x="732" y="9861"/>
                </a:lnTo>
                <a:cubicBezTo>
                  <a:pt x="0" y="10593"/>
                  <a:pt x="722" y="11645"/>
                  <a:pt x="1524" y="11645"/>
                </a:cubicBezTo>
                <a:cubicBezTo>
                  <a:pt x="1758" y="11645"/>
                  <a:pt x="1999" y="11555"/>
                  <a:pt x="2212" y="11342"/>
                </a:cubicBezTo>
                <a:lnTo>
                  <a:pt x="4449" y="9074"/>
                </a:lnTo>
                <a:cubicBezTo>
                  <a:pt x="4764" y="8759"/>
                  <a:pt x="4796" y="8286"/>
                  <a:pt x="4638" y="7939"/>
                </a:cubicBezTo>
                <a:lnTo>
                  <a:pt x="5363" y="7246"/>
                </a:lnTo>
                <a:cubicBezTo>
                  <a:pt x="6056" y="7813"/>
                  <a:pt x="7001" y="8223"/>
                  <a:pt x="7978" y="8223"/>
                </a:cubicBezTo>
                <a:cubicBezTo>
                  <a:pt x="10278" y="8223"/>
                  <a:pt x="12073" y="6364"/>
                  <a:pt x="12073" y="4127"/>
                </a:cubicBezTo>
                <a:cubicBezTo>
                  <a:pt x="12073" y="1796"/>
                  <a:pt x="10246" y="0"/>
                  <a:pt x="794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37" name="Google Shape;8437;p45"/>
          <p:cNvGrpSpPr/>
          <p:nvPr/>
        </p:nvGrpSpPr>
        <p:grpSpPr>
          <a:xfrm>
            <a:off x="3134686" y="3455909"/>
            <a:ext cx="330466" cy="327823"/>
            <a:chOff x="-4837325" y="3612425"/>
            <a:chExt cx="293800" cy="291450"/>
          </a:xfrm>
        </p:grpSpPr>
        <p:sp>
          <p:nvSpPr>
            <p:cNvPr id="8438" name="Google Shape;8438;p45"/>
            <p:cNvSpPr/>
            <p:nvPr/>
          </p:nvSpPr>
          <p:spPr>
            <a:xfrm>
              <a:off x="-4836550" y="3612425"/>
              <a:ext cx="293025" cy="170925"/>
            </a:xfrm>
            <a:custGeom>
              <a:avLst/>
              <a:gdLst/>
              <a:ahLst/>
              <a:cxnLst/>
              <a:rect l="l" t="t" r="r" b="b"/>
              <a:pathLst>
                <a:path w="11721" h="6837" extrusionOk="0">
                  <a:moveTo>
                    <a:pt x="6837" y="2017"/>
                  </a:moveTo>
                  <a:lnTo>
                    <a:pt x="6837" y="2741"/>
                  </a:lnTo>
                  <a:lnTo>
                    <a:pt x="4789" y="2741"/>
                  </a:lnTo>
                  <a:lnTo>
                    <a:pt x="4789" y="2017"/>
                  </a:lnTo>
                  <a:close/>
                  <a:moveTo>
                    <a:pt x="4411" y="0"/>
                  </a:moveTo>
                  <a:cubicBezTo>
                    <a:pt x="3466" y="0"/>
                    <a:pt x="2741" y="725"/>
                    <a:pt x="2741" y="1702"/>
                  </a:cubicBezTo>
                  <a:lnTo>
                    <a:pt x="2741" y="2741"/>
                  </a:lnTo>
                  <a:lnTo>
                    <a:pt x="1166" y="2741"/>
                  </a:lnTo>
                  <a:cubicBezTo>
                    <a:pt x="536" y="2741"/>
                    <a:pt x="1" y="3277"/>
                    <a:pt x="1" y="3875"/>
                  </a:cubicBezTo>
                  <a:lnTo>
                    <a:pt x="1" y="4254"/>
                  </a:lnTo>
                  <a:cubicBezTo>
                    <a:pt x="1513" y="5860"/>
                    <a:pt x="3592" y="6837"/>
                    <a:pt x="5829" y="6837"/>
                  </a:cubicBezTo>
                  <a:cubicBezTo>
                    <a:pt x="8097" y="6837"/>
                    <a:pt x="10208" y="5892"/>
                    <a:pt x="11720" y="4254"/>
                  </a:cubicBezTo>
                  <a:lnTo>
                    <a:pt x="11720" y="3718"/>
                  </a:lnTo>
                  <a:cubicBezTo>
                    <a:pt x="11657" y="3214"/>
                    <a:pt x="11185" y="2741"/>
                    <a:pt x="10649" y="2741"/>
                  </a:cubicBezTo>
                  <a:lnTo>
                    <a:pt x="8885" y="2741"/>
                  </a:lnTo>
                  <a:lnTo>
                    <a:pt x="8885" y="1702"/>
                  </a:lnTo>
                  <a:cubicBezTo>
                    <a:pt x="8885" y="756"/>
                    <a:pt x="8129" y="0"/>
                    <a:pt x="7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5"/>
            <p:cNvSpPr/>
            <p:nvPr/>
          </p:nvSpPr>
          <p:spPr>
            <a:xfrm>
              <a:off x="-4837325" y="3743950"/>
              <a:ext cx="291425" cy="159925"/>
            </a:xfrm>
            <a:custGeom>
              <a:avLst/>
              <a:gdLst/>
              <a:ahLst/>
              <a:cxnLst/>
              <a:rect l="l" t="t" r="r" b="b"/>
              <a:pathLst>
                <a:path w="11657" h="6397" extrusionOk="0">
                  <a:moveTo>
                    <a:pt x="11657" y="1"/>
                  </a:moveTo>
                  <a:cubicBezTo>
                    <a:pt x="10523" y="1072"/>
                    <a:pt x="9073" y="1828"/>
                    <a:pt x="7530" y="2143"/>
                  </a:cubicBezTo>
                  <a:lnTo>
                    <a:pt x="7530" y="2647"/>
                  </a:lnTo>
                  <a:cubicBezTo>
                    <a:pt x="7530" y="3214"/>
                    <a:pt x="7057" y="3687"/>
                    <a:pt x="6490" y="3687"/>
                  </a:cubicBezTo>
                  <a:lnTo>
                    <a:pt x="5135" y="3687"/>
                  </a:lnTo>
                  <a:cubicBezTo>
                    <a:pt x="4568" y="3687"/>
                    <a:pt x="4096" y="3214"/>
                    <a:pt x="4096" y="2647"/>
                  </a:cubicBezTo>
                  <a:lnTo>
                    <a:pt x="4096" y="2143"/>
                  </a:lnTo>
                  <a:cubicBezTo>
                    <a:pt x="2552" y="1828"/>
                    <a:pt x="1134" y="1103"/>
                    <a:pt x="0" y="64"/>
                  </a:cubicBezTo>
                  <a:lnTo>
                    <a:pt x="0" y="4695"/>
                  </a:lnTo>
                  <a:cubicBezTo>
                    <a:pt x="0" y="5640"/>
                    <a:pt x="756" y="6396"/>
                    <a:pt x="1701" y="6396"/>
                  </a:cubicBezTo>
                  <a:lnTo>
                    <a:pt x="9956" y="6396"/>
                  </a:lnTo>
                  <a:cubicBezTo>
                    <a:pt x="10901" y="6396"/>
                    <a:pt x="11657" y="5640"/>
                    <a:pt x="11657" y="4695"/>
                  </a:cubicBezTo>
                  <a:lnTo>
                    <a:pt x="116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5"/>
            <p:cNvSpPr/>
            <p:nvPr/>
          </p:nvSpPr>
          <p:spPr>
            <a:xfrm>
              <a:off x="-4716825" y="3799075"/>
              <a:ext cx="51225" cy="18950"/>
            </a:xfrm>
            <a:custGeom>
              <a:avLst/>
              <a:gdLst/>
              <a:ahLst/>
              <a:cxnLst/>
              <a:rect l="l" t="t" r="r" b="b"/>
              <a:pathLst>
                <a:path w="2049" h="758" extrusionOk="0">
                  <a:moveTo>
                    <a:pt x="0" y="1"/>
                  </a:moveTo>
                  <a:lnTo>
                    <a:pt x="0" y="411"/>
                  </a:lnTo>
                  <a:cubicBezTo>
                    <a:pt x="0" y="600"/>
                    <a:pt x="158" y="757"/>
                    <a:pt x="347" y="757"/>
                  </a:cubicBezTo>
                  <a:lnTo>
                    <a:pt x="1670" y="757"/>
                  </a:lnTo>
                  <a:cubicBezTo>
                    <a:pt x="1891" y="757"/>
                    <a:pt x="2048" y="600"/>
                    <a:pt x="2048" y="411"/>
                  </a:cubicBezTo>
                  <a:lnTo>
                    <a:pt x="2048" y="1"/>
                  </a:lnTo>
                  <a:cubicBezTo>
                    <a:pt x="1686" y="48"/>
                    <a:pt x="1347" y="72"/>
                    <a:pt x="1012" y="72"/>
                  </a:cubicBezTo>
                  <a:cubicBezTo>
                    <a:pt x="678" y="72"/>
                    <a:pt x="347" y="4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1" name="Google Shape;8441;p45"/>
          <p:cNvGrpSpPr/>
          <p:nvPr/>
        </p:nvGrpSpPr>
        <p:grpSpPr>
          <a:xfrm>
            <a:off x="3135572" y="3867431"/>
            <a:ext cx="328695" cy="327823"/>
            <a:chOff x="-4837325" y="3971575"/>
            <a:chExt cx="292225" cy="291450"/>
          </a:xfrm>
        </p:grpSpPr>
        <p:sp>
          <p:nvSpPr>
            <p:cNvPr id="8442" name="Google Shape;8442;p45"/>
            <p:cNvSpPr/>
            <p:nvPr/>
          </p:nvSpPr>
          <p:spPr>
            <a:xfrm>
              <a:off x="-4734150" y="407397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01" y="725"/>
                  </a:moveTo>
                  <a:cubicBezTo>
                    <a:pt x="2269" y="725"/>
                    <a:pt x="2773" y="1197"/>
                    <a:pt x="2773" y="1733"/>
                  </a:cubicBezTo>
                  <a:cubicBezTo>
                    <a:pt x="2773" y="2300"/>
                    <a:pt x="2300" y="2804"/>
                    <a:pt x="1733" y="2804"/>
                  </a:cubicBezTo>
                  <a:cubicBezTo>
                    <a:pt x="1197" y="2804"/>
                    <a:pt x="693" y="2300"/>
                    <a:pt x="693" y="1733"/>
                  </a:cubicBezTo>
                  <a:cubicBezTo>
                    <a:pt x="693" y="1197"/>
                    <a:pt x="1166" y="725"/>
                    <a:pt x="1701" y="725"/>
                  </a:cubicBezTo>
                  <a:close/>
                  <a:moveTo>
                    <a:pt x="1701" y="0"/>
                  </a:moveTo>
                  <a:cubicBezTo>
                    <a:pt x="756" y="0"/>
                    <a:pt x="0" y="756"/>
                    <a:pt x="0" y="1701"/>
                  </a:cubicBezTo>
                  <a:cubicBezTo>
                    <a:pt x="0" y="2647"/>
                    <a:pt x="851" y="3466"/>
                    <a:pt x="1796" y="3466"/>
                  </a:cubicBezTo>
                  <a:cubicBezTo>
                    <a:pt x="2741" y="3466"/>
                    <a:pt x="3466" y="2647"/>
                    <a:pt x="3466" y="1701"/>
                  </a:cubicBezTo>
                  <a:cubicBezTo>
                    <a:pt x="3434" y="756"/>
                    <a:pt x="2647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45"/>
            <p:cNvSpPr/>
            <p:nvPr/>
          </p:nvSpPr>
          <p:spPr>
            <a:xfrm>
              <a:off x="-4700300" y="4108625"/>
              <a:ext cx="18950" cy="17350"/>
            </a:xfrm>
            <a:custGeom>
              <a:avLst/>
              <a:gdLst/>
              <a:ahLst/>
              <a:cxnLst/>
              <a:rect l="l" t="t" r="r" b="b"/>
              <a:pathLst>
                <a:path w="75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757" y="536"/>
                    <a:pt x="757" y="347"/>
                  </a:cubicBezTo>
                  <a:cubicBezTo>
                    <a:pt x="757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5"/>
            <p:cNvSpPr/>
            <p:nvPr/>
          </p:nvSpPr>
          <p:spPr>
            <a:xfrm>
              <a:off x="-4748325" y="3971575"/>
              <a:ext cx="203225" cy="204025"/>
            </a:xfrm>
            <a:custGeom>
              <a:avLst/>
              <a:gdLst/>
              <a:ahLst/>
              <a:cxnLst/>
              <a:rect l="l" t="t" r="r" b="b"/>
              <a:pathLst>
                <a:path w="8129" h="8161" extrusionOk="0">
                  <a:moveTo>
                    <a:pt x="2268" y="1"/>
                  </a:moveTo>
                  <a:cubicBezTo>
                    <a:pt x="1449" y="1"/>
                    <a:pt x="693" y="158"/>
                    <a:pt x="0" y="473"/>
                  </a:cubicBezTo>
                  <a:lnTo>
                    <a:pt x="1512" y="3561"/>
                  </a:lnTo>
                  <a:cubicBezTo>
                    <a:pt x="1764" y="3466"/>
                    <a:pt x="1985" y="3435"/>
                    <a:pt x="2268" y="3435"/>
                  </a:cubicBezTo>
                  <a:cubicBezTo>
                    <a:pt x="3623" y="3435"/>
                    <a:pt x="4726" y="4506"/>
                    <a:pt x="4726" y="5829"/>
                  </a:cubicBezTo>
                  <a:cubicBezTo>
                    <a:pt x="4726" y="6112"/>
                    <a:pt x="4663" y="6396"/>
                    <a:pt x="4600" y="6617"/>
                  </a:cubicBezTo>
                  <a:lnTo>
                    <a:pt x="7656" y="8160"/>
                  </a:lnTo>
                  <a:cubicBezTo>
                    <a:pt x="7971" y="7436"/>
                    <a:pt x="8128" y="6617"/>
                    <a:pt x="8128" y="5829"/>
                  </a:cubicBezTo>
                  <a:cubicBezTo>
                    <a:pt x="8128" y="2647"/>
                    <a:pt x="5513" y="1"/>
                    <a:pt x="22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5"/>
            <p:cNvSpPr/>
            <p:nvPr/>
          </p:nvSpPr>
          <p:spPr>
            <a:xfrm>
              <a:off x="-4656175" y="4151950"/>
              <a:ext cx="91375" cy="91375"/>
            </a:xfrm>
            <a:custGeom>
              <a:avLst/>
              <a:gdLst/>
              <a:ahLst/>
              <a:cxnLst/>
              <a:rect l="l" t="t" r="r" b="b"/>
              <a:pathLst>
                <a:path w="3655" h="3655" extrusionOk="0">
                  <a:moveTo>
                    <a:pt x="599" y="0"/>
                  </a:moveTo>
                  <a:cubicBezTo>
                    <a:pt x="441" y="221"/>
                    <a:pt x="252" y="441"/>
                    <a:pt x="0" y="599"/>
                  </a:cubicBezTo>
                  <a:lnTo>
                    <a:pt x="1544" y="3655"/>
                  </a:lnTo>
                  <a:cubicBezTo>
                    <a:pt x="2395" y="3151"/>
                    <a:pt x="3151" y="2395"/>
                    <a:pt x="3655" y="1544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5"/>
            <p:cNvSpPr/>
            <p:nvPr/>
          </p:nvSpPr>
          <p:spPr>
            <a:xfrm>
              <a:off x="-4817650" y="3991275"/>
              <a:ext cx="91400" cy="91375"/>
            </a:xfrm>
            <a:custGeom>
              <a:avLst/>
              <a:gdLst/>
              <a:ahLst/>
              <a:cxnLst/>
              <a:rect l="l" t="t" r="r" b="b"/>
              <a:pathLst>
                <a:path w="3656" h="3655" extrusionOk="0">
                  <a:moveTo>
                    <a:pt x="2143" y="0"/>
                  </a:moveTo>
                  <a:cubicBezTo>
                    <a:pt x="1261" y="504"/>
                    <a:pt x="536" y="1260"/>
                    <a:pt x="1" y="2111"/>
                  </a:cubicBezTo>
                  <a:lnTo>
                    <a:pt x="3088" y="3655"/>
                  </a:lnTo>
                  <a:cubicBezTo>
                    <a:pt x="3246" y="3434"/>
                    <a:pt x="3435" y="3214"/>
                    <a:pt x="3655" y="3088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5"/>
            <p:cNvSpPr/>
            <p:nvPr/>
          </p:nvSpPr>
          <p:spPr>
            <a:xfrm>
              <a:off x="-4837325" y="4059000"/>
              <a:ext cx="204000" cy="204025"/>
            </a:xfrm>
            <a:custGeom>
              <a:avLst/>
              <a:gdLst/>
              <a:ahLst/>
              <a:cxnLst/>
              <a:rect l="l" t="t" r="r" b="b"/>
              <a:pathLst>
                <a:path w="8160" h="8161" extrusionOk="0">
                  <a:moveTo>
                    <a:pt x="473" y="1"/>
                  </a:moveTo>
                  <a:cubicBezTo>
                    <a:pt x="158" y="725"/>
                    <a:pt x="0" y="1513"/>
                    <a:pt x="0" y="2300"/>
                  </a:cubicBezTo>
                  <a:cubicBezTo>
                    <a:pt x="0" y="5482"/>
                    <a:pt x="2615" y="8160"/>
                    <a:pt x="5828" y="8160"/>
                  </a:cubicBezTo>
                  <a:cubicBezTo>
                    <a:pt x="6648" y="8160"/>
                    <a:pt x="7435" y="8003"/>
                    <a:pt x="8160" y="7688"/>
                  </a:cubicBezTo>
                  <a:lnTo>
                    <a:pt x="6616" y="4632"/>
                  </a:lnTo>
                  <a:cubicBezTo>
                    <a:pt x="6396" y="4695"/>
                    <a:pt x="6144" y="4726"/>
                    <a:pt x="5860" y="4726"/>
                  </a:cubicBezTo>
                  <a:cubicBezTo>
                    <a:pt x="4537" y="4726"/>
                    <a:pt x="3434" y="3624"/>
                    <a:pt x="3434" y="2300"/>
                  </a:cubicBezTo>
                  <a:cubicBezTo>
                    <a:pt x="3434" y="2017"/>
                    <a:pt x="3466" y="1796"/>
                    <a:pt x="3560" y="1544"/>
                  </a:cubicBez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8" name="Google Shape;8448;p45"/>
          <p:cNvGrpSpPr/>
          <p:nvPr/>
        </p:nvGrpSpPr>
        <p:grpSpPr>
          <a:xfrm>
            <a:off x="5247778" y="3072352"/>
            <a:ext cx="336681" cy="288821"/>
            <a:chOff x="-3037625" y="3254850"/>
            <a:chExt cx="299325" cy="256775"/>
          </a:xfrm>
        </p:grpSpPr>
        <p:sp>
          <p:nvSpPr>
            <p:cNvPr id="8449" name="Google Shape;8449;p45"/>
            <p:cNvSpPr/>
            <p:nvPr/>
          </p:nvSpPr>
          <p:spPr>
            <a:xfrm>
              <a:off x="-3037625" y="3460400"/>
              <a:ext cx="152825" cy="51225"/>
            </a:xfrm>
            <a:custGeom>
              <a:avLst/>
              <a:gdLst/>
              <a:ahLst/>
              <a:cxnLst/>
              <a:rect l="l" t="t" r="r" b="b"/>
              <a:pathLst>
                <a:path w="6113" h="2049" extrusionOk="0">
                  <a:moveTo>
                    <a:pt x="1356" y="1"/>
                  </a:moveTo>
                  <a:cubicBezTo>
                    <a:pt x="1" y="1"/>
                    <a:pt x="1" y="2049"/>
                    <a:pt x="1356" y="2049"/>
                  </a:cubicBezTo>
                  <a:lnTo>
                    <a:pt x="4758" y="2049"/>
                  </a:lnTo>
                  <a:cubicBezTo>
                    <a:pt x="6113" y="2049"/>
                    <a:pt x="6113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5"/>
            <p:cNvSpPr/>
            <p:nvPr/>
          </p:nvSpPr>
          <p:spPr>
            <a:xfrm>
              <a:off x="-2884825" y="3460400"/>
              <a:ext cx="146525" cy="51225"/>
            </a:xfrm>
            <a:custGeom>
              <a:avLst/>
              <a:gdLst/>
              <a:ahLst/>
              <a:cxnLst/>
              <a:rect l="l" t="t" r="r" b="b"/>
              <a:pathLst>
                <a:path w="5861" h="2049" extrusionOk="0">
                  <a:moveTo>
                    <a:pt x="1" y="1"/>
                  </a:moveTo>
                  <a:cubicBezTo>
                    <a:pt x="473" y="631"/>
                    <a:pt x="473" y="1419"/>
                    <a:pt x="1" y="2049"/>
                  </a:cubicBezTo>
                  <a:lnTo>
                    <a:pt x="4853" y="2049"/>
                  </a:lnTo>
                  <a:cubicBezTo>
                    <a:pt x="5388" y="2049"/>
                    <a:pt x="5861" y="1576"/>
                    <a:pt x="5861" y="1041"/>
                  </a:cubicBezTo>
                  <a:cubicBezTo>
                    <a:pt x="5861" y="442"/>
                    <a:pt x="5451" y="1"/>
                    <a:pt x="48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5"/>
            <p:cNvSpPr/>
            <p:nvPr/>
          </p:nvSpPr>
          <p:spPr>
            <a:xfrm>
              <a:off x="-2909225" y="3313125"/>
              <a:ext cx="59875" cy="72475"/>
            </a:xfrm>
            <a:custGeom>
              <a:avLst/>
              <a:gdLst/>
              <a:ahLst/>
              <a:cxnLst/>
              <a:rect l="l" t="t" r="r" b="b"/>
              <a:pathLst>
                <a:path w="2395" h="2899" extrusionOk="0">
                  <a:moveTo>
                    <a:pt x="0" y="1"/>
                  </a:moveTo>
                  <a:lnTo>
                    <a:pt x="0" y="2899"/>
                  </a:lnTo>
                  <a:lnTo>
                    <a:pt x="2395" y="14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5"/>
            <p:cNvSpPr/>
            <p:nvPr/>
          </p:nvSpPr>
          <p:spPr>
            <a:xfrm>
              <a:off x="-3029750" y="3254850"/>
              <a:ext cx="291450" cy="188250"/>
            </a:xfrm>
            <a:custGeom>
              <a:avLst/>
              <a:gdLst/>
              <a:ahLst/>
              <a:cxnLst/>
              <a:rect l="l" t="t" r="r" b="b"/>
              <a:pathLst>
                <a:path w="11658" h="7530" extrusionOk="0">
                  <a:moveTo>
                    <a:pt x="4414" y="1387"/>
                  </a:moveTo>
                  <a:cubicBezTo>
                    <a:pt x="4476" y="1387"/>
                    <a:pt x="4541" y="1407"/>
                    <a:pt x="4601" y="1449"/>
                  </a:cubicBezTo>
                  <a:lnTo>
                    <a:pt x="8035" y="3497"/>
                  </a:lnTo>
                  <a:cubicBezTo>
                    <a:pt x="8287" y="3623"/>
                    <a:pt x="8287" y="3938"/>
                    <a:pt x="8035" y="4064"/>
                  </a:cubicBezTo>
                  <a:lnTo>
                    <a:pt x="4601" y="6112"/>
                  </a:lnTo>
                  <a:cubicBezTo>
                    <a:pt x="4552" y="6140"/>
                    <a:pt x="4500" y="6153"/>
                    <a:pt x="4448" y="6153"/>
                  </a:cubicBezTo>
                  <a:cubicBezTo>
                    <a:pt x="4268" y="6153"/>
                    <a:pt x="4097" y="6000"/>
                    <a:pt x="4097" y="5829"/>
                  </a:cubicBezTo>
                  <a:lnTo>
                    <a:pt x="4097" y="1733"/>
                  </a:lnTo>
                  <a:cubicBezTo>
                    <a:pt x="4097" y="1527"/>
                    <a:pt x="4247" y="1387"/>
                    <a:pt x="4414" y="1387"/>
                  </a:cubicBezTo>
                  <a:close/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6490"/>
                  </a:lnTo>
                  <a:cubicBezTo>
                    <a:pt x="1" y="7057"/>
                    <a:pt x="473" y="7530"/>
                    <a:pt x="1041" y="7530"/>
                  </a:cubicBezTo>
                  <a:lnTo>
                    <a:pt x="10650" y="7530"/>
                  </a:lnTo>
                  <a:cubicBezTo>
                    <a:pt x="11185" y="7530"/>
                    <a:pt x="11658" y="7057"/>
                    <a:pt x="11658" y="6490"/>
                  </a:cubicBezTo>
                  <a:lnTo>
                    <a:pt x="11658" y="1040"/>
                  </a:lnTo>
                  <a:cubicBezTo>
                    <a:pt x="11658" y="473"/>
                    <a:pt x="11248" y="0"/>
                    <a:pt x="106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3" name="Google Shape;8453;p45"/>
          <p:cNvGrpSpPr/>
          <p:nvPr/>
        </p:nvGrpSpPr>
        <p:grpSpPr>
          <a:xfrm>
            <a:off x="5250871" y="3455459"/>
            <a:ext cx="330494" cy="328723"/>
            <a:chOff x="-3031325" y="3597450"/>
            <a:chExt cx="293825" cy="292250"/>
          </a:xfrm>
        </p:grpSpPr>
        <p:sp>
          <p:nvSpPr>
            <p:cNvPr id="8454" name="Google Shape;8454;p45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5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5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5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8" name="Google Shape;8458;p45"/>
          <p:cNvGrpSpPr/>
          <p:nvPr/>
        </p:nvGrpSpPr>
        <p:grpSpPr>
          <a:xfrm>
            <a:off x="5251321" y="3886482"/>
            <a:ext cx="329595" cy="289720"/>
            <a:chOff x="-3030525" y="3973150"/>
            <a:chExt cx="293025" cy="257575"/>
          </a:xfrm>
        </p:grpSpPr>
        <p:sp>
          <p:nvSpPr>
            <p:cNvPr id="8459" name="Google Shape;8459;p45"/>
            <p:cNvSpPr/>
            <p:nvPr/>
          </p:nvSpPr>
          <p:spPr>
            <a:xfrm>
              <a:off x="-3029750" y="397315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45"/>
            <p:cNvSpPr/>
            <p:nvPr/>
          </p:nvSpPr>
          <p:spPr>
            <a:xfrm>
              <a:off x="-3030525" y="4059000"/>
              <a:ext cx="292225" cy="171725"/>
            </a:xfrm>
            <a:custGeom>
              <a:avLst/>
              <a:gdLst/>
              <a:ahLst/>
              <a:cxnLst/>
              <a:rect l="l" t="t" r="r" b="b"/>
              <a:pathLst>
                <a:path w="11689" h="6869" extrusionOk="0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1" name="Google Shape;8461;p45"/>
          <p:cNvGrpSpPr/>
          <p:nvPr/>
        </p:nvGrpSpPr>
        <p:grpSpPr>
          <a:xfrm>
            <a:off x="7364319" y="3100683"/>
            <a:ext cx="329595" cy="232159"/>
            <a:chOff x="-1199300" y="3279250"/>
            <a:chExt cx="293025" cy="206400"/>
          </a:xfrm>
        </p:grpSpPr>
        <p:sp>
          <p:nvSpPr>
            <p:cNvPr id="8462" name="Google Shape;8462;p45"/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5"/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5"/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5"/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6" name="Google Shape;8466;p45"/>
          <p:cNvGrpSpPr/>
          <p:nvPr/>
        </p:nvGrpSpPr>
        <p:grpSpPr>
          <a:xfrm>
            <a:off x="1439682" y="3052500"/>
            <a:ext cx="347310" cy="328526"/>
            <a:chOff x="-6338550" y="3272950"/>
            <a:chExt cx="308775" cy="292075"/>
          </a:xfrm>
        </p:grpSpPr>
        <p:sp>
          <p:nvSpPr>
            <p:cNvPr id="8467" name="Google Shape;8467;p45"/>
            <p:cNvSpPr/>
            <p:nvPr/>
          </p:nvSpPr>
          <p:spPr>
            <a:xfrm>
              <a:off x="-6338550" y="3272950"/>
              <a:ext cx="308775" cy="119750"/>
            </a:xfrm>
            <a:custGeom>
              <a:avLst/>
              <a:gdLst/>
              <a:ahLst/>
              <a:cxnLst/>
              <a:rect l="l" t="t" r="r" b="b"/>
              <a:pathLst>
                <a:path w="12351" h="4790" extrusionOk="0">
                  <a:moveTo>
                    <a:pt x="6144" y="2017"/>
                  </a:moveTo>
                  <a:cubicBezTo>
                    <a:pt x="6333" y="2017"/>
                    <a:pt x="6491" y="2206"/>
                    <a:pt x="6491" y="2395"/>
                  </a:cubicBezTo>
                  <a:cubicBezTo>
                    <a:pt x="6459" y="2584"/>
                    <a:pt x="6333" y="2742"/>
                    <a:pt x="6144" y="2742"/>
                  </a:cubicBezTo>
                  <a:cubicBezTo>
                    <a:pt x="5955" y="2742"/>
                    <a:pt x="5797" y="2584"/>
                    <a:pt x="5797" y="2395"/>
                  </a:cubicBezTo>
                  <a:cubicBezTo>
                    <a:pt x="5797" y="2206"/>
                    <a:pt x="5955" y="2017"/>
                    <a:pt x="6144" y="2017"/>
                  </a:cubicBezTo>
                  <a:close/>
                  <a:moveTo>
                    <a:pt x="6144" y="1"/>
                  </a:moveTo>
                  <a:cubicBezTo>
                    <a:pt x="4789" y="1"/>
                    <a:pt x="3750" y="1040"/>
                    <a:pt x="3750" y="2395"/>
                  </a:cubicBezTo>
                  <a:cubicBezTo>
                    <a:pt x="3750" y="2521"/>
                    <a:pt x="3750" y="2616"/>
                    <a:pt x="3781" y="2742"/>
                  </a:cubicBezTo>
                  <a:lnTo>
                    <a:pt x="1324" y="2742"/>
                  </a:lnTo>
                  <a:cubicBezTo>
                    <a:pt x="1" y="2742"/>
                    <a:pt x="1" y="4790"/>
                    <a:pt x="1324" y="4790"/>
                  </a:cubicBezTo>
                  <a:lnTo>
                    <a:pt x="10996" y="4790"/>
                  </a:lnTo>
                  <a:cubicBezTo>
                    <a:pt x="12351" y="4790"/>
                    <a:pt x="12351" y="2742"/>
                    <a:pt x="10996" y="2742"/>
                  </a:cubicBezTo>
                  <a:lnTo>
                    <a:pt x="8507" y="2742"/>
                  </a:lnTo>
                  <a:cubicBezTo>
                    <a:pt x="8507" y="2616"/>
                    <a:pt x="8538" y="2521"/>
                    <a:pt x="8538" y="2395"/>
                  </a:cubicBezTo>
                  <a:cubicBezTo>
                    <a:pt x="8538" y="1040"/>
                    <a:pt x="7467" y="1"/>
                    <a:pt x="61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5"/>
            <p:cNvSpPr/>
            <p:nvPr/>
          </p:nvSpPr>
          <p:spPr>
            <a:xfrm>
              <a:off x="-6228275" y="3479325"/>
              <a:ext cx="86650" cy="85700"/>
            </a:xfrm>
            <a:custGeom>
              <a:avLst/>
              <a:gdLst/>
              <a:ahLst/>
              <a:cxnLst/>
              <a:rect l="l" t="t" r="r" b="b"/>
              <a:pathLst>
                <a:path w="3466" h="3428" extrusionOk="0">
                  <a:moveTo>
                    <a:pt x="32" y="0"/>
                  </a:moveTo>
                  <a:lnTo>
                    <a:pt x="32" y="3088"/>
                  </a:lnTo>
                  <a:lnTo>
                    <a:pt x="0" y="3088"/>
                  </a:lnTo>
                  <a:cubicBezTo>
                    <a:pt x="0" y="3268"/>
                    <a:pt x="190" y="3428"/>
                    <a:pt x="380" y="3428"/>
                  </a:cubicBezTo>
                  <a:cubicBezTo>
                    <a:pt x="422" y="3428"/>
                    <a:pt x="464" y="3420"/>
                    <a:pt x="504" y="3403"/>
                  </a:cubicBezTo>
                  <a:lnTo>
                    <a:pt x="3277" y="2016"/>
                  </a:lnTo>
                  <a:cubicBezTo>
                    <a:pt x="3371" y="1985"/>
                    <a:pt x="3466" y="1859"/>
                    <a:pt x="3466" y="1701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5"/>
            <p:cNvSpPr/>
            <p:nvPr/>
          </p:nvSpPr>
          <p:spPr>
            <a:xfrm>
              <a:off x="-6292075" y="3410800"/>
              <a:ext cx="212675" cy="50425"/>
            </a:xfrm>
            <a:custGeom>
              <a:avLst/>
              <a:gdLst/>
              <a:ahLst/>
              <a:cxnLst/>
              <a:rect l="l" t="t" r="r" b="b"/>
              <a:pathLst>
                <a:path w="8507" h="2017" extrusionOk="0">
                  <a:moveTo>
                    <a:pt x="0" y="0"/>
                  </a:moveTo>
                  <a:lnTo>
                    <a:pt x="2048" y="2016"/>
                  </a:lnTo>
                  <a:lnTo>
                    <a:pt x="6459" y="2016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0" name="Google Shape;8470;p45"/>
          <p:cNvGrpSpPr/>
          <p:nvPr/>
        </p:nvGrpSpPr>
        <p:grpSpPr>
          <a:xfrm>
            <a:off x="1448540" y="3455909"/>
            <a:ext cx="329595" cy="327823"/>
            <a:chOff x="-6329100" y="3632100"/>
            <a:chExt cx="293025" cy="291450"/>
          </a:xfrm>
        </p:grpSpPr>
        <p:sp>
          <p:nvSpPr>
            <p:cNvPr id="8471" name="Google Shape;8471;p45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5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5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4" name="Google Shape;8474;p45"/>
          <p:cNvGrpSpPr/>
          <p:nvPr/>
        </p:nvGrpSpPr>
        <p:grpSpPr>
          <a:xfrm>
            <a:off x="1449440" y="3867431"/>
            <a:ext cx="327795" cy="327823"/>
            <a:chOff x="-6329875" y="3992050"/>
            <a:chExt cx="291425" cy="291450"/>
          </a:xfrm>
        </p:grpSpPr>
        <p:sp>
          <p:nvSpPr>
            <p:cNvPr id="8475" name="Google Shape;8475;p45"/>
            <p:cNvSpPr/>
            <p:nvPr/>
          </p:nvSpPr>
          <p:spPr>
            <a:xfrm>
              <a:off x="-6090450" y="4077900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080" y="1387"/>
                  </a:lnTo>
                  <a:lnTo>
                    <a:pt x="2080" y="1040"/>
                  </a:ln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5"/>
            <p:cNvSpPr/>
            <p:nvPr/>
          </p:nvSpPr>
          <p:spPr>
            <a:xfrm>
              <a:off x="-6262925" y="3992050"/>
              <a:ext cx="154400" cy="155200"/>
            </a:xfrm>
            <a:custGeom>
              <a:avLst/>
              <a:gdLst/>
              <a:ahLst/>
              <a:cxnLst/>
              <a:rect l="l" t="t" r="r" b="b"/>
              <a:pathLst>
                <a:path w="6176" h="6208" extrusionOk="0">
                  <a:moveTo>
                    <a:pt x="5167" y="1387"/>
                  </a:moveTo>
                  <a:cubicBezTo>
                    <a:pt x="5608" y="1387"/>
                    <a:pt x="5639" y="2048"/>
                    <a:pt x="5167" y="2048"/>
                  </a:cubicBezTo>
                  <a:lnTo>
                    <a:pt x="1071" y="2048"/>
                  </a:lnTo>
                  <a:cubicBezTo>
                    <a:pt x="1053" y="2051"/>
                    <a:pt x="1035" y="2052"/>
                    <a:pt x="1018" y="2052"/>
                  </a:cubicBezTo>
                  <a:cubicBezTo>
                    <a:pt x="628" y="2052"/>
                    <a:pt x="618" y="1387"/>
                    <a:pt x="1071" y="1387"/>
                  </a:cubicBezTo>
                  <a:close/>
                  <a:moveTo>
                    <a:pt x="5167" y="2773"/>
                  </a:moveTo>
                  <a:cubicBezTo>
                    <a:pt x="5608" y="2773"/>
                    <a:pt x="5639" y="3435"/>
                    <a:pt x="5167" y="3435"/>
                  </a:cubicBezTo>
                  <a:lnTo>
                    <a:pt x="1071" y="3435"/>
                  </a:lnTo>
                  <a:cubicBezTo>
                    <a:pt x="630" y="3435"/>
                    <a:pt x="599" y="2773"/>
                    <a:pt x="1071" y="2773"/>
                  </a:cubicBezTo>
                  <a:close/>
                  <a:moveTo>
                    <a:pt x="5167" y="4159"/>
                  </a:moveTo>
                  <a:cubicBezTo>
                    <a:pt x="5608" y="4159"/>
                    <a:pt x="5639" y="4821"/>
                    <a:pt x="5167" y="4821"/>
                  </a:cubicBezTo>
                  <a:lnTo>
                    <a:pt x="1071" y="4821"/>
                  </a:lnTo>
                  <a:cubicBezTo>
                    <a:pt x="630" y="4821"/>
                    <a:pt x="599" y="4159"/>
                    <a:pt x="1071" y="415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6207"/>
                  </a:lnTo>
                  <a:lnTo>
                    <a:pt x="4726" y="6207"/>
                  </a:lnTo>
                  <a:cubicBezTo>
                    <a:pt x="5041" y="6207"/>
                    <a:pt x="5198" y="5672"/>
                    <a:pt x="5356" y="5420"/>
                  </a:cubicBezTo>
                  <a:cubicBezTo>
                    <a:pt x="5513" y="5104"/>
                    <a:pt x="5828" y="4884"/>
                    <a:pt x="6175" y="4852"/>
                  </a:cubicBezTo>
                  <a:lnTo>
                    <a:pt x="6175" y="379"/>
                  </a:lnTo>
                  <a:cubicBezTo>
                    <a:pt x="6175" y="158"/>
                    <a:pt x="6018" y="1"/>
                    <a:pt x="5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5"/>
            <p:cNvSpPr/>
            <p:nvPr/>
          </p:nvSpPr>
          <p:spPr>
            <a:xfrm>
              <a:off x="-6329875" y="4044825"/>
              <a:ext cx="51200" cy="102425"/>
            </a:xfrm>
            <a:custGeom>
              <a:avLst/>
              <a:gdLst/>
              <a:ahLst/>
              <a:cxnLst/>
              <a:rect l="l" t="t" r="r" b="b"/>
              <a:pathLst>
                <a:path w="2048" h="4097" extrusionOk="0">
                  <a:moveTo>
                    <a:pt x="1040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4096"/>
                  </a:lnTo>
                  <a:lnTo>
                    <a:pt x="2048" y="4096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5"/>
            <p:cNvSpPr/>
            <p:nvPr/>
          </p:nvSpPr>
          <p:spPr>
            <a:xfrm>
              <a:off x="-6329875" y="4129900"/>
              <a:ext cx="291425" cy="153600"/>
            </a:xfrm>
            <a:custGeom>
              <a:avLst/>
              <a:gdLst/>
              <a:ahLst/>
              <a:cxnLst/>
              <a:rect l="l" t="t" r="r" b="b"/>
              <a:pathLst>
                <a:path w="11657" h="6144" extrusionOk="0">
                  <a:moveTo>
                    <a:pt x="8948" y="0"/>
                  </a:moveTo>
                  <a:cubicBezTo>
                    <a:pt x="8664" y="0"/>
                    <a:pt x="8506" y="473"/>
                    <a:pt x="8349" y="788"/>
                  </a:cubicBezTo>
                  <a:cubicBezTo>
                    <a:pt x="8191" y="1166"/>
                    <a:pt x="7845" y="1355"/>
                    <a:pt x="7467" y="1355"/>
                  </a:cubicBezTo>
                  <a:lnTo>
                    <a:pt x="0" y="1355"/>
                  </a:lnTo>
                  <a:lnTo>
                    <a:pt x="0" y="5135"/>
                  </a:lnTo>
                  <a:cubicBezTo>
                    <a:pt x="0" y="5671"/>
                    <a:pt x="473" y="6143"/>
                    <a:pt x="1040" y="6143"/>
                  </a:cubicBezTo>
                  <a:lnTo>
                    <a:pt x="10649" y="6143"/>
                  </a:lnTo>
                  <a:cubicBezTo>
                    <a:pt x="11184" y="6143"/>
                    <a:pt x="11657" y="5671"/>
                    <a:pt x="11657" y="5135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9" name="Google Shape;8479;p45"/>
          <p:cNvGrpSpPr/>
          <p:nvPr/>
        </p:nvGrpSpPr>
        <p:grpSpPr>
          <a:xfrm>
            <a:off x="3557053" y="3051529"/>
            <a:ext cx="330494" cy="330466"/>
            <a:chOff x="-4478975" y="3251700"/>
            <a:chExt cx="293825" cy="293800"/>
          </a:xfrm>
        </p:grpSpPr>
        <p:sp>
          <p:nvSpPr>
            <p:cNvPr id="8480" name="Google Shape;8480;p45"/>
            <p:cNvSpPr/>
            <p:nvPr/>
          </p:nvSpPr>
          <p:spPr>
            <a:xfrm>
              <a:off x="-4375000" y="3365100"/>
              <a:ext cx="85075" cy="110900"/>
            </a:xfrm>
            <a:custGeom>
              <a:avLst/>
              <a:gdLst/>
              <a:ahLst/>
              <a:cxnLst/>
              <a:rect l="l" t="t" r="r" b="b"/>
              <a:pathLst>
                <a:path w="3403" h="4436" extrusionOk="0">
                  <a:moveTo>
                    <a:pt x="662" y="1"/>
                  </a:moveTo>
                  <a:cubicBezTo>
                    <a:pt x="221" y="316"/>
                    <a:pt x="0" y="820"/>
                    <a:pt x="0" y="1387"/>
                  </a:cubicBezTo>
                  <a:cubicBezTo>
                    <a:pt x="0" y="2080"/>
                    <a:pt x="473" y="2773"/>
                    <a:pt x="1135" y="2994"/>
                  </a:cubicBezTo>
                  <a:cubicBezTo>
                    <a:pt x="1261" y="3025"/>
                    <a:pt x="1355" y="3183"/>
                    <a:pt x="1355" y="3309"/>
                  </a:cubicBezTo>
                  <a:lnTo>
                    <a:pt x="1355" y="4412"/>
                  </a:lnTo>
                  <a:cubicBezTo>
                    <a:pt x="1576" y="4427"/>
                    <a:pt x="1647" y="4435"/>
                    <a:pt x="1714" y="4435"/>
                  </a:cubicBezTo>
                  <a:cubicBezTo>
                    <a:pt x="1780" y="4435"/>
                    <a:pt x="1843" y="4427"/>
                    <a:pt x="2048" y="4412"/>
                  </a:cubicBezTo>
                  <a:lnTo>
                    <a:pt x="2048" y="3309"/>
                  </a:lnTo>
                  <a:cubicBezTo>
                    <a:pt x="2048" y="3151"/>
                    <a:pt x="2111" y="3025"/>
                    <a:pt x="2269" y="2994"/>
                  </a:cubicBezTo>
                  <a:cubicBezTo>
                    <a:pt x="2962" y="2710"/>
                    <a:pt x="3403" y="2080"/>
                    <a:pt x="3403" y="1387"/>
                  </a:cubicBezTo>
                  <a:cubicBezTo>
                    <a:pt x="3403" y="820"/>
                    <a:pt x="3119" y="316"/>
                    <a:pt x="2741" y="1"/>
                  </a:cubicBezTo>
                  <a:lnTo>
                    <a:pt x="2741" y="1387"/>
                  </a:lnTo>
                  <a:cubicBezTo>
                    <a:pt x="2741" y="1576"/>
                    <a:pt x="2584" y="1734"/>
                    <a:pt x="2395" y="1734"/>
                  </a:cubicBezTo>
                  <a:lnTo>
                    <a:pt x="1009" y="1734"/>
                  </a:lnTo>
                  <a:cubicBezTo>
                    <a:pt x="820" y="1734"/>
                    <a:pt x="662" y="1576"/>
                    <a:pt x="662" y="1387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5"/>
            <p:cNvSpPr/>
            <p:nvPr/>
          </p:nvSpPr>
          <p:spPr>
            <a:xfrm>
              <a:off x="-4408875" y="3321800"/>
              <a:ext cx="154400" cy="148875"/>
            </a:xfrm>
            <a:custGeom>
              <a:avLst/>
              <a:gdLst/>
              <a:ahLst/>
              <a:cxnLst/>
              <a:rect l="l" t="t" r="r" b="b"/>
              <a:pathLst>
                <a:path w="6176" h="5955" extrusionOk="0">
                  <a:moveTo>
                    <a:pt x="3057" y="0"/>
                  </a:moveTo>
                  <a:cubicBezTo>
                    <a:pt x="1387" y="0"/>
                    <a:pt x="1" y="1386"/>
                    <a:pt x="1" y="3088"/>
                  </a:cubicBezTo>
                  <a:cubicBezTo>
                    <a:pt x="1" y="4411"/>
                    <a:pt x="851" y="5545"/>
                    <a:pt x="2049" y="5954"/>
                  </a:cubicBezTo>
                  <a:lnTo>
                    <a:pt x="2049" y="5230"/>
                  </a:lnTo>
                  <a:cubicBezTo>
                    <a:pt x="1229" y="4852"/>
                    <a:pt x="662" y="4001"/>
                    <a:pt x="662" y="3088"/>
                  </a:cubicBezTo>
                  <a:cubicBezTo>
                    <a:pt x="662" y="2048"/>
                    <a:pt x="1292" y="1134"/>
                    <a:pt x="2269" y="819"/>
                  </a:cubicBezTo>
                  <a:cubicBezTo>
                    <a:pt x="2307" y="810"/>
                    <a:pt x="2344" y="805"/>
                    <a:pt x="2380" y="805"/>
                  </a:cubicBezTo>
                  <a:cubicBezTo>
                    <a:pt x="2583" y="805"/>
                    <a:pt x="2742" y="947"/>
                    <a:pt x="2742" y="1134"/>
                  </a:cubicBezTo>
                  <a:lnTo>
                    <a:pt x="2742" y="2710"/>
                  </a:lnTo>
                  <a:lnTo>
                    <a:pt x="3435" y="2710"/>
                  </a:lnTo>
                  <a:lnTo>
                    <a:pt x="3435" y="1134"/>
                  </a:lnTo>
                  <a:cubicBezTo>
                    <a:pt x="3435" y="947"/>
                    <a:pt x="3594" y="805"/>
                    <a:pt x="3796" y="805"/>
                  </a:cubicBezTo>
                  <a:cubicBezTo>
                    <a:pt x="3832" y="805"/>
                    <a:pt x="3869" y="810"/>
                    <a:pt x="3907" y="819"/>
                  </a:cubicBezTo>
                  <a:cubicBezTo>
                    <a:pt x="4852" y="1197"/>
                    <a:pt x="5514" y="2079"/>
                    <a:pt x="5514" y="3088"/>
                  </a:cubicBezTo>
                  <a:cubicBezTo>
                    <a:pt x="5514" y="4001"/>
                    <a:pt x="4947" y="4852"/>
                    <a:pt x="4128" y="5230"/>
                  </a:cubicBezTo>
                  <a:lnTo>
                    <a:pt x="4128" y="5954"/>
                  </a:lnTo>
                  <a:cubicBezTo>
                    <a:pt x="5325" y="5513"/>
                    <a:pt x="6176" y="4411"/>
                    <a:pt x="6176" y="3088"/>
                  </a:cubicBezTo>
                  <a:cubicBezTo>
                    <a:pt x="6144" y="1386"/>
                    <a:pt x="4758" y="0"/>
                    <a:pt x="30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5"/>
            <p:cNvSpPr/>
            <p:nvPr/>
          </p:nvSpPr>
          <p:spPr>
            <a:xfrm>
              <a:off x="-4478975" y="3251700"/>
              <a:ext cx="293825" cy="293800"/>
            </a:xfrm>
            <a:custGeom>
              <a:avLst/>
              <a:gdLst/>
              <a:ahLst/>
              <a:cxnLst/>
              <a:rect l="l" t="t" r="r" b="b"/>
              <a:pathLst>
                <a:path w="11753" h="11752" extrusionOk="0">
                  <a:moveTo>
                    <a:pt x="5861" y="2111"/>
                  </a:moveTo>
                  <a:cubicBezTo>
                    <a:pt x="7972" y="2111"/>
                    <a:pt x="9641" y="3781"/>
                    <a:pt x="9641" y="5892"/>
                  </a:cubicBezTo>
                  <a:cubicBezTo>
                    <a:pt x="9610" y="7971"/>
                    <a:pt x="7909" y="9672"/>
                    <a:pt x="5861" y="9672"/>
                  </a:cubicBezTo>
                  <a:cubicBezTo>
                    <a:pt x="3781" y="9672"/>
                    <a:pt x="2080" y="7971"/>
                    <a:pt x="2080" y="5892"/>
                  </a:cubicBezTo>
                  <a:cubicBezTo>
                    <a:pt x="2080" y="3781"/>
                    <a:pt x="3781" y="2111"/>
                    <a:pt x="5861" y="2111"/>
                  </a:cubicBezTo>
                  <a:close/>
                  <a:moveTo>
                    <a:pt x="5168" y="0"/>
                  </a:moveTo>
                  <a:cubicBezTo>
                    <a:pt x="5010" y="0"/>
                    <a:pt x="4884" y="126"/>
                    <a:pt x="4853" y="284"/>
                  </a:cubicBezTo>
                  <a:lnTo>
                    <a:pt x="4695" y="882"/>
                  </a:lnTo>
                  <a:cubicBezTo>
                    <a:pt x="4128" y="1008"/>
                    <a:pt x="3624" y="1229"/>
                    <a:pt x="3120" y="1512"/>
                  </a:cubicBezTo>
                  <a:lnTo>
                    <a:pt x="2616" y="1197"/>
                  </a:lnTo>
                  <a:cubicBezTo>
                    <a:pt x="2557" y="1153"/>
                    <a:pt x="2485" y="1130"/>
                    <a:pt x="2412" y="1130"/>
                  </a:cubicBezTo>
                  <a:cubicBezTo>
                    <a:pt x="2328" y="1130"/>
                    <a:pt x="2242" y="1161"/>
                    <a:pt x="2175" y="1229"/>
                  </a:cubicBezTo>
                  <a:lnTo>
                    <a:pt x="1198" y="2205"/>
                  </a:lnTo>
                  <a:cubicBezTo>
                    <a:pt x="1072" y="2332"/>
                    <a:pt x="1072" y="2489"/>
                    <a:pt x="1135" y="2647"/>
                  </a:cubicBezTo>
                  <a:lnTo>
                    <a:pt x="1450" y="3151"/>
                  </a:lnTo>
                  <a:cubicBezTo>
                    <a:pt x="1135" y="3623"/>
                    <a:pt x="946" y="4190"/>
                    <a:pt x="820" y="4726"/>
                  </a:cubicBezTo>
                  <a:lnTo>
                    <a:pt x="284" y="4883"/>
                  </a:lnTo>
                  <a:cubicBezTo>
                    <a:pt x="127" y="4946"/>
                    <a:pt x="1" y="5041"/>
                    <a:pt x="1" y="5198"/>
                  </a:cubicBezTo>
                  <a:lnTo>
                    <a:pt x="1" y="6585"/>
                  </a:lnTo>
                  <a:cubicBezTo>
                    <a:pt x="1" y="6742"/>
                    <a:pt x="127" y="6868"/>
                    <a:pt x="284" y="6900"/>
                  </a:cubicBezTo>
                  <a:lnTo>
                    <a:pt x="820" y="7057"/>
                  </a:lnTo>
                  <a:cubicBezTo>
                    <a:pt x="946" y="7593"/>
                    <a:pt x="1198" y="8128"/>
                    <a:pt x="1450" y="8632"/>
                  </a:cubicBezTo>
                  <a:lnTo>
                    <a:pt x="1135" y="9137"/>
                  </a:lnTo>
                  <a:cubicBezTo>
                    <a:pt x="1072" y="9263"/>
                    <a:pt x="1072" y="9452"/>
                    <a:pt x="1198" y="9578"/>
                  </a:cubicBezTo>
                  <a:lnTo>
                    <a:pt x="2175" y="10554"/>
                  </a:lnTo>
                  <a:cubicBezTo>
                    <a:pt x="2248" y="10628"/>
                    <a:pt x="2333" y="10659"/>
                    <a:pt x="2422" y="10659"/>
                  </a:cubicBezTo>
                  <a:cubicBezTo>
                    <a:pt x="2485" y="10659"/>
                    <a:pt x="2550" y="10643"/>
                    <a:pt x="2616" y="10617"/>
                  </a:cubicBezTo>
                  <a:lnTo>
                    <a:pt x="3120" y="10302"/>
                  </a:lnTo>
                  <a:cubicBezTo>
                    <a:pt x="3592" y="10617"/>
                    <a:pt x="4128" y="10806"/>
                    <a:pt x="4695" y="10932"/>
                  </a:cubicBezTo>
                  <a:lnTo>
                    <a:pt x="4853" y="11468"/>
                  </a:lnTo>
                  <a:cubicBezTo>
                    <a:pt x="4884" y="11625"/>
                    <a:pt x="5010" y="11751"/>
                    <a:pt x="5168" y="11751"/>
                  </a:cubicBezTo>
                  <a:lnTo>
                    <a:pt x="6554" y="11751"/>
                  </a:lnTo>
                  <a:cubicBezTo>
                    <a:pt x="6711" y="11751"/>
                    <a:pt x="6806" y="11625"/>
                    <a:pt x="6869" y="11468"/>
                  </a:cubicBezTo>
                  <a:lnTo>
                    <a:pt x="7026" y="10932"/>
                  </a:lnTo>
                  <a:cubicBezTo>
                    <a:pt x="7562" y="10806"/>
                    <a:pt x="8066" y="10554"/>
                    <a:pt x="8602" y="10302"/>
                  </a:cubicBezTo>
                  <a:lnTo>
                    <a:pt x="9106" y="10617"/>
                  </a:lnTo>
                  <a:cubicBezTo>
                    <a:pt x="9158" y="10643"/>
                    <a:pt x="9221" y="10659"/>
                    <a:pt x="9286" y="10659"/>
                  </a:cubicBezTo>
                  <a:cubicBezTo>
                    <a:pt x="9378" y="10659"/>
                    <a:pt x="9473" y="10628"/>
                    <a:pt x="9547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5" y="9137"/>
                  </a:cubicBezTo>
                  <a:lnTo>
                    <a:pt x="10240" y="8632"/>
                  </a:lnTo>
                  <a:cubicBezTo>
                    <a:pt x="10555" y="8160"/>
                    <a:pt x="10744" y="7593"/>
                    <a:pt x="10870" y="7057"/>
                  </a:cubicBezTo>
                  <a:lnTo>
                    <a:pt x="11469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8"/>
                  </a:lnTo>
                  <a:cubicBezTo>
                    <a:pt x="11752" y="5041"/>
                    <a:pt x="11626" y="4946"/>
                    <a:pt x="11469" y="4883"/>
                  </a:cubicBezTo>
                  <a:lnTo>
                    <a:pt x="10870" y="4726"/>
                  </a:lnTo>
                  <a:cubicBezTo>
                    <a:pt x="10744" y="4190"/>
                    <a:pt x="10523" y="3686"/>
                    <a:pt x="10240" y="3151"/>
                  </a:cubicBezTo>
                  <a:lnTo>
                    <a:pt x="10555" y="2647"/>
                  </a:lnTo>
                  <a:cubicBezTo>
                    <a:pt x="10649" y="2521"/>
                    <a:pt x="10649" y="2332"/>
                    <a:pt x="10523" y="2205"/>
                  </a:cubicBezTo>
                  <a:lnTo>
                    <a:pt x="9547" y="1229"/>
                  </a:lnTo>
                  <a:cubicBezTo>
                    <a:pt x="9479" y="1161"/>
                    <a:pt x="9403" y="1130"/>
                    <a:pt x="9322" y="1130"/>
                  </a:cubicBezTo>
                  <a:cubicBezTo>
                    <a:pt x="9252" y="1130"/>
                    <a:pt x="9179" y="1153"/>
                    <a:pt x="9106" y="1197"/>
                  </a:cubicBezTo>
                  <a:lnTo>
                    <a:pt x="8602" y="1512"/>
                  </a:lnTo>
                  <a:cubicBezTo>
                    <a:pt x="8129" y="1197"/>
                    <a:pt x="7562" y="1008"/>
                    <a:pt x="7026" y="882"/>
                  </a:cubicBezTo>
                  <a:lnTo>
                    <a:pt x="6869" y="284"/>
                  </a:lnTo>
                  <a:cubicBezTo>
                    <a:pt x="6806" y="126"/>
                    <a:pt x="6711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3" name="Google Shape;8483;p45"/>
          <p:cNvGrpSpPr/>
          <p:nvPr/>
        </p:nvGrpSpPr>
        <p:grpSpPr>
          <a:xfrm>
            <a:off x="3557053" y="3455909"/>
            <a:ext cx="330494" cy="327823"/>
            <a:chOff x="-4475825" y="3612425"/>
            <a:chExt cx="293825" cy="291450"/>
          </a:xfrm>
        </p:grpSpPr>
        <p:sp>
          <p:nvSpPr>
            <p:cNvPr id="8484" name="Google Shape;8484;p45"/>
            <p:cNvSpPr/>
            <p:nvPr/>
          </p:nvSpPr>
          <p:spPr>
            <a:xfrm>
              <a:off x="-4349800" y="3664400"/>
              <a:ext cx="34675" cy="33100"/>
            </a:xfrm>
            <a:custGeom>
              <a:avLst/>
              <a:gdLst/>
              <a:ahLst/>
              <a:cxnLst/>
              <a:rect l="l" t="t" r="r" b="b"/>
              <a:pathLst>
                <a:path w="1387" h="1324" extrusionOk="0">
                  <a:moveTo>
                    <a:pt x="694" y="1"/>
                  </a:moveTo>
                  <a:cubicBezTo>
                    <a:pt x="347" y="1"/>
                    <a:pt x="32" y="316"/>
                    <a:pt x="32" y="662"/>
                  </a:cubicBezTo>
                  <a:cubicBezTo>
                    <a:pt x="1" y="1040"/>
                    <a:pt x="316" y="1324"/>
                    <a:pt x="694" y="1324"/>
                  </a:cubicBezTo>
                  <a:cubicBezTo>
                    <a:pt x="1103" y="1324"/>
                    <a:pt x="1387" y="1009"/>
                    <a:pt x="1387" y="662"/>
                  </a:cubicBezTo>
                  <a:cubicBezTo>
                    <a:pt x="1387" y="284"/>
                    <a:pt x="1072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5"/>
            <p:cNvSpPr/>
            <p:nvPr/>
          </p:nvSpPr>
          <p:spPr>
            <a:xfrm>
              <a:off x="-4366325" y="3714800"/>
              <a:ext cx="68525" cy="34700"/>
            </a:xfrm>
            <a:custGeom>
              <a:avLst/>
              <a:gdLst/>
              <a:ahLst/>
              <a:cxnLst/>
              <a:rect l="l" t="t" r="r" b="b"/>
              <a:pathLst>
                <a:path w="2741" h="1388" extrusionOk="0">
                  <a:moveTo>
                    <a:pt x="1008" y="1"/>
                  </a:moveTo>
                  <a:cubicBezTo>
                    <a:pt x="473" y="1"/>
                    <a:pt x="0" y="474"/>
                    <a:pt x="0" y="1009"/>
                  </a:cubicBezTo>
                  <a:lnTo>
                    <a:pt x="0" y="1387"/>
                  </a:lnTo>
                  <a:lnTo>
                    <a:pt x="2741" y="1387"/>
                  </a:lnTo>
                  <a:lnTo>
                    <a:pt x="2741" y="1009"/>
                  </a:lnTo>
                  <a:cubicBezTo>
                    <a:pt x="2741" y="474"/>
                    <a:pt x="226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5"/>
            <p:cNvSpPr/>
            <p:nvPr/>
          </p:nvSpPr>
          <p:spPr>
            <a:xfrm>
              <a:off x="-4475825" y="3612425"/>
              <a:ext cx="293825" cy="291450"/>
            </a:xfrm>
            <a:custGeom>
              <a:avLst/>
              <a:gdLst/>
              <a:ahLst/>
              <a:cxnLst/>
              <a:rect l="l" t="t" r="r" b="b"/>
              <a:pathLst>
                <a:path w="11753" h="11658" extrusionOk="0">
                  <a:moveTo>
                    <a:pt x="5703" y="1324"/>
                  </a:moveTo>
                  <a:cubicBezTo>
                    <a:pt x="6459" y="1324"/>
                    <a:pt x="7089" y="1954"/>
                    <a:pt x="7089" y="2710"/>
                  </a:cubicBezTo>
                  <a:cubicBezTo>
                    <a:pt x="7089" y="3025"/>
                    <a:pt x="6963" y="3340"/>
                    <a:pt x="6774" y="3592"/>
                  </a:cubicBezTo>
                  <a:cubicBezTo>
                    <a:pt x="7373" y="3844"/>
                    <a:pt x="7751" y="4443"/>
                    <a:pt x="7751" y="5104"/>
                  </a:cubicBezTo>
                  <a:lnTo>
                    <a:pt x="7751" y="5766"/>
                  </a:lnTo>
                  <a:lnTo>
                    <a:pt x="7783" y="5766"/>
                  </a:lnTo>
                  <a:cubicBezTo>
                    <a:pt x="7783" y="5986"/>
                    <a:pt x="7625" y="6144"/>
                    <a:pt x="7436" y="6144"/>
                  </a:cubicBezTo>
                  <a:lnTo>
                    <a:pt x="4002" y="6144"/>
                  </a:lnTo>
                  <a:cubicBezTo>
                    <a:pt x="3813" y="6144"/>
                    <a:pt x="3655" y="5986"/>
                    <a:pt x="3655" y="5766"/>
                  </a:cubicBezTo>
                  <a:lnTo>
                    <a:pt x="3655" y="5104"/>
                  </a:lnTo>
                  <a:cubicBezTo>
                    <a:pt x="3655" y="4443"/>
                    <a:pt x="4065" y="3844"/>
                    <a:pt x="4664" y="3592"/>
                  </a:cubicBezTo>
                  <a:cubicBezTo>
                    <a:pt x="4443" y="3340"/>
                    <a:pt x="4348" y="3056"/>
                    <a:pt x="4348" y="2710"/>
                  </a:cubicBezTo>
                  <a:cubicBezTo>
                    <a:pt x="4348" y="1954"/>
                    <a:pt x="4979" y="1324"/>
                    <a:pt x="5703" y="1324"/>
                  </a:cubicBezTo>
                  <a:close/>
                  <a:moveTo>
                    <a:pt x="5798" y="0"/>
                  </a:moveTo>
                  <a:cubicBezTo>
                    <a:pt x="3561" y="0"/>
                    <a:pt x="1702" y="1859"/>
                    <a:pt x="1702" y="4096"/>
                  </a:cubicBezTo>
                  <a:cubicBezTo>
                    <a:pt x="1702" y="5041"/>
                    <a:pt x="2017" y="5955"/>
                    <a:pt x="2553" y="6616"/>
                  </a:cubicBezTo>
                  <a:lnTo>
                    <a:pt x="1702" y="7120"/>
                  </a:lnTo>
                  <a:cubicBezTo>
                    <a:pt x="1513" y="6963"/>
                    <a:pt x="1293" y="6900"/>
                    <a:pt x="1040" y="6900"/>
                  </a:cubicBezTo>
                  <a:cubicBezTo>
                    <a:pt x="473" y="6900"/>
                    <a:pt x="1" y="7341"/>
                    <a:pt x="1" y="7908"/>
                  </a:cubicBezTo>
                  <a:cubicBezTo>
                    <a:pt x="1" y="8475"/>
                    <a:pt x="473" y="8948"/>
                    <a:pt x="1040" y="8948"/>
                  </a:cubicBezTo>
                  <a:cubicBezTo>
                    <a:pt x="1576" y="8948"/>
                    <a:pt x="2049" y="8475"/>
                    <a:pt x="2049" y="7908"/>
                  </a:cubicBezTo>
                  <a:lnTo>
                    <a:pt x="2049" y="7719"/>
                  </a:lnTo>
                  <a:lnTo>
                    <a:pt x="3025" y="7120"/>
                  </a:lnTo>
                  <a:cubicBezTo>
                    <a:pt x="3309" y="7372"/>
                    <a:pt x="3592" y="7593"/>
                    <a:pt x="3939" y="7751"/>
                  </a:cubicBezTo>
                  <a:lnTo>
                    <a:pt x="3277" y="8948"/>
                  </a:lnTo>
                  <a:lnTo>
                    <a:pt x="3088" y="8948"/>
                  </a:lnTo>
                  <a:cubicBezTo>
                    <a:pt x="2521" y="8948"/>
                    <a:pt x="2049" y="9420"/>
                    <a:pt x="2049" y="9956"/>
                  </a:cubicBezTo>
                  <a:cubicBezTo>
                    <a:pt x="2049" y="10523"/>
                    <a:pt x="2521" y="10996"/>
                    <a:pt x="3088" y="10996"/>
                  </a:cubicBezTo>
                  <a:cubicBezTo>
                    <a:pt x="3624" y="10996"/>
                    <a:pt x="4096" y="10523"/>
                    <a:pt x="4096" y="9956"/>
                  </a:cubicBezTo>
                  <a:cubicBezTo>
                    <a:pt x="4096" y="9735"/>
                    <a:pt x="4033" y="9483"/>
                    <a:pt x="3876" y="9294"/>
                  </a:cubicBezTo>
                  <a:lnTo>
                    <a:pt x="4569" y="8034"/>
                  </a:lnTo>
                  <a:cubicBezTo>
                    <a:pt x="4853" y="8097"/>
                    <a:pt x="5168" y="8192"/>
                    <a:pt x="5483" y="8223"/>
                  </a:cubicBezTo>
                  <a:lnTo>
                    <a:pt x="5483" y="9672"/>
                  </a:lnTo>
                  <a:cubicBezTo>
                    <a:pt x="5073" y="9830"/>
                    <a:pt x="4821" y="10208"/>
                    <a:pt x="4821" y="10617"/>
                  </a:cubicBezTo>
                  <a:cubicBezTo>
                    <a:pt x="4821" y="11185"/>
                    <a:pt x="5294" y="11657"/>
                    <a:pt x="5829" y="11657"/>
                  </a:cubicBezTo>
                  <a:cubicBezTo>
                    <a:pt x="6396" y="11657"/>
                    <a:pt x="6869" y="11185"/>
                    <a:pt x="6869" y="10617"/>
                  </a:cubicBezTo>
                  <a:cubicBezTo>
                    <a:pt x="6869" y="10208"/>
                    <a:pt x="6585" y="9798"/>
                    <a:pt x="6176" y="9672"/>
                  </a:cubicBezTo>
                  <a:lnTo>
                    <a:pt x="6176" y="8223"/>
                  </a:lnTo>
                  <a:cubicBezTo>
                    <a:pt x="6491" y="8192"/>
                    <a:pt x="6806" y="8160"/>
                    <a:pt x="7089" y="8034"/>
                  </a:cubicBezTo>
                  <a:lnTo>
                    <a:pt x="7814" y="9294"/>
                  </a:lnTo>
                  <a:cubicBezTo>
                    <a:pt x="7657" y="9483"/>
                    <a:pt x="7562" y="9672"/>
                    <a:pt x="7562" y="9956"/>
                  </a:cubicBezTo>
                  <a:cubicBezTo>
                    <a:pt x="7562" y="10523"/>
                    <a:pt x="8035" y="10996"/>
                    <a:pt x="8602" y="10996"/>
                  </a:cubicBezTo>
                  <a:cubicBezTo>
                    <a:pt x="9137" y="10996"/>
                    <a:pt x="9610" y="10523"/>
                    <a:pt x="9610" y="9956"/>
                  </a:cubicBezTo>
                  <a:cubicBezTo>
                    <a:pt x="9610" y="9420"/>
                    <a:pt x="9137" y="8948"/>
                    <a:pt x="8602" y="8948"/>
                  </a:cubicBezTo>
                  <a:lnTo>
                    <a:pt x="8381" y="8948"/>
                  </a:lnTo>
                  <a:lnTo>
                    <a:pt x="7720" y="7751"/>
                  </a:lnTo>
                  <a:cubicBezTo>
                    <a:pt x="8035" y="7593"/>
                    <a:pt x="8350" y="7372"/>
                    <a:pt x="8633" y="7120"/>
                  </a:cubicBezTo>
                  <a:lnTo>
                    <a:pt x="9704" y="7719"/>
                  </a:lnTo>
                  <a:lnTo>
                    <a:pt x="9704" y="7908"/>
                  </a:lnTo>
                  <a:cubicBezTo>
                    <a:pt x="9704" y="8475"/>
                    <a:pt x="10177" y="8948"/>
                    <a:pt x="10713" y="8948"/>
                  </a:cubicBezTo>
                  <a:cubicBezTo>
                    <a:pt x="11280" y="8948"/>
                    <a:pt x="11752" y="8475"/>
                    <a:pt x="11752" y="7908"/>
                  </a:cubicBezTo>
                  <a:cubicBezTo>
                    <a:pt x="11626" y="7309"/>
                    <a:pt x="11154" y="6900"/>
                    <a:pt x="10586" y="6900"/>
                  </a:cubicBezTo>
                  <a:cubicBezTo>
                    <a:pt x="10366" y="6900"/>
                    <a:pt x="10114" y="6963"/>
                    <a:pt x="9925" y="7120"/>
                  </a:cubicBezTo>
                  <a:lnTo>
                    <a:pt x="9011" y="6616"/>
                  </a:lnTo>
                  <a:cubicBezTo>
                    <a:pt x="9515" y="5892"/>
                    <a:pt x="9893" y="4978"/>
                    <a:pt x="9893" y="4096"/>
                  </a:cubicBezTo>
                  <a:cubicBezTo>
                    <a:pt x="9893" y="1796"/>
                    <a:pt x="8035" y="0"/>
                    <a:pt x="57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7" name="Google Shape;8487;p45"/>
          <p:cNvGrpSpPr/>
          <p:nvPr/>
        </p:nvGrpSpPr>
        <p:grpSpPr>
          <a:xfrm>
            <a:off x="3554845" y="3867445"/>
            <a:ext cx="334909" cy="327795"/>
            <a:chOff x="-4480550" y="3970800"/>
            <a:chExt cx="297750" cy="291425"/>
          </a:xfrm>
        </p:grpSpPr>
        <p:sp>
          <p:nvSpPr>
            <p:cNvPr id="8488" name="Google Shape;8488;p45"/>
            <p:cNvSpPr/>
            <p:nvPr/>
          </p:nvSpPr>
          <p:spPr>
            <a:xfrm>
              <a:off x="-4426200" y="4058225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2773"/>
                  </a:lnTo>
                  <a:lnTo>
                    <a:pt x="2048" y="2773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5"/>
            <p:cNvSpPr/>
            <p:nvPr/>
          </p:nvSpPr>
          <p:spPr>
            <a:xfrm>
              <a:off x="-4480550" y="3970800"/>
              <a:ext cx="297750" cy="291425"/>
            </a:xfrm>
            <a:custGeom>
              <a:avLst/>
              <a:gdLst/>
              <a:ahLst/>
              <a:cxnLst/>
              <a:rect l="l" t="t" r="r" b="b"/>
              <a:pathLst>
                <a:path w="11910" h="11657" extrusionOk="0">
                  <a:moveTo>
                    <a:pt x="10082" y="2804"/>
                  </a:moveTo>
                  <a:cubicBezTo>
                    <a:pt x="10492" y="2804"/>
                    <a:pt x="10555" y="3466"/>
                    <a:pt x="10082" y="3466"/>
                  </a:cubicBezTo>
                  <a:lnTo>
                    <a:pt x="5924" y="3466"/>
                  </a:lnTo>
                  <a:cubicBezTo>
                    <a:pt x="5913" y="3466"/>
                    <a:pt x="5903" y="3467"/>
                    <a:pt x="5893" y="3467"/>
                  </a:cubicBezTo>
                  <a:cubicBezTo>
                    <a:pt x="5451" y="3467"/>
                    <a:pt x="5462" y="2804"/>
                    <a:pt x="5924" y="2804"/>
                  </a:cubicBezTo>
                  <a:close/>
                  <a:moveTo>
                    <a:pt x="10082" y="4159"/>
                  </a:moveTo>
                  <a:cubicBezTo>
                    <a:pt x="10492" y="4159"/>
                    <a:pt x="10555" y="4852"/>
                    <a:pt x="10082" y="4852"/>
                  </a:cubicBezTo>
                  <a:lnTo>
                    <a:pt x="5924" y="4852"/>
                  </a:lnTo>
                  <a:cubicBezTo>
                    <a:pt x="5451" y="4852"/>
                    <a:pt x="5451" y="4159"/>
                    <a:pt x="5924" y="4159"/>
                  </a:cubicBezTo>
                  <a:close/>
                  <a:moveTo>
                    <a:pt x="6807" y="5481"/>
                  </a:moveTo>
                  <a:cubicBezTo>
                    <a:pt x="7492" y="5481"/>
                    <a:pt x="8531" y="5513"/>
                    <a:pt x="10082" y="5513"/>
                  </a:cubicBezTo>
                  <a:cubicBezTo>
                    <a:pt x="10492" y="5513"/>
                    <a:pt x="10555" y="6175"/>
                    <a:pt x="10082" y="6175"/>
                  </a:cubicBezTo>
                  <a:lnTo>
                    <a:pt x="5924" y="6175"/>
                  </a:lnTo>
                  <a:lnTo>
                    <a:pt x="5924" y="6206"/>
                  </a:lnTo>
                  <a:cubicBezTo>
                    <a:pt x="5735" y="6206"/>
                    <a:pt x="5577" y="6049"/>
                    <a:pt x="5577" y="5860"/>
                  </a:cubicBezTo>
                  <a:cubicBezTo>
                    <a:pt x="5577" y="5546"/>
                    <a:pt x="5837" y="5481"/>
                    <a:pt x="6807" y="5481"/>
                  </a:cubicBezTo>
                  <a:close/>
                  <a:moveTo>
                    <a:pt x="4569" y="2804"/>
                  </a:moveTo>
                  <a:cubicBezTo>
                    <a:pt x="4758" y="2804"/>
                    <a:pt x="4916" y="2961"/>
                    <a:pt x="4916" y="3151"/>
                  </a:cubicBezTo>
                  <a:lnTo>
                    <a:pt x="4916" y="6585"/>
                  </a:lnTo>
                  <a:cubicBezTo>
                    <a:pt x="4916" y="6774"/>
                    <a:pt x="4758" y="6931"/>
                    <a:pt x="4569" y="6931"/>
                  </a:cubicBezTo>
                  <a:lnTo>
                    <a:pt x="1797" y="6931"/>
                  </a:lnTo>
                  <a:cubicBezTo>
                    <a:pt x="1608" y="6931"/>
                    <a:pt x="1450" y="6774"/>
                    <a:pt x="1450" y="6585"/>
                  </a:cubicBezTo>
                  <a:lnTo>
                    <a:pt x="1450" y="3151"/>
                  </a:lnTo>
                  <a:cubicBezTo>
                    <a:pt x="1450" y="2961"/>
                    <a:pt x="1608" y="2804"/>
                    <a:pt x="1797" y="2804"/>
                  </a:cubicBezTo>
                  <a:close/>
                  <a:moveTo>
                    <a:pt x="4916" y="8317"/>
                  </a:moveTo>
                  <a:lnTo>
                    <a:pt x="4916" y="8979"/>
                  </a:lnTo>
                  <a:lnTo>
                    <a:pt x="3529" y="8979"/>
                  </a:lnTo>
                  <a:lnTo>
                    <a:pt x="3529" y="8317"/>
                  </a:lnTo>
                  <a:close/>
                  <a:moveTo>
                    <a:pt x="8381" y="8317"/>
                  </a:moveTo>
                  <a:lnTo>
                    <a:pt x="8381" y="8979"/>
                  </a:lnTo>
                  <a:lnTo>
                    <a:pt x="6963" y="8979"/>
                  </a:lnTo>
                  <a:lnTo>
                    <a:pt x="6963" y="8317"/>
                  </a:lnTo>
                  <a:close/>
                  <a:moveTo>
                    <a:pt x="1828" y="0"/>
                  </a:moveTo>
                  <a:cubicBezTo>
                    <a:pt x="1419" y="0"/>
                    <a:pt x="1355" y="662"/>
                    <a:pt x="1828" y="662"/>
                  </a:cubicBezTo>
                  <a:lnTo>
                    <a:pt x="2206" y="662"/>
                  </a:lnTo>
                  <a:lnTo>
                    <a:pt x="2206" y="1418"/>
                  </a:lnTo>
                  <a:lnTo>
                    <a:pt x="1166" y="1418"/>
                  </a:lnTo>
                  <a:cubicBezTo>
                    <a:pt x="631" y="1418"/>
                    <a:pt x="158" y="1890"/>
                    <a:pt x="158" y="2426"/>
                  </a:cubicBezTo>
                  <a:lnTo>
                    <a:pt x="158" y="7246"/>
                  </a:lnTo>
                  <a:cubicBezTo>
                    <a:pt x="158" y="7782"/>
                    <a:pt x="631" y="8254"/>
                    <a:pt x="1166" y="8254"/>
                  </a:cubicBezTo>
                  <a:lnTo>
                    <a:pt x="2868" y="8254"/>
                  </a:lnTo>
                  <a:lnTo>
                    <a:pt x="2868" y="8947"/>
                  </a:lnTo>
                  <a:lnTo>
                    <a:pt x="1828" y="8947"/>
                  </a:lnTo>
                  <a:cubicBezTo>
                    <a:pt x="1419" y="8947"/>
                    <a:pt x="1355" y="9609"/>
                    <a:pt x="1828" y="9609"/>
                  </a:cubicBezTo>
                  <a:lnTo>
                    <a:pt x="4916" y="9609"/>
                  </a:lnTo>
                  <a:lnTo>
                    <a:pt x="4916" y="10995"/>
                  </a:lnTo>
                  <a:lnTo>
                    <a:pt x="473" y="10995"/>
                  </a:lnTo>
                  <a:cubicBezTo>
                    <a:pt x="32" y="10995"/>
                    <a:pt x="1" y="11657"/>
                    <a:pt x="473" y="11657"/>
                  </a:cubicBezTo>
                  <a:lnTo>
                    <a:pt x="11437" y="11657"/>
                  </a:lnTo>
                  <a:cubicBezTo>
                    <a:pt x="11878" y="11657"/>
                    <a:pt x="11910" y="10995"/>
                    <a:pt x="11437" y="10995"/>
                  </a:cubicBezTo>
                  <a:lnTo>
                    <a:pt x="6963" y="10995"/>
                  </a:lnTo>
                  <a:lnTo>
                    <a:pt x="6963" y="9609"/>
                  </a:lnTo>
                  <a:lnTo>
                    <a:pt x="10082" y="9609"/>
                  </a:lnTo>
                  <a:cubicBezTo>
                    <a:pt x="10492" y="9609"/>
                    <a:pt x="10555" y="8947"/>
                    <a:pt x="10082" y="8947"/>
                  </a:cubicBezTo>
                  <a:lnTo>
                    <a:pt x="9043" y="8947"/>
                  </a:lnTo>
                  <a:lnTo>
                    <a:pt x="9043" y="8254"/>
                  </a:lnTo>
                  <a:lnTo>
                    <a:pt x="10775" y="8254"/>
                  </a:lnTo>
                  <a:cubicBezTo>
                    <a:pt x="11343" y="8254"/>
                    <a:pt x="11815" y="7782"/>
                    <a:pt x="11815" y="7246"/>
                  </a:cubicBezTo>
                  <a:lnTo>
                    <a:pt x="11815" y="2426"/>
                  </a:lnTo>
                  <a:cubicBezTo>
                    <a:pt x="11815" y="1890"/>
                    <a:pt x="11343" y="1418"/>
                    <a:pt x="10775" y="1418"/>
                  </a:cubicBezTo>
                  <a:lnTo>
                    <a:pt x="9767" y="1418"/>
                  </a:lnTo>
                  <a:lnTo>
                    <a:pt x="9767" y="662"/>
                  </a:lnTo>
                  <a:lnTo>
                    <a:pt x="10114" y="662"/>
                  </a:lnTo>
                  <a:cubicBezTo>
                    <a:pt x="10555" y="662"/>
                    <a:pt x="10586" y="0"/>
                    <a:pt x="10114" y="0"/>
                  </a:cubicBezTo>
                  <a:lnTo>
                    <a:pt x="8728" y="0"/>
                  </a:lnTo>
                  <a:cubicBezTo>
                    <a:pt x="8287" y="0"/>
                    <a:pt x="8255" y="662"/>
                    <a:pt x="8728" y="662"/>
                  </a:cubicBezTo>
                  <a:lnTo>
                    <a:pt x="9074" y="662"/>
                  </a:lnTo>
                  <a:lnTo>
                    <a:pt x="9074" y="1418"/>
                  </a:lnTo>
                  <a:lnTo>
                    <a:pt x="6302" y="1418"/>
                  </a:lnTo>
                  <a:lnTo>
                    <a:pt x="6302" y="662"/>
                  </a:lnTo>
                  <a:lnTo>
                    <a:pt x="6648" y="662"/>
                  </a:lnTo>
                  <a:cubicBezTo>
                    <a:pt x="7089" y="662"/>
                    <a:pt x="7121" y="0"/>
                    <a:pt x="6648" y="0"/>
                  </a:cubicBezTo>
                  <a:lnTo>
                    <a:pt x="5262" y="0"/>
                  </a:lnTo>
                  <a:cubicBezTo>
                    <a:pt x="4821" y="0"/>
                    <a:pt x="4790" y="662"/>
                    <a:pt x="5262" y="662"/>
                  </a:cubicBezTo>
                  <a:lnTo>
                    <a:pt x="5609" y="662"/>
                  </a:lnTo>
                  <a:lnTo>
                    <a:pt x="5609" y="1418"/>
                  </a:lnTo>
                  <a:lnTo>
                    <a:pt x="2868" y="1418"/>
                  </a:lnTo>
                  <a:lnTo>
                    <a:pt x="2868" y="662"/>
                  </a:lnTo>
                  <a:lnTo>
                    <a:pt x="3214" y="662"/>
                  </a:lnTo>
                  <a:cubicBezTo>
                    <a:pt x="3655" y="662"/>
                    <a:pt x="3687" y="0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0" name="Google Shape;8490;p45"/>
          <p:cNvGrpSpPr/>
          <p:nvPr/>
        </p:nvGrpSpPr>
        <p:grpSpPr>
          <a:xfrm>
            <a:off x="5676284" y="3052851"/>
            <a:ext cx="324280" cy="327823"/>
            <a:chOff x="-2668225" y="3239075"/>
            <a:chExt cx="288300" cy="291450"/>
          </a:xfrm>
        </p:grpSpPr>
        <p:sp>
          <p:nvSpPr>
            <p:cNvPr id="8491" name="Google Shape;8491;p45"/>
            <p:cNvSpPr/>
            <p:nvPr/>
          </p:nvSpPr>
          <p:spPr>
            <a:xfrm>
              <a:off x="-2592600" y="3239075"/>
              <a:ext cx="137850" cy="51225"/>
            </a:xfrm>
            <a:custGeom>
              <a:avLst/>
              <a:gdLst/>
              <a:ahLst/>
              <a:cxnLst/>
              <a:rect l="l" t="t" r="r" b="b"/>
              <a:pathLst>
                <a:path w="5514" h="2049" extrusionOk="0">
                  <a:moveTo>
                    <a:pt x="1355" y="1"/>
                  </a:moveTo>
                  <a:cubicBezTo>
                    <a:pt x="0" y="1"/>
                    <a:pt x="11" y="2049"/>
                    <a:pt x="1386" y="2049"/>
                  </a:cubicBezTo>
                  <a:lnTo>
                    <a:pt x="4127" y="2049"/>
                  </a:lnTo>
                  <a:cubicBezTo>
                    <a:pt x="5482" y="2049"/>
                    <a:pt x="5514" y="1"/>
                    <a:pt x="4127" y="1"/>
                  </a:cubicBezTo>
                  <a:lnTo>
                    <a:pt x="1386" y="1"/>
                  </a:lnTo>
                  <a:cubicBezTo>
                    <a:pt x="1376" y="1"/>
                    <a:pt x="1366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5"/>
            <p:cNvSpPr/>
            <p:nvPr/>
          </p:nvSpPr>
          <p:spPr>
            <a:xfrm>
              <a:off x="-2587875" y="3307875"/>
              <a:ext cx="129200" cy="69850"/>
            </a:xfrm>
            <a:custGeom>
              <a:avLst/>
              <a:gdLst/>
              <a:ahLst/>
              <a:cxnLst/>
              <a:rect l="l" t="t" r="r" b="b"/>
              <a:pathLst>
                <a:path w="5168" h="2794" extrusionOk="0">
                  <a:moveTo>
                    <a:pt x="1235" y="1"/>
                  </a:moveTo>
                  <a:cubicBezTo>
                    <a:pt x="1002" y="1"/>
                    <a:pt x="977" y="13"/>
                    <a:pt x="882" y="53"/>
                  </a:cubicBezTo>
                  <a:lnTo>
                    <a:pt x="882" y="1502"/>
                  </a:lnTo>
                  <a:cubicBezTo>
                    <a:pt x="788" y="1628"/>
                    <a:pt x="599" y="1943"/>
                    <a:pt x="0" y="2794"/>
                  </a:cubicBezTo>
                  <a:lnTo>
                    <a:pt x="5167" y="2794"/>
                  </a:lnTo>
                  <a:cubicBezTo>
                    <a:pt x="4568" y="1912"/>
                    <a:pt x="4379" y="1597"/>
                    <a:pt x="4316" y="1471"/>
                  </a:cubicBezTo>
                  <a:lnTo>
                    <a:pt x="4316" y="22"/>
                  </a:lnTo>
                  <a:lnTo>
                    <a:pt x="3938" y="22"/>
                  </a:lnTo>
                  <a:cubicBezTo>
                    <a:pt x="2228" y="22"/>
                    <a:pt x="1547" y="1"/>
                    <a:pt x="12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5"/>
            <p:cNvSpPr/>
            <p:nvPr/>
          </p:nvSpPr>
          <p:spPr>
            <a:xfrm>
              <a:off x="-2566625" y="3427325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09"/>
                    <a:pt x="316" y="1324"/>
                    <a:pt x="662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316"/>
                    <a:pt x="1041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5"/>
            <p:cNvSpPr/>
            <p:nvPr/>
          </p:nvSpPr>
          <p:spPr>
            <a:xfrm>
              <a:off x="-2481550" y="34612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8"/>
                  </a:cubicBezTo>
                  <a:cubicBezTo>
                    <a:pt x="725" y="158"/>
                    <a:pt x="536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5"/>
            <p:cNvSpPr/>
            <p:nvPr/>
          </p:nvSpPr>
          <p:spPr>
            <a:xfrm>
              <a:off x="-2668225" y="3393475"/>
              <a:ext cx="288300" cy="137050"/>
            </a:xfrm>
            <a:custGeom>
              <a:avLst/>
              <a:gdLst/>
              <a:ahLst/>
              <a:cxnLst/>
              <a:rect l="l" t="t" r="r" b="b"/>
              <a:pathLst>
                <a:path w="11532" h="5482" extrusionOk="0">
                  <a:moveTo>
                    <a:pt x="4726" y="630"/>
                  </a:moveTo>
                  <a:cubicBezTo>
                    <a:pt x="5483" y="630"/>
                    <a:pt x="6113" y="1260"/>
                    <a:pt x="6113" y="2016"/>
                  </a:cubicBezTo>
                  <a:cubicBezTo>
                    <a:pt x="6113" y="2804"/>
                    <a:pt x="5514" y="3403"/>
                    <a:pt x="4726" y="3403"/>
                  </a:cubicBezTo>
                  <a:cubicBezTo>
                    <a:pt x="3970" y="3403"/>
                    <a:pt x="3340" y="2772"/>
                    <a:pt x="3340" y="2016"/>
                  </a:cubicBezTo>
                  <a:cubicBezTo>
                    <a:pt x="3340" y="1260"/>
                    <a:pt x="3970" y="630"/>
                    <a:pt x="4726" y="630"/>
                  </a:cubicBezTo>
                  <a:close/>
                  <a:moveTo>
                    <a:pt x="7845" y="2048"/>
                  </a:moveTo>
                  <a:cubicBezTo>
                    <a:pt x="8381" y="2048"/>
                    <a:pt x="8854" y="2520"/>
                    <a:pt x="8854" y="3087"/>
                  </a:cubicBezTo>
                  <a:cubicBezTo>
                    <a:pt x="8854" y="3623"/>
                    <a:pt x="8381" y="4096"/>
                    <a:pt x="7845" y="4096"/>
                  </a:cubicBezTo>
                  <a:cubicBezTo>
                    <a:pt x="7278" y="4096"/>
                    <a:pt x="6806" y="3623"/>
                    <a:pt x="6806" y="3087"/>
                  </a:cubicBezTo>
                  <a:cubicBezTo>
                    <a:pt x="6806" y="2520"/>
                    <a:pt x="7278" y="2048"/>
                    <a:pt x="7845" y="2048"/>
                  </a:cubicBezTo>
                  <a:close/>
                  <a:moveTo>
                    <a:pt x="2710" y="0"/>
                  </a:moveTo>
                  <a:cubicBezTo>
                    <a:pt x="2238" y="693"/>
                    <a:pt x="1607" y="1575"/>
                    <a:pt x="788" y="2804"/>
                  </a:cubicBezTo>
                  <a:cubicBezTo>
                    <a:pt x="1" y="3938"/>
                    <a:pt x="820" y="5482"/>
                    <a:pt x="2206" y="5482"/>
                  </a:cubicBezTo>
                  <a:lnTo>
                    <a:pt x="9295" y="5482"/>
                  </a:lnTo>
                  <a:cubicBezTo>
                    <a:pt x="10712" y="5482"/>
                    <a:pt x="11532" y="3938"/>
                    <a:pt x="10744" y="2804"/>
                  </a:cubicBezTo>
                  <a:cubicBezTo>
                    <a:pt x="9925" y="1575"/>
                    <a:pt x="9295" y="693"/>
                    <a:pt x="8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6" name="Google Shape;8496;p45"/>
          <p:cNvGrpSpPr/>
          <p:nvPr/>
        </p:nvGrpSpPr>
        <p:grpSpPr>
          <a:xfrm>
            <a:off x="5674062" y="3455909"/>
            <a:ext cx="328723" cy="327823"/>
            <a:chOff x="-2671375" y="3597450"/>
            <a:chExt cx="292250" cy="291450"/>
          </a:xfrm>
        </p:grpSpPr>
        <p:sp>
          <p:nvSpPr>
            <p:cNvPr id="8497" name="Google Shape;8497;p45"/>
            <p:cNvSpPr/>
            <p:nvPr/>
          </p:nvSpPr>
          <p:spPr>
            <a:xfrm>
              <a:off x="-2654050" y="3597450"/>
              <a:ext cx="260725" cy="51225"/>
            </a:xfrm>
            <a:custGeom>
              <a:avLst/>
              <a:gdLst/>
              <a:ahLst/>
              <a:cxnLst/>
              <a:rect l="l" t="t" r="r" b="b"/>
              <a:pathLst>
                <a:path w="10429" h="2049" extrusionOk="0">
                  <a:moveTo>
                    <a:pt x="1513" y="1"/>
                  </a:moveTo>
                  <a:cubicBezTo>
                    <a:pt x="1072" y="1"/>
                    <a:pt x="725" y="253"/>
                    <a:pt x="568" y="631"/>
                  </a:cubicBezTo>
                  <a:lnTo>
                    <a:pt x="1" y="2049"/>
                  </a:lnTo>
                  <a:lnTo>
                    <a:pt x="10429" y="2049"/>
                  </a:lnTo>
                  <a:lnTo>
                    <a:pt x="9830" y="631"/>
                  </a:lnTo>
                  <a:cubicBezTo>
                    <a:pt x="9673" y="253"/>
                    <a:pt x="9263" y="1"/>
                    <a:pt x="8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5"/>
            <p:cNvSpPr/>
            <p:nvPr/>
          </p:nvSpPr>
          <p:spPr>
            <a:xfrm>
              <a:off x="-2671375" y="3667550"/>
              <a:ext cx="292250" cy="221350"/>
            </a:xfrm>
            <a:custGeom>
              <a:avLst/>
              <a:gdLst/>
              <a:ahLst/>
              <a:cxnLst/>
              <a:rect l="l" t="t" r="r" b="b"/>
              <a:pathLst>
                <a:path w="11690" h="8854" extrusionOk="0">
                  <a:moveTo>
                    <a:pt x="1733" y="1324"/>
                  </a:moveTo>
                  <a:cubicBezTo>
                    <a:pt x="1922" y="1324"/>
                    <a:pt x="2080" y="1481"/>
                    <a:pt x="2080" y="1702"/>
                  </a:cubicBezTo>
                  <a:cubicBezTo>
                    <a:pt x="2080" y="1891"/>
                    <a:pt x="1922" y="2049"/>
                    <a:pt x="1733" y="2049"/>
                  </a:cubicBezTo>
                  <a:cubicBezTo>
                    <a:pt x="1544" y="2049"/>
                    <a:pt x="1387" y="1891"/>
                    <a:pt x="1387" y="1702"/>
                  </a:cubicBezTo>
                  <a:cubicBezTo>
                    <a:pt x="1387" y="1481"/>
                    <a:pt x="1544" y="1324"/>
                    <a:pt x="1733" y="1324"/>
                  </a:cubicBezTo>
                  <a:close/>
                  <a:moveTo>
                    <a:pt x="10019" y="1387"/>
                  </a:moveTo>
                  <a:cubicBezTo>
                    <a:pt x="10492" y="1387"/>
                    <a:pt x="10492" y="2049"/>
                    <a:pt x="10019" y="2049"/>
                  </a:cubicBezTo>
                  <a:lnTo>
                    <a:pt x="3781" y="2049"/>
                  </a:lnTo>
                  <a:cubicBezTo>
                    <a:pt x="3340" y="2049"/>
                    <a:pt x="3309" y="1387"/>
                    <a:pt x="3781" y="1387"/>
                  </a:cubicBezTo>
                  <a:close/>
                  <a:moveTo>
                    <a:pt x="1733" y="4096"/>
                  </a:moveTo>
                  <a:cubicBezTo>
                    <a:pt x="1922" y="4096"/>
                    <a:pt x="2080" y="4254"/>
                    <a:pt x="2080" y="4443"/>
                  </a:cubicBezTo>
                  <a:cubicBezTo>
                    <a:pt x="2080" y="4632"/>
                    <a:pt x="1922" y="4789"/>
                    <a:pt x="1733" y="4789"/>
                  </a:cubicBezTo>
                  <a:cubicBezTo>
                    <a:pt x="1544" y="4789"/>
                    <a:pt x="1387" y="4632"/>
                    <a:pt x="1387" y="4443"/>
                  </a:cubicBezTo>
                  <a:cubicBezTo>
                    <a:pt x="1387" y="4254"/>
                    <a:pt x="1544" y="4096"/>
                    <a:pt x="1733" y="4096"/>
                  </a:cubicBezTo>
                  <a:close/>
                  <a:moveTo>
                    <a:pt x="10050" y="4127"/>
                  </a:moveTo>
                  <a:cubicBezTo>
                    <a:pt x="10492" y="4127"/>
                    <a:pt x="10481" y="4789"/>
                    <a:pt x="10019" y="4789"/>
                  </a:cubicBezTo>
                  <a:lnTo>
                    <a:pt x="3781" y="4789"/>
                  </a:lnTo>
                  <a:cubicBezTo>
                    <a:pt x="3340" y="4789"/>
                    <a:pt x="3309" y="4128"/>
                    <a:pt x="3781" y="4128"/>
                  </a:cubicBezTo>
                  <a:lnTo>
                    <a:pt x="10019" y="4128"/>
                  </a:lnTo>
                  <a:cubicBezTo>
                    <a:pt x="10030" y="4127"/>
                    <a:pt x="10040" y="4127"/>
                    <a:pt x="10050" y="4127"/>
                  </a:cubicBezTo>
                  <a:close/>
                  <a:moveTo>
                    <a:pt x="1733" y="6806"/>
                  </a:moveTo>
                  <a:cubicBezTo>
                    <a:pt x="1922" y="6806"/>
                    <a:pt x="2080" y="6963"/>
                    <a:pt x="2080" y="7152"/>
                  </a:cubicBezTo>
                  <a:cubicBezTo>
                    <a:pt x="2080" y="7373"/>
                    <a:pt x="1922" y="7499"/>
                    <a:pt x="1733" y="7499"/>
                  </a:cubicBezTo>
                  <a:cubicBezTo>
                    <a:pt x="1544" y="7499"/>
                    <a:pt x="1387" y="7373"/>
                    <a:pt x="1387" y="7152"/>
                  </a:cubicBezTo>
                  <a:cubicBezTo>
                    <a:pt x="1387" y="6963"/>
                    <a:pt x="1544" y="6806"/>
                    <a:pt x="1733" y="6806"/>
                  </a:cubicBezTo>
                  <a:close/>
                  <a:moveTo>
                    <a:pt x="10019" y="6837"/>
                  </a:moveTo>
                  <a:cubicBezTo>
                    <a:pt x="10492" y="6837"/>
                    <a:pt x="10492" y="7499"/>
                    <a:pt x="10019" y="7499"/>
                  </a:cubicBezTo>
                  <a:lnTo>
                    <a:pt x="3781" y="7499"/>
                  </a:lnTo>
                  <a:cubicBezTo>
                    <a:pt x="3340" y="7499"/>
                    <a:pt x="3309" y="6837"/>
                    <a:pt x="3781" y="6837"/>
                  </a:cubicBezTo>
                  <a:close/>
                  <a:moveTo>
                    <a:pt x="379" y="1"/>
                  </a:moveTo>
                  <a:lnTo>
                    <a:pt x="95" y="631"/>
                  </a:lnTo>
                  <a:cubicBezTo>
                    <a:pt x="64" y="757"/>
                    <a:pt x="1" y="883"/>
                    <a:pt x="1" y="1009"/>
                  </a:cubicBezTo>
                  <a:lnTo>
                    <a:pt x="1" y="2395"/>
                  </a:lnTo>
                  <a:cubicBezTo>
                    <a:pt x="1" y="2679"/>
                    <a:pt x="127" y="2899"/>
                    <a:pt x="284" y="3057"/>
                  </a:cubicBezTo>
                  <a:cubicBezTo>
                    <a:pt x="127" y="3246"/>
                    <a:pt x="1" y="3498"/>
                    <a:pt x="1" y="3718"/>
                  </a:cubicBezTo>
                  <a:lnTo>
                    <a:pt x="1" y="5104"/>
                  </a:lnTo>
                  <a:cubicBezTo>
                    <a:pt x="1" y="5388"/>
                    <a:pt x="127" y="5609"/>
                    <a:pt x="284" y="5766"/>
                  </a:cubicBezTo>
                  <a:cubicBezTo>
                    <a:pt x="127" y="5987"/>
                    <a:pt x="1" y="6207"/>
                    <a:pt x="1" y="6459"/>
                  </a:cubicBezTo>
                  <a:lnTo>
                    <a:pt x="1" y="7814"/>
                  </a:lnTo>
                  <a:cubicBezTo>
                    <a:pt x="1" y="8381"/>
                    <a:pt x="473" y="8854"/>
                    <a:pt x="1040" y="8854"/>
                  </a:cubicBezTo>
                  <a:lnTo>
                    <a:pt x="10649" y="8854"/>
                  </a:lnTo>
                  <a:cubicBezTo>
                    <a:pt x="11185" y="8854"/>
                    <a:pt x="11658" y="8381"/>
                    <a:pt x="11658" y="7814"/>
                  </a:cubicBezTo>
                  <a:lnTo>
                    <a:pt x="11658" y="6459"/>
                  </a:lnTo>
                  <a:cubicBezTo>
                    <a:pt x="11658" y="6176"/>
                    <a:pt x="11563" y="5924"/>
                    <a:pt x="11405" y="5766"/>
                  </a:cubicBezTo>
                  <a:cubicBezTo>
                    <a:pt x="11563" y="5577"/>
                    <a:pt x="11658" y="5357"/>
                    <a:pt x="11658" y="5104"/>
                  </a:cubicBezTo>
                  <a:lnTo>
                    <a:pt x="11658" y="3718"/>
                  </a:lnTo>
                  <a:cubicBezTo>
                    <a:pt x="11658" y="3466"/>
                    <a:pt x="11563" y="3214"/>
                    <a:pt x="11405" y="3057"/>
                  </a:cubicBezTo>
                  <a:cubicBezTo>
                    <a:pt x="11563" y="2868"/>
                    <a:pt x="11658" y="2616"/>
                    <a:pt x="11658" y="2395"/>
                  </a:cubicBezTo>
                  <a:lnTo>
                    <a:pt x="11658" y="1009"/>
                  </a:lnTo>
                  <a:lnTo>
                    <a:pt x="11689" y="1009"/>
                  </a:lnTo>
                  <a:cubicBezTo>
                    <a:pt x="11689" y="883"/>
                    <a:pt x="11658" y="757"/>
                    <a:pt x="11626" y="631"/>
                  </a:cubicBezTo>
                  <a:lnTo>
                    <a:pt x="113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9" name="Google Shape;8499;p45"/>
          <p:cNvGrpSpPr/>
          <p:nvPr/>
        </p:nvGrpSpPr>
        <p:grpSpPr>
          <a:xfrm>
            <a:off x="5673191" y="3866545"/>
            <a:ext cx="330466" cy="329595"/>
            <a:chOff x="-2670575" y="3956600"/>
            <a:chExt cx="293800" cy="293025"/>
          </a:xfrm>
        </p:grpSpPr>
        <p:sp>
          <p:nvSpPr>
            <p:cNvPr id="8500" name="Google Shape;8500;p45"/>
            <p:cNvSpPr/>
            <p:nvPr/>
          </p:nvSpPr>
          <p:spPr>
            <a:xfrm>
              <a:off x="-2670575" y="3975525"/>
              <a:ext cx="116575" cy="34675"/>
            </a:xfrm>
            <a:custGeom>
              <a:avLst/>
              <a:gdLst/>
              <a:ahLst/>
              <a:cxnLst/>
              <a:rect l="l" t="t" r="r" b="b"/>
              <a:pathLst>
                <a:path w="4663" h="1387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781" y="1386"/>
                  </a:lnTo>
                  <a:cubicBezTo>
                    <a:pt x="4001" y="882"/>
                    <a:pt x="4316" y="41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5"/>
            <p:cNvSpPr/>
            <p:nvPr/>
          </p:nvSpPr>
          <p:spPr>
            <a:xfrm>
              <a:off x="-2669800" y="4026700"/>
              <a:ext cx="170950" cy="136300"/>
            </a:xfrm>
            <a:custGeom>
              <a:avLst/>
              <a:gdLst/>
              <a:ahLst/>
              <a:cxnLst/>
              <a:rect l="l" t="t" r="r" b="b"/>
              <a:pathLst>
                <a:path w="6838" h="5452" extrusionOk="0">
                  <a:moveTo>
                    <a:pt x="1" y="1"/>
                  </a:moveTo>
                  <a:lnTo>
                    <a:pt x="1" y="5451"/>
                  </a:lnTo>
                  <a:lnTo>
                    <a:pt x="6837" y="5451"/>
                  </a:lnTo>
                  <a:lnTo>
                    <a:pt x="6837" y="5357"/>
                  </a:lnTo>
                  <a:cubicBezTo>
                    <a:pt x="6522" y="5294"/>
                    <a:pt x="6207" y="5168"/>
                    <a:pt x="5924" y="5042"/>
                  </a:cubicBezTo>
                  <a:lnTo>
                    <a:pt x="5104" y="5325"/>
                  </a:lnTo>
                  <a:cubicBezTo>
                    <a:pt x="4975" y="5368"/>
                    <a:pt x="4845" y="5389"/>
                    <a:pt x="4720" y="5389"/>
                  </a:cubicBezTo>
                  <a:cubicBezTo>
                    <a:pt x="3931" y="5389"/>
                    <a:pt x="3289" y="4597"/>
                    <a:pt x="3561" y="3781"/>
                  </a:cubicBezTo>
                  <a:lnTo>
                    <a:pt x="3844" y="2962"/>
                  </a:lnTo>
                  <a:cubicBezTo>
                    <a:pt x="3561" y="2364"/>
                    <a:pt x="3403" y="1702"/>
                    <a:pt x="3403" y="1041"/>
                  </a:cubicBezTo>
                  <a:cubicBezTo>
                    <a:pt x="3403" y="662"/>
                    <a:pt x="3466" y="316"/>
                    <a:pt x="35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5"/>
            <p:cNvSpPr/>
            <p:nvPr/>
          </p:nvSpPr>
          <p:spPr>
            <a:xfrm>
              <a:off x="-2669800" y="4179500"/>
              <a:ext cx="170950" cy="70125"/>
            </a:xfrm>
            <a:custGeom>
              <a:avLst/>
              <a:gdLst/>
              <a:ahLst/>
              <a:cxnLst/>
              <a:rect l="l" t="t" r="r" b="b"/>
              <a:pathLst>
                <a:path w="6838" h="2805" extrusionOk="0">
                  <a:moveTo>
                    <a:pt x="3403" y="757"/>
                  </a:moveTo>
                  <a:cubicBezTo>
                    <a:pt x="3592" y="757"/>
                    <a:pt x="3750" y="914"/>
                    <a:pt x="3750" y="1103"/>
                  </a:cubicBezTo>
                  <a:cubicBezTo>
                    <a:pt x="3750" y="1293"/>
                    <a:pt x="3592" y="1450"/>
                    <a:pt x="3403" y="1450"/>
                  </a:cubicBezTo>
                  <a:cubicBezTo>
                    <a:pt x="3214" y="1450"/>
                    <a:pt x="3057" y="1293"/>
                    <a:pt x="3057" y="1103"/>
                  </a:cubicBezTo>
                  <a:cubicBezTo>
                    <a:pt x="3057" y="914"/>
                    <a:pt x="3214" y="757"/>
                    <a:pt x="3403" y="757"/>
                  </a:cubicBezTo>
                  <a:close/>
                  <a:moveTo>
                    <a:pt x="1" y="1"/>
                  </a:moveTo>
                  <a:lnTo>
                    <a:pt x="1" y="1765"/>
                  </a:lnTo>
                  <a:cubicBezTo>
                    <a:pt x="1" y="2332"/>
                    <a:pt x="442" y="2805"/>
                    <a:pt x="1009" y="2805"/>
                  </a:cubicBezTo>
                  <a:lnTo>
                    <a:pt x="5829" y="2805"/>
                  </a:lnTo>
                  <a:cubicBezTo>
                    <a:pt x="6365" y="2805"/>
                    <a:pt x="6837" y="2332"/>
                    <a:pt x="6837" y="1765"/>
                  </a:cubicBezTo>
                  <a:lnTo>
                    <a:pt x="6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5"/>
            <p:cNvSpPr/>
            <p:nvPr/>
          </p:nvSpPr>
          <p:spPr>
            <a:xfrm>
              <a:off x="-2566625" y="3956600"/>
              <a:ext cx="189850" cy="190650"/>
            </a:xfrm>
            <a:custGeom>
              <a:avLst/>
              <a:gdLst/>
              <a:ahLst/>
              <a:cxnLst/>
              <a:rect l="l" t="t" r="r" b="b"/>
              <a:pathLst>
                <a:path w="7594" h="7626" extrusionOk="0">
                  <a:moveTo>
                    <a:pt x="3759" y="1391"/>
                  </a:moveTo>
                  <a:cubicBezTo>
                    <a:pt x="3929" y="1391"/>
                    <a:pt x="4096" y="1502"/>
                    <a:pt x="4096" y="1734"/>
                  </a:cubicBezTo>
                  <a:lnTo>
                    <a:pt x="4096" y="2175"/>
                  </a:lnTo>
                  <a:cubicBezTo>
                    <a:pt x="4254" y="2206"/>
                    <a:pt x="4349" y="2301"/>
                    <a:pt x="4475" y="2427"/>
                  </a:cubicBezTo>
                  <a:cubicBezTo>
                    <a:pt x="4716" y="2669"/>
                    <a:pt x="4494" y="3003"/>
                    <a:pt x="4235" y="3003"/>
                  </a:cubicBezTo>
                  <a:cubicBezTo>
                    <a:pt x="4157" y="3003"/>
                    <a:pt x="4075" y="2973"/>
                    <a:pt x="4002" y="2899"/>
                  </a:cubicBezTo>
                  <a:cubicBezTo>
                    <a:pt x="3926" y="2823"/>
                    <a:pt x="3839" y="2791"/>
                    <a:pt x="3756" y="2791"/>
                  </a:cubicBezTo>
                  <a:cubicBezTo>
                    <a:pt x="3493" y="2791"/>
                    <a:pt x="3266" y="3109"/>
                    <a:pt x="3529" y="3372"/>
                  </a:cubicBezTo>
                  <a:cubicBezTo>
                    <a:pt x="3624" y="3435"/>
                    <a:pt x="3687" y="3466"/>
                    <a:pt x="3781" y="3466"/>
                  </a:cubicBezTo>
                  <a:cubicBezTo>
                    <a:pt x="4317" y="3466"/>
                    <a:pt x="4790" y="3939"/>
                    <a:pt x="4790" y="4506"/>
                  </a:cubicBezTo>
                  <a:cubicBezTo>
                    <a:pt x="4790" y="4884"/>
                    <a:pt x="4569" y="5294"/>
                    <a:pt x="4128" y="5451"/>
                  </a:cubicBezTo>
                  <a:lnTo>
                    <a:pt x="4128" y="5829"/>
                  </a:lnTo>
                  <a:cubicBezTo>
                    <a:pt x="4128" y="6054"/>
                    <a:pt x="3957" y="6172"/>
                    <a:pt x="3789" y="6172"/>
                  </a:cubicBezTo>
                  <a:cubicBezTo>
                    <a:pt x="3626" y="6172"/>
                    <a:pt x="3466" y="6062"/>
                    <a:pt x="3466" y="5829"/>
                  </a:cubicBezTo>
                  <a:lnTo>
                    <a:pt x="3466" y="5451"/>
                  </a:lnTo>
                  <a:cubicBezTo>
                    <a:pt x="3309" y="5420"/>
                    <a:pt x="3183" y="5325"/>
                    <a:pt x="3057" y="5199"/>
                  </a:cubicBezTo>
                  <a:cubicBezTo>
                    <a:pt x="2815" y="4957"/>
                    <a:pt x="3037" y="4623"/>
                    <a:pt x="3296" y="4623"/>
                  </a:cubicBezTo>
                  <a:cubicBezTo>
                    <a:pt x="3374" y="4623"/>
                    <a:pt x="3456" y="4653"/>
                    <a:pt x="3529" y="4727"/>
                  </a:cubicBezTo>
                  <a:cubicBezTo>
                    <a:pt x="3603" y="4800"/>
                    <a:pt x="3684" y="4831"/>
                    <a:pt x="3763" y="4831"/>
                  </a:cubicBezTo>
                  <a:cubicBezTo>
                    <a:pt x="4022" y="4831"/>
                    <a:pt x="4244" y="4496"/>
                    <a:pt x="4002" y="4254"/>
                  </a:cubicBezTo>
                  <a:cubicBezTo>
                    <a:pt x="3939" y="4191"/>
                    <a:pt x="3844" y="4160"/>
                    <a:pt x="3781" y="4160"/>
                  </a:cubicBezTo>
                  <a:cubicBezTo>
                    <a:pt x="3214" y="4160"/>
                    <a:pt x="2742" y="3687"/>
                    <a:pt x="2742" y="3120"/>
                  </a:cubicBezTo>
                  <a:cubicBezTo>
                    <a:pt x="2742" y="2710"/>
                    <a:pt x="2994" y="2332"/>
                    <a:pt x="3403" y="2175"/>
                  </a:cubicBezTo>
                  <a:lnTo>
                    <a:pt x="3403" y="1734"/>
                  </a:lnTo>
                  <a:cubicBezTo>
                    <a:pt x="3403" y="1509"/>
                    <a:pt x="3583" y="1391"/>
                    <a:pt x="3759" y="1391"/>
                  </a:cubicBezTo>
                  <a:close/>
                  <a:moveTo>
                    <a:pt x="3781" y="1"/>
                  </a:moveTo>
                  <a:cubicBezTo>
                    <a:pt x="1734" y="1"/>
                    <a:pt x="1" y="1671"/>
                    <a:pt x="1" y="3782"/>
                  </a:cubicBezTo>
                  <a:cubicBezTo>
                    <a:pt x="1" y="4380"/>
                    <a:pt x="158" y="5010"/>
                    <a:pt x="410" y="5514"/>
                  </a:cubicBezTo>
                  <a:cubicBezTo>
                    <a:pt x="473" y="5609"/>
                    <a:pt x="473" y="5735"/>
                    <a:pt x="473" y="5798"/>
                  </a:cubicBezTo>
                  <a:lnTo>
                    <a:pt x="158" y="6774"/>
                  </a:lnTo>
                  <a:cubicBezTo>
                    <a:pt x="46" y="7141"/>
                    <a:pt x="311" y="7482"/>
                    <a:pt x="684" y="7482"/>
                  </a:cubicBezTo>
                  <a:cubicBezTo>
                    <a:pt x="728" y="7482"/>
                    <a:pt x="774" y="7478"/>
                    <a:pt x="820" y="7468"/>
                  </a:cubicBezTo>
                  <a:lnTo>
                    <a:pt x="1797" y="7121"/>
                  </a:lnTo>
                  <a:cubicBezTo>
                    <a:pt x="1831" y="7110"/>
                    <a:pt x="1866" y="7102"/>
                    <a:pt x="1900" y="7102"/>
                  </a:cubicBezTo>
                  <a:cubicBezTo>
                    <a:pt x="1960" y="7102"/>
                    <a:pt x="2020" y="7124"/>
                    <a:pt x="2080" y="7184"/>
                  </a:cubicBezTo>
                  <a:cubicBezTo>
                    <a:pt x="2584" y="7468"/>
                    <a:pt x="3214" y="7625"/>
                    <a:pt x="3813" y="7625"/>
                  </a:cubicBezTo>
                  <a:cubicBezTo>
                    <a:pt x="5892" y="7625"/>
                    <a:pt x="7594" y="5924"/>
                    <a:pt x="7594" y="3813"/>
                  </a:cubicBezTo>
                  <a:cubicBezTo>
                    <a:pt x="7499" y="1702"/>
                    <a:pt x="5861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4" name="Google Shape;8504;p45"/>
          <p:cNvGrpSpPr/>
          <p:nvPr/>
        </p:nvGrpSpPr>
        <p:grpSpPr>
          <a:xfrm>
            <a:off x="7362548" y="3456415"/>
            <a:ext cx="333138" cy="326811"/>
            <a:chOff x="-1183550" y="3586525"/>
            <a:chExt cx="296175" cy="290550"/>
          </a:xfrm>
        </p:grpSpPr>
        <p:sp>
          <p:nvSpPr>
            <p:cNvPr id="8505" name="Google Shape;8505;p45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5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5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5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5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5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5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5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5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4" name="Google Shape;8514;p45"/>
          <p:cNvGrpSpPr/>
          <p:nvPr/>
        </p:nvGrpSpPr>
        <p:grpSpPr>
          <a:xfrm>
            <a:off x="1871279" y="3053301"/>
            <a:ext cx="328723" cy="326923"/>
            <a:chOff x="-5971525" y="3273750"/>
            <a:chExt cx="292250" cy="290650"/>
          </a:xfrm>
        </p:grpSpPr>
        <p:sp>
          <p:nvSpPr>
            <p:cNvPr id="8515" name="Google Shape;8515;p45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5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7" name="Google Shape;8517;p45"/>
          <p:cNvGrpSpPr/>
          <p:nvPr/>
        </p:nvGrpSpPr>
        <p:grpSpPr>
          <a:xfrm>
            <a:off x="1866850" y="3454841"/>
            <a:ext cx="337581" cy="329960"/>
            <a:chOff x="-5974675" y="3632100"/>
            <a:chExt cx="300125" cy="293350"/>
          </a:xfrm>
        </p:grpSpPr>
        <p:sp>
          <p:nvSpPr>
            <p:cNvPr id="8518" name="Google Shape;8518;p45"/>
            <p:cNvSpPr/>
            <p:nvPr/>
          </p:nvSpPr>
          <p:spPr>
            <a:xfrm>
              <a:off x="-5974675" y="3701875"/>
              <a:ext cx="141025" cy="221650"/>
            </a:xfrm>
            <a:custGeom>
              <a:avLst/>
              <a:gdLst/>
              <a:ahLst/>
              <a:cxnLst/>
              <a:rect l="l" t="t" r="r" b="b"/>
              <a:pathLst>
                <a:path w="5641" h="8866" extrusionOk="0">
                  <a:moveTo>
                    <a:pt x="540" y="1"/>
                  </a:moveTo>
                  <a:cubicBezTo>
                    <a:pt x="331" y="1"/>
                    <a:pt x="123" y="188"/>
                    <a:pt x="221" y="423"/>
                  </a:cubicBezTo>
                  <a:lnTo>
                    <a:pt x="568" y="1526"/>
                  </a:lnTo>
                  <a:cubicBezTo>
                    <a:pt x="788" y="2251"/>
                    <a:pt x="1419" y="2723"/>
                    <a:pt x="2175" y="2723"/>
                  </a:cubicBezTo>
                  <a:lnTo>
                    <a:pt x="2899" y="2723"/>
                  </a:lnTo>
                  <a:lnTo>
                    <a:pt x="2899" y="4110"/>
                  </a:lnTo>
                  <a:lnTo>
                    <a:pt x="473" y="4110"/>
                  </a:lnTo>
                  <a:cubicBezTo>
                    <a:pt x="64" y="4110"/>
                    <a:pt x="1" y="4771"/>
                    <a:pt x="473" y="4771"/>
                  </a:cubicBezTo>
                  <a:lnTo>
                    <a:pt x="2899" y="4771"/>
                  </a:lnTo>
                  <a:lnTo>
                    <a:pt x="2899" y="5779"/>
                  </a:lnTo>
                  <a:cubicBezTo>
                    <a:pt x="2899" y="5905"/>
                    <a:pt x="2899" y="6031"/>
                    <a:pt x="2931" y="6126"/>
                  </a:cubicBezTo>
                  <a:lnTo>
                    <a:pt x="2175" y="6126"/>
                  </a:lnTo>
                  <a:cubicBezTo>
                    <a:pt x="1419" y="6126"/>
                    <a:pt x="788" y="6598"/>
                    <a:pt x="568" y="7323"/>
                  </a:cubicBezTo>
                  <a:lnTo>
                    <a:pt x="221" y="8426"/>
                  </a:lnTo>
                  <a:cubicBezTo>
                    <a:pt x="126" y="8691"/>
                    <a:pt x="329" y="8866"/>
                    <a:pt x="533" y="8866"/>
                  </a:cubicBezTo>
                  <a:cubicBezTo>
                    <a:pt x="667" y="8866"/>
                    <a:pt x="801" y="8790"/>
                    <a:pt x="852" y="8615"/>
                  </a:cubicBezTo>
                  <a:lnTo>
                    <a:pt x="1198" y="7512"/>
                  </a:lnTo>
                  <a:cubicBezTo>
                    <a:pt x="1356" y="7071"/>
                    <a:pt x="1734" y="6819"/>
                    <a:pt x="2175" y="6819"/>
                  </a:cubicBezTo>
                  <a:lnTo>
                    <a:pt x="3088" y="6819"/>
                  </a:lnTo>
                  <a:cubicBezTo>
                    <a:pt x="3466" y="7922"/>
                    <a:pt x="4475" y="8709"/>
                    <a:pt x="5640" y="8835"/>
                  </a:cubicBezTo>
                  <a:lnTo>
                    <a:pt x="5640" y="613"/>
                  </a:lnTo>
                  <a:lnTo>
                    <a:pt x="3939" y="613"/>
                  </a:lnTo>
                  <a:cubicBezTo>
                    <a:pt x="3372" y="676"/>
                    <a:pt x="2899" y="1148"/>
                    <a:pt x="2899" y="1684"/>
                  </a:cubicBezTo>
                  <a:lnTo>
                    <a:pt x="2899" y="2062"/>
                  </a:lnTo>
                  <a:lnTo>
                    <a:pt x="2175" y="2062"/>
                  </a:lnTo>
                  <a:cubicBezTo>
                    <a:pt x="1734" y="2062"/>
                    <a:pt x="1356" y="1778"/>
                    <a:pt x="1198" y="1337"/>
                  </a:cubicBezTo>
                  <a:lnTo>
                    <a:pt x="852" y="234"/>
                  </a:lnTo>
                  <a:cubicBezTo>
                    <a:pt x="792" y="69"/>
                    <a:pt x="666" y="1"/>
                    <a:pt x="5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5"/>
            <p:cNvSpPr/>
            <p:nvPr/>
          </p:nvSpPr>
          <p:spPr>
            <a:xfrm>
              <a:off x="-5880150" y="3632100"/>
              <a:ext cx="108725" cy="68550"/>
            </a:xfrm>
            <a:custGeom>
              <a:avLst/>
              <a:gdLst/>
              <a:ahLst/>
              <a:cxnLst/>
              <a:rect l="l" t="t" r="r" b="b"/>
              <a:pathLst>
                <a:path w="4349" h="2742" extrusionOk="0">
                  <a:moveTo>
                    <a:pt x="788" y="1"/>
                  </a:moveTo>
                  <a:cubicBezTo>
                    <a:pt x="599" y="1"/>
                    <a:pt x="442" y="159"/>
                    <a:pt x="442" y="348"/>
                  </a:cubicBezTo>
                  <a:lnTo>
                    <a:pt x="442" y="1009"/>
                  </a:lnTo>
                  <a:cubicBezTo>
                    <a:pt x="442" y="1324"/>
                    <a:pt x="599" y="1608"/>
                    <a:pt x="788" y="1797"/>
                  </a:cubicBezTo>
                  <a:cubicBezTo>
                    <a:pt x="442" y="2049"/>
                    <a:pt x="158" y="2364"/>
                    <a:pt x="0" y="2742"/>
                  </a:cubicBezTo>
                  <a:lnTo>
                    <a:pt x="4348" y="2742"/>
                  </a:lnTo>
                  <a:cubicBezTo>
                    <a:pt x="4159" y="2364"/>
                    <a:pt x="3876" y="2049"/>
                    <a:pt x="3561" y="1797"/>
                  </a:cubicBezTo>
                  <a:cubicBezTo>
                    <a:pt x="3813" y="1608"/>
                    <a:pt x="3907" y="1324"/>
                    <a:pt x="3907" y="1009"/>
                  </a:cubicBezTo>
                  <a:lnTo>
                    <a:pt x="3907" y="348"/>
                  </a:lnTo>
                  <a:cubicBezTo>
                    <a:pt x="3907" y="123"/>
                    <a:pt x="3736" y="5"/>
                    <a:pt x="3568" y="5"/>
                  </a:cubicBezTo>
                  <a:cubicBezTo>
                    <a:pt x="3405" y="5"/>
                    <a:pt x="3245" y="115"/>
                    <a:pt x="3245" y="348"/>
                  </a:cubicBezTo>
                  <a:lnTo>
                    <a:pt x="3245" y="1009"/>
                  </a:lnTo>
                  <a:cubicBezTo>
                    <a:pt x="3245" y="1230"/>
                    <a:pt x="3088" y="1387"/>
                    <a:pt x="2899" y="1387"/>
                  </a:cubicBezTo>
                  <a:lnTo>
                    <a:pt x="1513" y="1387"/>
                  </a:lnTo>
                  <a:cubicBezTo>
                    <a:pt x="1324" y="1387"/>
                    <a:pt x="1166" y="1230"/>
                    <a:pt x="1166" y="1009"/>
                  </a:cubicBezTo>
                  <a:lnTo>
                    <a:pt x="1166" y="348"/>
                  </a:lnTo>
                  <a:cubicBezTo>
                    <a:pt x="1166" y="159"/>
                    <a:pt x="1009" y="1"/>
                    <a:pt x="7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45"/>
            <p:cNvSpPr/>
            <p:nvPr/>
          </p:nvSpPr>
          <p:spPr>
            <a:xfrm>
              <a:off x="-5814775" y="3702500"/>
              <a:ext cx="140225" cy="222950"/>
            </a:xfrm>
            <a:custGeom>
              <a:avLst/>
              <a:gdLst/>
              <a:ahLst/>
              <a:cxnLst/>
              <a:rect l="l" t="t" r="r" b="b"/>
              <a:pathLst>
                <a:path w="5609" h="8918" extrusionOk="0">
                  <a:moveTo>
                    <a:pt x="5092" y="1"/>
                  </a:moveTo>
                  <a:cubicBezTo>
                    <a:pt x="4964" y="1"/>
                    <a:pt x="4837" y="72"/>
                    <a:pt x="4789" y="241"/>
                  </a:cubicBezTo>
                  <a:lnTo>
                    <a:pt x="4443" y="1344"/>
                  </a:lnTo>
                  <a:cubicBezTo>
                    <a:pt x="4285" y="1785"/>
                    <a:pt x="3907" y="2068"/>
                    <a:pt x="3466" y="2068"/>
                  </a:cubicBezTo>
                  <a:lnTo>
                    <a:pt x="2710" y="2068"/>
                  </a:lnTo>
                  <a:lnTo>
                    <a:pt x="2710" y="1722"/>
                  </a:lnTo>
                  <a:cubicBezTo>
                    <a:pt x="2710" y="1155"/>
                    <a:pt x="2237" y="682"/>
                    <a:pt x="1702" y="682"/>
                  </a:cubicBezTo>
                  <a:lnTo>
                    <a:pt x="0" y="682"/>
                  </a:lnTo>
                  <a:lnTo>
                    <a:pt x="0" y="8873"/>
                  </a:lnTo>
                  <a:cubicBezTo>
                    <a:pt x="1198" y="8747"/>
                    <a:pt x="2174" y="7928"/>
                    <a:pt x="2552" y="6857"/>
                  </a:cubicBezTo>
                  <a:lnTo>
                    <a:pt x="3466" y="6857"/>
                  </a:lnTo>
                  <a:cubicBezTo>
                    <a:pt x="3907" y="6857"/>
                    <a:pt x="4285" y="7140"/>
                    <a:pt x="4443" y="7582"/>
                  </a:cubicBezTo>
                  <a:lnTo>
                    <a:pt x="4789" y="8684"/>
                  </a:lnTo>
                  <a:cubicBezTo>
                    <a:pt x="4848" y="8850"/>
                    <a:pt x="4974" y="8918"/>
                    <a:pt x="5100" y="8918"/>
                  </a:cubicBezTo>
                  <a:cubicBezTo>
                    <a:pt x="5309" y="8918"/>
                    <a:pt x="5518" y="8731"/>
                    <a:pt x="5419" y="8495"/>
                  </a:cubicBezTo>
                  <a:lnTo>
                    <a:pt x="5041" y="7298"/>
                  </a:lnTo>
                  <a:cubicBezTo>
                    <a:pt x="4789" y="6573"/>
                    <a:pt x="4159" y="6101"/>
                    <a:pt x="3434" y="6101"/>
                  </a:cubicBezTo>
                  <a:lnTo>
                    <a:pt x="2678" y="6101"/>
                  </a:lnTo>
                  <a:cubicBezTo>
                    <a:pt x="2678" y="6006"/>
                    <a:pt x="2710" y="5880"/>
                    <a:pt x="2710" y="5754"/>
                  </a:cubicBezTo>
                  <a:lnTo>
                    <a:pt x="2710" y="4778"/>
                  </a:lnTo>
                  <a:lnTo>
                    <a:pt x="5136" y="4778"/>
                  </a:lnTo>
                  <a:cubicBezTo>
                    <a:pt x="5545" y="4778"/>
                    <a:pt x="5608" y="4116"/>
                    <a:pt x="5136" y="4116"/>
                  </a:cubicBezTo>
                  <a:lnTo>
                    <a:pt x="2710" y="4116"/>
                  </a:lnTo>
                  <a:lnTo>
                    <a:pt x="2710" y="2730"/>
                  </a:lnTo>
                  <a:lnTo>
                    <a:pt x="3466" y="2730"/>
                  </a:lnTo>
                  <a:cubicBezTo>
                    <a:pt x="4222" y="2730"/>
                    <a:pt x="4852" y="2257"/>
                    <a:pt x="5073" y="1564"/>
                  </a:cubicBezTo>
                  <a:lnTo>
                    <a:pt x="5419" y="461"/>
                  </a:lnTo>
                  <a:cubicBezTo>
                    <a:pt x="5517" y="189"/>
                    <a:pt x="5301" y="1"/>
                    <a:pt x="5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1" name="Google Shape;8521;p45"/>
          <p:cNvGrpSpPr/>
          <p:nvPr/>
        </p:nvGrpSpPr>
        <p:grpSpPr>
          <a:xfrm>
            <a:off x="1881022" y="3866546"/>
            <a:ext cx="309236" cy="329595"/>
            <a:chOff x="-5971525" y="3990475"/>
            <a:chExt cx="274925" cy="293025"/>
          </a:xfrm>
        </p:grpSpPr>
        <p:sp>
          <p:nvSpPr>
            <p:cNvPr id="8522" name="Google Shape;8522;p45"/>
            <p:cNvSpPr/>
            <p:nvPr/>
          </p:nvSpPr>
          <p:spPr>
            <a:xfrm>
              <a:off x="-5851000" y="4061375"/>
              <a:ext cx="102400" cy="33875"/>
            </a:xfrm>
            <a:custGeom>
              <a:avLst/>
              <a:gdLst/>
              <a:ahLst/>
              <a:cxnLst/>
              <a:rect l="l" t="t" r="r" b="b"/>
              <a:pathLst>
                <a:path w="4096" h="1355" extrusionOk="0">
                  <a:moveTo>
                    <a:pt x="0" y="0"/>
                  </a:moveTo>
                  <a:lnTo>
                    <a:pt x="0" y="1355"/>
                  </a:lnTo>
                  <a:lnTo>
                    <a:pt x="4096" y="1355"/>
                  </a:lnTo>
                  <a:lnTo>
                    <a:pt x="409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45"/>
            <p:cNvSpPr/>
            <p:nvPr/>
          </p:nvSpPr>
          <p:spPr>
            <a:xfrm>
              <a:off x="-5971525" y="3990475"/>
              <a:ext cx="69350" cy="275700"/>
            </a:xfrm>
            <a:custGeom>
              <a:avLst/>
              <a:gdLst/>
              <a:ahLst/>
              <a:cxnLst/>
              <a:rect l="l" t="t" r="r" b="b"/>
              <a:pathLst>
                <a:path w="2774" h="11028" extrusionOk="0">
                  <a:moveTo>
                    <a:pt x="1041" y="1"/>
                  </a:moveTo>
                  <a:lnTo>
                    <a:pt x="1041" y="32"/>
                  </a:lnTo>
                  <a:cubicBezTo>
                    <a:pt x="473" y="32"/>
                    <a:pt x="1" y="505"/>
                    <a:pt x="1" y="1072"/>
                  </a:cubicBezTo>
                  <a:lnTo>
                    <a:pt x="1" y="9988"/>
                  </a:lnTo>
                  <a:cubicBezTo>
                    <a:pt x="1" y="10555"/>
                    <a:pt x="473" y="11027"/>
                    <a:pt x="1041" y="11027"/>
                  </a:cubicBezTo>
                  <a:lnTo>
                    <a:pt x="2395" y="11027"/>
                  </a:lnTo>
                  <a:cubicBezTo>
                    <a:pt x="2521" y="11027"/>
                    <a:pt x="2647" y="10996"/>
                    <a:pt x="2773" y="10933"/>
                  </a:cubicBezTo>
                  <a:lnTo>
                    <a:pt x="2773" y="64"/>
                  </a:lnTo>
                  <a:cubicBezTo>
                    <a:pt x="2647" y="32"/>
                    <a:pt x="252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45"/>
            <p:cNvSpPr/>
            <p:nvPr/>
          </p:nvSpPr>
          <p:spPr>
            <a:xfrm>
              <a:off x="-5851000" y="4214950"/>
              <a:ext cx="103200" cy="68550"/>
            </a:xfrm>
            <a:custGeom>
              <a:avLst/>
              <a:gdLst/>
              <a:ahLst/>
              <a:cxnLst/>
              <a:rect l="l" t="t" r="r" b="b"/>
              <a:pathLst>
                <a:path w="4128" h="2742" extrusionOk="0">
                  <a:moveTo>
                    <a:pt x="3056" y="694"/>
                  </a:moveTo>
                  <a:cubicBezTo>
                    <a:pt x="3277" y="694"/>
                    <a:pt x="3434" y="851"/>
                    <a:pt x="3434" y="1072"/>
                  </a:cubicBezTo>
                  <a:cubicBezTo>
                    <a:pt x="3434" y="1261"/>
                    <a:pt x="3277" y="1418"/>
                    <a:pt x="3056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4"/>
                    <a:pt x="1008" y="694"/>
                  </a:cubicBezTo>
                  <a:close/>
                  <a:moveTo>
                    <a:pt x="32" y="1"/>
                  </a:moveTo>
                  <a:lnTo>
                    <a:pt x="32" y="2395"/>
                  </a:lnTo>
                  <a:lnTo>
                    <a:pt x="0" y="2395"/>
                  </a:lnTo>
                  <a:cubicBezTo>
                    <a:pt x="0" y="2584"/>
                    <a:pt x="158" y="2741"/>
                    <a:pt x="347" y="2741"/>
                  </a:cubicBezTo>
                  <a:lnTo>
                    <a:pt x="3781" y="2741"/>
                  </a:lnTo>
                  <a:cubicBezTo>
                    <a:pt x="3970" y="2741"/>
                    <a:pt x="4127" y="2584"/>
                    <a:pt x="4127" y="2395"/>
                  </a:cubicBezTo>
                  <a:lnTo>
                    <a:pt x="412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45"/>
            <p:cNvSpPr/>
            <p:nvPr/>
          </p:nvSpPr>
          <p:spPr>
            <a:xfrm>
              <a:off x="-5885675" y="4010175"/>
              <a:ext cx="189075" cy="239450"/>
            </a:xfrm>
            <a:custGeom>
              <a:avLst/>
              <a:gdLst/>
              <a:ahLst/>
              <a:cxnLst/>
              <a:rect l="l" t="t" r="r" b="b"/>
              <a:pathLst>
                <a:path w="7563" h="9578" extrusionOk="0">
                  <a:moveTo>
                    <a:pt x="5829" y="1323"/>
                  </a:moveTo>
                  <a:cubicBezTo>
                    <a:pt x="6018" y="1323"/>
                    <a:pt x="6176" y="1481"/>
                    <a:pt x="6176" y="1702"/>
                  </a:cubicBezTo>
                  <a:lnTo>
                    <a:pt x="6176" y="3749"/>
                  </a:lnTo>
                  <a:cubicBezTo>
                    <a:pt x="6176" y="3938"/>
                    <a:pt x="6018" y="4096"/>
                    <a:pt x="5829" y="4096"/>
                  </a:cubicBezTo>
                  <a:lnTo>
                    <a:pt x="1009" y="4096"/>
                  </a:lnTo>
                  <a:cubicBezTo>
                    <a:pt x="820" y="4096"/>
                    <a:pt x="663" y="3938"/>
                    <a:pt x="663" y="3749"/>
                  </a:cubicBezTo>
                  <a:lnTo>
                    <a:pt x="663" y="1702"/>
                  </a:lnTo>
                  <a:cubicBezTo>
                    <a:pt x="663" y="1481"/>
                    <a:pt x="820" y="1323"/>
                    <a:pt x="1009" y="1323"/>
                  </a:cubicBezTo>
                  <a:close/>
                  <a:moveTo>
                    <a:pt x="1734" y="4789"/>
                  </a:moveTo>
                  <a:cubicBezTo>
                    <a:pt x="2175" y="4789"/>
                    <a:pt x="2175" y="5482"/>
                    <a:pt x="1734" y="5482"/>
                  </a:cubicBezTo>
                  <a:lnTo>
                    <a:pt x="1072" y="5482"/>
                  </a:lnTo>
                  <a:cubicBezTo>
                    <a:pt x="631" y="5482"/>
                    <a:pt x="600" y="4789"/>
                    <a:pt x="1072" y="4789"/>
                  </a:cubicBezTo>
                  <a:close/>
                  <a:moveTo>
                    <a:pt x="3782" y="4758"/>
                  </a:moveTo>
                  <a:cubicBezTo>
                    <a:pt x="4223" y="4789"/>
                    <a:pt x="4223" y="5482"/>
                    <a:pt x="3782" y="5482"/>
                  </a:cubicBezTo>
                  <a:lnTo>
                    <a:pt x="3120" y="5482"/>
                  </a:lnTo>
                  <a:cubicBezTo>
                    <a:pt x="2899" y="5482"/>
                    <a:pt x="2742" y="5325"/>
                    <a:pt x="2742" y="5104"/>
                  </a:cubicBezTo>
                  <a:cubicBezTo>
                    <a:pt x="2742" y="4915"/>
                    <a:pt x="2899" y="4758"/>
                    <a:pt x="3120" y="4758"/>
                  </a:cubicBezTo>
                  <a:close/>
                  <a:moveTo>
                    <a:pt x="5829" y="4789"/>
                  </a:moveTo>
                  <a:cubicBezTo>
                    <a:pt x="6270" y="4789"/>
                    <a:pt x="6302" y="5482"/>
                    <a:pt x="5829" y="5482"/>
                  </a:cubicBezTo>
                  <a:lnTo>
                    <a:pt x="5168" y="5482"/>
                  </a:lnTo>
                  <a:cubicBezTo>
                    <a:pt x="4727" y="5482"/>
                    <a:pt x="4695" y="4789"/>
                    <a:pt x="5168" y="4789"/>
                  </a:cubicBezTo>
                  <a:close/>
                  <a:moveTo>
                    <a:pt x="1762" y="6174"/>
                  </a:moveTo>
                  <a:cubicBezTo>
                    <a:pt x="2175" y="6174"/>
                    <a:pt x="2165" y="6837"/>
                    <a:pt x="1734" y="6837"/>
                  </a:cubicBezTo>
                  <a:lnTo>
                    <a:pt x="1072" y="6837"/>
                  </a:lnTo>
                  <a:cubicBezTo>
                    <a:pt x="631" y="6837"/>
                    <a:pt x="600" y="6175"/>
                    <a:pt x="1072" y="6175"/>
                  </a:cubicBezTo>
                  <a:lnTo>
                    <a:pt x="1734" y="6175"/>
                  </a:lnTo>
                  <a:cubicBezTo>
                    <a:pt x="1744" y="6175"/>
                    <a:pt x="1753" y="6174"/>
                    <a:pt x="1762" y="6174"/>
                  </a:cubicBezTo>
                  <a:close/>
                  <a:moveTo>
                    <a:pt x="3782" y="6144"/>
                  </a:moveTo>
                  <a:cubicBezTo>
                    <a:pt x="4223" y="6144"/>
                    <a:pt x="4223" y="6837"/>
                    <a:pt x="3782" y="6837"/>
                  </a:cubicBezTo>
                  <a:lnTo>
                    <a:pt x="3120" y="6837"/>
                  </a:lnTo>
                  <a:cubicBezTo>
                    <a:pt x="2899" y="6837"/>
                    <a:pt x="2742" y="6679"/>
                    <a:pt x="2742" y="6490"/>
                  </a:cubicBezTo>
                  <a:cubicBezTo>
                    <a:pt x="2742" y="6301"/>
                    <a:pt x="2899" y="6144"/>
                    <a:pt x="3120" y="6144"/>
                  </a:cubicBezTo>
                  <a:close/>
                  <a:moveTo>
                    <a:pt x="5858" y="6174"/>
                  </a:moveTo>
                  <a:cubicBezTo>
                    <a:pt x="6272" y="6174"/>
                    <a:pt x="6291" y="6837"/>
                    <a:pt x="5829" y="6837"/>
                  </a:cubicBezTo>
                  <a:lnTo>
                    <a:pt x="5168" y="6837"/>
                  </a:lnTo>
                  <a:cubicBezTo>
                    <a:pt x="4727" y="6837"/>
                    <a:pt x="4695" y="6175"/>
                    <a:pt x="5168" y="6175"/>
                  </a:cubicBezTo>
                  <a:lnTo>
                    <a:pt x="5829" y="6175"/>
                  </a:lnTo>
                  <a:cubicBezTo>
                    <a:pt x="5839" y="6175"/>
                    <a:pt x="5849" y="6174"/>
                    <a:pt x="5858" y="6174"/>
                  </a:cubicBezTo>
                  <a:close/>
                  <a:moveTo>
                    <a:pt x="1" y="0"/>
                  </a:moveTo>
                  <a:lnTo>
                    <a:pt x="1" y="9578"/>
                  </a:lnTo>
                  <a:lnTo>
                    <a:pt x="663" y="9578"/>
                  </a:lnTo>
                  <a:lnTo>
                    <a:pt x="663" y="7876"/>
                  </a:lnTo>
                  <a:cubicBezTo>
                    <a:pt x="663" y="7687"/>
                    <a:pt x="820" y="7530"/>
                    <a:pt x="1009" y="7530"/>
                  </a:cubicBezTo>
                  <a:lnTo>
                    <a:pt x="5829" y="7530"/>
                  </a:lnTo>
                  <a:cubicBezTo>
                    <a:pt x="6018" y="7530"/>
                    <a:pt x="6176" y="7687"/>
                    <a:pt x="6176" y="7876"/>
                  </a:cubicBezTo>
                  <a:lnTo>
                    <a:pt x="6176" y="9578"/>
                  </a:lnTo>
                  <a:lnTo>
                    <a:pt x="6522" y="9578"/>
                  </a:lnTo>
                  <a:cubicBezTo>
                    <a:pt x="7090" y="9578"/>
                    <a:pt x="7562" y="9105"/>
                    <a:pt x="7562" y="8538"/>
                  </a:cubicBezTo>
                  <a:lnTo>
                    <a:pt x="7562" y="1008"/>
                  </a:lnTo>
                  <a:cubicBezTo>
                    <a:pt x="7531" y="473"/>
                    <a:pt x="7090" y="0"/>
                    <a:pt x="64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6" name="Google Shape;8526;p45"/>
          <p:cNvGrpSpPr/>
          <p:nvPr/>
        </p:nvGrpSpPr>
        <p:grpSpPr>
          <a:xfrm>
            <a:off x="3978534" y="3053301"/>
            <a:ext cx="328695" cy="326923"/>
            <a:chOff x="-4118225" y="3253275"/>
            <a:chExt cx="292225" cy="290650"/>
          </a:xfrm>
        </p:grpSpPr>
        <p:sp>
          <p:nvSpPr>
            <p:cNvPr id="8527" name="Google Shape;8527;p45"/>
            <p:cNvSpPr/>
            <p:nvPr/>
          </p:nvSpPr>
          <p:spPr>
            <a:xfrm>
              <a:off x="-4118225" y="3287125"/>
              <a:ext cx="256725" cy="256800"/>
            </a:xfrm>
            <a:custGeom>
              <a:avLst/>
              <a:gdLst/>
              <a:ahLst/>
              <a:cxnLst/>
              <a:rect l="l" t="t" r="r" b="b"/>
              <a:pathLst>
                <a:path w="10269" h="10272" extrusionOk="0">
                  <a:moveTo>
                    <a:pt x="5104" y="1"/>
                  </a:moveTo>
                  <a:cubicBezTo>
                    <a:pt x="2268" y="1"/>
                    <a:pt x="0" y="2301"/>
                    <a:pt x="0" y="5136"/>
                  </a:cubicBezTo>
                  <a:cubicBezTo>
                    <a:pt x="0" y="7972"/>
                    <a:pt x="2268" y="10271"/>
                    <a:pt x="5104" y="10271"/>
                  </a:cubicBezTo>
                  <a:cubicBezTo>
                    <a:pt x="7939" y="10271"/>
                    <a:pt x="10239" y="8003"/>
                    <a:pt x="10239" y="5168"/>
                  </a:cubicBezTo>
                  <a:cubicBezTo>
                    <a:pt x="10268" y="4993"/>
                    <a:pt x="10108" y="4818"/>
                    <a:pt x="9910" y="4818"/>
                  </a:cubicBezTo>
                  <a:cubicBezTo>
                    <a:pt x="9894" y="4818"/>
                    <a:pt x="9877" y="4819"/>
                    <a:pt x="9861" y="4821"/>
                  </a:cubicBezTo>
                  <a:lnTo>
                    <a:pt x="5797" y="4821"/>
                  </a:lnTo>
                  <a:cubicBezTo>
                    <a:pt x="5639" y="4821"/>
                    <a:pt x="5450" y="4695"/>
                    <a:pt x="5450" y="4506"/>
                  </a:cubicBezTo>
                  <a:lnTo>
                    <a:pt x="5450" y="347"/>
                  </a:lnTo>
                  <a:cubicBezTo>
                    <a:pt x="5450" y="158"/>
                    <a:pt x="5324" y="1"/>
                    <a:pt x="5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45"/>
            <p:cNvSpPr/>
            <p:nvPr/>
          </p:nvSpPr>
          <p:spPr>
            <a:xfrm>
              <a:off x="-3963850" y="325327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35"/>
                  </a:lnTo>
                  <a:cubicBezTo>
                    <a:pt x="0" y="5356"/>
                    <a:pt x="158" y="5514"/>
                    <a:pt x="347" y="5514"/>
                  </a:cubicBezTo>
                  <a:lnTo>
                    <a:pt x="5167" y="5514"/>
                  </a:lnTo>
                  <a:cubicBezTo>
                    <a:pt x="5356" y="5514"/>
                    <a:pt x="5513" y="5356"/>
                    <a:pt x="5513" y="5135"/>
                  </a:cubicBezTo>
                  <a:cubicBezTo>
                    <a:pt x="5513" y="2269"/>
                    <a:pt x="318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9" name="Google Shape;8529;p45"/>
          <p:cNvGrpSpPr/>
          <p:nvPr/>
        </p:nvGrpSpPr>
        <p:grpSpPr>
          <a:xfrm>
            <a:off x="4017944" y="3455698"/>
            <a:ext cx="249874" cy="328245"/>
            <a:chOff x="-4082800" y="3612425"/>
            <a:chExt cx="222150" cy="291825"/>
          </a:xfrm>
        </p:grpSpPr>
        <p:sp>
          <p:nvSpPr>
            <p:cNvPr id="8530" name="Google Shape;8530;p45"/>
            <p:cNvSpPr/>
            <p:nvPr/>
          </p:nvSpPr>
          <p:spPr>
            <a:xfrm>
              <a:off x="-4027650" y="3663625"/>
              <a:ext cx="112650" cy="119725"/>
            </a:xfrm>
            <a:custGeom>
              <a:avLst/>
              <a:gdLst/>
              <a:ahLst/>
              <a:cxnLst/>
              <a:rect l="l" t="t" r="r" b="b"/>
              <a:pathLst>
                <a:path w="4506" h="4789" extrusionOk="0">
                  <a:moveTo>
                    <a:pt x="2237" y="1355"/>
                  </a:moveTo>
                  <a:cubicBezTo>
                    <a:pt x="2773" y="1355"/>
                    <a:pt x="3245" y="1827"/>
                    <a:pt x="3245" y="2395"/>
                  </a:cubicBezTo>
                  <a:cubicBezTo>
                    <a:pt x="3308" y="2930"/>
                    <a:pt x="2836" y="3434"/>
                    <a:pt x="2237" y="3434"/>
                  </a:cubicBezTo>
                  <a:cubicBezTo>
                    <a:pt x="1670" y="3434"/>
                    <a:pt x="1197" y="2962"/>
                    <a:pt x="1197" y="2395"/>
                  </a:cubicBezTo>
                  <a:cubicBezTo>
                    <a:pt x="1197" y="1859"/>
                    <a:pt x="1670" y="1355"/>
                    <a:pt x="2237" y="1355"/>
                  </a:cubicBezTo>
                  <a:close/>
                  <a:moveTo>
                    <a:pt x="1922" y="0"/>
                  </a:moveTo>
                  <a:lnTo>
                    <a:pt x="1922" y="473"/>
                  </a:lnTo>
                  <a:cubicBezTo>
                    <a:pt x="1922" y="630"/>
                    <a:pt x="1827" y="725"/>
                    <a:pt x="1670" y="788"/>
                  </a:cubicBezTo>
                  <a:cubicBezTo>
                    <a:pt x="1481" y="851"/>
                    <a:pt x="1292" y="945"/>
                    <a:pt x="1134" y="1103"/>
                  </a:cubicBezTo>
                  <a:cubicBezTo>
                    <a:pt x="1055" y="1143"/>
                    <a:pt x="962" y="1183"/>
                    <a:pt x="873" y="1183"/>
                  </a:cubicBezTo>
                  <a:cubicBezTo>
                    <a:pt x="822" y="1183"/>
                    <a:pt x="771" y="1169"/>
                    <a:pt x="725" y="1134"/>
                  </a:cubicBezTo>
                  <a:lnTo>
                    <a:pt x="347" y="914"/>
                  </a:lnTo>
                  <a:lnTo>
                    <a:pt x="0" y="1481"/>
                  </a:lnTo>
                  <a:lnTo>
                    <a:pt x="378" y="1733"/>
                  </a:lnTo>
                  <a:cubicBezTo>
                    <a:pt x="504" y="1796"/>
                    <a:pt x="599" y="1922"/>
                    <a:pt x="536" y="2079"/>
                  </a:cubicBezTo>
                  <a:cubicBezTo>
                    <a:pt x="504" y="2332"/>
                    <a:pt x="504" y="2489"/>
                    <a:pt x="536" y="2710"/>
                  </a:cubicBezTo>
                  <a:cubicBezTo>
                    <a:pt x="599" y="2867"/>
                    <a:pt x="504" y="2993"/>
                    <a:pt x="378" y="3056"/>
                  </a:cubicBezTo>
                  <a:lnTo>
                    <a:pt x="0" y="3308"/>
                  </a:lnTo>
                  <a:lnTo>
                    <a:pt x="347" y="3907"/>
                  </a:lnTo>
                  <a:lnTo>
                    <a:pt x="725" y="3655"/>
                  </a:lnTo>
                  <a:cubicBezTo>
                    <a:pt x="773" y="3631"/>
                    <a:pt x="826" y="3620"/>
                    <a:pt x="879" y="3620"/>
                  </a:cubicBezTo>
                  <a:cubicBezTo>
                    <a:pt x="967" y="3620"/>
                    <a:pt x="1056" y="3647"/>
                    <a:pt x="1134" y="3686"/>
                  </a:cubicBezTo>
                  <a:cubicBezTo>
                    <a:pt x="1292" y="3812"/>
                    <a:pt x="1481" y="3938"/>
                    <a:pt x="1670" y="4001"/>
                  </a:cubicBezTo>
                  <a:cubicBezTo>
                    <a:pt x="1796" y="4064"/>
                    <a:pt x="1922" y="4222"/>
                    <a:pt x="1922" y="4316"/>
                  </a:cubicBezTo>
                  <a:lnTo>
                    <a:pt x="1922" y="4789"/>
                  </a:lnTo>
                  <a:lnTo>
                    <a:pt x="2584" y="4789"/>
                  </a:lnTo>
                  <a:lnTo>
                    <a:pt x="2584" y="4316"/>
                  </a:lnTo>
                  <a:cubicBezTo>
                    <a:pt x="2584" y="4159"/>
                    <a:pt x="2678" y="4064"/>
                    <a:pt x="2836" y="4001"/>
                  </a:cubicBezTo>
                  <a:cubicBezTo>
                    <a:pt x="3025" y="3938"/>
                    <a:pt x="3182" y="3844"/>
                    <a:pt x="3371" y="3686"/>
                  </a:cubicBezTo>
                  <a:cubicBezTo>
                    <a:pt x="3449" y="3647"/>
                    <a:pt x="3539" y="3620"/>
                    <a:pt x="3626" y="3620"/>
                  </a:cubicBezTo>
                  <a:cubicBezTo>
                    <a:pt x="3680" y="3620"/>
                    <a:pt x="3733" y="3631"/>
                    <a:pt x="3781" y="3655"/>
                  </a:cubicBezTo>
                  <a:lnTo>
                    <a:pt x="4159" y="3907"/>
                  </a:lnTo>
                  <a:lnTo>
                    <a:pt x="4505" y="3308"/>
                  </a:lnTo>
                  <a:lnTo>
                    <a:pt x="4127" y="3056"/>
                  </a:lnTo>
                  <a:cubicBezTo>
                    <a:pt x="4001" y="2993"/>
                    <a:pt x="3938" y="2867"/>
                    <a:pt x="3970" y="2710"/>
                  </a:cubicBezTo>
                  <a:cubicBezTo>
                    <a:pt x="4001" y="2489"/>
                    <a:pt x="4001" y="2332"/>
                    <a:pt x="3970" y="2079"/>
                  </a:cubicBezTo>
                  <a:cubicBezTo>
                    <a:pt x="3938" y="1922"/>
                    <a:pt x="4001" y="1796"/>
                    <a:pt x="4127" y="1733"/>
                  </a:cubicBezTo>
                  <a:lnTo>
                    <a:pt x="4505" y="1481"/>
                  </a:lnTo>
                  <a:lnTo>
                    <a:pt x="4159" y="914"/>
                  </a:lnTo>
                  <a:lnTo>
                    <a:pt x="3781" y="1134"/>
                  </a:lnTo>
                  <a:cubicBezTo>
                    <a:pt x="3734" y="1169"/>
                    <a:pt x="3684" y="1183"/>
                    <a:pt x="3632" y="1183"/>
                  </a:cubicBezTo>
                  <a:cubicBezTo>
                    <a:pt x="3543" y="1183"/>
                    <a:pt x="3451" y="1143"/>
                    <a:pt x="3371" y="1103"/>
                  </a:cubicBezTo>
                  <a:cubicBezTo>
                    <a:pt x="3214" y="977"/>
                    <a:pt x="3025" y="851"/>
                    <a:pt x="2836" y="788"/>
                  </a:cubicBezTo>
                  <a:cubicBezTo>
                    <a:pt x="2710" y="725"/>
                    <a:pt x="2584" y="567"/>
                    <a:pt x="2584" y="473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5"/>
            <p:cNvSpPr/>
            <p:nvPr/>
          </p:nvSpPr>
          <p:spPr>
            <a:xfrm>
              <a:off x="-4082800" y="3612425"/>
              <a:ext cx="222150" cy="291825"/>
            </a:xfrm>
            <a:custGeom>
              <a:avLst/>
              <a:gdLst/>
              <a:ahLst/>
              <a:cxnLst/>
              <a:rect l="l" t="t" r="r" b="b"/>
              <a:pathLst>
                <a:path w="8886" h="11673" extrusionOk="0">
                  <a:moveTo>
                    <a:pt x="5168" y="1324"/>
                  </a:moveTo>
                  <a:cubicBezTo>
                    <a:pt x="5357" y="1324"/>
                    <a:pt x="5514" y="1481"/>
                    <a:pt x="5514" y="1702"/>
                  </a:cubicBezTo>
                  <a:lnTo>
                    <a:pt x="5514" y="2269"/>
                  </a:lnTo>
                  <a:cubicBezTo>
                    <a:pt x="5609" y="2332"/>
                    <a:pt x="5735" y="2395"/>
                    <a:pt x="5829" y="2489"/>
                  </a:cubicBezTo>
                  <a:lnTo>
                    <a:pt x="6333" y="2206"/>
                  </a:lnTo>
                  <a:cubicBezTo>
                    <a:pt x="6396" y="2174"/>
                    <a:pt x="6491" y="2174"/>
                    <a:pt x="6617" y="2174"/>
                  </a:cubicBezTo>
                  <a:cubicBezTo>
                    <a:pt x="6680" y="2206"/>
                    <a:pt x="6774" y="2237"/>
                    <a:pt x="6806" y="2300"/>
                  </a:cubicBezTo>
                  <a:lnTo>
                    <a:pt x="7467" y="3497"/>
                  </a:lnTo>
                  <a:cubicBezTo>
                    <a:pt x="7562" y="3655"/>
                    <a:pt x="7530" y="3844"/>
                    <a:pt x="7341" y="3970"/>
                  </a:cubicBezTo>
                  <a:lnTo>
                    <a:pt x="6837" y="4254"/>
                  </a:lnTo>
                  <a:cubicBezTo>
                    <a:pt x="6869" y="4380"/>
                    <a:pt x="6869" y="4474"/>
                    <a:pt x="6837" y="4632"/>
                  </a:cubicBezTo>
                  <a:lnTo>
                    <a:pt x="7341" y="4915"/>
                  </a:lnTo>
                  <a:cubicBezTo>
                    <a:pt x="7499" y="4978"/>
                    <a:pt x="7593" y="5230"/>
                    <a:pt x="7467" y="5388"/>
                  </a:cubicBezTo>
                  <a:lnTo>
                    <a:pt x="6806" y="6553"/>
                  </a:lnTo>
                  <a:cubicBezTo>
                    <a:pt x="6774" y="6648"/>
                    <a:pt x="6680" y="6679"/>
                    <a:pt x="6617" y="6711"/>
                  </a:cubicBezTo>
                  <a:cubicBezTo>
                    <a:pt x="6588" y="6730"/>
                    <a:pt x="6555" y="6738"/>
                    <a:pt x="6523" y="6738"/>
                  </a:cubicBezTo>
                  <a:cubicBezTo>
                    <a:pt x="6450" y="6738"/>
                    <a:pt x="6377" y="6701"/>
                    <a:pt x="6333" y="6679"/>
                  </a:cubicBezTo>
                  <a:lnTo>
                    <a:pt x="5829" y="6396"/>
                  </a:lnTo>
                  <a:cubicBezTo>
                    <a:pt x="5703" y="6490"/>
                    <a:pt x="5609" y="6522"/>
                    <a:pt x="5514" y="6616"/>
                  </a:cubicBezTo>
                  <a:lnTo>
                    <a:pt x="5514" y="7183"/>
                  </a:lnTo>
                  <a:cubicBezTo>
                    <a:pt x="5514" y="7404"/>
                    <a:pt x="5357" y="7562"/>
                    <a:pt x="5168" y="7562"/>
                  </a:cubicBezTo>
                  <a:lnTo>
                    <a:pt x="3781" y="7562"/>
                  </a:lnTo>
                  <a:cubicBezTo>
                    <a:pt x="3592" y="7562"/>
                    <a:pt x="3435" y="7404"/>
                    <a:pt x="3435" y="7183"/>
                  </a:cubicBezTo>
                  <a:lnTo>
                    <a:pt x="3435" y="6616"/>
                  </a:lnTo>
                  <a:cubicBezTo>
                    <a:pt x="3309" y="6553"/>
                    <a:pt x="3183" y="6490"/>
                    <a:pt x="3120" y="6396"/>
                  </a:cubicBezTo>
                  <a:lnTo>
                    <a:pt x="2584" y="6679"/>
                  </a:lnTo>
                  <a:cubicBezTo>
                    <a:pt x="2521" y="6711"/>
                    <a:pt x="2427" y="6711"/>
                    <a:pt x="2332" y="6711"/>
                  </a:cubicBezTo>
                  <a:cubicBezTo>
                    <a:pt x="2238" y="6679"/>
                    <a:pt x="2175" y="6648"/>
                    <a:pt x="2112" y="6553"/>
                  </a:cubicBezTo>
                  <a:lnTo>
                    <a:pt x="1450" y="5388"/>
                  </a:lnTo>
                  <a:cubicBezTo>
                    <a:pt x="1387" y="5230"/>
                    <a:pt x="1419" y="5041"/>
                    <a:pt x="1576" y="4915"/>
                  </a:cubicBezTo>
                  <a:lnTo>
                    <a:pt x="2080" y="4632"/>
                  </a:lnTo>
                  <a:lnTo>
                    <a:pt x="2080" y="4443"/>
                  </a:lnTo>
                  <a:lnTo>
                    <a:pt x="2080" y="4254"/>
                  </a:lnTo>
                  <a:lnTo>
                    <a:pt x="1576" y="3970"/>
                  </a:lnTo>
                  <a:cubicBezTo>
                    <a:pt x="1419" y="3907"/>
                    <a:pt x="1324" y="3655"/>
                    <a:pt x="1450" y="3497"/>
                  </a:cubicBezTo>
                  <a:lnTo>
                    <a:pt x="2112" y="2332"/>
                  </a:lnTo>
                  <a:cubicBezTo>
                    <a:pt x="2175" y="2237"/>
                    <a:pt x="2238" y="2206"/>
                    <a:pt x="2332" y="2174"/>
                  </a:cubicBezTo>
                  <a:cubicBezTo>
                    <a:pt x="2352" y="2155"/>
                    <a:pt x="2377" y="2147"/>
                    <a:pt x="2405" y="2147"/>
                  </a:cubicBezTo>
                  <a:cubicBezTo>
                    <a:pt x="2467" y="2147"/>
                    <a:pt x="2541" y="2184"/>
                    <a:pt x="2584" y="2206"/>
                  </a:cubicBezTo>
                  <a:lnTo>
                    <a:pt x="3120" y="2489"/>
                  </a:lnTo>
                  <a:cubicBezTo>
                    <a:pt x="3214" y="2395"/>
                    <a:pt x="3309" y="2363"/>
                    <a:pt x="3435" y="2269"/>
                  </a:cubicBezTo>
                  <a:lnTo>
                    <a:pt x="3435" y="1702"/>
                  </a:lnTo>
                  <a:cubicBezTo>
                    <a:pt x="3435" y="1481"/>
                    <a:pt x="3592" y="1324"/>
                    <a:pt x="3781" y="1324"/>
                  </a:cubicBezTo>
                  <a:close/>
                  <a:moveTo>
                    <a:pt x="4443" y="0"/>
                  </a:moveTo>
                  <a:cubicBezTo>
                    <a:pt x="1986" y="0"/>
                    <a:pt x="1" y="2017"/>
                    <a:pt x="1" y="4443"/>
                  </a:cubicBezTo>
                  <a:cubicBezTo>
                    <a:pt x="1" y="5419"/>
                    <a:pt x="316" y="6333"/>
                    <a:pt x="851" y="7120"/>
                  </a:cubicBezTo>
                  <a:lnTo>
                    <a:pt x="4159" y="11531"/>
                  </a:lnTo>
                  <a:cubicBezTo>
                    <a:pt x="4222" y="11626"/>
                    <a:pt x="4325" y="11673"/>
                    <a:pt x="4431" y="11673"/>
                  </a:cubicBezTo>
                  <a:cubicBezTo>
                    <a:pt x="4538" y="11673"/>
                    <a:pt x="4648" y="11626"/>
                    <a:pt x="4727" y="11531"/>
                  </a:cubicBezTo>
                  <a:lnTo>
                    <a:pt x="8066" y="6994"/>
                  </a:lnTo>
                  <a:cubicBezTo>
                    <a:pt x="8602" y="6270"/>
                    <a:pt x="8885" y="5356"/>
                    <a:pt x="8885" y="4443"/>
                  </a:cubicBezTo>
                  <a:cubicBezTo>
                    <a:pt x="8885" y="2017"/>
                    <a:pt x="69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5"/>
            <p:cNvSpPr/>
            <p:nvPr/>
          </p:nvSpPr>
          <p:spPr>
            <a:xfrm>
              <a:off x="-3980400" y="37148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3" name="Google Shape;8533;p45"/>
          <p:cNvGrpSpPr/>
          <p:nvPr/>
        </p:nvGrpSpPr>
        <p:grpSpPr>
          <a:xfrm>
            <a:off x="3978534" y="3877625"/>
            <a:ext cx="328695" cy="307436"/>
            <a:chOff x="-4118225" y="3990475"/>
            <a:chExt cx="292225" cy="273325"/>
          </a:xfrm>
        </p:grpSpPr>
        <p:sp>
          <p:nvSpPr>
            <p:cNvPr id="8534" name="Google Shape;8534;p45"/>
            <p:cNvSpPr/>
            <p:nvPr/>
          </p:nvSpPr>
          <p:spPr>
            <a:xfrm>
              <a:off x="-3963850" y="40401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5"/>
            <p:cNvSpPr/>
            <p:nvPr/>
          </p:nvSpPr>
          <p:spPr>
            <a:xfrm>
              <a:off x="-4015050" y="3990475"/>
              <a:ext cx="153600" cy="153625"/>
            </a:xfrm>
            <a:custGeom>
              <a:avLst/>
              <a:gdLst/>
              <a:ahLst/>
              <a:cxnLst/>
              <a:rect l="l" t="t" r="r" b="b"/>
              <a:pathLst>
                <a:path w="6144" h="6145" extrusionOk="0">
                  <a:moveTo>
                    <a:pt x="3056" y="1324"/>
                  </a:moveTo>
                  <a:cubicBezTo>
                    <a:pt x="4001" y="1324"/>
                    <a:pt x="4757" y="2080"/>
                    <a:pt x="4757" y="3025"/>
                  </a:cubicBezTo>
                  <a:cubicBezTo>
                    <a:pt x="4757" y="3970"/>
                    <a:pt x="4033" y="4726"/>
                    <a:pt x="3056" y="4726"/>
                  </a:cubicBezTo>
                  <a:cubicBezTo>
                    <a:pt x="2111" y="4726"/>
                    <a:pt x="1386" y="3970"/>
                    <a:pt x="1386" y="3025"/>
                  </a:cubicBezTo>
                  <a:cubicBezTo>
                    <a:pt x="1386" y="2080"/>
                    <a:pt x="2111" y="1324"/>
                    <a:pt x="3056" y="132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55"/>
                    <a:pt x="0" y="3057"/>
                  </a:cubicBezTo>
                  <a:cubicBezTo>
                    <a:pt x="0" y="4758"/>
                    <a:pt x="1323" y="6144"/>
                    <a:pt x="3056" y="6144"/>
                  </a:cubicBezTo>
                  <a:cubicBezTo>
                    <a:pt x="4757" y="6144"/>
                    <a:pt x="6144" y="4758"/>
                    <a:pt x="6144" y="3057"/>
                  </a:cubicBezTo>
                  <a:cubicBezTo>
                    <a:pt x="6144" y="1355"/>
                    <a:pt x="4757" y="1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5"/>
            <p:cNvSpPr/>
            <p:nvPr/>
          </p:nvSpPr>
          <p:spPr>
            <a:xfrm>
              <a:off x="-4118225" y="4144075"/>
              <a:ext cx="33875" cy="119725"/>
            </a:xfrm>
            <a:custGeom>
              <a:avLst/>
              <a:gdLst/>
              <a:ahLst/>
              <a:cxnLst/>
              <a:rect l="l" t="t" r="r" b="b"/>
              <a:pathLst>
                <a:path w="1355" h="478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1008" y="4789"/>
                  </a:lnTo>
                  <a:cubicBezTo>
                    <a:pt x="1134" y="4789"/>
                    <a:pt x="1260" y="4757"/>
                    <a:pt x="1355" y="4726"/>
                  </a:cubicBezTo>
                  <a:lnTo>
                    <a:pt x="1355" y="63"/>
                  </a:lnTo>
                  <a:cubicBezTo>
                    <a:pt x="1260" y="32"/>
                    <a:pt x="1134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5"/>
            <p:cNvSpPr/>
            <p:nvPr/>
          </p:nvSpPr>
          <p:spPr>
            <a:xfrm>
              <a:off x="-4067050" y="4143750"/>
              <a:ext cx="241050" cy="120050"/>
            </a:xfrm>
            <a:custGeom>
              <a:avLst/>
              <a:gdLst/>
              <a:ahLst/>
              <a:cxnLst/>
              <a:rect l="l" t="t" r="r" b="b"/>
              <a:pathLst>
                <a:path w="9642" h="4802" extrusionOk="0">
                  <a:moveTo>
                    <a:pt x="1750" y="1"/>
                  </a:moveTo>
                  <a:cubicBezTo>
                    <a:pt x="1124" y="1"/>
                    <a:pt x="537" y="197"/>
                    <a:pt x="1" y="549"/>
                  </a:cubicBezTo>
                  <a:lnTo>
                    <a:pt x="1" y="4550"/>
                  </a:lnTo>
                  <a:cubicBezTo>
                    <a:pt x="410" y="4707"/>
                    <a:pt x="883" y="4802"/>
                    <a:pt x="1356" y="4802"/>
                  </a:cubicBezTo>
                  <a:lnTo>
                    <a:pt x="5294" y="4802"/>
                  </a:lnTo>
                  <a:cubicBezTo>
                    <a:pt x="5735" y="4802"/>
                    <a:pt x="6144" y="4644"/>
                    <a:pt x="6459" y="4392"/>
                  </a:cubicBezTo>
                  <a:cubicBezTo>
                    <a:pt x="6459" y="4392"/>
                    <a:pt x="8507" y="2502"/>
                    <a:pt x="9169" y="1872"/>
                  </a:cubicBezTo>
                  <a:cubicBezTo>
                    <a:pt x="9169" y="1872"/>
                    <a:pt x="9547" y="1399"/>
                    <a:pt x="9547" y="1021"/>
                  </a:cubicBezTo>
                  <a:cubicBezTo>
                    <a:pt x="9641" y="454"/>
                    <a:pt x="9169" y="13"/>
                    <a:pt x="8602" y="13"/>
                  </a:cubicBezTo>
                  <a:cubicBezTo>
                    <a:pt x="8413" y="13"/>
                    <a:pt x="7751" y="202"/>
                    <a:pt x="6711" y="1777"/>
                  </a:cubicBezTo>
                  <a:cubicBezTo>
                    <a:pt x="6333" y="2376"/>
                    <a:pt x="5766" y="2754"/>
                    <a:pt x="5199" y="2754"/>
                  </a:cubicBezTo>
                  <a:lnTo>
                    <a:pt x="2710" y="2754"/>
                  </a:lnTo>
                  <a:cubicBezTo>
                    <a:pt x="2584" y="2754"/>
                    <a:pt x="2458" y="2849"/>
                    <a:pt x="2395" y="2975"/>
                  </a:cubicBezTo>
                  <a:cubicBezTo>
                    <a:pt x="2333" y="3099"/>
                    <a:pt x="2223" y="3152"/>
                    <a:pt x="2110" y="3152"/>
                  </a:cubicBezTo>
                  <a:cubicBezTo>
                    <a:pt x="1880" y="3152"/>
                    <a:pt x="1638" y="2934"/>
                    <a:pt x="1765" y="2660"/>
                  </a:cubicBezTo>
                  <a:cubicBezTo>
                    <a:pt x="1923" y="2344"/>
                    <a:pt x="2238" y="2092"/>
                    <a:pt x="2616" y="2092"/>
                  </a:cubicBezTo>
                  <a:lnTo>
                    <a:pt x="5231" y="2092"/>
                  </a:lnTo>
                  <a:cubicBezTo>
                    <a:pt x="6081" y="2061"/>
                    <a:pt x="6081" y="706"/>
                    <a:pt x="5136" y="706"/>
                  </a:cubicBezTo>
                  <a:lnTo>
                    <a:pt x="3844" y="706"/>
                  </a:lnTo>
                  <a:cubicBezTo>
                    <a:pt x="3116" y="220"/>
                    <a:pt x="2412" y="1"/>
                    <a:pt x="1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8" name="Google Shape;8538;p45"/>
          <p:cNvGrpSpPr/>
          <p:nvPr/>
        </p:nvGrpSpPr>
        <p:grpSpPr>
          <a:xfrm>
            <a:off x="6105301" y="3051965"/>
            <a:ext cx="308336" cy="329595"/>
            <a:chOff x="-2312225" y="3238300"/>
            <a:chExt cx="274125" cy="293025"/>
          </a:xfrm>
        </p:grpSpPr>
        <p:sp>
          <p:nvSpPr>
            <p:cNvPr id="8539" name="Google Shape;8539;p45"/>
            <p:cNvSpPr/>
            <p:nvPr/>
          </p:nvSpPr>
          <p:spPr>
            <a:xfrm>
              <a:off x="-2241325" y="3289500"/>
              <a:ext cx="203225" cy="241825"/>
            </a:xfrm>
            <a:custGeom>
              <a:avLst/>
              <a:gdLst/>
              <a:ahLst/>
              <a:cxnLst/>
              <a:rect l="l" t="t" r="r" b="b"/>
              <a:pathLst>
                <a:path w="8129" h="9673" extrusionOk="0">
                  <a:moveTo>
                    <a:pt x="2458" y="0"/>
                  </a:moveTo>
                  <a:cubicBezTo>
                    <a:pt x="2174" y="0"/>
                    <a:pt x="1954" y="221"/>
                    <a:pt x="1954" y="504"/>
                  </a:cubicBezTo>
                  <a:lnTo>
                    <a:pt x="1954" y="2836"/>
                  </a:lnTo>
                  <a:lnTo>
                    <a:pt x="1954" y="5167"/>
                  </a:lnTo>
                  <a:lnTo>
                    <a:pt x="914" y="4128"/>
                  </a:lnTo>
                  <a:cubicBezTo>
                    <a:pt x="820" y="4033"/>
                    <a:pt x="693" y="3986"/>
                    <a:pt x="567" y="3986"/>
                  </a:cubicBezTo>
                  <a:cubicBezTo>
                    <a:pt x="441" y="3986"/>
                    <a:pt x="315" y="4033"/>
                    <a:pt x="221" y="4128"/>
                  </a:cubicBezTo>
                  <a:cubicBezTo>
                    <a:pt x="0" y="4317"/>
                    <a:pt x="0" y="4632"/>
                    <a:pt x="221" y="4852"/>
                  </a:cubicBezTo>
                  <a:lnTo>
                    <a:pt x="2678" y="7310"/>
                  </a:lnTo>
                  <a:lnTo>
                    <a:pt x="2678" y="8664"/>
                  </a:lnTo>
                  <a:cubicBezTo>
                    <a:pt x="2678" y="9200"/>
                    <a:pt x="3151" y="9672"/>
                    <a:pt x="3718" y="9672"/>
                  </a:cubicBezTo>
                  <a:lnTo>
                    <a:pt x="6459" y="9672"/>
                  </a:lnTo>
                  <a:cubicBezTo>
                    <a:pt x="7026" y="9672"/>
                    <a:pt x="7499" y="9200"/>
                    <a:pt x="7499" y="8664"/>
                  </a:cubicBezTo>
                  <a:lnTo>
                    <a:pt x="7499" y="8066"/>
                  </a:lnTo>
                  <a:cubicBezTo>
                    <a:pt x="7688" y="7656"/>
                    <a:pt x="7845" y="7278"/>
                    <a:pt x="7940" y="6837"/>
                  </a:cubicBezTo>
                  <a:cubicBezTo>
                    <a:pt x="8034" y="6396"/>
                    <a:pt x="8129" y="5986"/>
                    <a:pt x="8129" y="5514"/>
                  </a:cubicBezTo>
                  <a:lnTo>
                    <a:pt x="8129" y="3308"/>
                  </a:lnTo>
                  <a:cubicBezTo>
                    <a:pt x="8129" y="3025"/>
                    <a:pt x="7877" y="2773"/>
                    <a:pt x="7625" y="2773"/>
                  </a:cubicBezTo>
                  <a:cubicBezTo>
                    <a:pt x="7341" y="2773"/>
                    <a:pt x="7089" y="3025"/>
                    <a:pt x="7089" y="3308"/>
                  </a:cubicBezTo>
                  <a:lnTo>
                    <a:pt x="7089" y="3812"/>
                  </a:lnTo>
                  <a:cubicBezTo>
                    <a:pt x="7089" y="4002"/>
                    <a:pt x="6931" y="4159"/>
                    <a:pt x="6742" y="4159"/>
                  </a:cubicBezTo>
                  <a:cubicBezTo>
                    <a:pt x="6553" y="4159"/>
                    <a:pt x="6396" y="4002"/>
                    <a:pt x="6396" y="3812"/>
                  </a:cubicBezTo>
                  <a:lnTo>
                    <a:pt x="6396" y="2615"/>
                  </a:lnTo>
                  <a:cubicBezTo>
                    <a:pt x="6396" y="2363"/>
                    <a:pt x="6144" y="2111"/>
                    <a:pt x="5892" y="2111"/>
                  </a:cubicBezTo>
                  <a:cubicBezTo>
                    <a:pt x="5608" y="2111"/>
                    <a:pt x="5356" y="2363"/>
                    <a:pt x="5356" y="2615"/>
                  </a:cubicBezTo>
                  <a:cubicBezTo>
                    <a:pt x="5357" y="2615"/>
                    <a:pt x="5358" y="2615"/>
                    <a:pt x="5359" y="2615"/>
                  </a:cubicBezTo>
                  <a:cubicBezTo>
                    <a:pt x="5418" y="2615"/>
                    <a:pt x="5419" y="3769"/>
                    <a:pt x="5419" y="3781"/>
                  </a:cubicBezTo>
                  <a:lnTo>
                    <a:pt x="5419" y="3781"/>
                  </a:lnTo>
                  <a:cubicBezTo>
                    <a:pt x="5419" y="3970"/>
                    <a:pt x="5262" y="4128"/>
                    <a:pt x="5041" y="4128"/>
                  </a:cubicBezTo>
                  <a:cubicBezTo>
                    <a:pt x="4852" y="4128"/>
                    <a:pt x="4695" y="3970"/>
                    <a:pt x="4695" y="3781"/>
                  </a:cubicBezTo>
                  <a:lnTo>
                    <a:pt x="4695" y="2584"/>
                  </a:lnTo>
                  <a:cubicBezTo>
                    <a:pt x="4695" y="2332"/>
                    <a:pt x="4474" y="2080"/>
                    <a:pt x="4191" y="2080"/>
                  </a:cubicBezTo>
                  <a:cubicBezTo>
                    <a:pt x="3907" y="2080"/>
                    <a:pt x="3686" y="2332"/>
                    <a:pt x="3686" y="2584"/>
                  </a:cubicBezTo>
                  <a:lnTo>
                    <a:pt x="3686" y="3781"/>
                  </a:lnTo>
                  <a:cubicBezTo>
                    <a:pt x="3686" y="3970"/>
                    <a:pt x="3529" y="4128"/>
                    <a:pt x="3308" y="4128"/>
                  </a:cubicBezTo>
                  <a:cubicBezTo>
                    <a:pt x="3119" y="4128"/>
                    <a:pt x="2962" y="3970"/>
                    <a:pt x="2962" y="3781"/>
                  </a:cubicBezTo>
                  <a:lnTo>
                    <a:pt x="2962" y="504"/>
                  </a:lnTo>
                  <a:cubicBezTo>
                    <a:pt x="2962" y="221"/>
                    <a:pt x="2741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5"/>
            <p:cNvSpPr/>
            <p:nvPr/>
          </p:nvSpPr>
          <p:spPr>
            <a:xfrm>
              <a:off x="-2312225" y="3238300"/>
              <a:ext cx="241825" cy="241050"/>
            </a:xfrm>
            <a:custGeom>
              <a:avLst/>
              <a:gdLst/>
              <a:ahLst/>
              <a:cxnLst/>
              <a:rect l="l" t="t" r="r" b="b"/>
              <a:pathLst>
                <a:path w="9673" h="964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lnTo>
                    <a:pt x="726" y="2080"/>
                  </a:lnTo>
                  <a:lnTo>
                    <a:pt x="726" y="7562"/>
                  </a:lnTo>
                  <a:lnTo>
                    <a:pt x="379" y="7562"/>
                  </a:lnTo>
                  <a:cubicBezTo>
                    <a:pt x="158" y="7562"/>
                    <a:pt x="1" y="7719"/>
                    <a:pt x="1" y="7908"/>
                  </a:cubicBezTo>
                  <a:lnTo>
                    <a:pt x="1" y="9294"/>
                  </a:lnTo>
                  <a:cubicBezTo>
                    <a:pt x="1" y="9484"/>
                    <a:pt x="158" y="9641"/>
                    <a:pt x="379" y="9641"/>
                  </a:cubicBezTo>
                  <a:lnTo>
                    <a:pt x="1734" y="9641"/>
                  </a:lnTo>
                  <a:cubicBezTo>
                    <a:pt x="1954" y="9641"/>
                    <a:pt x="2112" y="9484"/>
                    <a:pt x="2112" y="9294"/>
                  </a:cubicBezTo>
                  <a:lnTo>
                    <a:pt x="2112" y="8916"/>
                  </a:lnTo>
                  <a:lnTo>
                    <a:pt x="4160" y="8916"/>
                  </a:lnTo>
                  <a:lnTo>
                    <a:pt x="3435" y="8223"/>
                  </a:lnTo>
                  <a:lnTo>
                    <a:pt x="2112" y="8223"/>
                  </a:lnTo>
                  <a:lnTo>
                    <a:pt x="2112" y="7877"/>
                  </a:lnTo>
                  <a:cubicBezTo>
                    <a:pt x="2112" y="7688"/>
                    <a:pt x="1954" y="7530"/>
                    <a:pt x="1734" y="7530"/>
                  </a:cubicBezTo>
                  <a:lnTo>
                    <a:pt x="1387" y="7530"/>
                  </a:lnTo>
                  <a:lnTo>
                    <a:pt x="1387" y="2080"/>
                  </a:lnTo>
                  <a:lnTo>
                    <a:pt x="1734" y="2080"/>
                  </a:lnTo>
                  <a:cubicBezTo>
                    <a:pt x="1954" y="2080"/>
                    <a:pt x="2112" y="1922"/>
                    <a:pt x="2112" y="1733"/>
                  </a:cubicBezTo>
                  <a:lnTo>
                    <a:pt x="2112" y="1387"/>
                  </a:lnTo>
                  <a:lnTo>
                    <a:pt x="7562" y="1387"/>
                  </a:lnTo>
                  <a:lnTo>
                    <a:pt x="7562" y="1733"/>
                  </a:lnTo>
                  <a:cubicBezTo>
                    <a:pt x="7562" y="1922"/>
                    <a:pt x="7720" y="2080"/>
                    <a:pt x="7940" y="2080"/>
                  </a:cubicBezTo>
                  <a:lnTo>
                    <a:pt x="8287" y="2080"/>
                  </a:lnTo>
                  <a:lnTo>
                    <a:pt x="8287" y="3592"/>
                  </a:lnTo>
                  <a:cubicBezTo>
                    <a:pt x="8444" y="3498"/>
                    <a:pt x="8602" y="3466"/>
                    <a:pt x="8791" y="3466"/>
                  </a:cubicBezTo>
                  <a:cubicBezTo>
                    <a:pt x="8885" y="3466"/>
                    <a:pt x="8917" y="3466"/>
                    <a:pt x="8948" y="3498"/>
                  </a:cubicBezTo>
                  <a:lnTo>
                    <a:pt x="8948" y="2080"/>
                  </a:lnTo>
                  <a:lnTo>
                    <a:pt x="9326" y="2080"/>
                  </a:lnTo>
                  <a:cubicBezTo>
                    <a:pt x="9515" y="2080"/>
                    <a:pt x="9673" y="1922"/>
                    <a:pt x="9673" y="1733"/>
                  </a:cubicBezTo>
                  <a:lnTo>
                    <a:pt x="9673" y="347"/>
                  </a:lnTo>
                  <a:cubicBezTo>
                    <a:pt x="9673" y="158"/>
                    <a:pt x="9515" y="1"/>
                    <a:pt x="9326" y="1"/>
                  </a:cubicBezTo>
                  <a:lnTo>
                    <a:pt x="7940" y="1"/>
                  </a:lnTo>
                  <a:cubicBezTo>
                    <a:pt x="7751" y="1"/>
                    <a:pt x="7562" y="158"/>
                    <a:pt x="7562" y="347"/>
                  </a:cubicBezTo>
                  <a:lnTo>
                    <a:pt x="7562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1" name="Google Shape;8541;p45"/>
          <p:cNvGrpSpPr/>
          <p:nvPr/>
        </p:nvGrpSpPr>
        <p:grpSpPr>
          <a:xfrm>
            <a:off x="6095108" y="3415598"/>
            <a:ext cx="328723" cy="408443"/>
            <a:chOff x="-2310650" y="3525775"/>
            <a:chExt cx="292250" cy="363125"/>
          </a:xfrm>
        </p:grpSpPr>
        <p:sp>
          <p:nvSpPr>
            <p:cNvPr id="8542" name="Google Shape;8542;p45"/>
            <p:cNvSpPr/>
            <p:nvPr/>
          </p:nvSpPr>
          <p:spPr>
            <a:xfrm>
              <a:off x="-2053075" y="3648650"/>
              <a:ext cx="34675" cy="233950"/>
            </a:xfrm>
            <a:custGeom>
              <a:avLst/>
              <a:gdLst/>
              <a:ahLst/>
              <a:cxnLst/>
              <a:rect l="l" t="t" r="r" b="b"/>
              <a:pathLst>
                <a:path w="1387" h="9358" extrusionOk="0">
                  <a:moveTo>
                    <a:pt x="0" y="1"/>
                  </a:moveTo>
                  <a:lnTo>
                    <a:pt x="0" y="8286"/>
                  </a:lnTo>
                  <a:cubicBezTo>
                    <a:pt x="0" y="8664"/>
                    <a:pt x="158" y="9011"/>
                    <a:pt x="441" y="9263"/>
                  </a:cubicBezTo>
                  <a:cubicBezTo>
                    <a:pt x="504" y="9326"/>
                    <a:pt x="591" y="9358"/>
                    <a:pt x="677" y="9358"/>
                  </a:cubicBezTo>
                  <a:cubicBezTo>
                    <a:pt x="764" y="9358"/>
                    <a:pt x="851" y="9326"/>
                    <a:pt x="914" y="9263"/>
                  </a:cubicBezTo>
                  <a:cubicBezTo>
                    <a:pt x="1197" y="9011"/>
                    <a:pt x="1355" y="8664"/>
                    <a:pt x="1355" y="8286"/>
                  </a:cubicBezTo>
                  <a:lnTo>
                    <a:pt x="1355" y="347"/>
                  </a:ln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5"/>
            <p:cNvSpPr/>
            <p:nvPr/>
          </p:nvSpPr>
          <p:spPr>
            <a:xfrm>
              <a:off x="-2259450" y="37518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" y="1"/>
                  </a:moveTo>
                  <a:lnTo>
                    <a:pt x="1" y="2049"/>
                  </a:lnTo>
                  <a:lnTo>
                    <a:pt x="2049" y="2049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5"/>
            <p:cNvSpPr/>
            <p:nvPr/>
          </p:nvSpPr>
          <p:spPr>
            <a:xfrm>
              <a:off x="-2259450" y="3649450"/>
              <a:ext cx="137075" cy="51200"/>
            </a:xfrm>
            <a:custGeom>
              <a:avLst/>
              <a:gdLst/>
              <a:ahLst/>
              <a:cxnLst/>
              <a:rect l="l" t="t" r="r" b="b"/>
              <a:pathLst>
                <a:path w="5483" h="2048" extrusionOk="0">
                  <a:moveTo>
                    <a:pt x="1" y="0"/>
                  </a:moveTo>
                  <a:lnTo>
                    <a:pt x="1" y="2048"/>
                  </a:lnTo>
                  <a:lnTo>
                    <a:pt x="5483" y="2048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5"/>
            <p:cNvSpPr/>
            <p:nvPr/>
          </p:nvSpPr>
          <p:spPr>
            <a:xfrm>
              <a:off x="-2310650" y="3525775"/>
              <a:ext cx="252075" cy="363125"/>
            </a:xfrm>
            <a:custGeom>
              <a:avLst/>
              <a:gdLst/>
              <a:ahLst/>
              <a:cxnLst/>
              <a:rect l="l" t="t" r="r" b="b"/>
              <a:pathLst>
                <a:path w="10083" h="14525" extrusionOk="0">
                  <a:moveTo>
                    <a:pt x="7814" y="4222"/>
                  </a:moveTo>
                  <a:cubicBezTo>
                    <a:pt x="8035" y="4222"/>
                    <a:pt x="8192" y="4380"/>
                    <a:pt x="8192" y="4569"/>
                  </a:cubicBezTo>
                  <a:lnTo>
                    <a:pt x="8192" y="7310"/>
                  </a:lnTo>
                  <a:cubicBezTo>
                    <a:pt x="8192" y="7530"/>
                    <a:pt x="8035" y="7657"/>
                    <a:pt x="7814" y="7657"/>
                  </a:cubicBezTo>
                  <a:lnTo>
                    <a:pt x="1671" y="7657"/>
                  </a:lnTo>
                  <a:cubicBezTo>
                    <a:pt x="1482" y="7657"/>
                    <a:pt x="1324" y="7530"/>
                    <a:pt x="1324" y="7310"/>
                  </a:cubicBezTo>
                  <a:lnTo>
                    <a:pt x="1324" y="4569"/>
                  </a:lnTo>
                  <a:cubicBezTo>
                    <a:pt x="1324" y="4380"/>
                    <a:pt x="1482" y="4222"/>
                    <a:pt x="1671" y="4222"/>
                  </a:cubicBezTo>
                  <a:close/>
                  <a:moveTo>
                    <a:pt x="7904" y="8380"/>
                  </a:moveTo>
                  <a:cubicBezTo>
                    <a:pt x="8287" y="8380"/>
                    <a:pt x="8278" y="9043"/>
                    <a:pt x="7877" y="9043"/>
                  </a:cubicBezTo>
                  <a:lnTo>
                    <a:pt x="5829" y="9043"/>
                  </a:lnTo>
                  <a:cubicBezTo>
                    <a:pt x="5388" y="9043"/>
                    <a:pt x="5357" y="8381"/>
                    <a:pt x="5829" y="8381"/>
                  </a:cubicBezTo>
                  <a:lnTo>
                    <a:pt x="7877" y="8381"/>
                  </a:lnTo>
                  <a:cubicBezTo>
                    <a:pt x="7886" y="8380"/>
                    <a:pt x="7895" y="8380"/>
                    <a:pt x="7904" y="8380"/>
                  </a:cubicBezTo>
                  <a:close/>
                  <a:moveTo>
                    <a:pt x="7904" y="9766"/>
                  </a:moveTo>
                  <a:cubicBezTo>
                    <a:pt x="8287" y="9766"/>
                    <a:pt x="8278" y="10429"/>
                    <a:pt x="7877" y="10429"/>
                  </a:cubicBezTo>
                  <a:lnTo>
                    <a:pt x="5829" y="10429"/>
                  </a:lnTo>
                  <a:cubicBezTo>
                    <a:pt x="5388" y="10429"/>
                    <a:pt x="5357" y="9767"/>
                    <a:pt x="5829" y="9767"/>
                  </a:cubicBezTo>
                  <a:lnTo>
                    <a:pt x="7877" y="9767"/>
                  </a:lnTo>
                  <a:cubicBezTo>
                    <a:pt x="7886" y="9767"/>
                    <a:pt x="7895" y="9766"/>
                    <a:pt x="7904" y="9766"/>
                  </a:cubicBezTo>
                  <a:close/>
                  <a:moveTo>
                    <a:pt x="7877" y="11091"/>
                  </a:moveTo>
                  <a:cubicBezTo>
                    <a:pt x="8287" y="11091"/>
                    <a:pt x="8287" y="11784"/>
                    <a:pt x="7877" y="11784"/>
                  </a:cubicBezTo>
                  <a:lnTo>
                    <a:pt x="5829" y="11784"/>
                  </a:lnTo>
                  <a:cubicBezTo>
                    <a:pt x="5388" y="11784"/>
                    <a:pt x="5357" y="11091"/>
                    <a:pt x="5829" y="11091"/>
                  </a:cubicBezTo>
                  <a:close/>
                  <a:moveTo>
                    <a:pt x="4475" y="8350"/>
                  </a:moveTo>
                  <a:cubicBezTo>
                    <a:pt x="4664" y="8350"/>
                    <a:pt x="4821" y="8507"/>
                    <a:pt x="4821" y="8696"/>
                  </a:cubicBezTo>
                  <a:lnTo>
                    <a:pt x="4821" y="11469"/>
                  </a:lnTo>
                  <a:cubicBezTo>
                    <a:pt x="4821" y="11658"/>
                    <a:pt x="4664" y="11815"/>
                    <a:pt x="4475" y="11815"/>
                  </a:cubicBezTo>
                  <a:lnTo>
                    <a:pt x="1734" y="11815"/>
                  </a:lnTo>
                  <a:cubicBezTo>
                    <a:pt x="1513" y="11815"/>
                    <a:pt x="1356" y="11658"/>
                    <a:pt x="1356" y="11469"/>
                  </a:cubicBezTo>
                  <a:lnTo>
                    <a:pt x="1356" y="8696"/>
                  </a:lnTo>
                  <a:cubicBezTo>
                    <a:pt x="1356" y="8507"/>
                    <a:pt x="1513" y="8350"/>
                    <a:pt x="1734" y="8350"/>
                  </a:cubicBezTo>
                  <a:close/>
                  <a:moveTo>
                    <a:pt x="7877" y="12508"/>
                  </a:moveTo>
                  <a:cubicBezTo>
                    <a:pt x="8287" y="12508"/>
                    <a:pt x="8287" y="13170"/>
                    <a:pt x="7877" y="13170"/>
                  </a:cubicBezTo>
                  <a:lnTo>
                    <a:pt x="1734" y="13170"/>
                  </a:lnTo>
                  <a:cubicBezTo>
                    <a:pt x="1293" y="13170"/>
                    <a:pt x="1261" y="12508"/>
                    <a:pt x="1734" y="12508"/>
                  </a:cubicBezTo>
                  <a:close/>
                  <a:moveTo>
                    <a:pt x="348" y="2868"/>
                  </a:moveTo>
                  <a:cubicBezTo>
                    <a:pt x="158" y="2868"/>
                    <a:pt x="1" y="3025"/>
                    <a:pt x="1" y="3214"/>
                  </a:cubicBezTo>
                  <a:lnTo>
                    <a:pt x="1" y="12823"/>
                  </a:lnTo>
                  <a:cubicBezTo>
                    <a:pt x="1" y="13768"/>
                    <a:pt x="726" y="14525"/>
                    <a:pt x="1702" y="14525"/>
                  </a:cubicBezTo>
                  <a:lnTo>
                    <a:pt x="10083" y="14525"/>
                  </a:lnTo>
                  <a:cubicBezTo>
                    <a:pt x="9767" y="14178"/>
                    <a:pt x="9515" y="13705"/>
                    <a:pt x="9515" y="13138"/>
                  </a:cubicBezTo>
                  <a:cubicBezTo>
                    <a:pt x="9547" y="1"/>
                    <a:pt x="9547" y="6333"/>
                    <a:pt x="9547" y="3214"/>
                  </a:cubicBezTo>
                  <a:cubicBezTo>
                    <a:pt x="9547" y="3025"/>
                    <a:pt x="9389" y="2868"/>
                    <a:pt x="9200" y="2868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6" name="Google Shape;8546;p45"/>
          <p:cNvGrpSpPr/>
          <p:nvPr/>
        </p:nvGrpSpPr>
        <p:grpSpPr>
          <a:xfrm>
            <a:off x="6094222" y="3867431"/>
            <a:ext cx="330494" cy="327823"/>
            <a:chOff x="-2310650" y="3958175"/>
            <a:chExt cx="293825" cy="291450"/>
          </a:xfrm>
        </p:grpSpPr>
        <p:sp>
          <p:nvSpPr>
            <p:cNvPr id="8547" name="Google Shape;8547;p45"/>
            <p:cNvSpPr/>
            <p:nvPr/>
          </p:nvSpPr>
          <p:spPr>
            <a:xfrm>
              <a:off x="-2310650" y="3958175"/>
              <a:ext cx="185925" cy="118950"/>
            </a:xfrm>
            <a:custGeom>
              <a:avLst/>
              <a:gdLst/>
              <a:ahLst/>
              <a:cxnLst/>
              <a:rect l="l" t="t" r="r" b="b"/>
              <a:pathLst>
                <a:path w="7437" h="4758" extrusionOk="0">
                  <a:moveTo>
                    <a:pt x="1009" y="1"/>
                  </a:moveTo>
                  <a:cubicBezTo>
                    <a:pt x="474" y="1"/>
                    <a:pt x="1" y="474"/>
                    <a:pt x="1" y="1009"/>
                  </a:cubicBezTo>
                  <a:lnTo>
                    <a:pt x="1" y="2395"/>
                  </a:lnTo>
                  <a:cubicBezTo>
                    <a:pt x="1" y="2931"/>
                    <a:pt x="474" y="3372"/>
                    <a:pt x="1009" y="3372"/>
                  </a:cubicBezTo>
                  <a:lnTo>
                    <a:pt x="1356" y="3372"/>
                  </a:lnTo>
                  <a:lnTo>
                    <a:pt x="1356" y="4412"/>
                  </a:lnTo>
                  <a:cubicBezTo>
                    <a:pt x="1356" y="4618"/>
                    <a:pt x="1518" y="4757"/>
                    <a:pt x="1692" y="4757"/>
                  </a:cubicBezTo>
                  <a:cubicBezTo>
                    <a:pt x="1784" y="4757"/>
                    <a:pt x="1878" y="4719"/>
                    <a:pt x="1954" y="4632"/>
                  </a:cubicBezTo>
                  <a:lnTo>
                    <a:pt x="3214" y="3372"/>
                  </a:lnTo>
                  <a:lnTo>
                    <a:pt x="3403" y="3372"/>
                  </a:lnTo>
                  <a:lnTo>
                    <a:pt x="3403" y="2364"/>
                  </a:lnTo>
                  <a:cubicBezTo>
                    <a:pt x="3403" y="1419"/>
                    <a:pt x="4160" y="663"/>
                    <a:pt x="5105" y="663"/>
                  </a:cubicBezTo>
                  <a:lnTo>
                    <a:pt x="7436" y="663"/>
                  </a:lnTo>
                  <a:cubicBezTo>
                    <a:pt x="7279" y="253"/>
                    <a:pt x="6932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5"/>
            <p:cNvSpPr/>
            <p:nvPr/>
          </p:nvSpPr>
          <p:spPr>
            <a:xfrm>
              <a:off x="-2309075" y="3992050"/>
              <a:ext cx="292250" cy="257575"/>
            </a:xfrm>
            <a:custGeom>
              <a:avLst/>
              <a:gdLst/>
              <a:ahLst/>
              <a:cxnLst/>
              <a:rect l="l" t="t" r="r" b="b"/>
              <a:pathLst>
                <a:path w="11690" h="10303" extrusionOk="0">
                  <a:moveTo>
                    <a:pt x="5042" y="1"/>
                  </a:moveTo>
                  <a:cubicBezTo>
                    <a:pt x="4506" y="1"/>
                    <a:pt x="4034" y="473"/>
                    <a:pt x="4034" y="1040"/>
                  </a:cubicBezTo>
                  <a:lnTo>
                    <a:pt x="4034" y="2395"/>
                  </a:lnTo>
                  <a:cubicBezTo>
                    <a:pt x="4034" y="2962"/>
                    <a:pt x="4506" y="3435"/>
                    <a:pt x="5042" y="3435"/>
                  </a:cubicBezTo>
                  <a:lnTo>
                    <a:pt x="6964" y="3435"/>
                  </a:lnTo>
                  <a:lnTo>
                    <a:pt x="7814" y="4254"/>
                  </a:lnTo>
                  <a:cubicBezTo>
                    <a:pt x="7216" y="4537"/>
                    <a:pt x="6775" y="5136"/>
                    <a:pt x="6775" y="5829"/>
                  </a:cubicBezTo>
                  <a:cubicBezTo>
                    <a:pt x="6775" y="6270"/>
                    <a:pt x="6932" y="6680"/>
                    <a:pt x="7216" y="6932"/>
                  </a:cubicBezTo>
                  <a:cubicBezTo>
                    <a:pt x="6585" y="7089"/>
                    <a:pt x="6081" y="7499"/>
                    <a:pt x="5766" y="8034"/>
                  </a:cubicBezTo>
                  <a:cubicBezTo>
                    <a:pt x="5451" y="7499"/>
                    <a:pt x="4916" y="7089"/>
                    <a:pt x="4286" y="6932"/>
                  </a:cubicBezTo>
                  <a:cubicBezTo>
                    <a:pt x="4569" y="6617"/>
                    <a:pt x="4727" y="6270"/>
                    <a:pt x="4727" y="5829"/>
                  </a:cubicBezTo>
                  <a:cubicBezTo>
                    <a:pt x="4727" y="4884"/>
                    <a:pt x="3971" y="4159"/>
                    <a:pt x="3025" y="4159"/>
                  </a:cubicBezTo>
                  <a:cubicBezTo>
                    <a:pt x="2080" y="4159"/>
                    <a:pt x="1356" y="4884"/>
                    <a:pt x="1356" y="5829"/>
                  </a:cubicBezTo>
                  <a:cubicBezTo>
                    <a:pt x="1356" y="6270"/>
                    <a:pt x="1513" y="6680"/>
                    <a:pt x="1765" y="6932"/>
                  </a:cubicBezTo>
                  <a:cubicBezTo>
                    <a:pt x="757" y="7215"/>
                    <a:pt x="1" y="8129"/>
                    <a:pt x="1" y="9263"/>
                  </a:cubicBezTo>
                  <a:lnTo>
                    <a:pt x="1" y="9925"/>
                  </a:lnTo>
                  <a:cubicBezTo>
                    <a:pt x="1" y="10145"/>
                    <a:pt x="158" y="10303"/>
                    <a:pt x="348" y="10303"/>
                  </a:cubicBezTo>
                  <a:lnTo>
                    <a:pt x="11343" y="10303"/>
                  </a:lnTo>
                  <a:cubicBezTo>
                    <a:pt x="11532" y="10303"/>
                    <a:pt x="11689" y="10145"/>
                    <a:pt x="11689" y="9925"/>
                  </a:cubicBezTo>
                  <a:lnTo>
                    <a:pt x="11689" y="9263"/>
                  </a:lnTo>
                  <a:cubicBezTo>
                    <a:pt x="11689" y="8160"/>
                    <a:pt x="10965" y="7215"/>
                    <a:pt x="9925" y="6932"/>
                  </a:cubicBezTo>
                  <a:cubicBezTo>
                    <a:pt x="10209" y="6617"/>
                    <a:pt x="10366" y="6270"/>
                    <a:pt x="10366" y="5829"/>
                  </a:cubicBezTo>
                  <a:cubicBezTo>
                    <a:pt x="10366" y="5010"/>
                    <a:pt x="9767" y="4317"/>
                    <a:pt x="8980" y="4159"/>
                  </a:cubicBezTo>
                  <a:lnTo>
                    <a:pt x="8980" y="3435"/>
                  </a:lnTo>
                  <a:lnTo>
                    <a:pt x="10555" y="3435"/>
                  </a:lnTo>
                  <a:cubicBezTo>
                    <a:pt x="11122" y="3435"/>
                    <a:pt x="11595" y="2962"/>
                    <a:pt x="11595" y="2395"/>
                  </a:cubicBezTo>
                  <a:lnTo>
                    <a:pt x="11595" y="1040"/>
                  </a:lnTo>
                  <a:cubicBezTo>
                    <a:pt x="11595" y="473"/>
                    <a:pt x="11122" y="1"/>
                    <a:pt x="105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9" name="Google Shape;8549;p45"/>
          <p:cNvGrpSpPr/>
          <p:nvPr/>
        </p:nvGrpSpPr>
        <p:grpSpPr>
          <a:xfrm>
            <a:off x="7363447" y="3867431"/>
            <a:ext cx="331338" cy="327823"/>
            <a:chOff x="-1182750" y="3962900"/>
            <a:chExt cx="294575" cy="291450"/>
          </a:xfrm>
        </p:grpSpPr>
        <p:sp>
          <p:nvSpPr>
            <p:cNvPr id="8550" name="Google Shape;8550;p45"/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5"/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5"/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5"/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5"/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5"/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45"/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7" name="Google Shape;8557;p45"/>
          <p:cNvGrpSpPr/>
          <p:nvPr/>
        </p:nvGrpSpPr>
        <p:grpSpPr>
          <a:xfrm>
            <a:off x="2291424" y="3052851"/>
            <a:ext cx="331366" cy="327823"/>
            <a:chOff x="-5611575" y="3272950"/>
            <a:chExt cx="294600" cy="291450"/>
          </a:xfrm>
        </p:grpSpPr>
        <p:sp>
          <p:nvSpPr>
            <p:cNvPr id="8558" name="Google Shape;8558;p45"/>
            <p:cNvSpPr/>
            <p:nvPr/>
          </p:nvSpPr>
          <p:spPr>
            <a:xfrm>
              <a:off x="-5594250" y="3273750"/>
              <a:ext cx="85875" cy="84300"/>
            </a:xfrm>
            <a:custGeom>
              <a:avLst/>
              <a:gdLst/>
              <a:ahLst/>
              <a:cxnLst/>
              <a:rect l="l" t="t" r="r" b="b"/>
              <a:pathLst>
                <a:path w="3435" h="3372" extrusionOk="0">
                  <a:moveTo>
                    <a:pt x="1734" y="0"/>
                  </a:moveTo>
                  <a:cubicBezTo>
                    <a:pt x="788" y="0"/>
                    <a:pt x="32" y="756"/>
                    <a:pt x="32" y="1702"/>
                  </a:cubicBezTo>
                  <a:cubicBezTo>
                    <a:pt x="1" y="2678"/>
                    <a:pt x="820" y="3371"/>
                    <a:pt x="1702" y="3371"/>
                  </a:cubicBezTo>
                  <a:cubicBezTo>
                    <a:pt x="2269" y="3371"/>
                    <a:pt x="2899" y="3025"/>
                    <a:pt x="3214" y="2426"/>
                  </a:cubicBezTo>
                  <a:cubicBezTo>
                    <a:pt x="3340" y="2206"/>
                    <a:pt x="3435" y="1922"/>
                    <a:pt x="3435" y="1702"/>
                  </a:cubicBezTo>
                  <a:cubicBezTo>
                    <a:pt x="3435" y="756"/>
                    <a:pt x="2679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5"/>
            <p:cNvSpPr/>
            <p:nvPr/>
          </p:nvSpPr>
          <p:spPr>
            <a:xfrm>
              <a:off x="-5457200" y="3324950"/>
              <a:ext cx="67775" cy="67750"/>
            </a:xfrm>
            <a:custGeom>
              <a:avLst/>
              <a:gdLst/>
              <a:ahLst/>
              <a:cxnLst/>
              <a:rect l="l" t="t" r="r" b="b"/>
              <a:pathLst>
                <a:path w="2711" h="2710" extrusionOk="0">
                  <a:moveTo>
                    <a:pt x="1009" y="0"/>
                  </a:moveTo>
                  <a:cubicBezTo>
                    <a:pt x="410" y="158"/>
                    <a:pt x="1" y="662"/>
                    <a:pt x="1" y="1323"/>
                  </a:cubicBezTo>
                  <a:cubicBezTo>
                    <a:pt x="1" y="2079"/>
                    <a:pt x="631" y="2710"/>
                    <a:pt x="1355" y="2710"/>
                  </a:cubicBezTo>
                  <a:cubicBezTo>
                    <a:pt x="1985" y="2710"/>
                    <a:pt x="2553" y="2268"/>
                    <a:pt x="2710" y="1701"/>
                  </a:cubicBezTo>
                  <a:lnTo>
                    <a:pt x="1355" y="1701"/>
                  </a:lnTo>
                  <a:cubicBezTo>
                    <a:pt x="1166" y="1701"/>
                    <a:pt x="1009" y="1544"/>
                    <a:pt x="1009" y="1323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5"/>
            <p:cNvSpPr/>
            <p:nvPr/>
          </p:nvSpPr>
          <p:spPr>
            <a:xfrm>
              <a:off x="-5415450" y="3325725"/>
              <a:ext cx="25225" cy="24450"/>
            </a:xfrm>
            <a:custGeom>
              <a:avLst/>
              <a:gdLst/>
              <a:ahLst/>
              <a:cxnLst/>
              <a:rect l="l" t="t" r="r" b="b"/>
              <a:pathLst>
                <a:path w="1009" h="978" extrusionOk="0">
                  <a:moveTo>
                    <a:pt x="0" y="1"/>
                  </a:moveTo>
                  <a:lnTo>
                    <a:pt x="0" y="977"/>
                  </a:lnTo>
                  <a:lnTo>
                    <a:pt x="1009" y="977"/>
                  </a:lnTo>
                  <a:cubicBezTo>
                    <a:pt x="883" y="473"/>
                    <a:pt x="473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5"/>
            <p:cNvSpPr/>
            <p:nvPr/>
          </p:nvSpPr>
          <p:spPr>
            <a:xfrm>
              <a:off x="-5611575" y="3359600"/>
              <a:ext cx="118950" cy="204800"/>
            </a:xfrm>
            <a:custGeom>
              <a:avLst/>
              <a:gdLst/>
              <a:ahLst/>
              <a:cxnLst/>
              <a:rect l="l" t="t" r="r" b="b"/>
              <a:pathLst>
                <a:path w="4758" h="8192" extrusionOk="0">
                  <a:moveTo>
                    <a:pt x="694" y="0"/>
                  </a:moveTo>
                  <a:cubicBezTo>
                    <a:pt x="253" y="410"/>
                    <a:pt x="1" y="1008"/>
                    <a:pt x="1" y="1670"/>
                  </a:cubicBezTo>
                  <a:lnTo>
                    <a:pt x="1" y="3718"/>
                  </a:lnTo>
                  <a:cubicBezTo>
                    <a:pt x="1" y="4159"/>
                    <a:pt x="253" y="4569"/>
                    <a:pt x="662" y="4726"/>
                  </a:cubicBezTo>
                  <a:lnTo>
                    <a:pt x="662" y="7152"/>
                  </a:lnTo>
                  <a:cubicBezTo>
                    <a:pt x="662" y="7687"/>
                    <a:pt x="1135" y="8192"/>
                    <a:pt x="1670" y="8192"/>
                  </a:cubicBezTo>
                  <a:lnTo>
                    <a:pt x="3057" y="8192"/>
                  </a:lnTo>
                  <a:cubicBezTo>
                    <a:pt x="3624" y="8192"/>
                    <a:pt x="4096" y="7719"/>
                    <a:pt x="4096" y="7152"/>
                  </a:cubicBezTo>
                  <a:lnTo>
                    <a:pt x="4096" y="4726"/>
                  </a:lnTo>
                  <a:cubicBezTo>
                    <a:pt x="4474" y="4569"/>
                    <a:pt x="4758" y="4190"/>
                    <a:pt x="4758" y="3718"/>
                  </a:cubicBezTo>
                  <a:lnTo>
                    <a:pt x="4758" y="1670"/>
                  </a:lnTo>
                  <a:cubicBezTo>
                    <a:pt x="4758" y="1008"/>
                    <a:pt x="4474" y="410"/>
                    <a:pt x="4033" y="0"/>
                  </a:cubicBezTo>
                  <a:cubicBezTo>
                    <a:pt x="3718" y="347"/>
                    <a:pt x="3246" y="567"/>
                    <a:pt x="2742" y="662"/>
                  </a:cubicBez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cubicBezTo>
                    <a:pt x="2175" y="2741"/>
                    <a:pt x="2017" y="2584"/>
                    <a:pt x="2017" y="2395"/>
                  </a:cubicBezTo>
                  <a:lnTo>
                    <a:pt x="2017" y="662"/>
                  </a:lnTo>
                  <a:cubicBezTo>
                    <a:pt x="1513" y="567"/>
                    <a:pt x="1040" y="347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5"/>
            <p:cNvSpPr/>
            <p:nvPr/>
          </p:nvSpPr>
          <p:spPr>
            <a:xfrm>
              <a:off x="-5510750" y="3272950"/>
              <a:ext cx="193775" cy="187475"/>
            </a:xfrm>
            <a:custGeom>
              <a:avLst/>
              <a:gdLst/>
              <a:ahLst/>
              <a:cxnLst/>
              <a:rect l="l" t="t" r="r" b="b"/>
              <a:pathLst>
                <a:path w="7751" h="7499" extrusionOk="0">
                  <a:moveTo>
                    <a:pt x="3497" y="1355"/>
                  </a:moveTo>
                  <a:cubicBezTo>
                    <a:pt x="4663" y="1355"/>
                    <a:pt x="5577" y="2269"/>
                    <a:pt x="5577" y="3403"/>
                  </a:cubicBezTo>
                  <a:cubicBezTo>
                    <a:pt x="5577" y="4569"/>
                    <a:pt x="4600" y="5451"/>
                    <a:pt x="3497" y="5451"/>
                  </a:cubicBezTo>
                  <a:cubicBezTo>
                    <a:pt x="2363" y="5451"/>
                    <a:pt x="1450" y="4569"/>
                    <a:pt x="1450" y="3403"/>
                  </a:cubicBezTo>
                  <a:cubicBezTo>
                    <a:pt x="1450" y="2269"/>
                    <a:pt x="2363" y="1355"/>
                    <a:pt x="3497" y="1355"/>
                  </a:cubicBezTo>
                  <a:close/>
                  <a:moveTo>
                    <a:pt x="0" y="1"/>
                  </a:moveTo>
                  <a:cubicBezTo>
                    <a:pt x="441" y="410"/>
                    <a:pt x="725" y="1009"/>
                    <a:pt x="725" y="1671"/>
                  </a:cubicBezTo>
                  <a:cubicBezTo>
                    <a:pt x="725" y="2112"/>
                    <a:pt x="599" y="2521"/>
                    <a:pt x="410" y="2868"/>
                  </a:cubicBezTo>
                  <a:cubicBezTo>
                    <a:pt x="1040" y="3403"/>
                    <a:pt x="1387" y="4191"/>
                    <a:pt x="1387" y="5105"/>
                  </a:cubicBezTo>
                  <a:lnTo>
                    <a:pt x="1387" y="7152"/>
                  </a:lnTo>
                  <a:cubicBezTo>
                    <a:pt x="1387" y="7278"/>
                    <a:pt x="1387" y="7404"/>
                    <a:pt x="1355" y="7499"/>
                  </a:cubicBezTo>
                  <a:lnTo>
                    <a:pt x="5829" y="7499"/>
                  </a:lnTo>
                  <a:cubicBezTo>
                    <a:pt x="6396" y="7499"/>
                    <a:pt x="6900" y="7026"/>
                    <a:pt x="6900" y="6491"/>
                  </a:cubicBezTo>
                  <a:lnTo>
                    <a:pt x="6900" y="694"/>
                  </a:lnTo>
                  <a:lnTo>
                    <a:pt x="7246" y="694"/>
                  </a:lnTo>
                  <a:cubicBezTo>
                    <a:pt x="7751" y="694"/>
                    <a:pt x="7751" y="1"/>
                    <a:pt x="72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3" name="Google Shape;8563;p45"/>
          <p:cNvGrpSpPr/>
          <p:nvPr/>
        </p:nvGrpSpPr>
        <p:grpSpPr>
          <a:xfrm>
            <a:off x="2291424" y="3456359"/>
            <a:ext cx="331366" cy="326923"/>
            <a:chOff x="-5613150" y="3632900"/>
            <a:chExt cx="294600" cy="290650"/>
          </a:xfrm>
        </p:grpSpPr>
        <p:sp>
          <p:nvSpPr>
            <p:cNvPr id="8564" name="Google Shape;8564;p45"/>
            <p:cNvSpPr/>
            <p:nvPr/>
          </p:nvSpPr>
          <p:spPr>
            <a:xfrm>
              <a:off x="-5440825" y="3708275"/>
              <a:ext cx="49550" cy="41450"/>
            </a:xfrm>
            <a:custGeom>
              <a:avLst/>
              <a:gdLst/>
              <a:ahLst/>
              <a:cxnLst/>
              <a:rect l="l" t="t" r="r" b="b"/>
              <a:pathLst>
                <a:path w="1982" h="1658" extrusionOk="0">
                  <a:moveTo>
                    <a:pt x="522" y="1"/>
                  </a:moveTo>
                  <a:cubicBezTo>
                    <a:pt x="249" y="1"/>
                    <a:pt x="1" y="335"/>
                    <a:pt x="291" y="577"/>
                  </a:cubicBezTo>
                  <a:lnTo>
                    <a:pt x="1267" y="1554"/>
                  </a:lnTo>
                  <a:cubicBezTo>
                    <a:pt x="1341" y="1627"/>
                    <a:pt x="1422" y="1658"/>
                    <a:pt x="1501" y="1658"/>
                  </a:cubicBezTo>
                  <a:cubicBezTo>
                    <a:pt x="1760" y="1658"/>
                    <a:pt x="1982" y="1323"/>
                    <a:pt x="1740" y="1081"/>
                  </a:cubicBezTo>
                  <a:lnTo>
                    <a:pt x="763" y="104"/>
                  </a:lnTo>
                  <a:cubicBezTo>
                    <a:pt x="690" y="31"/>
                    <a:pt x="605" y="1"/>
                    <a:pt x="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45"/>
            <p:cNvSpPr/>
            <p:nvPr/>
          </p:nvSpPr>
          <p:spPr>
            <a:xfrm>
              <a:off x="-5613150" y="3632900"/>
              <a:ext cx="294600" cy="290650"/>
            </a:xfrm>
            <a:custGeom>
              <a:avLst/>
              <a:gdLst/>
              <a:ahLst/>
              <a:cxnLst/>
              <a:rect l="l" t="t" r="r" b="b"/>
              <a:pathLst>
                <a:path w="11784" h="11626" extrusionOk="0">
                  <a:moveTo>
                    <a:pt x="7444" y="2281"/>
                  </a:moveTo>
                  <a:cubicBezTo>
                    <a:pt x="7676" y="2281"/>
                    <a:pt x="7915" y="2370"/>
                    <a:pt x="8129" y="2584"/>
                  </a:cubicBezTo>
                  <a:lnTo>
                    <a:pt x="9106" y="3592"/>
                  </a:lnTo>
                  <a:cubicBezTo>
                    <a:pt x="9736" y="4254"/>
                    <a:pt x="9263" y="5356"/>
                    <a:pt x="8349" y="5356"/>
                  </a:cubicBezTo>
                  <a:cubicBezTo>
                    <a:pt x="8066" y="5356"/>
                    <a:pt x="7814" y="5230"/>
                    <a:pt x="7656" y="5041"/>
                  </a:cubicBezTo>
                  <a:lnTo>
                    <a:pt x="6648" y="4065"/>
                  </a:lnTo>
                  <a:cubicBezTo>
                    <a:pt x="5941" y="3333"/>
                    <a:pt x="6649" y="2281"/>
                    <a:pt x="7444" y="2281"/>
                  </a:cubicBezTo>
                  <a:close/>
                  <a:moveTo>
                    <a:pt x="5495" y="3992"/>
                  </a:moveTo>
                  <a:cubicBezTo>
                    <a:pt x="5754" y="3992"/>
                    <a:pt x="5976" y="4327"/>
                    <a:pt x="5735" y="4569"/>
                  </a:cubicBezTo>
                  <a:lnTo>
                    <a:pt x="5262" y="5041"/>
                  </a:lnTo>
                  <a:cubicBezTo>
                    <a:pt x="4978" y="5325"/>
                    <a:pt x="5262" y="5514"/>
                    <a:pt x="5483" y="5734"/>
                  </a:cubicBezTo>
                  <a:lnTo>
                    <a:pt x="6207" y="5041"/>
                  </a:lnTo>
                  <a:cubicBezTo>
                    <a:pt x="6280" y="4968"/>
                    <a:pt x="6362" y="4937"/>
                    <a:pt x="6440" y="4937"/>
                  </a:cubicBezTo>
                  <a:cubicBezTo>
                    <a:pt x="6699" y="4937"/>
                    <a:pt x="6922" y="5272"/>
                    <a:pt x="6680" y="5514"/>
                  </a:cubicBezTo>
                  <a:lnTo>
                    <a:pt x="5955" y="6207"/>
                  </a:lnTo>
                  <a:cubicBezTo>
                    <a:pt x="6132" y="6384"/>
                    <a:pt x="6294" y="6577"/>
                    <a:pt x="6462" y="6577"/>
                  </a:cubicBezTo>
                  <a:cubicBezTo>
                    <a:pt x="6533" y="6577"/>
                    <a:pt x="6605" y="6543"/>
                    <a:pt x="6680" y="6459"/>
                  </a:cubicBezTo>
                  <a:lnTo>
                    <a:pt x="7152" y="5986"/>
                  </a:lnTo>
                  <a:cubicBezTo>
                    <a:pt x="7213" y="5926"/>
                    <a:pt x="7285" y="5900"/>
                    <a:pt x="7358" y="5900"/>
                  </a:cubicBezTo>
                  <a:cubicBezTo>
                    <a:pt x="7626" y="5900"/>
                    <a:pt x="7904" y="6250"/>
                    <a:pt x="7656" y="6522"/>
                  </a:cubicBezTo>
                  <a:lnTo>
                    <a:pt x="7184" y="6995"/>
                  </a:lnTo>
                  <a:cubicBezTo>
                    <a:pt x="6963" y="7215"/>
                    <a:pt x="6743" y="7310"/>
                    <a:pt x="6459" y="7310"/>
                  </a:cubicBezTo>
                  <a:cubicBezTo>
                    <a:pt x="6176" y="7310"/>
                    <a:pt x="5924" y="7215"/>
                    <a:pt x="5766" y="6995"/>
                  </a:cubicBezTo>
                  <a:lnTo>
                    <a:pt x="4789" y="6018"/>
                  </a:lnTo>
                  <a:cubicBezTo>
                    <a:pt x="4380" y="5640"/>
                    <a:pt x="4380" y="4947"/>
                    <a:pt x="4789" y="4569"/>
                  </a:cubicBezTo>
                  <a:lnTo>
                    <a:pt x="5262" y="4096"/>
                  </a:lnTo>
                  <a:cubicBezTo>
                    <a:pt x="5335" y="4023"/>
                    <a:pt x="5417" y="3992"/>
                    <a:pt x="5495" y="3992"/>
                  </a:cubicBezTo>
                  <a:close/>
                  <a:moveTo>
                    <a:pt x="3510" y="5977"/>
                  </a:moveTo>
                  <a:cubicBezTo>
                    <a:pt x="3769" y="5977"/>
                    <a:pt x="3992" y="6312"/>
                    <a:pt x="3750" y="6553"/>
                  </a:cubicBezTo>
                  <a:lnTo>
                    <a:pt x="3277" y="7026"/>
                  </a:lnTo>
                  <a:cubicBezTo>
                    <a:pt x="3035" y="7268"/>
                    <a:pt x="3258" y="7603"/>
                    <a:pt x="3516" y="7603"/>
                  </a:cubicBezTo>
                  <a:cubicBezTo>
                    <a:pt x="3595" y="7603"/>
                    <a:pt x="3677" y="7572"/>
                    <a:pt x="3750" y="7499"/>
                  </a:cubicBezTo>
                  <a:cubicBezTo>
                    <a:pt x="3976" y="7273"/>
                    <a:pt x="4227" y="7178"/>
                    <a:pt x="4467" y="7178"/>
                  </a:cubicBezTo>
                  <a:cubicBezTo>
                    <a:pt x="5267" y="7178"/>
                    <a:pt x="5950" y="8221"/>
                    <a:pt x="5199" y="8948"/>
                  </a:cubicBezTo>
                  <a:lnTo>
                    <a:pt x="4726" y="9420"/>
                  </a:lnTo>
                  <a:cubicBezTo>
                    <a:pt x="4653" y="9494"/>
                    <a:pt x="4571" y="9524"/>
                    <a:pt x="4493" y="9524"/>
                  </a:cubicBezTo>
                  <a:cubicBezTo>
                    <a:pt x="4234" y="9524"/>
                    <a:pt x="4012" y="9190"/>
                    <a:pt x="4254" y="8948"/>
                  </a:cubicBezTo>
                  <a:lnTo>
                    <a:pt x="4726" y="8475"/>
                  </a:lnTo>
                  <a:cubicBezTo>
                    <a:pt x="4968" y="8233"/>
                    <a:pt x="4746" y="7899"/>
                    <a:pt x="4487" y="7899"/>
                  </a:cubicBezTo>
                  <a:cubicBezTo>
                    <a:pt x="4409" y="7899"/>
                    <a:pt x="4327" y="7929"/>
                    <a:pt x="4254" y="8003"/>
                  </a:cubicBezTo>
                  <a:cubicBezTo>
                    <a:pt x="4035" y="8222"/>
                    <a:pt x="3787" y="8314"/>
                    <a:pt x="3547" y="8314"/>
                  </a:cubicBezTo>
                  <a:cubicBezTo>
                    <a:pt x="2754" y="8314"/>
                    <a:pt x="2054" y="7304"/>
                    <a:pt x="2805" y="6553"/>
                  </a:cubicBezTo>
                  <a:lnTo>
                    <a:pt x="3277" y="6081"/>
                  </a:lnTo>
                  <a:cubicBezTo>
                    <a:pt x="3350" y="6008"/>
                    <a:pt x="3432" y="5977"/>
                    <a:pt x="3510" y="5977"/>
                  </a:cubicBezTo>
                  <a:close/>
                  <a:moveTo>
                    <a:pt x="11390" y="0"/>
                  </a:moveTo>
                  <a:cubicBezTo>
                    <a:pt x="11303" y="0"/>
                    <a:pt x="11216" y="32"/>
                    <a:pt x="11153" y="95"/>
                  </a:cubicBezTo>
                  <a:lnTo>
                    <a:pt x="10208" y="1009"/>
                  </a:lnTo>
                  <a:cubicBezTo>
                    <a:pt x="9893" y="820"/>
                    <a:pt x="9547" y="757"/>
                    <a:pt x="9169" y="757"/>
                  </a:cubicBezTo>
                  <a:lnTo>
                    <a:pt x="6396" y="914"/>
                  </a:lnTo>
                  <a:cubicBezTo>
                    <a:pt x="5798" y="946"/>
                    <a:pt x="5230" y="1166"/>
                    <a:pt x="4821" y="1607"/>
                  </a:cubicBezTo>
                  <a:lnTo>
                    <a:pt x="410" y="6018"/>
                  </a:lnTo>
                  <a:cubicBezTo>
                    <a:pt x="1" y="6427"/>
                    <a:pt x="1" y="7089"/>
                    <a:pt x="410" y="7467"/>
                  </a:cubicBezTo>
                  <a:lnTo>
                    <a:pt x="4254" y="11342"/>
                  </a:lnTo>
                  <a:cubicBezTo>
                    <a:pt x="4459" y="11531"/>
                    <a:pt x="4726" y="11626"/>
                    <a:pt x="4990" y="11626"/>
                  </a:cubicBezTo>
                  <a:cubicBezTo>
                    <a:pt x="5254" y="11626"/>
                    <a:pt x="5514" y="11531"/>
                    <a:pt x="5703" y="11342"/>
                  </a:cubicBezTo>
                  <a:cubicBezTo>
                    <a:pt x="9704" y="7373"/>
                    <a:pt x="8854" y="8192"/>
                    <a:pt x="9956" y="7058"/>
                  </a:cubicBezTo>
                  <a:cubicBezTo>
                    <a:pt x="10492" y="6616"/>
                    <a:pt x="10807" y="5986"/>
                    <a:pt x="10838" y="5325"/>
                  </a:cubicBezTo>
                  <a:lnTo>
                    <a:pt x="10996" y="2521"/>
                  </a:lnTo>
                  <a:cubicBezTo>
                    <a:pt x="10996" y="2174"/>
                    <a:pt x="10901" y="1765"/>
                    <a:pt x="10712" y="1481"/>
                  </a:cubicBezTo>
                  <a:lnTo>
                    <a:pt x="11689" y="568"/>
                  </a:lnTo>
                  <a:cubicBezTo>
                    <a:pt x="11784" y="442"/>
                    <a:pt x="11784" y="190"/>
                    <a:pt x="11626" y="95"/>
                  </a:cubicBezTo>
                  <a:cubicBezTo>
                    <a:pt x="11563" y="32"/>
                    <a:pt x="11476" y="0"/>
                    <a:pt x="11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6" name="Google Shape;8566;p45"/>
          <p:cNvGrpSpPr/>
          <p:nvPr/>
        </p:nvGrpSpPr>
        <p:grpSpPr>
          <a:xfrm>
            <a:off x="2291424" y="3866996"/>
            <a:ext cx="331366" cy="328695"/>
            <a:chOff x="-5613150" y="3991275"/>
            <a:chExt cx="294600" cy="292225"/>
          </a:xfrm>
        </p:grpSpPr>
        <p:sp>
          <p:nvSpPr>
            <p:cNvPr id="8567" name="Google Shape;8567;p45"/>
            <p:cNvSpPr/>
            <p:nvPr/>
          </p:nvSpPr>
          <p:spPr>
            <a:xfrm>
              <a:off x="-5480050" y="4046400"/>
              <a:ext cx="27600" cy="14200"/>
            </a:xfrm>
            <a:custGeom>
              <a:avLst/>
              <a:gdLst/>
              <a:ahLst/>
              <a:cxnLst/>
              <a:rect l="l" t="t" r="r" b="b"/>
              <a:pathLst>
                <a:path w="1104" h="568" extrusionOk="0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5"/>
            <p:cNvSpPr/>
            <p:nvPr/>
          </p:nvSpPr>
          <p:spPr>
            <a:xfrm>
              <a:off x="-553122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45"/>
            <p:cNvSpPr/>
            <p:nvPr/>
          </p:nvSpPr>
          <p:spPr>
            <a:xfrm>
              <a:off x="-5443025" y="407712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45"/>
            <p:cNvSpPr/>
            <p:nvPr/>
          </p:nvSpPr>
          <p:spPr>
            <a:xfrm>
              <a:off x="-5487925" y="4077125"/>
              <a:ext cx="43350" cy="54375"/>
            </a:xfrm>
            <a:custGeom>
              <a:avLst/>
              <a:gdLst/>
              <a:ahLst/>
              <a:cxnLst/>
              <a:rect l="l" t="t" r="r" b="b"/>
              <a:pathLst>
                <a:path w="1734" h="2175" extrusionOk="0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5"/>
            <p:cNvSpPr/>
            <p:nvPr/>
          </p:nvSpPr>
          <p:spPr>
            <a:xfrm>
              <a:off x="-544537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5"/>
            <p:cNvSpPr/>
            <p:nvPr/>
          </p:nvSpPr>
          <p:spPr>
            <a:xfrm>
              <a:off x="-5531225" y="4077125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45"/>
            <p:cNvSpPr/>
            <p:nvPr/>
          </p:nvSpPr>
          <p:spPr>
            <a:xfrm>
              <a:off x="-5613150" y="4198400"/>
              <a:ext cx="292225" cy="33900"/>
            </a:xfrm>
            <a:custGeom>
              <a:avLst/>
              <a:gdLst/>
              <a:ahLst/>
              <a:cxnLst/>
              <a:rect l="l" t="t" r="r" b="b"/>
              <a:pathLst>
                <a:path w="11689" h="1356" extrusionOk="0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45"/>
            <p:cNvSpPr/>
            <p:nvPr/>
          </p:nvSpPr>
          <p:spPr>
            <a:xfrm>
              <a:off x="-5610775" y="3991275"/>
              <a:ext cx="292225" cy="189050"/>
            </a:xfrm>
            <a:custGeom>
              <a:avLst/>
              <a:gdLst/>
              <a:ahLst/>
              <a:cxnLst/>
              <a:rect l="l" t="t" r="r" b="b"/>
              <a:pathLst>
                <a:path w="11689" h="7562" extrusionOk="0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45"/>
            <p:cNvSpPr/>
            <p:nvPr/>
          </p:nvSpPr>
          <p:spPr>
            <a:xfrm>
              <a:off x="-5546975" y="4250400"/>
              <a:ext cx="160700" cy="33100"/>
            </a:xfrm>
            <a:custGeom>
              <a:avLst/>
              <a:gdLst/>
              <a:ahLst/>
              <a:cxnLst/>
              <a:rect l="l" t="t" r="r" b="b"/>
              <a:pathLst>
                <a:path w="6428" h="1324" extrusionOk="0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6" name="Google Shape;8576;p45"/>
          <p:cNvGrpSpPr/>
          <p:nvPr/>
        </p:nvGrpSpPr>
        <p:grpSpPr>
          <a:xfrm>
            <a:off x="4387594" y="3053020"/>
            <a:ext cx="339521" cy="327486"/>
            <a:chOff x="-3768700" y="3253275"/>
            <a:chExt cx="301850" cy="291150"/>
          </a:xfrm>
        </p:grpSpPr>
        <p:sp>
          <p:nvSpPr>
            <p:cNvPr id="8577" name="Google Shape;8577;p45"/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45"/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45"/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0" name="Google Shape;8580;p45"/>
          <p:cNvGrpSpPr/>
          <p:nvPr/>
        </p:nvGrpSpPr>
        <p:grpSpPr>
          <a:xfrm>
            <a:off x="4390785" y="3465203"/>
            <a:ext cx="333138" cy="309236"/>
            <a:chOff x="-3808700" y="3628950"/>
            <a:chExt cx="296175" cy="274925"/>
          </a:xfrm>
        </p:grpSpPr>
        <p:sp>
          <p:nvSpPr>
            <p:cNvPr id="8581" name="Google Shape;8581;p45"/>
            <p:cNvSpPr/>
            <p:nvPr/>
          </p:nvSpPr>
          <p:spPr>
            <a:xfrm>
              <a:off x="-3665972" y="36809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41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45"/>
            <p:cNvSpPr/>
            <p:nvPr/>
          </p:nvSpPr>
          <p:spPr>
            <a:xfrm>
              <a:off x="-3808700" y="3664400"/>
              <a:ext cx="296175" cy="239475"/>
            </a:xfrm>
            <a:custGeom>
              <a:avLst/>
              <a:gdLst/>
              <a:ahLst/>
              <a:cxnLst/>
              <a:rect l="l" t="t" r="r" b="b"/>
              <a:pathLst>
                <a:path w="11847" h="9579" extrusionOk="0">
                  <a:moveTo>
                    <a:pt x="3970" y="8223"/>
                  </a:moveTo>
                  <a:cubicBezTo>
                    <a:pt x="4159" y="8223"/>
                    <a:pt x="4316" y="8381"/>
                    <a:pt x="4316" y="8570"/>
                  </a:cubicBezTo>
                  <a:cubicBezTo>
                    <a:pt x="4316" y="8791"/>
                    <a:pt x="4159" y="8948"/>
                    <a:pt x="3970" y="8948"/>
                  </a:cubicBezTo>
                  <a:cubicBezTo>
                    <a:pt x="3781" y="8948"/>
                    <a:pt x="3623" y="8791"/>
                    <a:pt x="3623" y="8570"/>
                  </a:cubicBezTo>
                  <a:cubicBezTo>
                    <a:pt x="3623" y="8349"/>
                    <a:pt x="3781" y="8223"/>
                    <a:pt x="3970" y="8223"/>
                  </a:cubicBezTo>
                  <a:close/>
                  <a:moveTo>
                    <a:pt x="8727" y="8223"/>
                  </a:moveTo>
                  <a:cubicBezTo>
                    <a:pt x="8916" y="8223"/>
                    <a:pt x="9074" y="8381"/>
                    <a:pt x="9074" y="8570"/>
                  </a:cubicBezTo>
                  <a:cubicBezTo>
                    <a:pt x="9074" y="8791"/>
                    <a:pt x="8916" y="8948"/>
                    <a:pt x="8727" y="8948"/>
                  </a:cubicBezTo>
                  <a:cubicBezTo>
                    <a:pt x="8538" y="8948"/>
                    <a:pt x="8381" y="8791"/>
                    <a:pt x="8381" y="8570"/>
                  </a:cubicBezTo>
                  <a:cubicBezTo>
                    <a:pt x="8412" y="8349"/>
                    <a:pt x="8538" y="8223"/>
                    <a:pt x="8727" y="8223"/>
                  </a:cubicBezTo>
                  <a:close/>
                  <a:moveTo>
                    <a:pt x="473" y="1"/>
                  </a:moveTo>
                  <a:cubicBezTo>
                    <a:pt x="32" y="1"/>
                    <a:pt x="0" y="662"/>
                    <a:pt x="473" y="662"/>
                  </a:cubicBezTo>
                  <a:lnTo>
                    <a:pt x="819" y="662"/>
                  </a:lnTo>
                  <a:cubicBezTo>
                    <a:pt x="977" y="662"/>
                    <a:pt x="1134" y="788"/>
                    <a:pt x="1166" y="946"/>
                  </a:cubicBezTo>
                  <a:lnTo>
                    <a:pt x="2143" y="6428"/>
                  </a:lnTo>
                  <a:cubicBezTo>
                    <a:pt x="1481" y="7058"/>
                    <a:pt x="1922" y="8192"/>
                    <a:pt x="2867" y="8192"/>
                  </a:cubicBezTo>
                  <a:lnTo>
                    <a:pt x="2930" y="8192"/>
                  </a:lnTo>
                  <a:cubicBezTo>
                    <a:pt x="2899" y="8318"/>
                    <a:pt x="2867" y="8412"/>
                    <a:pt x="2867" y="8538"/>
                  </a:cubicBezTo>
                  <a:cubicBezTo>
                    <a:pt x="2867" y="9106"/>
                    <a:pt x="3340" y="9578"/>
                    <a:pt x="3875" y="9578"/>
                  </a:cubicBezTo>
                  <a:cubicBezTo>
                    <a:pt x="4442" y="9578"/>
                    <a:pt x="4915" y="9106"/>
                    <a:pt x="4915" y="8538"/>
                  </a:cubicBezTo>
                  <a:cubicBezTo>
                    <a:pt x="4915" y="8412"/>
                    <a:pt x="4884" y="8318"/>
                    <a:pt x="4821" y="8192"/>
                  </a:cubicBezTo>
                  <a:lnTo>
                    <a:pt x="7719" y="8192"/>
                  </a:lnTo>
                  <a:cubicBezTo>
                    <a:pt x="7656" y="8318"/>
                    <a:pt x="7624" y="8412"/>
                    <a:pt x="7624" y="8538"/>
                  </a:cubicBezTo>
                  <a:cubicBezTo>
                    <a:pt x="7624" y="9106"/>
                    <a:pt x="8097" y="9578"/>
                    <a:pt x="8664" y="9578"/>
                  </a:cubicBezTo>
                  <a:cubicBezTo>
                    <a:pt x="9200" y="9578"/>
                    <a:pt x="9672" y="9106"/>
                    <a:pt x="9672" y="8538"/>
                  </a:cubicBezTo>
                  <a:cubicBezTo>
                    <a:pt x="9672" y="8412"/>
                    <a:pt x="9641" y="8318"/>
                    <a:pt x="9609" y="8192"/>
                  </a:cubicBezTo>
                  <a:lnTo>
                    <a:pt x="9987" y="8192"/>
                  </a:lnTo>
                  <a:cubicBezTo>
                    <a:pt x="10176" y="8192"/>
                    <a:pt x="10334" y="8034"/>
                    <a:pt x="10334" y="7845"/>
                  </a:cubicBezTo>
                  <a:cubicBezTo>
                    <a:pt x="10334" y="7625"/>
                    <a:pt x="10176" y="7467"/>
                    <a:pt x="9987" y="7467"/>
                  </a:cubicBezTo>
                  <a:lnTo>
                    <a:pt x="2773" y="7467"/>
                  </a:lnTo>
                  <a:cubicBezTo>
                    <a:pt x="2759" y="7470"/>
                    <a:pt x="2746" y="7471"/>
                    <a:pt x="2733" y="7471"/>
                  </a:cubicBezTo>
                  <a:cubicBezTo>
                    <a:pt x="2459" y="7471"/>
                    <a:pt x="2477" y="6837"/>
                    <a:pt x="2899" y="6837"/>
                  </a:cubicBezTo>
                  <a:lnTo>
                    <a:pt x="10145" y="6837"/>
                  </a:lnTo>
                  <a:cubicBezTo>
                    <a:pt x="10302" y="6837"/>
                    <a:pt x="10428" y="6774"/>
                    <a:pt x="10460" y="6617"/>
                  </a:cubicBezTo>
                  <a:lnTo>
                    <a:pt x="11815" y="2553"/>
                  </a:lnTo>
                  <a:cubicBezTo>
                    <a:pt x="11846" y="2427"/>
                    <a:pt x="11815" y="2332"/>
                    <a:pt x="11752" y="2238"/>
                  </a:cubicBezTo>
                  <a:cubicBezTo>
                    <a:pt x="11657" y="2080"/>
                    <a:pt x="11500" y="2048"/>
                    <a:pt x="10775" y="2048"/>
                  </a:cubicBezTo>
                  <a:lnTo>
                    <a:pt x="10491" y="2048"/>
                  </a:lnTo>
                  <a:lnTo>
                    <a:pt x="10491" y="2395"/>
                  </a:lnTo>
                  <a:cubicBezTo>
                    <a:pt x="10491" y="2584"/>
                    <a:pt x="10334" y="2742"/>
                    <a:pt x="10145" y="2742"/>
                  </a:cubicBezTo>
                  <a:lnTo>
                    <a:pt x="9641" y="2742"/>
                  </a:lnTo>
                  <a:cubicBezTo>
                    <a:pt x="9609" y="2868"/>
                    <a:pt x="9546" y="2962"/>
                    <a:pt x="9515" y="3057"/>
                  </a:cubicBezTo>
                  <a:lnTo>
                    <a:pt x="9861" y="3435"/>
                  </a:lnTo>
                  <a:cubicBezTo>
                    <a:pt x="9987" y="3529"/>
                    <a:pt x="9987" y="3781"/>
                    <a:pt x="9861" y="3907"/>
                  </a:cubicBezTo>
                  <a:lnTo>
                    <a:pt x="8885" y="4884"/>
                  </a:lnTo>
                  <a:cubicBezTo>
                    <a:pt x="8822" y="4947"/>
                    <a:pt x="8735" y="4978"/>
                    <a:pt x="8648" y="4978"/>
                  </a:cubicBezTo>
                  <a:cubicBezTo>
                    <a:pt x="8562" y="4978"/>
                    <a:pt x="8475" y="4947"/>
                    <a:pt x="8412" y="4884"/>
                  </a:cubicBezTo>
                  <a:lnTo>
                    <a:pt x="8066" y="4537"/>
                  </a:lnTo>
                  <a:cubicBezTo>
                    <a:pt x="7971" y="4569"/>
                    <a:pt x="7877" y="4600"/>
                    <a:pt x="7751" y="4632"/>
                  </a:cubicBezTo>
                  <a:lnTo>
                    <a:pt x="7751" y="5167"/>
                  </a:lnTo>
                  <a:cubicBezTo>
                    <a:pt x="7751" y="5356"/>
                    <a:pt x="7593" y="5514"/>
                    <a:pt x="7404" y="5514"/>
                  </a:cubicBezTo>
                  <a:lnTo>
                    <a:pt x="5986" y="5514"/>
                  </a:lnTo>
                  <a:cubicBezTo>
                    <a:pt x="5766" y="5514"/>
                    <a:pt x="5608" y="5356"/>
                    <a:pt x="5608" y="5167"/>
                  </a:cubicBezTo>
                  <a:lnTo>
                    <a:pt x="5608" y="4632"/>
                  </a:lnTo>
                  <a:cubicBezTo>
                    <a:pt x="5514" y="4600"/>
                    <a:pt x="5419" y="4569"/>
                    <a:pt x="5293" y="4537"/>
                  </a:cubicBezTo>
                  <a:lnTo>
                    <a:pt x="4947" y="4884"/>
                  </a:lnTo>
                  <a:cubicBezTo>
                    <a:pt x="4884" y="4947"/>
                    <a:pt x="4797" y="4978"/>
                    <a:pt x="4710" y="4978"/>
                  </a:cubicBezTo>
                  <a:cubicBezTo>
                    <a:pt x="4624" y="4978"/>
                    <a:pt x="4537" y="4947"/>
                    <a:pt x="4474" y="4884"/>
                  </a:cubicBezTo>
                  <a:lnTo>
                    <a:pt x="3497" y="3907"/>
                  </a:lnTo>
                  <a:cubicBezTo>
                    <a:pt x="3371" y="3781"/>
                    <a:pt x="3371" y="3529"/>
                    <a:pt x="3497" y="3435"/>
                  </a:cubicBezTo>
                  <a:lnTo>
                    <a:pt x="3844" y="3057"/>
                  </a:lnTo>
                  <a:cubicBezTo>
                    <a:pt x="3812" y="2994"/>
                    <a:pt x="3781" y="2868"/>
                    <a:pt x="3718" y="2742"/>
                  </a:cubicBezTo>
                  <a:lnTo>
                    <a:pt x="3214" y="2742"/>
                  </a:lnTo>
                  <a:cubicBezTo>
                    <a:pt x="3025" y="2742"/>
                    <a:pt x="2867" y="2584"/>
                    <a:pt x="2867" y="2395"/>
                  </a:cubicBezTo>
                  <a:lnTo>
                    <a:pt x="2867" y="2048"/>
                  </a:lnTo>
                  <a:lnTo>
                    <a:pt x="2080" y="2048"/>
                  </a:lnTo>
                  <a:lnTo>
                    <a:pt x="1828" y="820"/>
                  </a:lnTo>
                  <a:cubicBezTo>
                    <a:pt x="1765" y="347"/>
                    <a:pt x="1324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45"/>
            <p:cNvSpPr/>
            <p:nvPr/>
          </p:nvSpPr>
          <p:spPr>
            <a:xfrm>
              <a:off x="-3718359" y="3628950"/>
              <a:ext cx="155975" cy="156775"/>
            </a:xfrm>
            <a:custGeom>
              <a:avLst/>
              <a:gdLst/>
              <a:ahLst/>
              <a:cxnLst/>
              <a:rect l="l" t="t" r="r" b="b"/>
              <a:pathLst>
                <a:path w="6239" h="6271" extrusionOk="0">
                  <a:moveTo>
                    <a:pt x="3056" y="1419"/>
                  </a:moveTo>
                  <a:cubicBezTo>
                    <a:pt x="4001" y="1419"/>
                    <a:pt x="4758" y="2175"/>
                    <a:pt x="4758" y="3120"/>
                  </a:cubicBezTo>
                  <a:cubicBezTo>
                    <a:pt x="4758" y="4065"/>
                    <a:pt x="4001" y="4821"/>
                    <a:pt x="3056" y="4821"/>
                  </a:cubicBezTo>
                  <a:cubicBezTo>
                    <a:pt x="2111" y="4821"/>
                    <a:pt x="1355" y="4065"/>
                    <a:pt x="1355" y="3120"/>
                  </a:cubicBezTo>
                  <a:cubicBezTo>
                    <a:pt x="1355" y="2175"/>
                    <a:pt x="2111" y="1419"/>
                    <a:pt x="3056" y="1419"/>
                  </a:cubicBezTo>
                  <a:close/>
                  <a:moveTo>
                    <a:pt x="2773" y="1"/>
                  </a:moveTo>
                  <a:lnTo>
                    <a:pt x="2773" y="442"/>
                  </a:lnTo>
                  <a:cubicBezTo>
                    <a:pt x="2773" y="600"/>
                    <a:pt x="2678" y="726"/>
                    <a:pt x="2521" y="757"/>
                  </a:cubicBezTo>
                  <a:cubicBezTo>
                    <a:pt x="2300" y="789"/>
                    <a:pt x="2080" y="915"/>
                    <a:pt x="1891" y="1041"/>
                  </a:cubicBezTo>
                  <a:cubicBezTo>
                    <a:pt x="1846" y="1063"/>
                    <a:pt x="1793" y="1073"/>
                    <a:pt x="1739" y="1073"/>
                  </a:cubicBezTo>
                  <a:cubicBezTo>
                    <a:pt x="1639" y="1073"/>
                    <a:pt x="1531" y="1039"/>
                    <a:pt x="1450" y="978"/>
                  </a:cubicBezTo>
                  <a:lnTo>
                    <a:pt x="1135" y="663"/>
                  </a:lnTo>
                  <a:lnTo>
                    <a:pt x="662" y="1135"/>
                  </a:lnTo>
                  <a:lnTo>
                    <a:pt x="977" y="1450"/>
                  </a:lnTo>
                  <a:cubicBezTo>
                    <a:pt x="1103" y="1576"/>
                    <a:pt x="1103" y="1734"/>
                    <a:pt x="1009" y="1891"/>
                  </a:cubicBezTo>
                  <a:cubicBezTo>
                    <a:pt x="883" y="2080"/>
                    <a:pt x="819" y="2301"/>
                    <a:pt x="725" y="2521"/>
                  </a:cubicBezTo>
                  <a:cubicBezTo>
                    <a:pt x="693" y="2679"/>
                    <a:pt x="599" y="2805"/>
                    <a:pt x="410" y="2805"/>
                  </a:cubicBezTo>
                  <a:lnTo>
                    <a:pt x="0" y="2805"/>
                  </a:lnTo>
                  <a:lnTo>
                    <a:pt x="0" y="3466"/>
                  </a:lnTo>
                  <a:lnTo>
                    <a:pt x="410" y="3466"/>
                  </a:lnTo>
                  <a:cubicBezTo>
                    <a:pt x="567" y="3466"/>
                    <a:pt x="693" y="3593"/>
                    <a:pt x="725" y="3750"/>
                  </a:cubicBezTo>
                  <a:cubicBezTo>
                    <a:pt x="788" y="3939"/>
                    <a:pt x="883" y="4191"/>
                    <a:pt x="1009" y="4380"/>
                  </a:cubicBezTo>
                  <a:cubicBezTo>
                    <a:pt x="1103" y="4506"/>
                    <a:pt x="1040" y="4695"/>
                    <a:pt x="977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3" y="5220"/>
                    <a:pt x="1608" y="5189"/>
                    <a:pt x="1697" y="5189"/>
                  </a:cubicBezTo>
                  <a:cubicBezTo>
                    <a:pt x="1760" y="5189"/>
                    <a:pt x="1825" y="5205"/>
                    <a:pt x="1891" y="5231"/>
                  </a:cubicBezTo>
                  <a:cubicBezTo>
                    <a:pt x="2080" y="5357"/>
                    <a:pt x="2269" y="5451"/>
                    <a:pt x="2521" y="5514"/>
                  </a:cubicBezTo>
                  <a:cubicBezTo>
                    <a:pt x="2678" y="5546"/>
                    <a:pt x="2773" y="5672"/>
                    <a:pt x="2773" y="5829"/>
                  </a:cubicBezTo>
                  <a:lnTo>
                    <a:pt x="2773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60" y="5546"/>
                    <a:pt x="3718" y="5514"/>
                  </a:cubicBezTo>
                  <a:cubicBezTo>
                    <a:pt x="3938" y="5483"/>
                    <a:pt x="4159" y="5357"/>
                    <a:pt x="4348" y="5231"/>
                  </a:cubicBezTo>
                  <a:cubicBezTo>
                    <a:pt x="4393" y="5208"/>
                    <a:pt x="4445" y="5198"/>
                    <a:pt x="4500" y="5198"/>
                  </a:cubicBezTo>
                  <a:cubicBezTo>
                    <a:pt x="4600" y="5198"/>
                    <a:pt x="4708" y="5233"/>
                    <a:pt x="4789" y="5294"/>
                  </a:cubicBezTo>
                  <a:lnTo>
                    <a:pt x="5104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36" y="4695"/>
                    <a:pt x="5136" y="4538"/>
                    <a:pt x="5230" y="4380"/>
                  </a:cubicBezTo>
                  <a:cubicBezTo>
                    <a:pt x="5356" y="4191"/>
                    <a:pt x="5419" y="3971"/>
                    <a:pt x="5514" y="3750"/>
                  </a:cubicBezTo>
                  <a:cubicBezTo>
                    <a:pt x="5545" y="3593"/>
                    <a:pt x="5671" y="3466"/>
                    <a:pt x="5829" y="3466"/>
                  </a:cubicBezTo>
                  <a:lnTo>
                    <a:pt x="6238" y="3466"/>
                  </a:lnTo>
                  <a:lnTo>
                    <a:pt x="6238" y="2805"/>
                  </a:lnTo>
                  <a:lnTo>
                    <a:pt x="5829" y="2805"/>
                  </a:lnTo>
                  <a:cubicBezTo>
                    <a:pt x="5671" y="2805"/>
                    <a:pt x="5545" y="2679"/>
                    <a:pt x="5514" y="2521"/>
                  </a:cubicBezTo>
                  <a:cubicBezTo>
                    <a:pt x="5451" y="2332"/>
                    <a:pt x="5356" y="2080"/>
                    <a:pt x="5230" y="1891"/>
                  </a:cubicBezTo>
                  <a:cubicBezTo>
                    <a:pt x="5136" y="1765"/>
                    <a:pt x="5199" y="1576"/>
                    <a:pt x="5262" y="1450"/>
                  </a:cubicBezTo>
                  <a:lnTo>
                    <a:pt x="5577" y="1135"/>
                  </a:lnTo>
                  <a:lnTo>
                    <a:pt x="5104" y="663"/>
                  </a:lnTo>
                  <a:lnTo>
                    <a:pt x="4789" y="978"/>
                  </a:lnTo>
                  <a:cubicBezTo>
                    <a:pt x="4715" y="1051"/>
                    <a:pt x="4641" y="1082"/>
                    <a:pt x="4555" y="1082"/>
                  </a:cubicBezTo>
                  <a:cubicBezTo>
                    <a:pt x="4494" y="1082"/>
                    <a:pt x="4426" y="1067"/>
                    <a:pt x="4348" y="1041"/>
                  </a:cubicBezTo>
                  <a:cubicBezTo>
                    <a:pt x="4159" y="915"/>
                    <a:pt x="3970" y="820"/>
                    <a:pt x="3718" y="757"/>
                  </a:cubicBezTo>
                  <a:cubicBezTo>
                    <a:pt x="3560" y="726"/>
                    <a:pt x="3466" y="600"/>
                    <a:pt x="3466" y="442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8584" name="Google Shape;8584;p45"/>
          <p:cNvGrpSpPr/>
          <p:nvPr/>
        </p:nvGrpSpPr>
        <p:grpSpPr>
          <a:xfrm>
            <a:off x="4432430" y="3867108"/>
            <a:ext cx="327654" cy="328470"/>
            <a:chOff x="-3771675" y="3971775"/>
            <a:chExt cx="291300" cy="292025"/>
          </a:xfrm>
        </p:grpSpPr>
        <p:sp>
          <p:nvSpPr>
            <p:cNvPr id="8585" name="Google Shape;8585;p45"/>
            <p:cNvSpPr/>
            <p:nvPr/>
          </p:nvSpPr>
          <p:spPr>
            <a:xfrm>
              <a:off x="-3770100" y="3971775"/>
              <a:ext cx="218975" cy="66775"/>
            </a:xfrm>
            <a:custGeom>
              <a:avLst/>
              <a:gdLst/>
              <a:ahLst/>
              <a:cxnLst/>
              <a:rect l="l" t="t" r="r" b="b"/>
              <a:pathLst>
                <a:path w="8759" h="2671" extrusionOk="0">
                  <a:moveTo>
                    <a:pt x="4391" y="0"/>
                  </a:moveTo>
                  <a:cubicBezTo>
                    <a:pt x="2410" y="0"/>
                    <a:pt x="426" y="449"/>
                    <a:pt x="0" y="1347"/>
                  </a:cubicBezTo>
                  <a:cubicBezTo>
                    <a:pt x="426" y="2229"/>
                    <a:pt x="2410" y="2670"/>
                    <a:pt x="4391" y="2670"/>
                  </a:cubicBezTo>
                  <a:cubicBezTo>
                    <a:pt x="6372" y="2670"/>
                    <a:pt x="8349" y="2229"/>
                    <a:pt x="8759" y="1347"/>
                  </a:cubicBezTo>
                  <a:cubicBezTo>
                    <a:pt x="8349" y="449"/>
                    <a:pt x="6372" y="0"/>
                    <a:pt x="4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45"/>
            <p:cNvSpPr/>
            <p:nvPr/>
          </p:nvSpPr>
          <p:spPr>
            <a:xfrm>
              <a:off x="-3771675" y="4030650"/>
              <a:ext cx="222125" cy="78000"/>
            </a:xfrm>
            <a:custGeom>
              <a:avLst/>
              <a:gdLst/>
              <a:ahLst/>
              <a:cxnLst/>
              <a:rect l="l" t="t" r="r" b="b"/>
              <a:pathLst>
                <a:path w="8885" h="3120" extrusionOk="0">
                  <a:moveTo>
                    <a:pt x="0" y="0"/>
                  </a:moveTo>
                  <a:lnTo>
                    <a:pt x="0" y="1418"/>
                  </a:lnTo>
                  <a:cubicBezTo>
                    <a:pt x="0" y="2521"/>
                    <a:pt x="2048" y="3088"/>
                    <a:pt x="4127" y="3119"/>
                  </a:cubicBezTo>
                  <a:cubicBezTo>
                    <a:pt x="4915" y="1891"/>
                    <a:pt x="6301" y="1103"/>
                    <a:pt x="7877" y="1103"/>
                  </a:cubicBezTo>
                  <a:cubicBezTo>
                    <a:pt x="8223" y="1103"/>
                    <a:pt x="8570" y="1135"/>
                    <a:pt x="8885" y="1229"/>
                  </a:cubicBezTo>
                  <a:lnTo>
                    <a:pt x="8885" y="0"/>
                  </a:lnTo>
                  <a:cubicBezTo>
                    <a:pt x="7908" y="788"/>
                    <a:pt x="6112" y="1072"/>
                    <a:pt x="4443" y="1072"/>
                  </a:cubicBezTo>
                  <a:cubicBezTo>
                    <a:pt x="2804" y="1072"/>
                    <a:pt x="977" y="75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45"/>
            <p:cNvSpPr/>
            <p:nvPr/>
          </p:nvSpPr>
          <p:spPr>
            <a:xfrm>
              <a:off x="-3669425" y="4074750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5501" y="2732"/>
                  </a:moveTo>
                  <a:cubicBezTo>
                    <a:pt x="5748" y="2732"/>
                    <a:pt x="6008" y="3067"/>
                    <a:pt x="5766" y="3309"/>
                  </a:cubicBezTo>
                  <a:lnTo>
                    <a:pt x="3718" y="5356"/>
                  </a:lnTo>
                  <a:cubicBezTo>
                    <a:pt x="3655" y="5420"/>
                    <a:pt x="3568" y="5451"/>
                    <a:pt x="3482" y="5451"/>
                  </a:cubicBezTo>
                  <a:cubicBezTo>
                    <a:pt x="3395" y="5451"/>
                    <a:pt x="3308" y="5420"/>
                    <a:pt x="3245" y="5356"/>
                  </a:cubicBezTo>
                  <a:lnTo>
                    <a:pt x="1859" y="4002"/>
                  </a:lnTo>
                  <a:cubicBezTo>
                    <a:pt x="1617" y="3760"/>
                    <a:pt x="1840" y="3425"/>
                    <a:pt x="2099" y="3425"/>
                  </a:cubicBezTo>
                  <a:cubicBezTo>
                    <a:pt x="2177" y="3425"/>
                    <a:pt x="2259" y="3456"/>
                    <a:pt x="2332" y="3529"/>
                  </a:cubicBezTo>
                  <a:lnTo>
                    <a:pt x="3466" y="4663"/>
                  </a:lnTo>
                  <a:lnTo>
                    <a:pt x="5293" y="2836"/>
                  </a:lnTo>
                  <a:cubicBezTo>
                    <a:pt x="5352" y="2763"/>
                    <a:pt x="5426" y="2732"/>
                    <a:pt x="5501" y="2732"/>
                  </a:cubicBezTo>
                  <a:close/>
                  <a:moveTo>
                    <a:pt x="3781" y="1"/>
                  </a:moveTo>
                  <a:cubicBezTo>
                    <a:pt x="1702" y="1"/>
                    <a:pt x="0" y="1702"/>
                    <a:pt x="0" y="3781"/>
                  </a:cubicBezTo>
                  <a:cubicBezTo>
                    <a:pt x="0" y="5892"/>
                    <a:pt x="1702" y="7562"/>
                    <a:pt x="3781" y="7562"/>
                  </a:cubicBezTo>
                  <a:cubicBezTo>
                    <a:pt x="5860" y="7562"/>
                    <a:pt x="7562" y="5892"/>
                    <a:pt x="7562" y="3781"/>
                  </a:cubicBezTo>
                  <a:cubicBezTo>
                    <a:pt x="7562" y="1702"/>
                    <a:pt x="5860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45"/>
            <p:cNvSpPr/>
            <p:nvPr/>
          </p:nvSpPr>
          <p:spPr>
            <a:xfrm>
              <a:off x="-3771675" y="4099950"/>
              <a:ext cx="94525" cy="76425"/>
            </a:xfrm>
            <a:custGeom>
              <a:avLst/>
              <a:gdLst/>
              <a:ahLst/>
              <a:cxnLst/>
              <a:rect l="l" t="t" r="r" b="b"/>
              <a:pathLst>
                <a:path w="3781" h="3057" extrusionOk="0">
                  <a:moveTo>
                    <a:pt x="0" y="1"/>
                  </a:moveTo>
                  <a:lnTo>
                    <a:pt x="0" y="1419"/>
                  </a:lnTo>
                  <a:cubicBezTo>
                    <a:pt x="0" y="2364"/>
                    <a:pt x="1607" y="2899"/>
                    <a:pt x="3434" y="3057"/>
                  </a:cubicBezTo>
                  <a:cubicBezTo>
                    <a:pt x="3371" y="2364"/>
                    <a:pt x="3497" y="1671"/>
                    <a:pt x="3781" y="1040"/>
                  </a:cubicBezTo>
                  <a:cubicBezTo>
                    <a:pt x="2332" y="977"/>
                    <a:pt x="819" y="66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45"/>
            <p:cNvSpPr/>
            <p:nvPr/>
          </p:nvSpPr>
          <p:spPr>
            <a:xfrm>
              <a:off x="-3771675" y="4167700"/>
              <a:ext cx="135500" cy="95325"/>
            </a:xfrm>
            <a:custGeom>
              <a:avLst/>
              <a:gdLst/>
              <a:ahLst/>
              <a:cxnLst/>
              <a:rect l="l" t="t" r="r" b="b"/>
              <a:pathLst>
                <a:path w="5420" h="3813" extrusionOk="0">
                  <a:moveTo>
                    <a:pt x="0" y="0"/>
                  </a:moveTo>
                  <a:lnTo>
                    <a:pt x="0" y="2111"/>
                  </a:lnTo>
                  <a:cubicBezTo>
                    <a:pt x="0" y="3277"/>
                    <a:pt x="2237" y="3812"/>
                    <a:pt x="4443" y="3812"/>
                  </a:cubicBezTo>
                  <a:cubicBezTo>
                    <a:pt x="4789" y="3812"/>
                    <a:pt x="5104" y="3812"/>
                    <a:pt x="5419" y="3781"/>
                  </a:cubicBezTo>
                  <a:cubicBezTo>
                    <a:pt x="4474" y="3151"/>
                    <a:pt x="3781" y="2206"/>
                    <a:pt x="3529" y="1071"/>
                  </a:cubicBezTo>
                  <a:cubicBezTo>
                    <a:pt x="2174" y="977"/>
                    <a:pt x="788" y="66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0" name="Google Shape;8590;p45"/>
          <p:cNvGrpSpPr/>
          <p:nvPr/>
        </p:nvGrpSpPr>
        <p:grpSpPr>
          <a:xfrm>
            <a:off x="6520755" y="3091474"/>
            <a:ext cx="328301" cy="250577"/>
            <a:chOff x="-1951475" y="3273100"/>
            <a:chExt cx="291875" cy="222775"/>
          </a:xfrm>
        </p:grpSpPr>
        <p:sp>
          <p:nvSpPr>
            <p:cNvPr id="8591" name="Google Shape;8591;p45"/>
            <p:cNvSpPr/>
            <p:nvPr/>
          </p:nvSpPr>
          <p:spPr>
            <a:xfrm>
              <a:off x="-1951475" y="3325050"/>
              <a:ext cx="51225" cy="119250"/>
            </a:xfrm>
            <a:custGeom>
              <a:avLst/>
              <a:gdLst/>
              <a:ahLst/>
              <a:cxnLst/>
              <a:rect l="l" t="t" r="r" b="b"/>
              <a:pathLst>
                <a:path w="2049" h="4770" extrusionOk="0">
                  <a:moveTo>
                    <a:pt x="1033" y="0"/>
                  </a:moveTo>
                  <a:cubicBezTo>
                    <a:pt x="518" y="0"/>
                    <a:pt x="0" y="339"/>
                    <a:pt x="0" y="1004"/>
                  </a:cubicBezTo>
                  <a:lnTo>
                    <a:pt x="0" y="3777"/>
                  </a:lnTo>
                  <a:cubicBezTo>
                    <a:pt x="0" y="4438"/>
                    <a:pt x="512" y="4769"/>
                    <a:pt x="1024" y="4769"/>
                  </a:cubicBezTo>
                  <a:cubicBezTo>
                    <a:pt x="1536" y="4769"/>
                    <a:pt x="2048" y="4438"/>
                    <a:pt x="2048" y="3777"/>
                  </a:cubicBezTo>
                  <a:lnTo>
                    <a:pt x="2048" y="1004"/>
                  </a:lnTo>
                  <a:cubicBezTo>
                    <a:pt x="2048" y="331"/>
                    <a:pt x="1542" y="0"/>
                    <a:pt x="1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45"/>
            <p:cNvSpPr/>
            <p:nvPr/>
          </p:nvSpPr>
          <p:spPr>
            <a:xfrm>
              <a:off x="-1711250" y="3273100"/>
              <a:ext cx="51650" cy="221725"/>
            </a:xfrm>
            <a:custGeom>
              <a:avLst/>
              <a:gdLst/>
              <a:ahLst/>
              <a:cxnLst/>
              <a:rect l="l" t="t" r="r" b="b"/>
              <a:pathLst>
                <a:path w="2066" h="8869" extrusionOk="0">
                  <a:moveTo>
                    <a:pt x="1027" y="0"/>
                  </a:moveTo>
                  <a:cubicBezTo>
                    <a:pt x="608" y="0"/>
                    <a:pt x="186" y="229"/>
                    <a:pt x="32" y="719"/>
                  </a:cubicBezTo>
                  <a:cubicBezTo>
                    <a:pt x="0" y="814"/>
                    <a:pt x="0" y="940"/>
                    <a:pt x="0" y="1003"/>
                  </a:cubicBezTo>
                  <a:lnTo>
                    <a:pt x="0" y="7871"/>
                  </a:lnTo>
                  <a:cubicBezTo>
                    <a:pt x="0" y="7934"/>
                    <a:pt x="0" y="8060"/>
                    <a:pt x="32" y="8123"/>
                  </a:cubicBezTo>
                  <a:cubicBezTo>
                    <a:pt x="173" y="8632"/>
                    <a:pt x="594" y="8869"/>
                    <a:pt x="1015" y="8869"/>
                  </a:cubicBezTo>
                  <a:cubicBezTo>
                    <a:pt x="1532" y="8869"/>
                    <a:pt x="2048" y="8513"/>
                    <a:pt x="2048" y="7871"/>
                  </a:cubicBezTo>
                  <a:lnTo>
                    <a:pt x="2048" y="1003"/>
                  </a:lnTo>
                  <a:cubicBezTo>
                    <a:pt x="2066" y="356"/>
                    <a:pt x="1549" y="0"/>
                    <a:pt x="10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45"/>
            <p:cNvSpPr/>
            <p:nvPr/>
          </p:nvSpPr>
          <p:spPr>
            <a:xfrm>
              <a:off x="-1886900" y="3296575"/>
              <a:ext cx="156775" cy="199300"/>
            </a:xfrm>
            <a:custGeom>
              <a:avLst/>
              <a:gdLst/>
              <a:ahLst/>
              <a:cxnLst/>
              <a:rect l="l" t="t" r="r" b="b"/>
              <a:pathLst>
                <a:path w="6271" h="7972" extrusionOk="0">
                  <a:moveTo>
                    <a:pt x="851" y="5672"/>
                  </a:moveTo>
                  <a:lnTo>
                    <a:pt x="3466" y="6333"/>
                  </a:lnTo>
                  <a:cubicBezTo>
                    <a:pt x="3277" y="6869"/>
                    <a:pt x="2773" y="7279"/>
                    <a:pt x="2174" y="7279"/>
                  </a:cubicBezTo>
                  <a:cubicBezTo>
                    <a:pt x="1418" y="7279"/>
                    <a:pt x="788" y="6648"/>
                    <a:pt x="788" y="5892"/>
                  </a:cubicBezTo>
                  <a:cubicBezTo>
                    <a:pt x="851" y="5798"/>
                    <a:pt x="851" y="5735"/>
                    <a:pt x="851" y="5672"/>
                  </a:cubicBezTo>
                  <a:close/>
                  <a:moveTo>
                    <a:pt x="6270" y="1"/>
                  </a:moveTo>
                  <a:lnTo>
                    <a:pt x="1" y="1576"/>
                  </a:lnTo>
                  <a:cubicBezTo>
                    <a:pt x="95" y="1734"/>
                    <a:pt x="127" y="1923"/>
                    <a:pt x="127" y="2143"/>
                  </a:cubicBezTo>
                  <a:lnTo>
                    <a:pt x="127" y="4916"/>
                  </a:lnTo>
                  <a:cubicBezTo>
                    <a:pt x="127" y="5105"/>
                    <a:pt x="95" y="5294"/>
                    <a:pt x="1" y="5514"/>
                  </a:cubicBezTo>
                  <a:lnTo>
                    <a:pt x="158" y="5546"/>
                  </a:lnTo>
                  <a:cubicBezTo>
                    <a:pt x="127" y="5672"/>
                    <a:pt x="127" y="5829"/>
                    <a:pt x="127" y="5924"/>
                  </a:cubicBezTo>
                  <a:cubicBezTo>
                    <a:pt x="127" y="7090"/>
                    <a:pt x="1040" y="7972"/>
                    <a:pt x="2174" y="7972"/>
                  </a:cubicBezTo>
                  <a:cubicBezTo>
                    <a:pt x="3120" y="7972"/>
                    <a:pt x="3907" y="7405"/>
                    <a:pt x="4159" y="6522"/>
                  </a:cubicBezTo>
                  <a:lnTo>
                    <a:pt x="6270" y="7090"/>
                  </a:lnTo>
                  <a:lnTo>
                    <a:pt x="6270" y="5672"/>
                  </a:lnTo>
                  <a:lnTo>
                    <a:pt x="6270" y="2238"/>
                  </a:ln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4" name="Google Shape;8594;p45"/>
          <p:cNvGrpSpPr/>
          <p:nvPr/>
        </p:nvGrpSpPr>
        <p:grpSpPr>
          <a:xfrm>
            <a:off x="6518786" y="3455909"/>
            <a:ext cx="332238" cy="327823"/>
            <a:chOff x="-1951475" y="3597450"/>
            <a:chExt cx="295375" cy="291450"/>
          </a:xfrm>
        </p:grpSpPr>
        <p:sp>
          <p:nvSpPr>
            <p:cNvPr id="8595" name="Google Shape;8595;p45"/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45"/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45"/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45"/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9" name="Google Shape;8599;p45"/>
          <p:cNvGrpSpPr/>
          <p:nvPr/>
        </p:nvGrpSpPr>
        <p:grpSpPr>
          <a:xfrm>
            <a:off x="6511250" y="3867431"/>
            <a:ext cx="347310" cy="327823"/>
            <a:chOff x="-1960150" y="3956600"/>
            <a:chExt cx="308775" cy="291450"/>
          </a:xfrm>
        </p:grpSpPr>
        <p:sp>
          <p:nvSpPr>
            <p:cNvPr id="8600" name="Google Shape;8600;p45"/>
            <p:cNvSpPr/>
            <p:nvPr/>
          </p:nvSpPr>
          <p:spPr>
            <a:xfrm>
              <a:off x="-1960150" y="3956600"/>
              <a:ext cx="308775" cy="51275"/>
            </a:xfrm>
            <a:custGeom>
              <a:avLst/>
              <a:gdLst/>
              <a:ahLst/>
              <a:cxnLst/>
              <a:rect l="l" t="t" r="r" b="b"/>
              <a:pathLst>
                <a:path w="12351" h="2051" extrusionOk="0">
                  <a:moveTo>
                    <a:pt x="1355" y="1"/>
                  </a:moveTo>
                  <a:cubicBezTo>
                    <a:pt x="1" y="1"/>
                    <a:pt x="32" y="2049"/>
                    <a:pt x="1355" y="2049"/>
                  </a:cubicBezTo>
                  <a:lnTo>
                    <a:pt x="11027" y="2049"/>
                  </a:lnTo>
                  <a:cubicBezTo>
                    <a:pt x="11047" y="2050"/>
                    <a:pt x="11066" y="2050"/>
                    <a:pt x="11085" y="2050"/>
                  </a:cubicBezTo>
                  <a:cubicBezTo>
                    <a:pt x="12350" y="2050"/>
                    <a:pt x="12331" y="1"/>
                    <a:pt x="110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45"/>
            <p:cNvSpPr/>
            <p:nvPr/>
          </p:nvSpPr>
          <p:spPr>
            <a:xfrm>
              <a:off x="-1934950" y="4025925"/>
              <a:ext cx="256000" cy="222125"/>
            </a:xfrm>
            <a:custGeom>
              <a:avLst/>
              <a:gdLst/>
              <a:ahLst/>
              <a:cxnLst/>
              <a:rect l="l" t="t" r="r" b="b"/>
              <a:pathLst>
                <a:path w="10240" h="8885" extrusionOk="0">
                  <a:moveTo>
                    <a:pt x="8570" y="756"/>
                  </a:moveTo>
                  <a:cubicBezTo>
                    <a:pt x="8759" y="756"/>
                    <a:pt x="8917" y="914"/>
                    <a:pt x="8917" y="1103"/>
                  </a:cubicBezTo>
                  <a:lnTo>
                    <a:pt x="8917" y="1765"/>
                  </a:lnTo>
                  <a:cubicBezTo>
                    <a:pt x="8917" y="1995"/>
                    <a:pt x="8737" y="2116"/>
                    <a:pt x="8558" y="2116"/>
                  </a:cubicBezTo>
                  <a:cubicBezTo>
                    <a:pt x="8419" y="2116"/>
                    <a:pt x="8279" y="2042"/>
                    <a:pt x="8224" y="1891"/>
                  </a:cubicBezTo>
                  <a:lnTo>
                    <a:pt x="6081" y="4065"/>
                  </a:lnTo>
                  <a:cubicBezTo>
                    <a:pt x="6018" y="4112"/>
                    <a:pt x="5924" y="4135"/>
                    <a:pt x="5833" y="4135"/>
                  </a:cubicBezTo>
                  <a:cubicBezTo>
                    <a:pt x="5743" y="4135"/>
                    <a:pt x="5656" y="4112"/>
                    <a:pt x="5609" y="4065"/>
                  </a:cubicBezTo>
                  <a:lnTo>
                    <a:pt x="3781" y="2237"/>
                  </a:lnTo>
                  <a:lnTo>
                    <a:pt x="1986" y="4065"/>
                  </a:lnTo>
                  <a:cubicBezTo>
                    <a:pt x="1912" y="4138"/>
                    <a:pt x="1831" y="4168"/>
                    <a:pt x="1752" y="4168"/>
                  </a:cubicBezTo>
                  <a:cubicBezTo>
                    <a:pt x="1493" y="4168"/>
                    <a:pt x="1271" y="3834"/>
                    <a:pt x="1513" y="3592"/>
                  </a:cubicBezTo>
                  <a:lnTo>
                    <a:pt x="3561" y="1544"/>
                  </a:lnTo>
                  <a:cubicBezTo>
                    <a:pt x="3624" y="1481"/>
                    <a:pt x="3711" y="1450"/>
                    <a:pt x="3797" y="1450"/>
                  </a:cubicBezTo>
                  <a:cubicBezTo>
                    <a:pt x="3884" y="1450"/>
                    <a:pt x="3970" y="1481"/>
                    <a:pt x="4033" y="1544"/>
                  </a:cubicBezTo>
                  <a:lnTo>
                    <a:pt x="5829" y="3340"/>
                  </a:lnTo>
                  <a:lnTo>
                    <a:pt x="7783" y="1418"/>
                  </a:lnTo>
                  <a:cubicBezTo>
                    <a:pt x="7404" y="1292"/>
                    <a:pt x="7499" y="756"/>
                    <a:pt x="7877" y="756"/>
                  </a:cubicBezTo>
                  <a:close/>
                  <a:moveTo>
                    <a:pt x="5136" y="7562"/>
                  </a:moveTo>
                  <a:cubicBezTo>
                    <a:pt x="5325" y="7562"/>
                    <a:pt x="5483" y="7719"/>
                    <a:pt x="5483" y="7908"/>
                  </a:cubicBezTo>
                  <a:cubicBezTo>
                    <a:pt x="5483" y="8097"/>
                    <a:pt x="5325" y="8255"/>
                    <a:pt x="5136" y="8255"/>
                  </a:cubicBezTo>
                  <a:cubicBezTo>
                    <a:pt x="4916" y="8255"/>
                    <a:pt x="4758" y="8097"/>
                    <a:pt x="4758" y="7908"/>
                  </a:cubicBezTo>
                  <a:cubicBezTo>
                    <a:pt x="4758" y="7719"/>
                    <a:pt x="4916" y="7562"/>
                    <a:pt x="5136" y="7562"/>
                  </a:cubicBezTo>
                  <a:close/>
                  <a:moveTo>
                    <a:pt x="1" y="0"/>
                  </a:moveTo>
                  <a:lnTo>
                    <a:pt x="1" y="5167"/>
                  </a:lnTo>
                  <a:cubicBezTo>
                    <a:pt x="1" y="5703"/>
                    <a:pt x="442" y="6175"/>
                    <a:pt x="1040" y="6175"/>
                  </a:cubicBezTo>
                  <a:lnTo>
                    <a:pt x="4758" y="6175"/>
                  </a:lnTo>
                  <a:lnTo>
                    <a:pt x="4758" y="6931"/>
                  </a:lnTo>
                  <a:cubicBezTo>
                    <a:pt x="4380" y="7089"/>
                    <a:pt x="4096" y="7436"/>
                    <a:pt x="4096" y="7877"/>
                  </a:cubicBezTo>
                  <a:cubicBezTo>
                    <a:pt x="4096" y="8412"/>
                    <a:pt x="4569" y="8885"/>
                    <a:pt x="5136" y="8885"/>
                  </a:cubicBezTo>
                  <a:cubicBezTo>
                    <a:pt x="5672" y="8885"/>
                    <a:pt x="6144" y="8412"/>
                    <a:pt x="6144" y="7877"/>
                  </a:cubicBezTo>
                  <a:cubicBezTo>
                    <a:pt x="6144" y="7436"/>
                    <a:pt x="5861" y="7057"/>
                    <a:pt x="5483" y="6931"/>
                  </a:cubicBezTo>
                  <a:lnTo>
                    <a:pt x="5483" y="6175"/>
                  </a:lnTo>
                  <a:lnTo>
                    <a:pt x="9232" y="6175"/>
                  </a:lnTo>
                  <a:cubicBezTo>
                    <a:pt x="9767" y="6175"/>
                    <a:pt x="10240" y="5703"/>
                    <a:pt x="10240" y="5167"/>
                  </a:cubicBezTo>
                  <a:lnTo>
                    <a:pt x="10240" y="0"/>
                  </a:lnTo>
                  <a:cubicBezTo>
                    <a:pt x="10114" y="32"/>
                    <a:pt x="10019" y="32"/>
                    <a:pt x="9893" y="32"/>
                  </a:cubicBezTo>
                  <a:lnTo>
                    <a:pt x="347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2" name="Google Shape;8602;p45"/>
          <p:cNvGrpSpPr/>
          <p:nvPr/>
        </p:nvGrpSpPr>
        <p:grpSpPr>
          <a:xfrm>
            <a:off x="7798445" y="3052415"/>
            <a:ext cx="328695" cy="328695"/>
            <a:chOff x="-804700" y="3226500"/>
            <a:chExt cx="292225" cy="292225"/>
          </a:xfrm>
        </p:grpSpPr>
        <p:sp>
          <p:nvSpPr>
            <p:cNvPr id="8603" name="Google Shape;8603;p45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45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45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45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45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45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45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0" name="Google Shape;8610;p45"/>
          <p:cNvGrpSpPr/>
          <p:nvPr/>
        </p:nvGrpSpPr>
        <p:grpSpPr>
          <a:xfrm>
            <a:off x="2719492" y="3052401"/>
            <a:ext cx="328695" cy="328723"/>
            <a:chOff x="-5251625" y="3272950"/>
            <a:chExt cx="292225" cy="292250"/>
          </a:xfrm>
        </p:grpSpPr>
        <p:sp>
          <p:nvSpPr>
            <p:cNvPr id="8611" name="Google Shape;8611;p45"/>
            <p:cNvSpPr/>
            <p:nvPr/>
          </p:nvSpPr>
          <p:spPr>
            <a:xfrm>
              <a:off x="-5156325" y="3462775"/>
              <a:ext cx="33900" cy="33100"/>
            </a:xfrm>
            <a:custGeom>
              <a:avLst/>
              <a:gdLst/>
              <a:ahLst/>
              <a:cxnLst/>
              <a:rect l="l" t="t" r="r" b="b"/>
              <a:pathLst>
                <a:path w="1356" h="1324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45"/>
            <p:cNvSpPr/>
            <p:nvPr/>
          </p:nvSpPr>
          <p:spPr>
            <a:xfrm>
              <a:off x="-5251625" y="3272950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45"/>
            <p:cNvSpPr/>
            <p:nvPr/>
          </p:nvSpPr>
          <p:spPr>
            <a:xfrm>
              <a:off x="-5011400" y="33501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4" name="Google Shape;8614;p45"/>
          <p:cNvGrpSpPr/>
          <p:nvPr/>
        </p:nvGrpSpPr>
        <p:grpSpPr>
          <a:xfrm>
            <a:off x="2716834" y="3455249"/>
            <a:ext cx="334009" cy="329145"/>
            <a:chOff x="-5254775" y="3631325"/>
            <a:chExt cx="296950" cy="292625"/>
          </a:xfrm>
        </p:grpSpPr>
        <p:sp>
          <p:nvSpPr>
            <p:cNvPr id="8615" name="Google Shape;8615;p45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45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45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45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45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45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45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2" name="Google Shape;8622;p45"/>
          <p:cNvGrpSpPr/>
          <p:nvPr/>
        </p:nvGrpSpPr>
        <p:grpSpPr>
          <a:xfrm>
            <a:off x="2719928" y="3866996"/>
            <a:ext cx="327823" cy="328695"/>
            <a:chOff x="-5251625" y="3991275"/>
            <a:chExt cx="291450" cy="292225"/>
          </a:xfrm>
        </p:grpSpPr>
        <p:sp>
          <p:nvSpPr>
            <p:cNvPr id="8623" name="Google Shape;8623;p45"/>
            <p:cNvSpPr/>
            <p:nvPr/>
          </p:nvSpPr>
          <p:spPr>
            <a:xfrm>
              <a:off x="-5179950" y="4198400"/>
              <a:ext cx="145725" cy="85100"/>
            </a:xfrm>
            <a:custGeom>
              <a:avLst/>
              <a:gdLst/>
              <a:ahLst/>
              <a:cxnLst/>
              <a:rect l="l" t="t" r="r" b="b"/>
              <a:pathLst>
                <a:path w="5829" h="3404" extrusionOk="0">
                  <a:moveTo>
                    <a:pt x="0" y="1"/>
                  </a:moveTo>
                  <a:lnTo>
                    <a:pt x="504" y="3151"/>
                  </a:lnTo>
                  <a:cubicBezTo>
                    <a:pt x="567" y="3309"/>
                    <a:pt x="662" y="3403"/>
                    <a:pt x="883" y="3403"/>
                  </a:cubicBezTo>
                  <a:lnTo>
                    <a:pt x="4978" y="3403"/>
                  </a:lnTo>
                  <a:cubicBezTo>
                    <a:pt x="5136" y="3403"/>
                    <a:pt x="5293" y="3309"/>
                    <a:pt x="5325" y="3151"/>
                  </a:cubicBez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45"/>
            <p:cNvSpPr/>
            <p:nvPr/>
          </p:nvSpPr>
          <p:spPr>
            <a:xfrm>
              <a:off x="-5203575" y="41291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229" y="1"/>
                  </a:moveTo>
                  <a:cubicBezTo>
                    <a:pt x="504" y="1"/>
                    <a:pt x="0" y="662"/>
                    <a:pt x="284" y="1387"/>
                  </a:cubicBezTo>
                  <a:cubicBezTo>
                    <a:pt x="284" y="1702"/>
                    <a:pt x="567" y="1922"/>
                    <a:pt x="882" y="2017"/>
                  </a:cubicBezTo>
                  <a:cubicBezTo>
                    <a:pt x="945" y="2048"/>
                    <a:pt x="1071" y="2048"/>
                    <a:pt x="1197" y="2048"/>
                  </a:cubicBezTo>
                  <a:lnTo>
                    <a:pt x="6648" y="2048"/>
                  </a:lnTo>
                  <a:cubicBezTo>
                    <a:pt x="6774" y="2048"/>
                    <a:pt x="6868" y="2017"/>
                    <a:pt x="6963" y="2017"/>
                  </a:cubicBezTo>
                  <a:cubicBezTo>
                    <a:pt x="7278" y="1922"/>
                    <a:pt x="7530" y="1702"/>
                    <a:pt x="7656" y="1387"/>
                  </a:cubicBezTo>
                  <a:cubicBezTo>
                    <a:pt x="7876" y="662"/>
                    <a:pt x="7372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45"/>
            <p:cNvSpPr/>
            <p:nvPr/>
          </p:nvSpPr>
          <p:spPr>
            <a:xfrm>
              <a:off x="-5251625" y="3991275"/>
              <a:ext cx="291450" cy="172500"/>
            </a:xfrm>
            <a:custGeom>
              <a:avLst/>
              <a:gdLst/>
              <a:ahLst/>
              <a:cxnLst/>
              <a:rect l="l" t="t" r="r" b="b"/>
              <a:pathLst>
                <a:path w="11658" h="6900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5829"/>
                  </a:lnTo>
                  <a:cubicBezTo>
                    <a:pt x="0" y="6396"/>
                    <a:pt x="473" y="6900"/>
                    <a:pt x="1009" y="6900"/>
                  </a:cubicBezTo>
                  <a:lnTo>
                    <a:pt x="1418" y="6900"/>
                  </a:lnTo>
                  <a:cubicBezTo>
                    <a:pt x="1387" y="6774"/>
                    <a:pt x="1387" y="6648"/>
                    <a:pt x="1387" y="6553"/>
                  </a:cubicBezTo>
                  <a:cubicBezTo>
                    <a:pt x="1387" y="5608"/>
                    <a:pt x="2111" y="4852"/>
                    <a:pt x="3056" y="4852"/>
                  </a:cubicBezTo>
                  <a:lnTo>
                    <a:pt x="3781" y="4852"/>
                  </a:lnTo>
                  <a:cubicBezTo>
                    <a:pt x="3907" y="4285"/>
                    <a:pt x="4254" y="3875"/>
                    <a:pt x="4726" y="3623"/>
                  </a:cubicBezTo>
                  <a:cubicBezTo>
                    <a:pt x="4537" y="3371"/>
                    <a:pt x="4411" y="3119"/>
                    <a:pt x="4411" y="2773"/>
                  </a:cubicBezTo>
                  <a:cubicBezTo>
                    <a:pt x="4411" y="2016"/>
                    <a:pt x="5041" y="1386"/>
                    <a:pt x="5797" y="1386"/>
                  </a:cubicBezTo>
                  <a:cubicBezTo>
                    <a:pt x="6522" y="1386"/>
                    <a:pt x="7152" y="2016"/>
                    <a:pt x="7152" y="2773"/>
                  </a:cubicBezTo>
                  <a:cubicBezTo>
                    <a:pt x="7152" y="3088"/>
                    <a:pt x="7058" y="3403"/>
                    <a:pt x="6837" y="3623"/>
                  </a:cubicBezTo>
                  <a:cubicBezTo>
                    <a:pt x="7310" y="3875"/>
                    <a:pt x="7688" y="4285"/>
                    <a:pt x="7782" y="4852"/>
                  </a:cubicBezTo>
                  <a:lnTo>
                    <a:pt x="8507" y="4852"/>
                  </a:lnTo>
                  <a:cubicBezTo>
                    <a:pt x="9452" y="4852"/>
                    <a:pt x="10208" y="5608"/>
                    <a:pt x="10208" y="6553"/>
                  </a:cubicBezTo>
                  <a:cubicBezTo>
                    <a:pt x="10208" y="6648"/>
                    <a:pt x="10208" y="6774"/>
                    <a:pt x="10145" y="6900"/>
                  </a:cubicBezTo>
                  <a:lnTo>
                    <a:pt x="10586" y="6900"/>
                  </a:lnTo>
                  <a:cubicBezTo>
                    <a:pt x="11153" y="6900"/>
                    <a:pt x="11626" y="6427"/>
                    <a:pt x="11626" y="5829"/>
                  </a:cubicBezTo>
                  <a:lnTo>
                    <a:pt x="11626" y="1040"/>
                  </a:lnTo>
                  <a:cubicBezTo>
                    <a:pt x="11657" y="473"/>
                    <a:pt x="11185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45"/>
            <p:cNvSpPr/>
            <p:nvPr/>
          </p:nvSpPr>
          <p:spPr>
            <a:xfrm>
              <a:off x="-5139775" y="4096025"/>
              <a:ext cx="65400" cy="17350"/>
            </a:xfrm>
            <a:custGeom>
              <a:avLst/>
              <a:gdLst/>
              <a:ahLst/>
              <a:cxnLst/>
              <a:rect l="l" t="t" r="r" b="b"/>
              <a:pathLst>
                <a:path w="2616" h="694" extrusionOk="0">
                  <a:moveTo>
                    <a:pt x="1008" y="0"/>
                  </a:moveTo>
                  <a:cubicBezTo>
                    <a:pt x="567" y="0"/>
                    <a:pt x="158" y="315"/>
                    <a:pt x="0" y="693"/>
                  </a:cubicBezTo>
                  <a:lnTo>
                    <a:pt x="2615" y="693"/>
                  </a:lnTo>
                  <a:cubicBezTo>
                    <a:pt x="2489" y="252"/>
                    <a:pt x="2111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45"/>
            <p:cNvSpPr/>
            <p:nvPr/>
          </p:nvSpPr>
          <p:spPr>
            <a:xfrm>
              <a:off x="-5122450" y="404482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0"/>
                  </a:moveTo>
                  <a:cubicBezTo>
                    <a:pt x="252" y="0"/>
                    <a:pt x="0" y="316"/>
                    <a:pt x="0" y="662"/>
                  </a:cubicBezTo>
                  <a:cubicBezTo>
                    <a:pt x="0" y="1009"/>
                    <a:pt x="315" y="1324"/>
                    <a:pt x="662" y="1324"/>
                  </a:cubicBezTo>
                  <a:cubicBezTo>
                    <a:pt x="1008" y="1324"/>
                    <a:pt x="1323" y="1009"/>
                    <a:pt x="1323" y="662"/>
                  </a:cubicBezTo>
                  <a:cubicBezTo>
                    <a:pt x="1323" y="253"/>
                    <a:pt x="1008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8" name="Google Shape;8628;p45"/>
          <p:cNvGrpSpPr/>
          <p:nvPr/>
        </p:nvGrpSpPr>
        <p:grpSpPr>
          <a:xfrm>
            <a:off x="4870072" y="3052865"/>
            <a:ext cx="249874" cy="327795"/>
            <a:chOff x="-3365275" y="3253275"/>
            <a:chExt cx="222150" cy="291425"/>
          </a:xfrm>
        </p:grpSpPr>
        <p:sp>
          <p:nvSpPr>
            <p:cNvPr id="8629" name="Google Shape;8629;p45"/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45"/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1" name="Google Shape;8631;p45"/>
          <p:cNvGrpSpPr/>
          <p:nvPr/>
        </p:nvGrpSpPr>
        <p:grpSpPr>
          <a:xfrm>
            <a:off x="4849713" y="3455023"/>
            <a:ext cx="290592" cy="329595"/>
            <a:chOff x="-3383375" y="3611625"/>
            <a:chExt cx="258350" cy="293025"/>
          </a:xfrm>
        </p:grpSpPr>
        <p:sp>
          <p:nvSpPr>
            <p:cNvPr id="8632" name="Google Shape;8632;p45"/>
            <p:cNvSpPr/>
            <p:nvPr/>
          </p:nvSpPr>
          <p:spPr>
            <a:xfrm>
              <a:off x="-3383375" y="3611625"/>
              <a:ext cx="258350" cy="85175"/>
            </a:xfrm>
            <a:custGeom>
              <a:avLst/>
              <a:gdLst/>
              <a:ahLst/>
              <a:cxnLst/>
              <a:rect l="l" t="t" r="r" b="b"/>
              <a:pathLst>
                <a:path w="10334" h="3407" extrusionOk="0">
                  <a:moveTo>
                    <a:pt x="6049" y="694"/>
                  </a:moveTo>
                  <a:cubicBezTo>
                    <a:pt x="6207" y="694"/>
                    <a:pt x="6301" y="757"/>
                    <a:pt x="6364" y="946"/>
                  </a:cubicBezTo>
                  <a:lnTo>
                    <a:pt x="6522" y="1356"/>
                  </a:lnTo>
                  <a:lnTo>
                    <a:pt x="3781" y="1356"/>
                  </a:lnTo>
                  <a:lnTo>
                    <a:pt x="4001" y="946"/>
                  </a:lnTo>
                  <a:cubicBezTo>
                    <a:pt x="4033" y="788"/>
                    <a:pt x="4190" y="694"/>
                    <a:pt x="4316" y="694"/>
                  </a:cubicBezTo>
                  <a:close/>
                  <a:moveTo>
                    <a:pt x="4316" y="1"/>
                  </a:moveTo>
                  <a:cubicBezTo>
                    <a:pt x="3875" y="1"/>
                    <a:pt x="3466" y="253"/>
                    <a:pt x="3308" y="694"/>
                  </a:cubicBezTo>
                  <a:lnTo>
                    <a:pt x="3088" y="1356"/>
                  </a:lnTo>
                  <a:lnTo>
                    <a:pt x="1040" y="1356"/>
                  </a:lnTo>
                  <a:cubicBezTo>
                    <a:pt x="473" y="1356"/>
                    <a:pt x="0" y="1828"/>
                    <a:pt x="0" y="2395"/>
                  </a:cubicBezTo>
                  <a:lnTo>
                    <a:pt x="0" y="3057"/>
                  </a:lnTo>
                  <a:cubicBezTo>
                    <a:pt x="0" y="3370"/>
                    <a:pt x="221" y="3407"/>
                    <a:pt x="480" y="3407"/>
                  </a:cubicBezTo>
                  <a:cubicBezTo>
                    <a:pt x="560" y="3407"/>
                    <a:pt x="643" y="3403"/>
                    <a:pt x="725" y="3403"/>
                  </a:cubicBezTo>
                  <a:lnTo>
                    <a:pt x="9924" y="3403"/>
                  </a:lnTo>
                  <a:cubicBezTo>
                    <a:pt x="10145" y="3403"/>
                    <a:pt x="10302" y="3246"/>
                    <a:pt x="10302" y="3057"/>
                  </a:cubicBezTo>
                  <a:lnTo>
                    <a:pt x="10302" y="2395"/>
                  </a:lnTo>
                  <a:cubicBezTo>
                    <a:pt x="10334" y="1828"/>
                    <a:pt x="9861" y="1356"/>
                    <a:pt x="9294" y="1356"/>
                  </a:cubicBezTo>
                  <a:lnTo>
                    <a:pt x="7246" y="1356"/>
                  </a:lnTo>
                  <a:lnTo>
                    <a:pt x="7026" y="694"/>
                  </a:lnTo>
                  <a:cubicBezTo>
                    <a:pt x="6868" y="253"/>
                    <a:pt x="6522" y="1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45"/>
            <p:cNvSpPr/>
            <p:nvPr/>
          </p:nvSpPr>
          <p:spPr>
            <a:xfrm>
              <a:off x="-3362900" y="3716375"/>
              <a:ext cx="218200" cy="188275"/>
            </a:xfrm>
            <a:custGeom>
              <a:avLst/>
              <a:gdLst/>
              <a:ahLst/>
              <a:cxnLst/>
              <a:rect l="l" t="t" r="r" b="b"/>
              <a:pathLst>
                <a:path w="8728" h="7531" extrusionOk="0">
                  <a:moveTo>
                    <a:pt x="2324" y="666"/>
                  </a:moveTo>
                  <a:cubicBezTo>
                    <a:pt x="2487" y="666"/>
                    <a:pt x="2647" y="777"/>
                    <a:pt x="2647" y="1009"/>
                  </a:cubicBezTo>
                  <a:lnTo>
                    <a:pt x="2647" y="5798"/>
                  </a:lnTo>
                  <a:cubicBezTo>
                    <a:pt x="2647" y="6022"/>
                    <a:pt x="2476" y="6141"/>
                    <a:pt x="2307" y="6141"/>
                  </a:cubicBezTo>
                  <a:cubicBezTo>
                    <a:pt x="2145" y="6141"/>
                    <a:pt x="1985" y="6030"/>
                    <a:pt x="1985" y="5798"/>
                  </a:cubicBezTo>
                  <a:lnTo>
                    <a:pt x="1985" y="1009"/>
                  </a:lnTo>
                  <a:cubicBezTo>
                    <a:pt x="1985" y="785"/>
                    <a:pt x="2156" y="666"/>
                    <a:pt x="2324" y="666"/>
                  </a:cubicBezTo>
                  <a:close/>
                  <a:moveTo>
                    <a:pt x="4372" y="666"/>
                  </a:moveTo>
                  <a:cubicBezTo>
                    <a:pt x="4535" y="666"/>
                    <a:pt x="4695" y="777"/>
                    <a:pt x="4695" y="1009"/>
                  </a:cubicBezTo>
                  <a:lnTo>
                    <a:pt x="4695" y="5798"/>
                  </a:lnTo>
                  <a:cubicBezTo>
                    <a:pt x="4695" y="6022"/>
                    <a:pt x="4523" y="6141"/>
                    <a:pt x="4355" y="6141"/>
                  </a:cubicBezTo>
                  <a:cubicBezTo>
                    <a:pt x="4193" y="6141"/>
                    <a:pt x="4033" y="6030"/>
                    <a:pt x="4033" y="5798"/>
                  </a:cubicBezTo>
                  <a:lnTo>
                    <a:pt x="4033" y="1009"/>
                  </a:lnTo>
                  <a:cubicBezTo>
                    <a:pt x="4033" y="785"/>
                    <a:pt x="4204" y="666"/>
                    <a:pt x="4372" y="666"/>
                  </a:cubicBezTo>
                  <a:close/>
                  <a:moveTo>
                    <a:pt x="6427" y="631"/>
                  </a:moveTo>
                  <a:cubicBezTo>
                    <a:pt x="6648" y="631"/>
                    <a:pt x="6805" y="789"/>
                    <a:pt x="6805" y="1009"/>
                  </a:cubicBezTo>
                  <a:lnTo>
                    <a:pt x="6805" y="5798"/>
                  </a:lnTo>
                  <a:cubicBezTo>
                    <a:pt x="6805" y="6022"/>
                    <a:pt x="6626" y="6141"/>
                    <a:pt x="6450" y="6141"/>
                  </a:cubicBezTo>
                  <a:cubicBezTo>
                    <a:pt x="6280" y="6141"/>
                    <a:pt x="6112" y="6030"/>
                    <a:pt x="6112" y="5798"/>
                  </a:cubicBezTo>
                  <a:lnTo>
                    <a:pt x="6112" y="1009"/>
                  </a:lnTo>
                  <a:lnTo>
                    <a:pt x="6081" y="1009"/>
                  </a:lnTo>
                  <a:cubicBezTo>
                    <a:pt x="6081" y="789"/>
                    <a:pt x="6238" y="631"/>
                    <a:pt x="6427" y="631"/>
                  </a:cubicBezTo>
                  <a:close/>
                  <a:moveTo>
                    <a:pt x="0" y="1"/>
                  </a:moveTo>
                  <a:lnTo>
                    <a:pt x="536" y="6585"/>
                  </a:lnTo>
                  <a:cubicBezTo>
                    <a:pt x="567" y="7121"/>
                    <a:pt x="1008" y="7531"/>
                    <a:pt x="1576" y="7531"/>
                  </a:cubicBezTo>
                  <a:lnTo>
                    <a:pt x="7152" y="7531"/>
                  </a:lnTo>
                  <a:cubicBezTo>
                    <a:pt x="7688" y="7531"/>
                    <a:pt x="8129" y="7121"/>
                    <a:pt x="8192" y="6585"/>
                  </a:cubicBezTo>
                  <a:lnTo>
                    <a:pt x="872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4" name="Google Shape;8634;p45"/>
          <p:cNvGrpSpPr/>
          <p:nvPr/>
        </p:nvGrpSpPr>
        <p:grpSpPr>
          <a:xfrm>
            <a:off x="4889123" y="3867431"/>
            <a:ext cx="211772" cy="327823"/>
            <a:chOff x="-3347950" y="3971575"/>
            <a:chExt cx="188275" cy="291450"/>
          </a:xfrm>
        </p:grpSpPr>
        <p:sp>
          <p:nvSpPr>
            <p:cNvPr id="8635" name="Google Shape;8635;p45"/>
            <p:cNvSpPr/>
            <p:nvPr/>
          </p:nvSpPr>
          <p:spPr>
            <a:xfrm>
              <a:off x="-3246325" y="4032225"/>
              <a:ext cx="29950" cy="42550"/>
            </a:xfrm>
            <a:custGeom>
              <a:avLst/>
              <a:gdLst/>
              <a:ahLst/>
              <a:cxnLst/>
              <a:rect l="l" t="t" r="r" b="b"/>
              <a:pathLst>
                <a:path w="1198" h="1702" extrusionOk="0">
                  <a:moveTo>
                    <a:pt x="347" y="0"/>
                  </a:moveTo>
                  <a:lnTo>
                    <a:pt x="0" y="536"/>
                  </a:lnTo>
                  <a:lnTo>
                    <a:pt x="599" y="1702"/>
                  </a:lnTo>
                  <a:lnTo>
                    <a:pt x="1197" y="1702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45"/>
            <p:cNvSpPr/>
            <p:nvPr/>
          </p:nvSpPr>
          <p:spPr>
            <a:xfrm>
              <a:off x="-3291225" y="4034575"/>
              <a:ext cx="40975" cy="40200"/>
            </a:xfrm>
            <a:custGeom>
              <a:avLst/>
              <a:gdLst/>
              <a:ahLst/>
              <a:cxnLst/>
              <a:rect l="l" t="t" r="r" b="b"/>
              <a:pathLst>
                <a:path w="1639" h="1608" extrusionOk="0">
                  <a:moveTo>
                    <a:pt x="819" y="1"/>
                  </a:moveTo>
                  <a:lnTo>
                    <a:pt x="0" y="1608"/>
                  </a:lnTo>
                  <a:lnTo>
                    <a:pt x="1639" y="160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45"/>
            <p:cNvSpPr/>
            <p:nvPr/>
          </p:nvSpPr>
          <p:spPr>
            <a:xfrm>
              <a:off x="-3347950" y="3971575"/>
              <a:ext cx="188275" cy="291450"/>
            </a:xfrm>
            <a:custGeom>
              <a:avLst/>
              <a:gdLst/>
              <a:ahLst/>
              <a:cxnLst/>
              <a:rect l="l" t="t" r="r" b="b"/>
              <a:pathLst>
                <a:path w="7531" h="11658" extrusionOk="0">
                  <a:moveTo>
                    <a:pt x="4491" y="1351"/>
                  </a:moveTo>
                  <a:cubicBezTo>
                    <a:pt x="4609" y="1351"/>
                    <a:pt x="4725" y="1414"/>
                    <a:pt x="4790" y="1544"/>
                  </a:cubicBezTo>
                  <a:lnTo>
                    <a:pt x="6144" y="4285"/>
                  </a:lnTo>
                  <a:cubicBezTo>
                    <a:pt x="6239" y="4569"/>
                    <a:pt x="6081" y="4821"/>
                    <a:pt x="5829" y="4821"/>
                  </a:cubicBezTo>
                  <a:lnTo>
                    <a:pt x="1702" y="4821"/>
                  </a:lnTo>
                  <a:cubicBezTo>
                    <a:pt x="1482" y="4821"/>
                    <a:pt x="1261" y="4537"/>
                    <a:pt x="1387" y="4285"/>
                  </a:cubicBezTo>
                  <a:lnTo>
                    <a:pt x="2773" y="1544"/>
                  </a:lnTo>
                  <a:cubicBezTo>
                    <a:pt x="2836" y="1418"/>
                    <a:pt x="2962" y="1355"/>
                    <a:pt x="3088" y="1355"/>
                  </a:cubicBezTo>
                  <a:cubicBezTo>
                    <a:pt x="3214" y="1355"/>
                    <a:pt x="3340" y="1418"/>
                    <a:pt x="3403" y="1544"/>
                  </a:cubicBezTo>
                  <a:lnTo>
                    <a:pt x="3719" y="2174"/>
                  </a:lnTo>
                  <a:lnTo>
                    <a:pt x="4191" y="1513"/>
                  </a:lnTo>
                  <a:cubicBezTo>
                    <a:pt x="4267" y="1406"/>
                    <a:pt x="4380" y="1351"/>
                    <a:pt x="4491" y="1351"/>
                  </a:cubicBezTo>
                  <a:close/>
                  <a:moveTo>
                    <a:pt x="5136" y="5514"/>
                  </a:moveTo>
                  <a:cubicBezTo>
                    <a:pt x="5609" y="5514"/>
                    <a:pt x="5609" y="6175"/>
                    <a:pt x="5136" y="6175"/>
                  </a:cubicBezTo>
                  <a:lnTo>
                    <a:pt x="2364" y="6175"/>
                  </a:lnTo>
                  <a:cubicBezTo>
                    <a:pt x="1954" y="6175"/>
                    <a:pt x="1891" y="5514"/>
                    <a:pt x="2364" y="5514"/>
                  </a:cubicBezTo>
                  <a:close/>
                  <a:moveTo>
                    <a:pt x="5136" y="6869"/>
                  </a:moveTo>
                  <a:cubicBezTo>
                    <a:pt x="5609" y="6900"/>
                    <a:pt x="5609" y="7562"/>
                    <a:pt x="5136" y="7562"/>
                  </a:cubicBezTo>
                  <a:lnTo>
                    <a:pt x="2364" y="7562"/>
                  </a:lnTo>
                  <a:cubicBezTo>
                    <a:pt x="2175" y="7562"/>
                    <a:pt x="2017" y="7404"/>
                    <a:pt x="2017" y="7215"/>
                  </a:cubicBezTo>
                  <a:cubicBezTo>
                    <a:pt x="2017" y="7026"/>
                    <a:pt x="2175" y="6869"/>
                    <a:pt x="2364" y="6869"/>
                  </a:cubicBezTo>
                  <a:close/>
                  <a:moveTo>
                    <a:pt x="4790" y="8948"/>
                  </a:moveTo>
                  <a:lnTo>
                    <a:pt x="4790" y="10996"/>
                  </a:lnTo>
                  <a:lnTo>
                    <a:pt x="2742" y="10996"/>
                  </a:lnTo>
                  <a:lnTo>
                    <a:pt x="2742" y="8948"/>
                  </a:lnTo>
                  <a:close/>
                  <a:moveTo>
                    <a:pt x="1041" y="1"/>
                  </a:moveTo>
                  <a:cubicBezTo>
                    <a:pt x="505" y="1"/>
                    <a:pt x="1" y="473"/>
                    <a:pt x="1" y="1040"/>
                  </a:cubicBezTo>
                  <a:lnTo>
                    <a:pt x="1" y="7908"/>
                  </a:lnTo>
                  <a:cubicBezTo>
                    <a:pt x="1" y="8475"/>
                    <a:pt x="473" y="8948"/>
                    <a:pt x="1041" y="8948"/>
                  </a:cubicBezTo>
                  <a:lnTo>
                    <a:pt x="2080" y="8948"/>
                  </a:lnTo>
                  <a:lnTo>
                    <a:pt x="2080" y="10996"/>
                  </a:lnTo>
                  <a:lnTo>
                    <a:pt x="1041" y="10996"/>
                  </a:lnTo>
                  <a:cubicBezTo>
                    <a:pt x="600" y="10996"/>
                    <a:pt x="568" y="11657"/>
                    <a:pt x="1041" y="11657"/>
                  </a:cubicBezTo>
                  <a:lnTo>
                    <a:pt x="6522" y="11657"/>
                  </a:lnTo>
                  <a:cubicBezTo>
                    <a:pt x="6711" y="11657"/>
                    <a:pt x="6869" y="11500"/>
                    <a:pt x="6869" y="11311"/>
                  </a:cubicBezTo>
                  <a:cubicBezTo>
                    <a:pt x="6869" y="11122"/>
                    <a:pt x="6711" y="10964"/>
                    <a:pt x="6522" y="10964"/>
                  </a:cubicBezTo>
                  <a:lnTo>
                    <a:pt x="5483" y="10964"/>
                  </a:lnTo>
                  <a:lnTo>
                    <a:pt x="5483" y="8916"/>
                  </a:lnTo>
                  <a:lnTo>
                    <a:pt x="6522" y="8916"/>
                  </a:lnTo>
                  <a:cubicBezTo>
                    <a:pt x="7058" y="8916"/>
                    <a:pt x="7531" y="8444"/>
                    <a:pt x="7531" y="7877"/>
                  </a:cubicBezTo>
                  <a:lnTo>
                    <a:pt x="7531" y="977"/>
                  </a:lnTo>
                  <a:cubicBezTo>
                    <a:pt x="7531" y="442"/>
                    <a:pt x="7058" y="1"/>
                    <a:pt x="6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8" name="Google Shape;8638;p45"/>
          <p:cNvGrpSpPr/>
          <p:nvPr/>
        </p:nvGrpSpPr>
        <p:grpSpPr>
          <a:xfrm>
            <a:off x="6963606" y="3051965"/>
            <a:ext cx="290592" cy="329595"/>
            <a:chOff x="-1575775" y="3238300"/>
            <a:chExt cx="258350" cy="293025"/>
          </a:xfrm>
        </p:grpSpPr>
        <p:sp>
          <p:nvSpPr>
            <p:cNvPr id="8639" name="Google Shape;8639;p45"/>
            <p:cNvSpPr/>
            <p:nvPr/>
          </p:nvSpPr>
          <p:spPr>
            <a:xfrm>
              <a:off x="-1489150" y="3306825"/>
              <a:ext cx="85875" cy="33100"/>
            </a:xfrm>
            <a:custGeom>
              <a:avLst/>
              <a:gdLst/>
              <a:ahLst/>
              <a:cxnLst/>
              <a:rect l="l" t="t" r="r" b="b"/>
              <a:pathLst>
                <a:path w="3435" h="1324" extrusionOk="0">
                  <a:moveTo>
                    <a:pt x="1" y="0"/>
                  </a:moveTo>
                  <a:lnTo>
                    <a:pt x="1702" y="1324"/>
                  </a:ln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45"/>
            <p:cNvSpPr/>
            <p:nvPr/>
          </p:nvSpPr>
          <p:spPr>
            <a:xfrm>
              <a:off x="-1506475" y="3316275"/>
              <a:ext cx="46500" cy="67750"/>
            </a:xfrm>
            <a:custGeom>
              <a:avLst/>
              <a:gdLst/>
              <a:ahLst/>
              <a:cxnLst/>
              <a:rect l="l" t="t" r="r" b="b"/>
              <a:pathLst>
                <a:path w="1860" h="2710" extrusionOk="0">
                  <a:moveTo>
                    <a:pt x="1" y="1"/>
                  </a:moveTo>
                  <a:lnTo>
                    <a:pt x="1" y="2710"/>
                  </a:lnTo>
                  <a:lnTo>
                    <a:pt x="185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45"/>
            <p:cNvSpPr/>
            <p:nvPr/>
          </p:nvSpPr>
          <p:spPr>
            <a:xfrm>
              <a:off x="-1575775" y="3238300"/>
              <a:ext cx="258350" cy="293025"/>
            </a:xfrm>
            <a:custGeom>
              <a:avLst/>
              <a:gdLst/>
              <a:ahLst/>
              <a:cxnLst/>
              <a:rect l="l" t="t" r="r" b="b"/>
              <a:pathLst>
                <a:path w="10334" h="11721" extrusionOk="0">
                  <a:moveTo>
                    <a:pt x="1418" y="694"/>
                  </a:moveTo>
                  <a:lnTo>
                    <a:pt x="1418" y="1387"/>
                  </a:lnTo>
                  <a:lnTo>
                    <a:pt x="756" y="1387"/>
                  </a:lnTo>
                  <a:lnTo>
                    <a:pt x="756" y="694"/>
                  </a:lnTo>
                  <a:close/>
                  <a:moveTo>
                    <a:pt x="9609" y="694"/>
                  </a:moveTo>
                  <a:lnTo>
                    <a:pt x="9609" y="1387"/>
                  </a:lnTo>
                  <a:lnTo>
                    <a:pt x="8947" y="1387"/>
                  </a:lnTo>
                  <a:lnTo>
                    <a:pt x="8947" y="694"/>
                  </a:lnTo>
                  <a:close/>
                  <a:moveTo>
                    <a:pt x="8002" y="2080"/>
                  </a:moveTo>
                  <a:cubicBezTo>
                    <a:pt x="8160" y="2080"/>
                    <a:pt x="8286" y="2206"/>
                    <a:pt x="8317" y="2395"/>
                  </a:cubicBezTo>
                  <a:lnTo>
                    <a:pt x="8317" y="2426"/>
                  </a:lnTo>
                  <a:lnTo>
                    <a:pt x="8317" y="6522"/>
                  </a:lnTo>
                  <a:lnTo>
                    <a:pt x="8254" y="6522"/>
                  </a:lnTo>
                  <a:cubicBezTo>
                    <a:pt x="8191" y="6774"/>
                    <a:pt x="8034" y="6900"/>
                    <a:pt x="7876" y="6900"/>
                  </a:cubicBezTo>
                  <a:lnTo>
                    <a:pt x="2457" y="6900"/>
                  </a:lnTo>
                  <a:cubicBezTo>
                    <a:pt x="2300" y="6900"/>
                    <a:pt x="2142" y="6774"/>
                    <a:pt x="2142" y="6554"/>
                  </a:cubicBezTo>
                  <a:lnTo>
                    <a:pt x="2142" y="6522"/>
                  </a:lnTo>
                  <a:lnTo>
                    <a:pt x="2142" y="2426"/>
                  </a:lnTo>
                  <a:cubicBezTo>
                    <a:pt x="2142" y="2269"/>
                    <a:pt x="2300" y="2080"/>
                    <a:pt x="2489" y="2080"/>
                  </a:cubicBezTo>
                  <a:close/>
                  <a:moveTo>
                    <a:pt x="7215" y="7562"/>
                  </a:moveTo>
                  <a:cubicBezTo>
                    <a:pt x="7687" y="7562"/>
                    <a:pt x="7687" y="8223"/>
                    <a:pt x="7215" y="8223"/>
                  </a:cubicBezTo>
                  <a:lnTo>
                    <a:pt x="3119" y="8223"/>
                  </a:lnTo>
                  <a:cubicBezTo>
                    <a:pt x="2678" y="8223"/>
                    <a:pt x="2646" y="7562"/>
                    <a:pt x="3119" y="7562"/>
                  </a:cubicBezTo>
                  <a:close/>
                  <a:moveTo>
                    <a:pt x="7215" y="8979"/>
                  </a:moveTo>
                  <a:cubicBezTo>
                    <a:pt x="7687" y="8979"/>
                    <a:pt x="7687" y="9641"/>
                    <a:pt x="7215" y="9641"/>
                  </a:cubicBezTo>
                  <a:lnTo>
                    <a:pt x="3119" y="9641"/>
                  </a:lnTo>
                  <a:cubicBezTo>
                    <a:pt x="2678" y="9641"/>
                    <a:pt x="2646" y="8979"/>
                    <a:pt x="3119" y="8979"/>
                  </a:cubicBezTo>
                  <a:close/>
                  <a:moveTo>
                    <a:pt x="1418" y="10366"/>
                  </a:moveTo>
                  <a:lnTo>
                    <a:pt x="1418" y="11027"/>
                  </a:lnTo>
                  <a:lnTo>
                    <a:pt x="756" y="11027"/>
                  </a:lnTo>
                  <a:lnTo>
                    <a:pt x="756" y="10366"/>
                  </a:lnTo>
                  <a:close/>
                  <a:moveTo>
                    <a:pt x="9609" y="10366"/>
                  </a:moveTo>
                  <a:lnTo>
                    <a:pt x="9609" y="11027"/>
                  </a:lnTo>
                  <a:lnTo>
                    <a:pt x="8947" y="11027"/>
                  </a:lnTo>
                  <a:lnTo>
                    <a:pt x="8947" y="10366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78" y="2080"/>
                  </a:cubicBezTo>
                  <a:lnTo>
                    <a:pt x="725" y="2080"/>
                  </a:lnTo>
                  <a:lnTo>
                    <a:pt x="725" y="9641"/>
                  </a:lnTo>
                  <a:lnTo>
                    <a:pt x="378" y="9641"/>
                  </a:lnTo>
                  <a:cubicBezTo>
                    <a:pt x="158" y="9641"/>
                    <a:pt x="0" y="9799"/>
                    <a:pt x="0" y="9988"/>
                  </a:cubicBezTo>
                  <a:lnTo>
                    <a:pt x="0" y="11374"/>
                  </a:lnTo>
                  <a:cubicBezTo>
                    <a:pt x="0" y="11563"/>
                    <a:pt x="158" y="11720"/>
                    <a:pt x="378" y="11720"/>
                  </a:cubicBezTo>
                  <a:lnTo>
                    <a:pt x="1733" y="11720"/>
                  </a:lnTo>
                  <a:cubicBezTo>
                    <a:pt x="1953" y="11720"/>
                    <a:pt x="2111" y="11563"/>
                    <a:pt x="2111" y="11374"/>
                  </a:cubicBezTo>
                  <a:lnTo>
                    <a:pt x="2111" y="11027"/>
                  </a:lnTo>
                  <a:lnTo>
                    <a:pt x="8254" y="11027"/>
                  </a:lnTo>
                  <a:lnTo>
                    <a:pt x="8254" y="11374"/>
                  </a:lnTo>
                  <a:cubicBezTo>
                    <a:pt x="8254" y="11563"/>
                    <a:pt x="8412" y="11720"/>
                    <a:pt x="8601" y="11720"/>
                  </a:cubicBezTo>
                  <a:lnTo>
                    <a:pt x="9987" y="11720"/>
                  </a:lnTo>
                  <a:cubicBezTo>
                    <a:pt x="10176" y="11720"/>
                    <a:pt x="10334" y="11563"/>
                    <a:pt x="10334" y="11374"/>
                  </a:cubicBezTo>
                  <a:lnTo>
                    <a:pt x="10334" y="9988"/>
                  </a:lnTo>
                  <a:cubicBezTo>
                    <a:pt x="10334" y="9799"/>
                    <a:pt x="10176" y="9641"/>
                    <a:pt x="9987" y="9641"/>
                  </a:cubicBezTo>
                  <a:lnTo>
                    <a:pt x="9609" y="9641"/>
                  </a:lnTo>
                  <a:lnTo>
                    <a:pt x="9609" y="2080"/>
                  </a:lnTo>
                  <a:lnTo>
                    <a:pt x="9987" y="2080"/>
                  </a:lnTo>
                  <a:cubicBezTo>
                    <a:pt x="10176" y="2080"/>
                    <a:pt x="10334" y="1922"/>
                    <a:pt x="10334" y="1733"/>
                  </a:cubicBezTo>
                  <a:lnTo>
                    <a:pt x="10334" y="347"/>
                  </a:lnTo>
                  <a:cubicBezTo>
                    <a:pt x="10334" y="158"/>
                    <a:pt x="10176" y="1"/>
                    <a:pt x="9987" y="1"/>
                  </a:cubicBezTo>
                  <a:lnTo>
                    <a:pt x="8601" y="1"/>
                  </a:lnTo>
                  <a:cubicBezTo>
                    <a:pt x="8412" y="1"/>
                    <a:pt x="8254" y="158"/>
                    <a:pt x="8254" y="347"/>
                  </a:cubicBezTo>
                  <a:lnTo>
                    <a:pt x="8254" y="694"/>
                  </a:lnTo>
                  <a:lnTo>
                    <a:pt x="2111" y="694"/>
                  </a:lnTo>
                  <a:lnTo>
                    <a:pt x="2111" y="347"/>
                  </a:lnTo>
                  <a:cubicBezTo>
                    <a:pt x="2111" y="158"/>
                    <a:pt x="1953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45"/>
            <p:cNvSpPr/>
            <p:nvPr/>
          </p:nvSpPr>
          <p:spPr>
            <a:xfrm>
              <a:off x="-1489150" y="3360375"/>
              <a:ext cx="85875" cy="32325"/>
            </a:xfrm>
            <a:custGeom>
              <a:avLst/>
              <a:gdLst/>
              <a:ahLst/>
              <a:cxnLst/>
              <a:rect l="l" t="t" r="r" b="b"/>
              <a:pathLst>
                <a:path w="3435" h="1293" extrusionOk="0">
                  <a:moveTo>
                    <a:pt x="1702" y="1"/>
                  </a:moveTo>
                  <a:lnTo>
                    <a:pt x="1" y="1293"/>
                  </a:lnTo>
                  <a:lnTo>
                    <a:pt x="3435" y="1293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45"/>
            <p:cNvSpPr/>
            <p:nvPr/>
          </p:nvSpPr>
          <p:spPr>
            <a:xfrm>
              <a:off x="-1431650" y="3316275"/>
              <a:ext cx="44925" cy="67750"/>
            </a:xfrm>
            <a:custGeom>
              <a:avLst/>
              <a:gdLst/>
              <a:ahLst/>
              <a:cxnLst/>
              <a:rect l="l" t="t" r="r" b="b"/>
              <a:pathLst>
                <a:path w="1797" h="2710" extrusionOk="0">
                  <a:moveTo>
                    <a:pt x="1796" y="1"/>
                  </a:moveTo>
                  <a:lnTo>
                    <a:pt x="0" y="1324"/>
                  </a:lnTo>
                  <a:lnTo>
                    <a:pt x="1796" y="2710"/>
                  </a:lnTo>
                  <a:lnTo>
                    <a:pt x="17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4" name="Google Shape;8644;p45"/>
          <p:cNvGrpSpPr/>
          <p:nvPr/>
        </p:nvGrpSpPr>
        <p:grpSpPr>
          <a:xfrm>
            <a:off x="6943654" y="3454151"/>
            <a:ext cx="330494" cy="331338"/>
            <a:chOff x="-1591550" y="3597475"/>
            <a:chExt cx="293825" cy="294575"/>
          </a:xfrm>
        </p:grpSpPr>
        <p:sp>
          <p:nvSpPr>
            <p:cNvPr id="8645" name="Google Shape;8645;p45"/>
            <p:cNvSpPr/>
            <p:nvPr/>
          </p:nvSpPr>
          <p:spPr>
            <a:xfrm>
              <a:off x="-1509625" y="3597475"/>
              <a:ext cx="211900" cy="207150"/>
            </a:xfrm>
            <a:custGeom>
              <a:avLst/>
              <a:gdLst/>
              <a:ahLst/>
              <a:cxnLst/>
              <a:rect l="l" t="t" r="r" b="b"/>
              <a:pathLst>
                <a:path w="8476" h="8286" extrusionOk="0">
                  <a:moveTo>
                    <a:pt x="6105" y="1"/>
                  </a:moveTo>
                  <a:cubicBezTo>
                    <a:pt x="6014" y="1"/>
                    <a:pt x="5916" y="39"/>
                    <a:pt x="5829" y="126"/>
                  </a:cubicBezTo>
                  <a:lnTo>
                    <a:pt x="3781" y="2205"/>
                  </a:lnTo>
                  <a:cubicBezTo>
                    <a:pt x="3718" y="2268"/>
                    <a:pt x="3655" y="2363"/>
                    <a:pt x="3655" y="2426"/>
                  </a:cubicBezTo>
                  <a:lnTo>
                    <a:pt x="3655" y="4253"/>
                  </a:lnTo>
                  <a:lnTo>
                    <a:pt x="1544" y="6332"/>
                  </a:lnTo>
                  <a:cubicBezTo>
                    <a:pt x="1400" y="6270"/>
                    <a:pt x="1256" y="6242"/>
                    <a:pt x="1119" y="6242"/>
                  </a:cubicBezTo>
                  <a:cubicBezTo>
                    <a:pt x="835" y="6242"/>
                    <a:pt x="580" y="6362"/>
                    <a:pt x="410" y="6553"/>
                  </a:cubicBezTo>
                  <a:cubicBezTo>
                    <a:pt x="0" y="6931"/>
                    <a:pt x="0" y="7592"/>
                    <a:pt x="410" y="8002"/>
                  </a:cubicBezTo>
                  <a:cubicBezTo>
                    <a:pt x="599" y="8191"/>
                    <a:pt x="859" y="8286"/>
                    <a:pt x="1123" y="8286"/>
                  </a:cubicBezTo>
                  <a:cubicBezTo>
                    <a:pt x="1387" y="8286"/>
                    <a:pt x="1655" y="8191"/>
                    <a:pt x="1859" y="8002"/>
                  </a:cubicBezTo>
                  <a:cubicBezTo>
                    <a:pt x="2174" y="7687"/>
                    <a:pt x="2206" y="7214"/>
                    <a:pt x="2048" y="6868"/>
                  </a:cubicBezTo>
                  <a:lnTo>
                    <a:pt x="4128" y="4757"/>
                  </a:lnTo>
                  <a:lnTo>
                    <a:pt x="5955" y="4757"/>
                  </a:lnTo>
                  <a:cubicBezTo>
                    <a:pt x="6018" y="4757"/>
                    <a:pt x="6144" y="4725"/>
                    <a:pt x="6175" y="4662"/>
                  </a:cubicBezTo>
                  <a:lnTo>
                    <a:pt x="8286" y="2552"/>
                  </a:lnTo>
                  <a:cubicBezTo>
                    <a:pt x="8475" y="2331"/>
                    <a:pt x="8349" y="1985"/>
                    <a:pt x="8034" y="1985"/>
                  </a:cubicBezTo>
                  <a:lnTo>
                    <a:pt x="6428" y="1985"/>
                  </a:lnTo>
                  <a:lnTo>
                    <a:pt x="6428" y="346"/>
                  </a:lnTo>
                  <a:cubicBezTo>
                    <a:pt x="6428" y="140"/>
                    <a:pt x="6278" y="1"/>
                    <a:pt x="61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45"/>
            <p:cNvSpPr/>
            <p:nvPr/>
          </p:nvSpPr>
          <p:spPr>
            <a:xfrm>
              <a:off x="-1541125" y="3719125"/>
              <a:ext cx="120525" cy="118275"/>
            </a:xfrm>
            <a:custGeom>
              <a:avLst/>
              <a:gdLst/>
              <a:ahLst/>
              <a:cxnLst/>
              <a:rect l="l" t="t" r="r" b="b"/>
              <a:pathLst>
                <a:path w="4821" h="4731" extrusionOk="0">
                  <a:moveTo>
                    <a:pt x="2340" y="1"/>
                  </a:moveTo>
                  <a:cubicBezTo>
                    <a:pt x="1722" y="1"/>
                    <a:pt x="1163" y="241"/>
                    <a:pt x="725" y="679"/>
                  </a:cubicBezTo>
                  <a:cubicBezTo>
                    <a:pt x="284" y="1120"/>
                    <a:pt x="0" y="1750"/>
                    <a:pt x="0" y="2380"/>
                  </a:cubicBezTo>
                  <a:cubicBezTo>
                    <a:pt x="0" y="3943"/>
                    <a:pt x="1211" y="4731"/>
                    <a:pt x="2420" y="4731"/>
                  </a:cubicBezTo>
                  <a:cubicBezTo>
                    <a:pt x="3622" y="4731"/>
                    <a:pt x="4821" y="3951"/>
                    <a:pt x="4821" y="2380"/>
                  </a:cubicBezTo>
                  <a:cubicBezTo>
                    <a:pt x="4821" y="2096"/>
                    <a:pt x="4758" y="1844"/>
                    <a:pt x="4663" y="1592"/>
                  </a:cubicBezTo>
                  <a:lnTo>
                    <a:pt x="4096" y="2159"/>
                  </a:lnTo>
                  <a:cubicBezTo>
                    <a:pt x="4253" y="3199"/>
                    <a:pt x="3434" y="4081"/>
                    <a:pt x="2395" y="4081"/>
                  </a:cubicBezTo>
                  <a:cubicBezTo>
                    <a:pt x="882" y="4081"/>
                    <a:pt x="126" y="2222"/>
                    <a:pt x="1197" y="1151"/>
                  </a:cubicBezTo>
                  <a:cubicBezTo>
                    <a:pt x="1522" y="827"/>
                    <a:pt x="1984" y="665"/>
                    <a:pt x="2428" y="665"/>
                  </a:cubicBezTo>
                  <a:cubicBezTo>
                    <a:pt x="2501" y="665"/>
                    <a:pt x="2575" y="670"/>
                    <a:pt x="2647" y="679"/>
                  </a:cubicBezTo>
                  <a:lnTo>
                    <a:pt x="3182" y="143"/>
                  </a:lnTo>
                  <a:cubicBezTo>
                    <a:pt x="2894" y="47"/>
                    <a:pt x="2611" y="1"/>
                    <a:pt x="2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45"/>
            <p:cNvSpPr/>
            <p:nvPr/>
          </p:nvSpPr>
          <p:spPr>
            <a:xfrm>
              <a:off x="-1591550" y="3668825"/>
              <a:ext cx="222925" cy="223225"/>
            </a:xfrm>
            <a:custGeom>
              <a:avLst/>
              <a:gdLst/>
              <a:ahLst/>
              <a:cxnLst/>
              <a:rect l="l" t="t" r="r" b="b"/>
              <a:pathLst>
                <a:path w="8917" h="8929" extrusionOk="0">
                  <a:moveTo>
                    <a:pt x="4475" y="1"/>
                  </a:moveTo>
                  <a:cubicBezTo>
                    <a:pt x="3329" y="1"/>
                    <a:pt x="2187" y="454"/>
                    <a:pt x="1324" y="1336"/>
                  </a:cubicBezTo>
                  <a:cubicBezTo>
                    <a:pt x="474" y="2155"/>
                    <a:pt x="1" y="3289"/>
                    <a:pt x="1" y="4486"/>
                  </a:cubicBezTo>
                  <a:cubicBezTo>
                    <a:pt x="1" y="6912"/>
                    <a:pt x="2017" y="8929"/>
                    <a:pt x="4475" y="8929"/>
                  </a:cubicBezTo>
                  <a:cubicBezTo>
                    <a:pt x="6901" y="8929"/>
                    <a:pt x="8917" y="6912"/>
                    <a:pt x="8917" y="4486"/>
                  </a:cubicBezTo>
                  <a:cubicBezTo>
                    <a:pt x="8917" y="3604"/>
                    <a:pt x="8696" y="2817"/>
                    <a:pt x="8255" y="2124"/>
                  </a:cubicBezTo>
                  <a:cubicBezTo>
                    <a:pt x="8098" y="2218"/>
                    <a:pt x="7342" y="2943"/>
                    <a:pt x="7184" y="3100"/>
                  </a:cubicBezTo>
                  <a:cubicBezTo>
                    <a:pt x="8161" y="5148"/>
                    <a:pt x="6680" y="7511"/>
                    <a:pt x="4412" y="7511"/>
                  </a:cubicBezTo>
                  <a:cubicBezTo>
                    <a:pt x="1702" y="7511"/>
                    <a:pt x="316" y="4203"/>
                    <a:pt x="2269" y="2281"/>
                  </a:cubicBezTo>
                  <a:cubicBezTo>
                    <a:pt x="2869" y="1681"/>
                    <a:pt x="3659" y="1373"/>
                    <a:pt x="4447" y="1373"/>
                  </a:cubicBezTo>
                  <a:cubicBezTo>
                    <a:pt x="4900" y="1373"/>
                    <a:pt x="5352" y="1475"/>
                    <a:pt x="5766" y="1682"/>
                  </a:cubicBezTo>
                  <a:cubicBezTo>
                    <a:pt x="5924" y="1525"/>
                    <a:pt x="6617" y="800"/>
                    <a:pt x="6838" y="706"/>
                  </a:cubicBezTo>
                  <a:cubicBezTo>
                    <a:pt x="6115" y="233"/>
                    <a:pt x="5294" y="1"/>
                    <a:pt x="44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8" name="Google Shape;8648;p45"/>
          <p:cNvGrpSpPr/>
          <p:nvPr/>
        </p:nvGrpSpPr>
        <p:grpSpPr>
          <a:xfrm>
            <a:off x="6944104" y="3875403"/>
            <a:ext cx="329595" cy="311879"/>
            <a:chOff x="-1592325" y="3957400"/>
            <a:chExt cx="293025" cy="277275"/>
          </a:xfrm>
        </p:grpSpPr>
        <p:sp>
          <p:nvSpPr>
            <p:cNvPr id="8649" name="Google Shape;8649;p45"/>
            <p:cNvSpPr/>
            <p:nvPr/>
          </p:nvSpPr>
          <p:spPr>
            <a:xfrm>
              <a:off x="-1591550" y="395740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9894" y="1355"/>
                  </a:moveTo>
                  <a:cubicBezTo>
                    <a:pt x="10335" y="1355"/>
                    <a:pt x="10366" y="2017"/>
                    <a:pt x="9894" y="2017"/>
                  </a:cubicBezTo>
                  <a:lnTo>
                    <a:pt x="5798" y="2017"/>
                  </a:lnTo>
                  <a:cubicBezTo>
                    <a:pt x="5778" y="2019"/>
                    <a:pt x="5759" y="2021"/>
                    <a:pt x="5741" y="2021"/>
                  </a:cubicBezTo>
                  <a:cubicBezTo>
                    <a:pt x="5326" y="2021"/>
                    <a:pt x="5345" y="1355"/>
                    <a:pt x="5798" y="1355"/>
                  </a:cubicBezTo>
                  <a:close/>
                  <a:moveTo>
                    <a:pt x="1671" y="1355"/>
                  </a:moveTo>
                  <a:cubicBezTo>
                    <a:pt x="1860" y="1355"/>
                    <a:pt x="2017" y="1513"/>
                    <a:pt x="2017" y="1702"/>
                  </a:cubicBezTo>
                  <a:cubicBezTo>
                    <a:pt x="2017" y="1891"/>
                    <a:pt x="1860" y="2048"/>
                    <a:pt x="1671" y="2048"/>
                  </a:cubicBezTo>
                  <a:cubicBezTo>
                    <a:pt x="1482" y="2048"/>
                    <a:pt x="1324" y="1891"/>
                    <a:pt x="1324" y="1702"/>
                  </a:cubicBezTo>
                  <a:cubicBezTo>
                    <a:pt x="1356" y="1513"/>
                    <a:pt x="1513" y="1355"/>
                    <a:pt x="1671" y="1355"/>
                  </a:cubicBezTo>
                  <a:close/>
                  <a:moveTo>
                    <a:pt x="3057" y="1355"/>
                  </a:moveTo>
                  <a:cubicBezTo>
                    <a:pt x="3246" y="1355"/>
                    <a:pt x="3404" y="1513"/>
                    <a:pt x="3404" y="1702"/>
                  </a:cubicBezTo>
                  <a:cubicBezTo>
                    <a:pt x="3404" y="1891"/>
                    <a:pt x="3246" y="2048"/>
                    <a:pt x="3057" y="2048"/>
                  </a:cubicBezTo>
                  <a:cubicBezTo>
                    <a:pt x="2836" y="2048"/>
                    <a:pt x="2679" y="1891"/>
                    <a:pt x="2679" y="1702"/>
                  </a:cubicBezTo>
                  <a:cubicBezTo>
                    <a:pt x="2679" y="1513"/>
                    <a:pt x="2836" y="1355"/>
                    <a:pt x="3057" y="1355"/>
                  </a:cubicBezTo>
                  <a:close/>
                  <a:moveTo>
                    <a:pt x="4412" y="1355"/>
                  </a:moveTo>
                  <a:cubicBezTo>
                    <a:pt x="4632" y="1355"/>
                    <a:pt x="4790" y="1513"/>
                    <a:pt x="4790" y="1702"/>
                  </a:cubicBezTo>
                  <a:cubicBezTo>
                    <a:pt x="4790" y="1891"/>
                    <a:pt x="4632" y="2048"/>
                    <a:pt x="4412" y="2048"/>
                  </a:cubicBezTo>
                  <a:cubicBezTo>
                    <a:pt x="4223" y="2048"/>
                    <a:pt x="4065" y="1891"/>
                    <a:pt x="4065" y="1702"/>
                  </a:cubicBezTo>
                  <a:cubicBezTo>
                    <a:pt x="4065" y="1513"/>
                    <a:pt x="4223" y="1355"/>
                    <a:pt x="4412" y="1355"/>
                  </a:cubicBezTo>
                  <a:close/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89" y="505"/>
                    <a:pt x="11154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45"/>
            <p:cNvSpPr/>
            <p:nvPr/>
          </p:nvSpPr>
          <p:spPr>
            <a:xfrm>
              <a:off x="-1592325" y="4043250"/>
              <a:ext cx="291450" cy="171725"/>
            </a:xfrm>
            <a:custGeom>
              <a:avLst/>
              <a:gdLst/>
              <a:ahLst/>
              <a:cxnLst/>
              <a:rect l="l" t="t" r="r" b="b"/>
              <a:pathLst>
                <a:path w="11658" h="6869" extrusionOk="0">
                  <a:moveTo>
                    <a:pt x="0" y="0"/>
                  </a:move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867" y="6869"/>
                  </a:lnTo>
                  <a:lnTo>
                    <a:pt x="2647" y="6616"/>
                  </a:lnTo>
                  <a:cubicBezTo>
                    <a:pt x="2521" y="6522"/>
                    <a:pt x="2521" y="6270"/>
                    <a:pt x="2647" y="6144"/>
                  </a:cubicBezTo>
                  <a:lnTo>
                    <a:pt x="2993" y="5797"/>
                  </a:lnTo>
                  <a:cubicBezTo>
                    <a:pt x="2962" y="5734"/>
                    <a:pt x="2930" y="5608"/>
                    <a:pt x="2867" y="5482"/>
                  </a:cubicBezTo>
                  <a:lnTo>
                    <a:pt x="2363" y="5482"/>
                  </a:lnTo>
                  <a:cubicBezTo>
                    <a:pt x="2174" y="5482"/>
                    <a:pt x="2017" y="5325"/>
                    <a:pt x="2017" y="5136"/>
                  </a:cubicBezTo>
                  <a:lnTo>
                    <a:pt x="2017" y="3750"/>
                  </a:lnTo>
                  <a:cubicBezTo>
                    <a:pt x="2017" y="3561"/>
                    <a:pt x="2174" y="3403"/>
                    <a:pt x="2363" y="3403"/>
                  </a:cubicBezTo>
                  <a:lnTo>
                    <a:pt x="2867" y="3403"/>
                  </a:lnTo>
                  <a:cubicBezTo>
                    <a:pt x="2930" y="3277"/>
                    <a:pt x="2962" y="3214"/>
                    <a:pt x="2993" y="3088"/>
                  </a:cubicBezTo>
                  <a:lnTo>
                    <a:pt x="2647" y="2741"/>
                  </a:lnTo>
                  <a:cubicBezTo>
                    <a:pt x="2521" y="2615"/>
                    <a:pt x="2521" y="2363"/>
                    <a:pt x="2647" y="2269"/>
                  </a:cubicBezTo>
                  <a:lnTo>
                    <a:pt x="3624" y="1261"/>
                  </a:lnTo>
                  <a:cubicBezTo>
                    <a:pt x="3687" y="1213"/>
                    <a:pt x="3773" y="1190"/>
                    <a:pt x="3860" y="1190"/>
                  </a:cubicBezTo>
                  <a:cubicBezTo>
                    <a:pt x="3946" y="1190"/>
                    <a:pt x="4033" y="1213"/>
                    <a:pt x="4096" y="1261"/>
                  </a:cubicBezTo>
                  <a:lnTo>
                    <a:pt x="4443" y="1639"/>
                  </a:lnTo>
                  <a:cubicBezTo>
                    <a:pt x="4537" y="1576"/>
                    <a:pt x="4663" y="1544"/>
                    <a:pt x="4758" y="1513"/>
                  </a:cubicBezTo>
                  <a:lnTo>
                    <a:pt x="4758" y="1009"/>
                  </a:lnTo>
                  <a:cubicBezTo>
                    <a:pt x="4758" y="788"/>
                    <a:pt x="4915" y="631"/>
                    <a:pt x="5136" y="631"/>
                  </a:cubicBezTo>
                  <a:lnTo>
                    <a:pt x="6490" y="631"/>
                  </a:lnTo>
                  <a:cubicBezTo>
                    <a:pt x="6711" y="631"/>
                    <a:pt x="6869" y="788"/>
                    <a:pt x="6869" y="1009"/>
                  </a:cubicBezTo>
                  <a:lnTo>
                    <a:pt x="6869" y="1513"/>
                  </a:lnTo>
                  <a:cubicBezTo>
                    <a:pt x="6963" y="1544"/>
                    <a:pt x="7058" y="1576"/>
                    <a:pt x="7184" y="1639"/>
                  </a:cubicBezTo>
                  <a:lnTo>
                    <a:pt x="7530" y="1261"/>
                  </a:lnTo>
                  <a:cubicBezTo>
                    <a:pt x="7593" y="1213"/>
                    <a:pt x="7680" y="1190"/>
                    <a:pt x="7766" y="1190"/>
                  </a:cubicBezTo>
                  <a:cubicBezTo>
                    <a:pt x="7853" y="1190"/>
                    <a:pt x="7940" y="1213"/>
                    <a:pt x="8003" y="1261"/>
                  </a:cubicBezTo>
                  <a:lnTo>
                    <a:pt x="8979" y="2269"/>
                  </a:lnTo>
                  <a:cubicBezTo>
                    <a:pt x="9105" y="2363"/>
                    <a:pt x="9105" y="2615"/>
                    <a:pt x="8979" y="2741"/>
                  </a:cubicBezTo>
                  <a:lnTo>
                    <a:pt x="8633" y="3088"/>
                  </a:lnTo>
                  <a:cubicBezTo>
                    <a:pt x="8664" y="3151"/>
                    <a:pt x="8696" y="3277"/>
                    <a:pt x="8759" y="3403"/>
                  </a:cubicBezTo>
                  <a:lnTo>
                    <a:pt x="9263" y="3403"/>
                  </a:lnTo>
                  <a:cubicBezTo>
                    <a:pt x="9452" y="3403"/>
                    <a:pt x="9609" y="3561"/>
                    <a:pt x="9609" y="3750"/>
                  </a:cubicBezTo>
                  <a:lnTo>
                    <a:pt x="9609" y="5136"/>
                  </a:lnTo>
                  <a:cubicBezTo>
                    <a:pt x="9609" y="5325"/>
                    <a:pt x="9452" y="5482"/>
                    <a:pt x="9263" y="5482"/>
                  </a:cubicBezTo>
                  <a:lnTo>
                    <a:pt x="8759" y="5482"/>
                  </a:lnTo>
                  <a:cubicBezTo>
                    <a:pt x="8727" y="5608"/>
                    <a:pt x="8664" y="5671"/>
                    <a:pt x="8633" y="5797"/>
                  </a:cubicBezTo>
                  <a:lnTo>
                    <a:pt x="8979" y="6144"/>
                  </a:lnTo>
                  <a:cubicBezTo>
                    <a:pt x="9105" y="6270"/>
                    <a:pt x="9105" y="6522"/>
                    <a:pt x="8979" y="6616"/>
                  </a:cubicBezTo>
                  <a:lnTo>
                    <a:pt x="8759" y="6869"/>
                  </a:lnTo>
                  <a:lnTo>
                    <a:pt x="10586" y="6869"/>
                  </a:lnTo>
                  <a:cubicBezTo>
                    <a:pt x="11153" y="6869"/>
                    <a:pt x="11657" y="6396"/>
                    <a:pt x="11657" y="5829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45"/>
            <p:cNvSpPr/>
            <p:nvPr/>
          </p:nvSpPr>
          <p:spPr>
            <a:xfrm>
              <a:off x="-1471825" y="41291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42" y="1"/>
                    <a:pt x="1" y="473"/>
                    <a:pt x="1" y="1009"/>
                  </a:cubicBezTo>
                  <a:cubicBezTo>
                    <a:pt x="1" y="1576"/>
                    <a:pt x="442" y="2048"/>
                    <a:pt x="1009" y="2048"/>
                  </a:cubicBezTo>
                  <a:cubicBezTo>
                    <a:pt x="1576" y="2048"/>
                    <a:pt x="2049" y="1576"/>
                    <a:pt x="2049" y="1009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45"/>
            <p:cNvSpPr/>
            <p:nvPr/>
          </p:nvSpPr>
          <p:spPr>
            <a:xfrm>
              <a:off x="-1526175" y="4077900"/>
              <a:ext cx="156775" cy="156775"/>
            </a:xfrm>
            <a:custGeom>
              <a:avLst/>
              <a:gdLst/>
              <a:ahLst/>
              <a:cxnLst/>
              <a:rect l="l" t="t" r="r" b="b"/>
              <a:pathLst>
                <a:path w="6271" h="6271" extrusionOk="0">
                  <a:moveTo>
                    <a:pt x="3183" y="1418"/>
                  </a:moveTo>
                  <a:cubicBezTo>
                    <a:pt x="4128" y="1418"/>
                    <a:pt x="4884" y="2175"/>
                    <a:pt x="4884" y="3120"/>
                  </a:cubicBezTo>
                  <a:cubicBezTo>
                    <a:pt x="4884" y="4033"/>
                    <a:pt x="4128" y="4821"/>
                    <a:pt x="3183" y="4821"/>
                  </a:cubicBezTo>
                  <a:cubicBezTo>
                    <a:pt x="2238" y="4821"/>
                    <a:pt x="1482" y="4065"/>
                    <a:pt x="1482" y="3120"/>
                  </a:cubicBezTo>
                  <a:cubicBezTo>
                    <a:pt x="1482" y="2175"/>
                    <a:pt x="2238" y="1418"/>
                    <a:pt x="3183" y="1418"/>
                  </a:cubicBezTo>
                  <a:close/>
                  <a:moveTo>
                    <a:pt x="2805" y="1"/>
                  </a:moveTo>
                  <a:lnTo>
                    <a:pt x="2805" y="442"/>
                  </a:lnTo>
                  <a:cubicBezTo>
                    <a:pt x="2805" y="599"/>
                    <a:pt x="2679" y="725"/>
                    <a:pt x="2521" y="757"/>
                  </a:cubicBezTo>
                  <a:cubicBezTo>
                    <a:pt x="2332" y="788"/>
                    <a:pt x="2080" y="914"/>
                    <a:pt x="1891" y="1040"/>
                  </a:cubicBezTo>
                  <a:cubicBezTo>
                    <a:pt x="1847" y="1063"/>
                    <a:pt x="1794" y="1073"/>
                    <a:pt x="1739" y="1073"/>
                  </a:cubicBezTo>
                  <a:cubicBezTo>
                    <a:pt x="1639" y="1073"/>
                    <a:pt x="1531" y="1038"/>
                    <a:pt x="1450" y="977"/>
                  </a:cubicBezTo>
                  <a:lnTo>
                    <a:pt x="1135" y="662"/>
                  </a:lnTo>
                  <a:lnTo>
                    <a:pt x="662" y="1135"/>
                  </a:lnTo>
                  <a:lnTo>
                    <a:pt x="978" y="1450"/>
                  </a:lnTo>
                  <a:cubicBezTo>
                    <a:pt x="1104" y="1576"/>
                    <a:pt x="1104" y="1733"/>
                    <a:pt x="1041" y="1891"/>
                  </a:cubicBezTo>
                  <a:cubicBezTo>
                    <a:pt x="915" y="2080"/>
                    <a:pt x="820" y="2301"/>
                    <a:pt x="757" y="2521"/>
                  </a:cubicBezTo>
                  <a:cubicBezTo>
                    <a:pt x="726" y="2679"/>
                    <a:pt x="599" y="2805"/>
                    <a:pt x="442" y="2805"/>
                  </a:cubicBezTo>
                  <a:lnTo>
                    <a:pt x="1" y="2805"/>
                  </a:lnTo>
                  <a:lnTo>
                    <a:pt x="1" y="3466"/>
                  </a:lnTo>
                  <a:lnTo>
                    <a:pt x="442" y="3466"/>
                  </a:lnTo>
                  <a:cubicBezTo>
                    <a:pt x="599" y="3466"/>
                    <a:pt x="726" y="3592"/>
                    <a:pt x="757" y="3750"/>
                  </a:cubicBezTo>
                  <a:cubicBezTo>
                    <a:pt x="789" y="3939"/>
                    <a:pt x="915" y="4191"/>
                    <a:pt x="1041" y="4380"/>
                  </a:cubicBezTo>
                  <a:cubicBezTo>
                    <a:pt x="1104" y="4506"/>
                    <a:pt x="1072" y="4695"/>
                    <a:pt x="978" y="4821"/>
                  </a:cubicBezTo>
                  <a:lnTo>
                    <a:pt x="662" y="5136"/>
                  </a:lnTo>
                  <a:lnTo>
                    <a:pt x="1135" y="5609"/>
                  </a:lnTo>
                  <a:lnTo>
                    <a:pt x="1450" y="5294"/>
                  </a:lnTo>
                  <a:cubicBezTo>
                    <a:pt x="1524" y="5220"/>
                    <a:pt x="1609" y="5189"/>
                    <a:pt x="1698" y="5189"/>
                  </a:cubicBezTo>
                  <a:cubicBezTo>
                    <a:pt x="1761" y="5189"/>
                    <a:pt x="1826" y="5204"/>
                    <a:pt x="1891" y="5230"/>
                  </a:cubicBezTo>
                  <a:cubicBezTo>
                    <a:pt x="2080" y="5357"/>
                    <a:pt x="2301" y="5451"/>
                    <a:pt x="2521" y="5514"/>
                  </a:cubicBezTo>
                  <a:cubicBezTo>
                    <a:pt x="2679" y="5546"/>
                    <a:pt x="2805" y="5672"/>
                    <a:pt x="2805" y="5829"/>
                  </a:cubicBezTo>
                  <a:lnTo>
                    <a:pt x="2805" y="6270"/>
                  </a:lnTo>
                  <a:lnTo>
                    <a:pt x="3466" y="6270"/>
                  </a:lnTo>
                  <a:lnTo>
                    <a:pt x="3466" y="5829"/>
                  </a:lnTo>
                  <a:cubicBezTo>
                    <a:pt x="3466" y="5672"/>
                    <a:pt x="3592" y="5546"/>
                    <a:pt x="3750" y="5514"/>
                  </a:cubicBezTo>
                  <a:cubicBezTo>
                    <a:pt x="3939" y="5483"/>
                    <a:pt x="4160" y="5357"/>
                    <a:pt x="4380" y="5230"/>
                  </a:cubicBezTo>
                  <a:cubicBezTo>
                    <a:pt x="4414" y="5208"/>
                    <a:pt x="4463" y="5198"/>
                    <a:pt x="4517" y="5198"/>
                  </a:cubicBezTo>
                  <a:cubicBezTo>
                    <a:pt x="4615" y="5198"/>
                    <a:pt x="4729" y="5232"/>
                    <a:pt x="4790" y="5294"/>
                  </a:cubicBezTo>
                  <a:lnTo>
                    <a:pt x="5105" y="5609"/>
                  </a:lnTo>
                  <a:lnTo>
                    <a:pt x="5577" y="5136"/>
                  </a:lnTo>
                  <a:lnTo>
                    <a:pt x="5262" y="4821"/>
                  </a:lnTo>
                  <a:cubicBezTo>
                    <a:pt x="5168" y="4695"/>
                    <a:pt x="5168" y="4537"/>
                    <a:pt x="5231" y="4380"/>
                  </a:cubicBezTo>
                  <a:cubicBezTo>
                    <a:pt x="5357" y="4191"/>
                    <a:pt x="5420" y="3970"/>
                    <a:pt x="5514" y="3750"/>
                  </a:cubicBezTo>
                  <a:cubicBezTo>
                    <a:pt x="5546" y="3592"/>
                    <a:pt x="5672" y="3466"/>
                    <a:pt x="5829" y="3466"/>
                  </a:cubicBezTo>
                  <a:lnTo>
                    <a:pt x="6270" y="3466"/>
                  </a:lnTo>
                  <a:lnTo>
                    <a:pt x="6270" y="2773"/>
                  </a:lnTo>
                  <a:lnTo>
                    <a:pt x="5829" y="2773"/>
                  </a:lnTo>
                  <a:cubicBezTo>
                    <a:pt x="5672" y="2773"/>
                    <a:pt x="5546" y="2647"/>
                    <a:pt x="5514" y="2490"/>
                  </a:cubicBezTo>
                  <a:cubicBezTo>
                    <a:pt x="5483" y="2301"/>
                    <a:pt x="5357" y="2049"/>
                    <a:pt x="5231" y="1859"/>
                  </a:cubicBezTo>
                  <a:cubicBezTo>
                    <a:pt x="5168" y="1733"/>
                    <a:pt x="5199" y="1544"/>
                    <a:pt x="5262" y="1418"/>
                  </a:cubicBezTo>
                  <a:lnTo>
                    <a:pt x="5577" y="1103"/>
                  </a:lnTo>
                  <a:lnTo>
                    <a:pt x="5105" y="631"/>
                  </a:lnTo>
                  <a:lnTo>
                    <a:pt x="4790" y="946"/>
                  </a:lnTo>
                  <a:cubicBezTo>
                    <a:pt x="4739" y="1013"/>
                    <a:pt x="4670" y="1045"/>
                    <a:pt x="4593" y="1045"/>
                  </a:cubicBezTo>
                  <a:cubicBezTo>
                    <a:pt x="4526" y="1045"/>
                    <a:pt x="4453" y="1021"/>
                    <a:pt x="4380" y="977"/>
                  </a:cubicBezTo>
                  <a:cubicBezTo>
                    <a:pt x="4160" y="883"/>
                    <a:pt x="3971" y="788"/>
                    <a:pt x="3750" y="725"/>
                  </a:cubicBezTo>
                  <a:cubicBezTo>
                    <a:pt x="3592" y="662"/>
                    <a:pt x="3466" y="568"/>
                    <a:pt x="3466" y="4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3" name="Google Shape;8653;p45"/>
          <p:cNvGrpSpPr/>
          <p:nvPr/>
        </p:nvGrpSpPr>
        <p:grpSpPr>
          <a:xfrm>
            <a:off x="7818383" y="3455473"/>
            <a:ext cx="288821" cy="328695"/>
            <a:chOff x="-778700" y="3612425"/>
            <a:chExt cx="256775" cy="292225"/>
          </a:xfrm>
        </p:grpSpPr>
        <p:sp>
          <p:nvSpPr>
            <p:cNvPr id="8654" name="Google Shape;8654;p45"/>
            <p:cNvSpPr/>
            <p:nvPr/>
          </p:nvSpPr>
          <p:spPr>
            <a:xfrm>
              <a:off x="-692850" y="3699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45"/>
            <p:cNvSpPr/>
            <p:nvPr/>
          </p:nvSpPr>
          <p:spPr>
            <a:xfrm>
              <a:off x="-777925" y="3612425"/>
              <a:ext cx="204800" cy="34675"/>
            </a:xfrm>
            <a:custGeom>
              <a:avLst/>
              <a:gdLst/>
              <a:ahLst/>
              <a:cxnLst/>
              <a:rect l="l" t="t" r="r" b="b"/>
              <a:pathLst>
                <a:path w="8192" h="1387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87"/>
                  </a:lnTo>
                  <a:lnTo>
                    <a:pt x="8192" y="1387"/>
                  </a:lnTo>
                  <a:lnTo>
                    <a:pt x="8192" y="1009"/>
                  </a:lnTo>
                  <a:cubicBezTo>
                    <a:pt x="8192" y="473"/>
                    <a:pt x="7719" y="0"/>
                    <a:pt x="71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45"/>
            <p:cNvSpPr/>
            <p:nvPr/>
          </p:nvSpPr>
          <p:spPr>
            <a:xfrm>
              <a:off x="-727525" y="36990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45"/>
            <p:cNvSpPr/>
            <p:nvPr/>
          </p:nvSpPr>
          <p:spPr>
            <a:xfrm>
              <a:off x="-778700" y="3664400"/>
              <a:ext cx="205575" cy="102425"/>
            </a:xfrm>
            <a:custGeom>
              <a:avLst/>
              <a:gdLst/>
              <a:ahLst/>
              <a:cxnLst/>
              <a:rect l="l" t="t" r="r" b="b"/>
              <a:pathLst>
                <a:path w="8223" h="4097" extrusionOk="0">
                  <a:moveTo>
                    <a:pt x="3781" y="694"/>
                  </a:moveTo>
                  <a:cubicBezTo>
                    <a:pt x="4316" y="694"/>
                    <a:pt x="4789" y="1166"/>
                    <a:pt x="4789" y="1733"/>
                  </a:cubicBezTo>
                  <a:cubicBezTo>
                    <a:pt x="4789" y="2301"/>
                    <a:pt x="4316" y="2773"/>
                    <a:pt x="3781" y="2773"/>
                  </a:cubicBezTo>
                  <a:cubicBezTo>
                    <a:pt x="3497" y="2773"/>
                    <a:pt x="3245" y="2647"/>
                    <a:pt x="3088" y="2490"/>
                  </a:cubicBezTo>
                  <a:cubicBezTo>
                    <a:pt x="2899" y="2647"/>
                    <a:pt x="2678" y="2773"/>
                    <a:pt x="2426" y="2773"/>
                  </a:cubicBezTo>
                  <a:cubicBezTo>
                    <a:pt x="1890" y="2773"/>
                    <a:pt x="1418" y="2301"/>
                    <a:pt x="1418" y="1733"/>
                  </a:cubicBezTo>
                  <a:cubicBezTo>
                    <a:pt x="1418" y="1198"/>
                    <a:pt x="1890" y="694"/>
                    <a:pt x="2426" y="694"/>
                  </a:cubicBezTo>
                  <a:cubicBezTo>
                    <a:pt x="2710" y="694"/>
                    <a:pt x="2930" y="820"/>
                    <a:pt x="3088" y="977"/>
                  </a:cubicBezTo>
                  <a:cubicBezTo>
                    <a:pt x="3308" y="820"/>
                    <a:pt x="3529" y="694"/>
                    <a:pt x="3781" y="694"/>
                  </a:cubicBezTo>
                  <a:close/>
                  <a:moveTo>
                    <a:pt x="0" y="1"/>
                  </a:moveTo>
                  <a:lnTo>
                    <a:pt x="0" y="3088"/>
                  </a:lnTo>
                  <a:cubicBezTo>
                    <a:pt x="0" y="3624"/>
                    <a:pt x="473" y="4096"/>
                    <a:pt x="1008" y="4096"/>
                  </a:cubicBezTo>
                  <a:lnTo>
                    <a:pt x="6837" y="4096"/>
                  </a:lnTo>
                  <a:lnTo>
                    <a:pt x="6837" y="3498"/>
                  </a:lnTo>
                  <a:lnTo>
                    <a:pt x="5766" y="2458"/>
                  </a:lnTo>
                  <a:cubicBezTo>
                    <a:pt x="5034" y="1726"/>
                    <a:pt x="5756" y="674"/>
                    <a:pt x="6558" y="674"/>
                  </a:cubicBezTo>
                  <a:cubicBezTo>
                    <a:pt x="6792" y="674"/>
                    <a:pt x="7033" y="764"/>
                    <a:pt x="7246" y="977"/>
                  </a:cubicBezTo>
                  <a:lnTo>
                    <a:pt x="8223" y="1985"/>
                  </a:lnTo>
                  <a:lnTo>
                    <a:pt x="82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45"/>
            <p:cNvSpPr/>
            <p:nvPr/>
          </p:nvSpPr>
          <p:spPr>
            <a:xfrm>
              <a:off x="-659775" y="3835325"/>
              <a:ext cx="137850" cy="69325"/>
            </a:xfrm>
            <a:custGeom>
              <a:avLst/>
              <a:gdLst/>
              <a:ahLst/>
              <a:cxnLst/>
              <a:rect l="l" t="t" r="r" b="b"/>
              <a:pathLst>
                <a:path w="5514" h="2773" extrusionOk="0">
                  <a:moveTo>
                    <a:pt x="1733" y="693"/>
                  </a:moveTo>
                  <a:cubicBezTo>
                    <a:pt x="1922" y="693"/>
                    <a:pt x="2080" y="851"/>
                    <a:pt x="2080" y="1040"/>
                  </a:cubicBezTo>
                  <a:cubicBezTo>
                    <a:pt x="2080" y="1229"/>
                    <a:pt x="1922" y="1386"/>
                    <a:pt x="1733" y="1386"/>
                  </a:cubicBezTo>
                  <a:cubicBezTo>
                    <a:pt x="1544" y="1386"/>
                    <a:pt x="1387" y="1229"/>
                    <a:pt x="1387" y="1040"/>
                  </a:cubicBezTo>
                  <a:cubicBezTo>
                    <a:pt x="1387" y="851"/>
                    <a:pt x="1544" y="693"/>
                    <a:pt x="1733" y="693"/>
                  </a:cubicBezTo>
                  <a:close/>
                  <a:moveTo>
                    <a:pt x="63" y="0"/>
                  </a:moveTo>
                  <a:cubicBezTo>
                    <a:pt x="32" y="126"/>
                    <a:pt x="0" y="252"/>
                    <a:pt x="0" y="378"/>
                  </a:cubicBezTo>
                  <a:lnTo>
                    <a:pt x="0" y="2426"/>
                  </a:lnTo>
                  <a:cubicBezTo>
                    <a:pt x="0" y="2615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5"/>
                    <a:pt x="5514" y="2426"/>
                  </a:cubicBezTo>
                  <a:lnTo>
                    <a:pt x="5514" y="378"/>
                  </a:lnTo>
                  <a:cubicBezTo>
                    <a:pt x="5514" y="252"/>
                    <a:pt x="5482" y="126"/>
                    <a:pt x="54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45"/>
            <p:cNvSpPr/>
            <p:nvPr/>
          </p:nvSpPr>
          <p:spPr>
            <a:xfrm>
              <a:off x="-658200" y="3669925"/>
              <a:ext cx="136275" cy="148875"/>
            </a:xfrm>
            <a:custGeom>
              <a:avLst/>
              <a:gdLst/>
              <a:ahLst/>
              <a:cxnLst/>
              <a:rect l="l" t="t" r="r" b="b"/>
              <a:pathLst>
                <a:path w="5451" h="5955" extrusionOk="0">
                  <a:moveTo>
                    <a:pt x="4064" y="0"/>
                  </a:moveTo>
                  <a:lnTo>
                    <a:pt x="4064" y="2615"/>
                  </a:lnTo>
                  <a:cubicBezTo>
                    <a:pt x="4064" y="2829"/>
                    <a:pt x="3905" y="2970"/>
                    <a:pt x="3734" y="2970"/>
                  </a:cubicBezTo>
                  <a:cubicBezTo>
                    <a:pt x="3652" y="2970"/>
                    <a:pt x="3568" y="2938"/>
                    <a:pt x="3497" y="2867"/>
                  </a:cubicBezTo>
                  <a:lnTo>
                    <a:pt x="1922" y="1292"/>
                  </a:lnTo>
                  <a:cubicBezTo>
                    <a:pt x="1858" y="1228"/>
                    <a:pt x="1780" y="1201"/>
                    <a:pt x="1701" y="1201"/>
                  </a:cubicBezTo>
                  <a:cubicBezTo>
                    <a:pt x="1429" y="1201"/>
                    <a:pt x="1150" y="1520"/>
                    <a:pt x="1418" y="1764"/>
                  </a:cubicBezTo>
                  <a:lnTo>
                    <a:pt x="2615" y="2930"/>
                  </a:lnTo>
                  <a:cubicBezTo>
                    <a:pt x="2710" y="3025"/>
                    <a:pt x="2741" y="3088"/>
                    <a:pt x="2741" y="3182"/>
                  </a:cubicBezTo>
                  <a:lnTo>
                    <a:pt x="2741" y="3970"/>
                  </a:lnTo>
                  <a:cubicBezTo>
                    <a:pt x="2741" y="4222"/>
                    <a:pt x="2804" y="4505"/>
                    <a:pt x="2930" y="4789"/>
                  </a:cubicBezTo>
                  <a:cubicBezTo>
                    <a:pt x="3052" y="5074"/>
                    <a:pt x="2833" y="5280"/>
                    <a:pt x="2611" y="5280"/>
                  </a:cubicBezTo>
                  <a:cubicBezTo>
                    <a:pt x="2490" y="5280"/>
                    <a:pt x="2367" y="5218"/>
                    <a:pt x="2300" y="5072"/>
                  </a:cubicBezTo>
                  <a:cubicBezTo>
                    <a:pt x="2206" y="4915"/>
                    <a:pt x="2174" y="4757"/>
                    <a:pt x="2143" y="4600"/>
                  </a:cubicBezTo>
                  <a:lnTo>
                    <a:pt x="0" y="4600"/>
                  </a:lnTo>
                  <a:lnTo>
                    <a:pt x="0" y="4631"/>
                  </a:lnTo>
                  <a:cubicBezTo>
                    <a:pt x="0" y="5104"/>
                    <a:pt x="126" y="5545"/>
                    <a:pt x="378" y="5923"/>
                  </a:cubicBezTo>
                  <a:lnTo>
                    <a:pt x="5104" y="5923"/>
                  </a:lnTo>
                  <a:lnTo>
                    <a:pt x="5104" y="5955"/>
                  </a:lnTo>
                  <a:cubicBezTo>
                    <a:pt x="5325" y="5577"/>
                    <a:pt x="5451" y="5104"/>
                    <a:pt x="5451" y="4663"/>
                  </a:cubicBezTo>
                  <a:lnTo>
                    <a:pt x="5451" y="2111"/>
                  </a:lnTo>
                  <a:cubicBezTo>
                    <a:pt x="5451" y="1638"/>
                    <a:pt x="5262" y="1197"/>
                    <a:pt x="4947" y="882"/>
                  </a:cubicBezTo>
                  <a:lnTo>
                    <a:pt x="4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0" name="Google Shape;8660;p45"/>
          <p:cNvGrpSpPr/>
          <p:nvPr/>
        </p:nvGrpSpPr>
        <p:grpSpPr>
          <a:xfrm>
            <a:off x="1876916" y="1715612"/>
            <a:ext cx="319043" cy="319909"/>
            <a:chOff x="6679825" y="2693700"/>
            <a:chExt cx="257875" cy="258575"/>
          </a:xfrm>
        </p:grpSpPr>
        <p:sp>
          <p:nvSpPr>
            <p:cNvPr id="8661" name="Google Shape;8661;p45"/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45"/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3" name="Google Shape;8663;p45"/>
          <p:cNvGrpSpPr/>
          <p:nvPr/>
        </p:nvGrpSpPr>
        <p:grpSpPr>
          <a:xfrm>
            <a:off x="1869734" y="2102188"/>
            <a:ext cx="327649" cy="325088"/>
            <a:chOff x="6790450" y="3119050"/>
            <a:chExt cx="262750" cy="260675"/>
          </a:xfrm>
        </p:grpSpPr>
        <p:sp>
          <p:nvSpPr>
            <p:cNvPr id="8664" name="Google Shape;8664;p45"/>
            <p:cNvSpPr/>
            <p:nvPr/>
          </p:nvSpPr>
          <p:spPr>
            <a:xfrm>
              <a:off x="6790450" y="3119050"/>
              <a:ext cx="262750" cy="260675"/>
            </a:xfrm>
            <a:custGeom>
              <a:avLst/>
              <a:gdLst/>
              <a:ahLst/>
              <a:cxnLst/>
              <a:rect l="l" t="t" r="r" b="b"/>
              <a:pathLst>
                <a:path w="10510" h="10427" extrusionOk="0">
                  <a:moveTo>
                    <a:pt x="5269" y="1924"/>
                  </a:moveTo>
                  <a:cubicBezTo>
                    <a:pt x="6022" y="1924"/>
                    <a:pt x="6635" y="2454"/>
                    <a:pt x="6774" y="3151"/>
                  </a:cubicBezTo>
                  <a:lnTo>
                    <a:pt x="3791" y="3151"/>
                  </a:lnTo>
                  <a:cubicBezTo>
                    <a:pt x="3931" y="2454"/>
                    <a:pt x="4544" y="1924"/>
                    <a:pt x="5269" y="1924"/>
                  </a:cubicBezTo>
                  <a:close/>
                  <a:moveTo>
                    <a:pt x="4962" y="3764"/>
                  </a:moveTo>
                  <a:lnTo>
                    <a:pt x="4962" y="9785"/>
                  </a:lnTo>
                  <a:cubicBezTo>
                    <a:pt x="3959" y="9646"/>
                    <a:pt x="3150" y="8754"/>
                    <a:pt x="3150" y="7694"/>
                  </a:cubicBezTo>
                  <a:lnTo>
                    <a:pt x="3150" y="4071"/>
                  </a:lnTo>
                  <a:cubicBezTo>
                    <a:pt x="3150" y="3903"/>
                    <a:pt x="3290" y="3764"/>
                    <a:pt x="3485" y="3764"/>
                  </a:cubicBezTo>
                  <a:close/>
                  <a:moveTo>
                    <a:pt x="7109" y="3764"/>
                  </a:moveTo>
                  <a:cubicBezTo>
                    <a:pt x="7276" y="3764"/>
                    <a:pt x="7415" y="3903"/>
                    <a:pt x="7415" y="4071"/>
                  </a:cubicBezTo>
                  <a:lnTo>
                    <a:pt x="7415" y="7694"/>
                  </a:lnTo>
                  <a:cubicBezTo>
                    <a:pt x="7415" y="8754"/>
                    <a:pt x="6607" y="9646"/>
                    <a:pt x="5603" y="9785"/>
                  </a:cubicBezTo>
                  <a:lnTo>
                    <a:pt x="5603" y="3764"/>
                  </a:lnTo>
                  <a:close/>
                  <a:moveTo>
                    <a:pt x="3987" y="1"/>
                  </a:moveTo>
                  <a:cubicBezTo>
                    <a:pt x="3819" y="1"/>
                    <a:pt x="3680" y="140"/>
                    <a:pt x="3680" y="307"/>
                  </a:cubicBezTo>
                  <a:lnTo>
                    <a:pt x="3680" y="921"/>
                  </a:lnTo>
                  <a:cubicBezTo>
                    <a:pt x="3680" y="1199"/>
                    <a:pt x="3819" y="1422"/>
                    <a:pt x="3987" y="1618"/>
                  </a:cubicBezTo>
                  <a:cubicBezTo>
                    <a:pt x="3513" y="1952"/>
                    <a:pt x="3150" y="2482"/>
                    <a:pt x="3095" y="3095"/>
                  </a:cubicBezTo>
                  <a:cubicBezTo>
                    <a:pt x="2732" y="3206"/>
                    <a:pt x="2453" y="3569"/>
                    <a:pt x="2453" y="3987"/>
                  </a:cubicBezTo>
                  <a:lnTo>
                    <a:pt x="2453" y="4294"/>
                  </a:lnTo>
                  <a:lnTo>
                    <a:pt x="1840" y="4294"/>
                  </a:lnTo>
                  <a:cubicBezTo>
                    <a:pt x="1450" y="4294"/>
                    <a:pt x="1115" y="4043"/>
                    <a:pt x="976" y="3652"/>
                  </a:cubicBezTo>
                  <a:lnTo>
                    <a:pt x="642" y="2677"/>
                  </a:lnTo>
                  <a:cubicBezTo>
                    <a:pt x="600" y="2551"/>
                    <a:pt x="511" y="2489"/>
                    <a:pt x="399" y="2489"/>
                  </a:cubicBezTo>
                  <a:cubicBezTo>
                    <a:pt x="361" y="2489"/>
                    <a:pt x="321" y="2496"/>
                    <a:pt x="279" y="2510"/>
                  </a:cubicBezTo>
                  <a:cubicBezTo>
                    <a:pt x="84" y="2565"/>
                    <a:pt x="28" y="2705"/>
                    <a:pt x="84" y="2900"/>
                  </a:cubicBezTo>
                  <a:lnTo>
                    <a:pt x="419" y="3875"/>
                  </a:lnTo>
                  <a:cubicBezTo>
                    <a:pt x="614" y="4489"/>
                    <a:pt x="1171" y="4907"/>
                    <a:pt x="1840" y="4907"/>
                  </a:cubicBezTo>
                  <a:lnTo>
                    <a:pt x="2453" y="4907"/>
                  </a:lnTo>
                  <a:lnTo>
                    <a:pt x="2453" y="6133"/>
                  </a:lnTo>
                  <a:lnTo>
                    <a:pt x="335" y="6133"/>
                  </a:lnTo>
                  <a:cubicBezTo>
                    <a:pt x="168" y="6133"/>
                    <a:pt x="28" y="6273"/>
                    <a:pt x="28" y="6440"/>
                  </a:cubicBezTo>
                  <a:cubicBezTo>
                    <a:pt x="28" y="6635"/>
                    <a:pt x="168" y="6775"/>
                    <a:pt x="335" y="6775"/>
                  </a:cubicBezTo>
                  <a:lnTo>
                    <a:pt x="2453" y="6775"/>
                  </a:lnTo>
                  <a:lnTo>
                    <a:pt x="2453" y="7667"/>
                  </a:lnTo>
                  <a:lnTo>
                    <a:pt x="2453" y="7973"/>
                  </a:lnTo>
                  <a:lnTo>
                    <a:pt x="1812" y="7973"/>
                  </a:lnTo>
                  <a:cubicBezTo>
                    <a:pt x="1143" y="7973"/>
                    <a:pt x="586" y="8391"/>
                    <a:pt x="363" y="9032"/>
                  </a:cubicBezTo>
                  <a:lnTo>
                    <a:pt x="56" y="10008"/>
                  </a:lnTo>
                  <a:cubicBezTo>
                    <a:pt x="0" y="10175"/>
                    <a:pt x="84" y="10315"/>
                    <a:pt x="223" y="10398"/>
                  </a:cubicBezTo>
                  <a:cubicBezTo>
                    <a:pt x="259" y="10408"/>
                    <a:pt x="292" y="10413"/>
                    <a:pt x="323" y="10413"/>
                  </a:cubicBezTo>
                  <a:cubicBezTo>
                    <a:pt x="466" y="10413"/>
                    <a:pt x="568" y="10317"/>
                    <a:pt x="614" y="10203"/>
                  </a:cubicBezTo>
                  <a:lnTo>
                    <a:pt x="920" y="9228"/>
                  </a:lnTo>
                  <a:cubicBezTo>
                    <a:pt x="1060" y="8865"/>
                    <a:pt x="1394" y="8614"/>
                    <a:pt x="1812" y="8614"/>
                  </a:cubicBezTo>
                  <a:lnTo>
                    <a:pt x="2593" y="8614"/>
                  </a:lnTo>
                  <a:cubicBezTo>
                    <a:pt x="2983" y="9646"/>
                    <a:pt x="3987" y="10426"/>
                    <a:pt x="5185" y="10426"/>
                  </a:cubicBezTo>
                  <a:cubicBezTo>
                    <a:pt x="6356" y="10426"/>
                    <a:pt x="7387" y="9646"/>
                    <a:pt x="7750" y="8614"/>
                  </a:cubicBezTo>
                  <a:lnTo>
                    <a:pt x="8586" y="8614"/>
                  </a:lnTo>
                  <a:cubicBezTo>
                    <a:pt x="8976" y="8614"/>
                    <a:pt x="9339" y="8837"/>
                    <a:pt x="9478" y="9228"/>
                  </a:cubicBezTo>
                  <a:lnTo>
                    <a:pt x="9785" y="10203"/>
                  </a:lnTo>
                  <a:cubicBezTo>
                    <a:pt x="9827" y="10351"/>
                    <a:pt x="9917" y="10419"/>
                    <a:pt x="10043" y="10419"/>
                  </a:cubicBezTo>
                  <a:cubicBezTo>
                    <a:pt x="10084" y="10419"/>
                    <a:pt x="10128" y="10412"/>
                    <a:pt x="10175" y="10398"/>
                  </a:cubicBezTo>
                  <a:cubicBezTo>
                    <a:pt x="10342" y="10315"/>
                    <a:pt x="10398" y="10175"/>
                    <a:pt x="10342" y="10008"/>
                  </a:cubicBezTo>
                  <a:lnTo>
                    <a:pt x="10119" y="9032"/>
                  </a:lnTo>
                  <a:cubicBezTo>
                    <a:pt x="9924" y="8391"/>
                    <a:pt x="9367" y="7973"/>
                    <a:pt x="8698" y="7973"/>
                  </a:cubicBezTo>
                  <a:lnTo>
                    <a:pt x="8001" y="7973"/>
                  </a:lnTo>
                  <a:lnTo>
                    <a:pt x="8001" y="7667"/>
                  </a:lnTo>
                  <a:lnTo>
                    <a:pt x="8001" y="6775"/>
                  </a:lnTo>
                  <a:lnTo>
                    <a:pt x="10175" y="6775"/>
                  </a:lnTo>
                  <a:cubicBezTo>
                    <a:pt x="10342" y="6775"/>
                    <a:pt x="10482" y="6635"/>
                    <a:pt x="10482" y="6440"/>
                  </a:cubicBezTo>
                  <a:cubicBezTo>
                    <a:pt x="10482" y="6273"/>
                    <a:pt x="10342" y="6133"/>
                    <a:pt x="10175" y="6133"/>
                  </a:cubicBezTo>
                  <a:lnTo>
                    <a:pt x="8001" y="6133"/>
                  </a:lnTo>
                  <a:lnTo>
                    <a:pt x="8001" y="4907"/>
                  </a:lnTo>
                  <a:lnTo>
                    <a:pt x="8698" y="4907"/>
                  </a:lnTo>
                  <a:cubicBezTo>
                    <a:pt x="9367" y="4907"/>
                    <a:pt x="9924" y="4489"/>
                    <a:pt x="10119" y="3875"/>
                  </a:cubicBezTo>
                  <a:lnTo>
                    <a:pt x="10454" y="2900"/>
                  </a:lnTo>
                  <a:cubicBezTo>
                    <a:pt x="10509" y="2705"/>
                    <a:pt x="10398" y="2565"/>
                    <a:pt x="10259" y="2510"/>
                  </a:cubicBezTo>
                  <a:cubicBezTo>
                    <a:pt x="10223" y="2498"/>
                    <a:pt x="10188" y="2492"/>
                    <a:pt x="10156" y="2492"/>
                  </a:cubicBezTo>
                  <a:cubicBezTo>
                    <a:pt x="10036" y="2492"/>
                    <a:pt x="9940" y="2567"/>
                    <a:pt x="9896" y="2677"/>
                  </a:cubicBezTo>
                  <a:lnTo>
                    <a:pt x="9562" y="3652"/>
                  </a:lnTo>
                  <a:cubicBezTo>
                    <a:pt x="9422" y="4043"/>
                    <a:pt x="9116" y="4294"/>
                    <a:pt x="8698" y="4294"/>
                  </a:cubicBezTo>
                  <a:lnTo>
                    <a:pt x="8001" y="4294"/>
                  </a:lnTo>
                  <a:lnTo>
                    <a:pt x="8001" y="3987"/>
                  </a:lnTo>
                  <a:cubicBezTo>
                    <a:pt x="8001" y="3597"/>
                    <a:pt x="7750" y="3234"/>
                    <a:pt x="7387" y="3095"/>
                  </a:cubicBezTo>
                  <a:cubicBezTo>
                    <a:pt x="7304" y="2482"/>
                    <a:pt x="6969" y="1952"/>
                    <a:pt x="6468" y="1618"/>
                  </a:cubicBezTo>
                  <a:cubicBezTo>
                    <a:pt x="6691" y="1422"/>
                    <a:pt x="6774" y="1199"/>
                    <a:pt x="6774" y="921"/>
                  </a:cubicBezTo>
                  <a:lnTo>
                    <a:pt x="6774" y="307"/>
                  </a:lnTo>
                  <a:cubicBezTo>
                    <a:pt x="6774" y="140"/>
                    <a:pt x="6635" y="1"/>
                    <a:pt x="6468" y="1"/>
                  </a:cubicBezTo>
                  <a:cubicBezTo>
                    <a:pt x="6300" y="1"/>
                    <a:pt x="6161" y="140"/>
                    <a:pt x="6161" y="307"/>
                  </a:cubicBezTo>
                  <a:lnTo>
                    <a:pt x="6161" y="921"/>
                  </a:lnTo>
                  <a:cubicBezTo>
                    <a:pt x="6161" y="1088"/>
                    <a:pt x="6022" y="1255"/>
                    <a:pt x="5854" y="1255"/>
                  </a:cubicBezTo>
                  <a:lnTo>
                    <a:pt x="4628" y="1255"/>
                  </a:lnTo>
                  <a:cubicBezTo>
                    <a:pt x="4488" y="1255"/>
                    <a:pt x="4321" y="1088"/>
                    <a:pt x="4321" y="921"/>
                  </a:cubicBezTo>
                  <a:lnTo>
                    <a:pt x="4321" y="307"/>
                  </a:lnTo>
                  <a:cubicBezTo>
                    <a:pt x="4321" y="140"/>
                    <a:pt x="4182" y="1"/>
                    <a:pt x="3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45"/>
            <p:cNvSpPr/>
            <p:nvPr/>
          </p:nvSpPr>
          <p:spPr>
            <a:xfrm flipH="1">
              <a:off x="6790450" y="3119050"/>
              <a:ext cx="262750" cy="260675"/>
            </a:xfrm>
            <a:custGeom>
              <a:avLst/>
              <a:gdLst/>
              <a:ahLst/>
              <a:cxnLst/>
              <a:rect l="l" t="t" r="r" b="b"/>
              <a:pathLst>
                <a:path w="10510" h="10427" extrusionOk="0">
                  <a:moveTo>
                    <a:pt x="5269" y="1924"/>
                  </a:moveTo>
                  <a:cubicBezTo>
                    <a:pt x="6022" y="1924"/>
                    <a:pt x="6635" y="2454"/>
                    <a:pt x="6774" y="3151"/>
                  </a:cubicBezTo>
                  <a:lnTo>
                    <a:pt x="3791" y="3151"/>
                  </a:lnTo>
                  <a:cubicBezTo>
                    <a:pt x="3931" y="2454"/>
                    <a:pt x="4544" y="1924"/>
                    <a:pt x="5269" y="1924"/>
                  </a:cubicBezTo>
                  <a:close/>
                  <a:moveTo>
                    <a:pt x="4962" y="3764"/>
                  </a:moveTo>
                  <a:lnTo>
                    <a:pt x="4962" y="9785"/>
                  </a:lnTo>
                  <a:cubicBezTo>
                    <a:pt x="3959" y="9646"/>
                    <a:pt x="3150" y="8754"/>
                    <a:pt x="3150" y="7694"/>
                  </a:cubicBezTo>
                  <a:lnTo>
                    <a:pt x="3150" y="4071"/>
                  </a:lnTo>
                  <a:cubicBezTo>
                    <a:pt x="3150" y="3903"/>
                    <a:pt x="3290" y="3764"/>
                    <a:pt x="3485" y="3764"/>
                  </a:cubicBezTo>
                  <a:close/>
                  <a:moveTo>
                    <a:pt x="7109" y="3764"/>
                  </a:moveTo>
                  <a:cubicBezTo>
                    <a:pt x="7276" y="3764"/>
                    <a:pt x="7415" y="3903"/>
                    <a:pt x="7415" y="4071"/>
                  </a:cubicBezTo>
                  <a:lnTo>
                    <a:pt x="7415" y="7694"/>
                  </a:lnTo>
                  <a:cubicBezTo>
                    <a:pt x="7415" y="8754"/>
                    <a:pt x="6607" y="9646"/>
                    <a:pt x="5603" y="9785"/>
                  </a:cubicBezTo>
                  <a:lnTo>
                    <a:pt x="5603" y="3764"/>
                  </a:lnTo>
                  <a:close/>
                  <a:moveTo>
                    <a:pt x="3987" y="1"/>
                  </a:moveTo>
                  <a:cubicBezTo>
                    <a:pt x="3819" y="1"/>
                    <a:pt x="3680" y="140"/>
                    <a:pt x="3680" y="307"/>
                  </a:cubicBezTo>
                  <a:lnTo>
                    <a:pt x="3680" y="921"/>
                  </a:lnTo>
                  <a:cubicBezTo>
                    <a:pt x="3680" y="1199"/>
                    <a:pt x="3819" y="1422"/>
                    <a:pt x="3987" y="1618"/>
                  </a:cubicBezTo>
                  <a:cubicBezTo>
                    <a:pt x="3513" y="1952"/>
                    <a:pt x="3150" y="2482"/>
                    <a:pt x="3095" y="3095"/>
                  </a:cubicBezTo>
                  <a:cubicBezTo>
                    <a:pt x="2732" y="3206"/>
                    <a:pt x="2453" y="3569"/>
                    <a:pt x="2453" y="3987"/>
                  </a:cubicBezTo>
                  <a:lnTo>
                    <a:pt x="2453" y="4294"/>
                  </a:lnTo>
                  <a:lnTo>
                    <a:pt x="1840" y="4294"/>
                  </a:lnTo>
                  <a:cubicBezTo>
                    <a:pt x="1450" y="4294"/>
                    <a:pt x="1115" y="4043"/>
                    <a:pt x="976" y="3652"/>
                  </a:cubicBezTo>
                  <a:lnTo>
                    <a:pt x="642" y="2677"/>
                  </a:lnTo>
                  <a:cubicBezTo>
                    <a:pt x="600" y="2551"/>
                    <a:pt x="511" y="2489"/>
                    <a:pt x="399" y="2489"/>
                  </a:cubicBezTo>
                  <a:cubicBezTo>
                    <a:pt x="361" y="2489"/>
                    <a:pt x="321" y="2496"/>
                    <a:pt x="279" y="2510"/>
                  </a:cubicBezTo>
                  <a:cubicBezTo>
                    <a:pt x="84" y="2565"/>
                    <a:pt x="28" y="2705"/>
                    <a:pt x="84" y="2900"/>
                  </a:cubicBezTo>
                  <a:lnTo>
                    <a:pt x="419" y="3875"/>
                  </a:lnTo>
                  <a:cubicBezTo>
                    <a:pt x="614" y="4489"/>
                    <a:pt x="1171" y="4907"/>
                    <a:pt x="1840" y="4907"/>
                  </a:cubicBezTo>
                  <a:lnTo>
                    <a:pt x="2453" y="4907"/>
                  </a:lnTo>
                  <a:lnTo>
                    <a:pt x="2453" y="6133"/>
                  </a:lnTo>
                  <a:lnTo>
                    <a:pt x="335" y="6133"/>
                  </a:lnTo>
                  <a:cubicBezTo>
                    <a:pt x="168" y="6133"/>
                    <a:pt x="28" y="6273"/>
                    <a:pt x="28" y="6440"/>
                  </a:cubicBezTo>
                  <a:cubicBezTo>
                    <a:pt x="28" y="6635"/>
                    <a:pt x="168" y="6775"/>
                    <a:pt x="335" y="6775"/>
                  </a:cubicBezTo>
                  <a:lnTo>
                    <a:pt x="2453" y="6775"/>
                  </a:lnTo>
                  <a:lnTo>
                    <a:pt x="2453" y="7667"/>
                  </a:lnTo>
                  <a:lnTo>
                    <a:pt x="2453" y="7973"/>
                  </a:lnTo>
                  <a:lnTo>
                    <a:pt x="1812" y="7973"/>
                  </a:lnTo>
                  <a:cubicBezTo>
                    <a:pt x="1143" y="7973"/>
                    <a:pt x="586" y="8391"/>
                    <a:pt x="363" y="9032"/>
                  </a:cubicBezTo>
                  <a:lnTo>
                    <a:pt x="56" y="10008"/>
                  </a:lnTo>
                  <a:cubicBezTo>
                    <a:pt x="0" y="10175"/>
                    <a:pt x="84" y="10315"/>
                    <a:pt x="223" y="10398"/>
                  </a:cubicBezTo>
                  <a:cubicBezTo>
                    <a:pt x="259" y="10408"/>
                    <a:pt x="292" y="10413"/>
                    <a:pt x="323" y="10413"/>
                  </a:cubicBezTo>
                  <a:cubicBezTo>
                    <a:pt x="466" y="10413"/>
                    <a:pt x="568" y="10317"/>
                    <a:pt x="614" y="10203"/>
                  </a:cubicBezTo>
                  <a:lnTo>
                    <a:pt x="920" y="9228"/>
                  </a:lnTo>
                  <a:cubicBezTo>
                    <a:pt x="1060" y="8865"/>
                    <a:pt x="1394" y="8614"/>
                    <a:pt x="1812" y="8614"/>
                  </a:cubicBezTo>
                  <a:lnTo>
                    <a:pt x="2593" y="8614"/>
                  </a:lnTo>
                  <a:cubicBezTo>
                    <a:pt x="2983" y="9646"/>
                    <a:pt x="3987" y="10426"/>
                    <a:pt x="5185" y="10426"/>
                  </a:cubicBezTo>
                  <a:cubicBezTo>
                    <a:pt x="6356" y="10426"/>
                    <a:pt x="7387" y="9646"/>
                    <a:pt x="7750" y="8614"/>
                  </a:cubicBezTo>
                  <a:lnTo>
                    <a:pt x="8586" y="8614"/>
                  </a:lnTo>
                  <a:cubicBezTo>
                    <a:pt x="8976" y="8614"/>
                    <a:pt x="9339" y="8837"/>
                    <a:pt x="9478" y="9228"/>
                  </a:cubicBezTo>
                  <a:lnTo>
                    <a:pt x="9785" y="10203"/>
                  </a:lnTo>
                  <a:cubicBezTo>
                    <a:pt x="9827" y="10351"/>
                    <a:pt x="9917" y="10419"/>
                    <a:pt x="10043" y="10419"/>
                  </a:cubicBezTo>
                  <a:cubicBezTo>
                    <a:pt x="10084" y="10419"/>
                    <a:pt x="10128" y="10412"/>
                    <a:pt x="10175" y="10398"/>
                  </a:cubicBezTo>
                  <a:cubicBezTo>
                    <a:pt x="10342" y="10315"/>
                    <a:pt x="10398" y="10175"/>
                    <a:pt x="10342" y="10008"/>
                  </a:cubicBezTo>
                  <a:lnTo>
                    <a:pt x="10119" y="9032"/>
                  </a:lnTo>
                  <a:cubicBezTo>
                    <a:pt x="9924" y="8391"/>
                    <a:pt x="9367" y="7973"/>
                    <a:pt x="8698" y="7973"/>
                  </a:cubicBezTo>
                  <a:lnTo>
                    <a:pt x="8001" y="7973"/>
                  </a:lnTo>
                  <a:lnTo>
                    <a:pt x="8001" y="7667"/>
                  </a:lnTo>
                  <a:lnTo>
                    <a:pt x="8001" y="6775"/>
                  </a:lnTo>
                  <a:lnTo>
                    <a:pt x="10175" y="6775"/>
                  </a:lnTo>
                  <a:cubicBezTo>
                    <a:pt x="10342" y="6775"/>
                    <a:pt x="10482" y="6635"/>
                    <a:pt x="10482" y="6440"/>
                  </a:cubicBezTo>
                  <a:cubicBezTo>
                    <a:pt x="10482" y="6273"/>
                    <a:pt x="10342" y="6133"/>
                    <a:pt x="10175" y="6133"/>
                  </a:cubicBezTo>
                  <a:lnTo>
                    <a:pt x="8001" y="6133"/>
                  </a:lnTo>
                  <a:lnTo>
                    <a:pt x="8001" y="4907"/>
                  </a:lnTo>
                  <a:lnTo>
                    <a:pt x="8698" y="4907"/>
                  </a:lnTo>
                  <a:cubicBezTo>
                    <a:pt x="9367" y="4907"/>
                    <a:pt x="9924" y="4489"/>
                    <a:pt x="10119" y="3875"/>
                  </a:cubicBezTo>
                  <a:lnTo>
                    <a:pt x="10454" y="2900"/>
                  </a:lnTo>
                  <a:cubicBezTo>
                    <a:pt x="10509" y="2705"/>
                    <a:pt x="10398" y="2565"/>
                    <a:pt x="10259" y="2510"/>
                  </a:cubicBezTo>
                  <a:cubicBezTo>
                    <a:pt x="10223" y="2498"/>
                    <a:pt x="10188" y="2492"/>
                    <a:pt x="10156" y="2492"/>
                  </a:cubicBezTo>
                  <a:cubicBezTo>
                    <a:pt x="10036" y="2492"/>
                    <a:pt x="9940" y="2567"/>
                    <a:pt x="9896" y="2677"/>
                  </a:cubicBezTo>
                  <a:lnTo>
                    <a:pt x="9562" y="3652"/>
                  </a:lnTo>
                  <a:cubicBezTo>
                    <a:pt x="9422" y="4043"/>
                    <a:pt x="9116" y="4294"/>
                    <a:pt x="8698" y="4294"/>
                  </a:cubicBezTo>
                  <a:lnTo>
                    <a:pt x="8001" y="4294"/>
                  </a:lnTo>
                  <a:lnTo>
                    <a:pt x="8001" y="3987"/>
                  </a:lnTo>
                  <a:cubicBezTo>
                    <a:pt x="8001" y="3597"/>
                    <a:pt x="7750" y="3234"/>
                    <a:pt x="7387" y="3095"/>
                  </a:cubicBezTo>
                  <a:cubicBezTo>
                    <a:pt x="7304" y="2482"/>
                    <a:pt x="6969" y="1952"/>
                    <a:pt x="6468" y="1618"/>
                  </a:cubicBezTo>
                  <a:cubicBezTo>
                    <a:pt x="6691" y="1422"/>
                    <a:pt x="6774" y="1199"/>
                    <a:pt x="6774" y="921"/>
                  </a:cubicBezTo>
                  <a:lnTo>
                    <a:pt x="6774" y="307"/>
                  </a:lnTo>
                  <a:cubicBezTo>
                    <a:pt x="6774" y="140"/>
                    <a:pt x="6635" y="1"/>
                    <a:pt x="6468" y="1"/>
                  </a:cubicBezTo>
                  <a:cubicBezTo>
                    <a:pt x="6300" y="1"/>
                    <a:pt x="6161" y="140"/>
                    <a:pt x="6161" y="307"/>
                  </a:cubicBezTo>
                  <a:lnTo>
                    <a:pt x="6161" y="921"/>
                  </a:lnTo>
                  <a:cubicBezTo>
                    <a:pt x="6161" y="1088"/>
                    <a:pt x="6022" y="1255"/>
                    <a:pt x="5854" y="1255"/>
                  </a:cubicBezTo>
                  <a:lnTo>
                    <a:pt x="4628" y="1255"/>
                  </a:lnTo>
                  <a:cubicBezTo>
                    <a:pt x="4488" y="1255"/>
                    <a:pt x="4321" y="1088"/>
                    <a:pt x="4321" y="921"/>
                  </a:cubicBezTo>
                  <a:lnTo>
                    <a:pt x="4321" y="307"/>
                  </a:lnTo>
                  <a:cubicBezTo>
                    <a:pt x="4321" y="140"/>
                    <a:pt x="4182" y="1"/>
                    <a:pt x="3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0" name="Google Shape;8670;p46"/>
          <p:cNvSpPr txBox="1">
            <a:spLocks noGrp="1"/>
          </p:cNvSpPr>
          <p:nvPr>
            <p:ph type="title" idx="4294967295"/>
          </p:nvPr>
        </p:nvSpPr>
        <p:spPr>
          <a:xfrm>
            <a:off x="1068100" y="928284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Teamwork Icons</a:t>
            </a:r>
            <a:endParaRPr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grpSp>
        <p:nvGrpSpPr>
          <p:cNvPr id="8671" name="Google Shape;8671;p46"/>
          <p:cNvGrpSpPr/>
          <p:nvPr/>
        </p:nvGrpSpPr>
        <p:grpSpPr>
          <a:xfrm>
            <a:off x="1049401" y="1688535"/>
            <a:ext cx="334346" cy="329068"/>
            <a:chOff x="683125" y="1955275"/>
            <a:chExt cx="299325" cy="294600"/>
          </a:xfrm>
        </p:grpSpPr>
        <p:sp>
          <p:nvSpPr>
            <p:cNvPr id="8672" name="Google Shape;8672;p46"/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46"/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46"/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46"/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6" name="Google Shape;8676;p46"/>
          <p:cNvGrpSpPr/>
          <p:nvPr/>
        </p:nvGrpSpPr>
        <p:grpSpPr>
          <a:xfrm>
            <a:off x="1050281" y="2079583"/>
            <a:ext cx="332587" cy="330855"/>
            <a:chOff x="685475" y="2318350"/>
            <a:chExt cx="297750" cy="296200"/>
          </a:xfrm>
        </p:grpSpPr>
        <p:sp>
          <p:nvSpPr>
            <p:cNvPr id="8677" name="Google Shape;8677;p46"/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46"/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46"/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0" name="Google Shape;8680;p46"/>
          <p:cNvSpPr/>
          <p:nvPr/>
        </p:nvSpPr>
        <p:spPr>
          <a:xfrm>
            <a:off x="1051601" y="2504974"/>
            <a:ext cx="329934" cy="330800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1" name="Google Shape;8681;p46"/>
          <p:cNvGrpSpPr/>
          <p:nvPr/>
        </p:nvGrpSpPr>
        <p:grpSpPr>
          <a:xfrm>
            <a:off x="3159658" y="1688312"/>
            <a:ext cx="293017" cy="329515"/>
            <a:chOff x="2523000" y="1954875"/>
            <a:chExt cx="262325" cy="295000"/>
          </a:xfrm>
        </p:grpSpPr>
        <p:sp>
          <p:nvSpPr>
            <p:cNvPr id="8682" name="Google Shape;8682;p46"/>
            <p:cNvSpPr/>
            <p:nvPr/>
          </p:nvSpPr>
          <p:spPr>
            <a:xfrm>
              <a:off x="2523000" y="1954875"/>
              <a:ext cx="262325" cy="295000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46"/>
            <p:cNvSpPr/>
            <p:nvPr/>
          </p:nvSpPr>
          <p:spPr>
            <a:xfrm>
              <a:off x="2595475" y="202457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4" name="Google Shape;8684;p46"/>
          <p:cNvGrpSpPr/>
          <p:nvPr/>
        </p:nvGrpSpPr>
        <p:grpSpPr>
          <a:xfrm>
            <a:off x="3139873" y="2080030"/>
            <a:ext cx="332587" cy="329962"/>
            <a:chOff x="2508825" y="2318350"/>
            <a:chExt cx="297750" cy="295400"/>
          </a:xfrm>
        </p:grpSpPr>
        <p:sp>
          <p:nvSpPr>
            <p:cNvPr id="8685" name="Google Shape;8685;p46"/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gdLst/>
              <a:ahLst/>
              <a:cxnLst/>
              <a:rect l="l" t="t" r="r" b="b"/>
              <a:pathLst>
                <a:path w="11910" h="11816" extrusionOk="0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46"/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gdLst/>
              <a:ahLst/>
              <a:cxnLst/>
              <a:rect l="l" t="t" r="r" b="b"/>
              <a:pathLst>
                <a:path w="2174" h="4852" extrusionOk="0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7" name="Google Shape;8687;p46"/>
          <p:cNvSpPr/>
          <p:nvPr/>
        </p:nvSpPr>
        <p:spPr>
          <a:xfrm>
            <a:off x="3140731" y="2504974"/>
            <a:ext cx="330827" cy="330800"/>
          </a:xfrm>
          <a:custGeom>
            <a:avLst/>
            <a:gdLst/>
            <a:ahLst/>
            <a:cxnLst/>
            <a:rect l="l" t="t" r="r" b="b"/>
            <a:pathLst>
              <a:path w="11847" h="11846" extrusionOk="0">
                <a:moveTo>
                  <a:pt x="10744" y="3718"/>
                </a:moveTo>
                <a:lnTo>
                  <a:pt x="10428" y="4348"/>
                </a:lnTo>
                <a:cubicBezTo>
                  <a:pt x="10397" y="4442"/>
                  <a:pt x="10397" y="4568"/>
                  <a:pt x="10428" y="4663"/>
                </a:cubicBezTo>
                <a:lnTo>
                  <a:pt x="10744" y="5293"/>
                </a:lnTo>
                <a:lnTo>
                  <a:pt x="9483" y="4915"/>
                </a:lnTo>
                <a:lnTo>
                  <a:pt x="9105" y="4505"/>
                </a:lnTo>
                <a:lnTo>
                  <a:pt x="9483" y="4127"/>
                </a:lnTo>
                <a:lnTo>
                  <a:pt x="10744" y="3718"/>
                </a:lnTo>
                <a:close/>
                <a:moveTo>
                  <a:pt x="4443" y="3497"/>
                </a:moveTo>
                <a:cubicBezTo>
                  <a:pt x="4884" y="3497"/>
                  <a:pt x="5262" y="3781"/>
                  <a:pt x="5419" y="4190"/>
                </a:cubicBezTo>
                <a:lnTo>
                  <a:pt x="4443" y="4190"/>
                </a:lnTo>
                <a:cubicBezTo>
                  <a:pt x="4253" y="4190"/>
                  <a:pt x="4096" y="4348"/>
                  <a:pt x="4096" y="4568"/>
                </a:cubicBezTo>
                <a:cubicBezTo>
                  <a:pt x="4096" y="4663"/>
                  <a:pt x="4253" y="4820"/>
                  <a:pt x="4443" y="4820"/>
                </a:cubicBezTo>
                <a:lnTo>
                  <a:pt x="5419" y="4820"/>
                </a:lnTo>
                <a:cubicBezTo>
                  <a:pt x="5262" y="5230"/>
                  <a:pt x="4915" y="5545"/>
                  <a:pt x="4443" y="5545"/>
                </a:cubicBezTo>
                <a:cubicBezTo>
                  <a:pt x="3844" y="5545"/>
                  <a:pt x="3434" y="5072"/>
                  <a:pt x="3434" y="4505"/>
                </a:cubicBezTo>
                <a:cubicBezTo>
                  <a:pt x="3434" y="3970"/>
                  <a:pt x="3907" y="3497"/>
                  <a:pt x="4443" y="3497"/>
                </a:cubicBezTo>
                <a:close/>
                <a:moveTo>
                  <a:pt x="4443" y="2080"/>
                </a:moveTo>
                <a:cubicBezTo>
                  <a:pt x="5671" y="2080"/>
                  <a:pt x="6679" y="2993"/>
                  <a:pt x="6837" y="4159"/>
                </a:cubicBezTo>
                <a:lnTo>
                  <a:pt x="6144" y="4159"/>
                </a:lnTo>
                <a:cubicBezTo>
                  <a:pt x="5986" y="3371"/>
                  <a:pt x="5262" y="2773"/>
                  <a:pt x="4443" y="2773"/>
                </a:cubicBezTo>
                <a:cubicBezTo>
                  <a:pt x="3497" y="2773"/>
                  <a:pt x="2710" y="3560"/>
                  <a:pt x="2710" y="4505"/>
                </a:cubicBezTo>
                <a:cubicBezTo>
                  <a:pt x="2710" y="5451"/>
                  <a:pt x="3497" y="6238"/>
                  <a:pt x="4443" y="6238"/>
                </a:cubicBezTo>
                <a:cubicBezTo>
                  <a:pt x="5262" y="6238"/>
                  <a:pt x="5986" y="5671"/>
                  <a:pt x="6144" y="4883"/>
                </a:cubicBezTo>
                <a:lnTo>
                  <a:pt x="6837" y="4883"/>
                </a:lnTo>
                <a:cubicBezTo>
                  <a:pt x="6679" y="6049"/>
                  <a:pt x="5671" y="6963"/>
                  <a:pt x="4443" y="6963"/>
                </a:cubicBezTo>
                <a:cubicBezTo>
                  <a:pt x="3119" y="6963"/>
                  <a:pt x="2017" y="5860"/>
                  <a:pt x="2017" y="4505"/>
                </a:cubicBezTo>
                <a:cubicBezTo>
                  <a:pt x="2017" y="3182"/>
                  <a:pt x="3119" y="2080"/>
                  <a:pt x="4443" y="2080"/>
                </a:cubicBezTo>
                <a:close/>
                <a:moveTo>
                  <a:pt x="4474" y="662"/>
                </a:moveTo>
                <a:cubicBezTo>
                  <a:pt x="6459" y="662"/>
                  <a:pt x="8097" y="2206"/>
                  <a:pt x="8255" y="4127"/>
                </a:cubicBezTo>
                <a:lnTo>
                  <a:pt x="7562" y="4127"/>
                </a:lnTo>
                <a:cubicBezTo>
                  <a:pt x="7372" y="2584"/>
                  <a:pt x="6049" y="1355"/>
                  <a:pt x="4443" y="1355"/>
                </a:cubicBezTo>
                <a:cubicBezTo>
                  <a:pt x="2710" y="1355"/>
                  <a:pt x="1324" y="2773"/>
                  <a:pt x="1324" y="4474"/>
                </a:cubicBezTo>
                <a:cubicBezTo>
                  <a:pt x="1324" y="6175"/>
                  <a:pt x="2741" y="7593"/>
                  <a:pt x="4443" y="7593"/>
                </a:cubicBezTo>
                <a:cubicBezTo>
                  <a:pt x="6049" y="7593"/>
                  <a:pt x="7372" y="6364"/>
                  <a:pt x="7562" y="4820"/>
                </a:cubicBezTo>
                <a:lnTo>
                  <a:pt x="8255" y="4820"/>
                </a:lnTo>
                <a:cubicBezTo>
                  <a:pt x="8097" y="6774"/>
                  <a:pt x="6459" y="8286"/>
                  <a:pt x="4474" y="8286"/>
                </a:cubicBezTo>
                <a:cubicBezTo>
                  <a:pt x="2395" y="8286"/>
                  <a:pt x="662" y="6616"/>
                  <a:pt x="662" y="4474"/>
                </a:cubicBezTo>
                <a:cubicBezTo>
                  <a:pt x="662" y="2363"/>
                  <a:pt x="2363" y="662"/>
                  <a:pt x="4474" y="662"/>
                </a:cubicBezTo>
                <a:close/>
                <a:moveTo>
                  <a:pt x="5734" y="8822"/>
                </a:moveTo>
                <a:lnTo>
                  <a:pt x="6049" y="9767"/>
                </a:lnTo>
                <a:lnTo>
                  <a:pt x="2836" y="9767"/>
                </a:lnTo>
                <a:lnTo>
                  <a:pt x="3151" y="8822"/>
                </a:lnTo>
                <a:cubicBezTo>
                  <a:pt x="3529" y="8916"/>
                  <a:pt x="4001" y="9011"/>
                  <a:pt x="4443" y="9011"/>
                </a:cubicBezTo>
                <a:cubicBezTo>
                  <a:pt x="4884" y="9011"/>
                  <a:pt x="5356" y="8916"/>
                  <a:pt x="5734" y="8822"/>
                </a:cubicBezTo>
                <a:close/>
                <a:moveTo>
                  <a:pt x="6522" y="10428"/>
                </a:moveTo>
                <a:cubicBezTo>
                  <a:pt x="6963" y="10428"/>
                  <a:pt x="7372" y="10680"/>
                  <a:pt x="7530" y="11121"/>
                </a:cubicBezTo>
                <a:lnTo>
                  <a:pt x="1418" y="11121"/>
                </a:lnTo>
                <a:cubicBezTo>
                  <a:pt x="1576" y="10743"/>
                  <a:pt x="1922" y="10428"/>
                  <a:pt x="2395" y="10428"/>
                </a:cubicBezTo>
                <a:close/>
                <a:moveTo>
                  <a:pt x="4474" y="0"/>
                </a:moveTo>
                <a:cubicBezTo>
                  <a:pt x="1985" y="0"/>
                  <a:pt x="0" y="1985"/>
                  <a:pt x="0" y="4474"/>
                </a:cubicBezTo>
                <a:cubicBezTo>
                  <a:pt x="0" y="6238"/>
                  <a:pt x="1040" y="7813"/>
                  <a:pt x="2552" y="8538"/>
                </a:cubicBezTo>
                <a:lnTo>
                  <a:pt x="2143" y="9767"/>
                </a:lnTo>
                <a:cubicBezTo>
                  <a:pt x="1324" y="9861"/>
                  <a:pt x="693" y="10586"/>
                  <a:pt x="693" y="11499"/>
                </a:cubicBezTo>
                <a:cubicBezTo>
                  <a:pt x="693" y="11688"/>
                  <a:pt x="851" y="11846"/>
                  <a:pt x="1040" y="11846"/>
                </a:cubicBezTo>
                <a:lnTo>
                  <a:pt x="7971" y="11846"/>
                </a:lnTo>
                <a:cubicBezTo>
                  <a:pt x="8192" y="11846"/>
                  <a:pt x="8349" y="11688"/>
                  <a:pt x="8349" y="11499"/>
                </a:cubicBezTo>
                <a:cubicBezTo>
                  <a:pt x="8349" y="10617"/>
                  <a:pt x="7719" y="9924"/>
                  <a:pt x="6900" y="9767"/>
                </a:cubicBezTo>
                <a:lnTo>
                  <a:pt x="6490" y="8538"/>
                </a:lnTo>
                <a:cubicBezTo>
                  <a:pt x="7782" y="7908"/>
                  <a:pt x="8727" y="6679"/>
                  <a:pt x="8979" y="5230"/>
                </a:cubicBezTo>
                <a:lnTo>
                  <a:pt x="9137" y="5388"/>
                </a:lnTo>
                <a:cubicBezTo>
                  <a:pt x="9168" y="5419"/>
                  <a:pt x="9200" y="5451"/>
                  <a:pt x="9263" y="5451"/>
                </a:cubicBezTo>
                <a:lnTo>
                  <a:pt x="11374" y="6175"/>
                </a:lnTo>
                <a:cubicBezTo>
                  <a:pt x="11403" y="6183"/>
                  <a:pt x="11435" y="6186"/>
                  <a:pt x="11466" y="6186"/>
                </a:cubicBezTo>
                <a:cubicBezTo>
                  <a:pt x="11569" y="6186"/>
                  <a:pt x="11672" y="6145"/>
                  <a:pt x="11720" y="6049"/>
                </a:cubicBezTo>
                <a:cubicBezTo>
                  <a:pt x="11815" y="5923"/>
                  <a:pt x="11846" y="5766"/>
                  <a:pt x="11783" y="5671"/>
                </a:cubicBezTo>
                <a:lnTo>
                  <a:pt x="11153" y="4442"/>
                </a:lnTo>
                <a:lnTo>
                  <a:pt x="11783" y="3214"/>
                </a:lnTo>
                <a:cubicBezTo>
                  <a:pt x="11815" y="3151"/>
                  <a:pt x="11783" y="2993"/>
                  <a:pt x="11689" y="2899"/>
                </a:cubicBezTo>
                <a:cubicBezTo>
                  <a:pt x="11641" y="2802"/>
                  <a:pt x="11519" y="2761"/>
                  <a:pt x="11422" y="2761"/>
                </a:cubicBezTo>
                <a:cubicBezTo>
                  <a:pt x="11392" y="2761"/>
                  <a:pt x="11364" y="2765"/>
                  <a:pt x="11342" y="2773"/>
                </a:cubicBezTo>
                <a:lnTo>
                  <a:pt x="9200" y="3497"/>
                </a:lnTo>
                <a:cubicBezTo>
                  <a:pt x="9168" y="3497"/>
                  <a:pt x="9105" y="3529"/>
                  <a:pt x="9105" y="3560"/>
                </a:cubicBezTo>
                <a:lnTo>
                  <a:pt x="8916" y="3718"/>
                </a:lnTo>
                <a:cubicBezTo>
                  <a:pt x="8570" y="1607"/>
                  <a:pt x="6742" y="0"/>
                  <a:pt x="44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8" name="Google Shape;8688;p46"/>
          <p:cNvGrpSpPr/>
          <p:nvPr/>
        </p:nvGrpSpPr>
        <p:grpSpPr>
          <a:xfrm>
            <a:off x="5245510" y="1688103"/>
            <a:ext cx="329068" cy="329934"/>
            <a:chOff x="4321150" y="1946600"/>
            <a:chExt cx="294600" cy="295375"/>
          </a:xfrm>
        </p:grpSpPr>
        <p:sp>
          <p:nvSpPr>
            <p:cNvPr id="8689" name="Google Shape;8689;p46"/>
            <p:cNvSpPr/>
            <p:nvPr/>
          </p:nvSpPr>
          <p:spPr>
            <a:xfrm>
              <a:off x="4321150" y="1946600"/>
              <a:ext cx="294600" cy="295375"/>
            </a:xfrm>
            <a:custGeom>
              <a:avLst/>
              <a:gdLst/>
              <a:ahLst/>
              <a:cxnLst/>
              <a:rect l="l" t="t" r="r" b="b"/>
              <a:pathLst>
                <a:path w="11784" h="11815" extrusionOk="0">
                  <a:moveTo>
                    <a:pt x="9043" y="662"/>
                  </a:moveTo>
                  <a:lnTo>
                    <a:pt x="9043" y="2080"/>
                  </a:lnTo>
                  <a:lnTo>
                    <a:pt x="2742" y="2080"/>
                  </a:lnTo>
                  <a:lnTo>
                    <a:pt x="2742" y="662"/>
                  </a:lnTo>
                  <a:close/>
                  <a:moveTo>
                    <a:pt x="10775" y="2742"/>
                  </a:moveTo>
                  <a:cubicBezTo>
                    <a:pt x="10996" y="2742"/>
                    <a:pt x="11153" y="2899"/>
                    <a:pt x="11153" y="3120"/>
                  </a:cubicBezTo>
                  <a:lnTo>
                    <a:pt x="11153" y="6554"/>
                  </a:lnTo>
                  <a:cubicBezTo>
                    <a:pt x="11153" y="6774"/>
                    <a:pt x="10996" y="6932"/>
                    <a:pt x="10775" y="6932"/>
                  </a:cubicBezTo>
                  <a:lnTo>
                    <a:pt x="9767" y="6932"/>
                  </a:lnTo>
                  <a:lnTo>
                    <a:pt x="9767" y="4474"/>
                  </a:lnTo>
                  <a:cubicBezTo>
                    <a:pt x="9767" y="4285"/>
                    <a:pt x="9610" y="4128"/>
                    <a:pt x="9421" y="4128"/>
                  </a:cubicBezTo>
                  <a:lnTo>
                    <a:pt x="2427" y="4128"/>
                  </a:lnTo>
                  <a:cubicBezTo>
                    <a:pt x="2238" y="4128"/>
                    <a:pt x="2080" y="4285"/>
                    <a:pt x="2080" y="4474"/>
                  </a:cubicBezTo>
                  <a:lnTo>
                    <a:pt x="2080" y="6932"/>
                  </a:lnTo>
                  <a:lnTo>
                    <a:pt x="1009" y="6932"/>
                  </a:lnTo>
                  <a:cubicBezTo>
                    <a:pt x="820" y="6932"/>
                    <a:pt x="662" y="6774"/>
                    <a:pt x="662" y="6554"/>
                  </a:cubicBezTo>
                  <a:lnTo>
                    <a:pt x="662" y="3120"/>
                  </a:lnTo>
                  <a:cubicBezTo>
                    <a:pt x="662" y="2899"/>
                    <a:pt x="820" y="2742"/>
                    <a:pt x="1009" y="2742"/>
                  </a:cubicBezTo>
                  <a:close/>
                  <a:moveTo>
                    <a:pt x="9011" y="4821"/>
                  </a:moveTo>
                  <a:lnTo>
                    <a:pt x="9011" y="11090"/>
                  </a:lnTo>
                  <a:lnTo>
                    <a:pt x="2710" y="11090"/>
                  </a:lnTo>
                  <a:lnTo>
                    <a:pt x="2710" y="4821"/>
                  </a:lnTo>
                  <a:close/>
                  <a:moveTo>
                    <a:pt x="2395" y="1"/>
                  </a:moveTo>
                  <a:cubicBezTo>
                    <a:pt x="2206" y="1"/>
                    <a:pt x="2049" y="158"/>
                    <a:pt x="2049" y="347"/>
                  </a:cubicBezTo>
                  <a:lnTo>
                    <a:pt x="2049" y="2112"/>
                  </a:lnTo>
                  <a:lnTo>
                    <a:pt x="1009" y="2112"/>
                  </a:lnTo>
                  <a:cubicBezTo>
                    <a:pt x="442" y="2112"/>
                    <a:pt x="1" y="2584"/>
                    <a:pt x="1" y="3151"/>
                  </a:cubicBezTo>
                  <a:lnTo>
                    <a:pt x="1" y="6617"/>
                  </a:lnTo>
                  <a:cubicBezTo>
                    <a:pt x="1" y="7215"/>
                    <a:pt x="473" y="7625"/>
                    <a:pt x="1009" y="7625"/>
                  </a:cubicBezTo>
                  <a:lnTo>
                    <a:pt x="2049" y="7625"/>
                  </a:lnTo>
                  <a:lnTo>
                    <a:pt x="2049" y="11468"/>
                  </a:lnTo>
                  <a:cubicBezTo>
                    <a:pt x="2049" y="11657"/>
                    <a:pt x="2206" y="11815"/>
                    <a:pt x="2395" y="11815"/>
                  </a:cubicBezTo>
                  <a:lnTo>
                    <a:pt x="9358" y="11815"/>
                  </a:lnTo>
                  <a:cubicBezTo>
                    <a:pt x="9578" y="11815"/>
                    <a:pt x="9736" y="11657"/>
                    <a:pt x="9736" y="11468"/>
                  </a:cubicBezTo>
                  <a:lnTo>
                    <a:pt x="9736" y="7625"/>
                  </a:lnTo>
                  <a:lnTo>
                    <a:pt x="10744" y="7625"/>
                  </a:lnTo>
                  <a:cubicBezTo>
                    <a:pt x="11343" y="7625"/>
                    <a:pt x="11784" y="7152"/>
                    <a:pt x="11784" y="6617"/>
                  </a:cubicBezTo>
                  <a:lnTo>
                    <a:pt x="11784" y="3151"/>
                  </a:lnTo>
                  <a:cubicBezTo>
                    <a:pt x="11784" y="2553"/>
                    <a:pt x="11311" y="2112"/>
                    <a:pt x="10744" y="2112"/>
                  </a:cubicBezTo>
                  <a:lnTo>
                    <a:pt x="9736" y="2112"/>
                  </a:lnTo>
                  <a:lnTo>
                    <a:pt x="9736" y="347"/>
                  </a:lnTo>
                  <a:cubicBezTo>
                    <a:pt x="9736" y="158"/>
                    <a:pt x="9578" y="1"/>
                    <a:pt x="9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46"/>
            <p:cNvSpPr/>
            <p:nvPr/>
          </p:nvSpPr>
          <p:spPr>
            <a:xfrm>
              <a:off x="4564525" y="20316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99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46"/>
            <p:cNvSpPr/>
            <p:nvPr/>
          </p:nvSpPr>
          <p:spPr>
            <a:xfrm>
              <a:off x="4414100" y="2084450"/>
              <a:ext cx="106350" cy="122100"/>
            </a:xfrm>
            <a:custGeom>
              <a:avLst/>
              <a:gdLst/>
              <a:ahLst/>
              <a:cxnLst/>
              <a:rect l="l" t="t" r="r" b="b"/>
              <a:pathLst>
                <a:path w="4254" h="4884" extrusionOk="0">
                  <a:moveTo>
                    <a:pt x="2174" y="693"/>
                  </a:moveTo>
                  <a:cubicBezTo>
                    <a:pt x="2584" y="693"/>
                    <a:pt x="2899" y="1008"/>
                    <a:pt x="2899" y="1418"/>
                  </a:cubicBezTo>
                  <a:cubicBezTo>
                    <a:pt x="2899" y="1796"/>
                    <a:pt x="2584" y="2111"/>
                    <a:pt x="2174" y="2111"/>
                  </a:cubicBezTo>
                  <a:cubicBezTo>
                    <a:pt x="1796" y="2111"/>
                    <a:pt x="1481" y="1796"/>
                    <a:pt x="1481" y="1418"/>
                  </a:cubicBezTo>
                  <a:cubicBezTo>
                    <a:pt x="1481" y="1008"/>
                    <a:pt x="1796" y="693"/>
                    <a:pt x="2174" y="693"/>
                  </a:cubicBezTo>
                  <a:close/>
                  <a:moveTo>
                    <a:pt x="2174" y="2804"/>
                  </a:moveTo>
                  <a:cubicBezTo>
                    <a:pt x="2930" y="2804"/>
                    <a:pt x="3592" y="3403"/>
                    <a:pt x="3592" y="4190"/>
                  </a:cubicBezTo>
                  <a:lnTo>
                    <a:pt x="756" y="4190"/>
                  </a:lnTo>
                  <a:cubicBezTo>
                    <a:pt x="756" y="3403"/>
                    <a:pt x="1387" y="2804"/>
                    <a:pt x="2174" y="2804"/>
                  </a:cubicBezTo>
                  <a:close/>
                  <a:moveTo>
                    <a:pt x="2143" y="0"/>
                  </a:moveTo>
                  <a:cubicBezTo>
                    <a:pt x="1387" y="0"/>
                    <a:pt x="725" y="630"/>
                    <a:pt x="725" y="1386"/>
                  </a:cubicBezTo>
                  <a:cubicBezTo>
                    <a:pt x="725" y="1733"/>
                    <a:pt x="882" y="2079"/>
                    <a:pt x="1103" y="2331"/>
                  </a:cubicBezTo>
                  <a:cubicBezTo>
                    <a:pt x="473" y="2678"/>
                    <a:pt x="0" y="3340"/>
                    <a:pt x="0" y="4159"/>
                  </a:cubicBezTo>
                  <a:lnTo>
                    <a:pt x="0" y="4537"/>
                  </a:lnTo>
                  <a:cubicBezTo>
                    <a:pt x="63" y="4726"/>
                    <a:pt x="221" y="4883"/>
                    <a:pt x="410" y="4883"/>
                  </a:cubicBezTo>
                  <a:lnTo>
                    <a:pt x="3907" y="4883"/>
                  </a:lnTo>
                  <a:cubicBezTo>
                    <a:pt x="4127" y="4883"/>
                    <a:pt x="4253" y="4726"/>
                    <a:pt x="4253" y="4537"/>
                  </a:cubicBezTo>
                  <a:lnTo>
                    <a:pt x="4253" y="4159"/>
                  </a:lnTo>
                  <a:cubicBezTo>
                    <a:pt x="4253" y="3371"/>
                    <a:pt x="3844" y="2709"/>
                    <a:pt x="3151" y="2331"/>
                  </a:cubicBezTo>
                  <a:cubicBezTo>
                    <a:pt x="3403" y="2048"/>
                    <a:pt x="3560" y="1733"/>
                    <a:pt x="3560" y="1386"/>
                  </a:cubicBezTo>
                  <a:cubicBezTo>
                    <a:pt x="3560" y="599"/>
                    <a:pt x="2930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2" name="Google Shape;8692;p46"/>
          <p:cNvSpPr/>
          <p:nvPr/>
        </p:nvSpPr>
        <p:spPr>
          <a:xfrm>
            <a:off x="5242386" y="2090582"/>
            <a:ext cx="335240" cy="308851"/>
          </a:xfrm>
          <a:custGeom>
            <a:avLst/>
            <a:gdLst/>
            <a:ahLst/>
            <a:cxnLst/>
            <a:rect l="l" t="t" r="r" b="b"/>
            <a:pathLst>
              <a:path w="12005" h="11060" extrusionOk="0">
                <a:moveTo>
                  <a:pt x="2049" y="2049"/>
                </a:moveTo>
                <a:cubicBezTo>
                  <a:pt x="2238" y="2049"/>
                  <a:pt x="2395" y="2206"/>
                  <a:pt x="2395" y="2395"/>
                </a:cubicBezTo>
                <a:cubicBezTo>
                  <a:pt x="2395" y="2584"/>
                  <a:pt x="2238" y="2742"/>
                  <a:pt x="2049" y="2742"/>
                </a:cubicBezTo>
                <a:cubicBezTo>
                  <a:pt x="1860" y="2742"/>
                  <a:pt x="1702" y="2584"/>
                  <a:pt x="1702" y="2395"/>
                </a:cubicBezTo>
                <a:cubicBezTo>
                  <a:pt x="1734" y="2206"/>
                  <a:pt x="1860" y="2049"/>
                  <a:pt x="2049" y="2049"/>
                </a:cubicBezTo>
                <a:close/>
                <a:moveTo>
                  <a:pt x="9736" y="2049"/>
                </a:moveTo>
                <a:cubicBezTo>
                  <a:pt x="9925" y="2049"/>
                  <a:pt x="10082" y="2206"/>
                  <a:pt x="10082" y="2395"/>
                </a:cubicBezTo>
                <a:cubicBezTo>
                  <a:pt x="10082" y="2584"/>
                  <a:pt x="9925" y="2742"/>
                  <a:pt x="9736" y="2742"/>
                </a:cubicBezTo>
                <a:cubicBezTo>
                  <a:pt x="9515" y="2742"/>
                  <a:pt x="9358" y="2584"/>
                  <a:pt x="9358" y="2395"/>
                </a:cubicBezTo>
                <a:cubicBezTo>
                  <a:pt x="9358" y="2206"/>
                  <a:pt x="9515" y="2049"/>
                  <a:pt x="9736" y="2049"/>
                </a:cubicBezTo>
                <a:close/>
                <a:moveTo>
                  <a:pt x="2049" y="3719"/>
                </a:moveTo>
                <a:lnTo>
                  <a:pt x="3151" y="5514"/>
                </a:lnTo>
                <a:lnTo>
                  <a:pt x="946" y="5514"/>
                </a:lnTo>
                <a:lnTo>
                  <a:pt x="2049" y="3719"/>
                </a:lnTo>
                <a:close/>
                <a:moveTo>
                  <a:pt x="9736" y="3719"/>
                </a:moveTo>
                <a:lnTo>
                  <a:pt x="10838" y="5514"/>
                </a:lnTo>
                <a:lnTo>
                  <a:pt x="8633" y="5514"/>
                </a:lnTo>
                <a:lnTo>
                  <a:pt x="9736" y="3719"/>
                </a:lnTo>
                <a:close/>
                <a:moveTo>
                  <a:pt x="3435" y="6207"/>
                </a:moveTo>
                <a:cubicBezTo>
                  <a:pt x="3466" y="6964"/>
                  <a:pt x="2836" y="7594"/>
                  <a:pt x="2049" y="7594"/>
                </a:cubicBezTo>
                <a:cubicBezTo>
                  <a:pt x="1292" y="7594"/>
                  <a:pt x="662" y="6964"/>
                  <a:pt x="662" y="6207"/>
                </a:cubicBezTo>
                <a:close/>
                <a:moveTo>
                  <a:pt x="11090" y="6207"/>
                </a:moveTo>
                <a:cubicBezTo>
                  <a:pt x="11090" y="6964"/>
                  <a:pt x="10460" y="7594"/>
                  <a:pt x="9736" y="7594"/>
                </a:cubicBezTo>
                <a:cubicBezTo>
                  <a:pt x="8980" y="7594"/>
                  <a:pt x="8350" y="6964"/>
                  <a:pt x="8350" y="6207"/>
                </a:cubicBezTo>
                <a:close/>
                <a:moveTo>
                  <a:pt x="5892" y="663"/>
                </a:moveTo>
                <a:cubicBezTo>
                  <a:pt x="6113" y="663"/>
                  <a:pt x="6270" y="820"/>
                  <a:pt x="6270" y="1009"/>
                </a:cubicBezTo>
                <a:lnTo>
                  <a:pt x="6270" y="8980"/>
                </a:lnTo>
                <a:lnTo>
                  <a:pt x="5546" y="8980"/>
                </a:lnTo>
                <a:lnTo>
                  <a:pt x="5546" y="1009"/>
                </a:lnTo>
                <a:cubicBezTo>
                  <a:pt x="5546" y="820"/>
                  <a:pt x="5703" y="663"/>
                  <a:pt x="5892" y="663"/>
                </a:cubicBezTo>
                <a:close/>
                <a:moveTo>
                  <a:pt x="8003" y="9673"/>
                </a:moveTo>
                <a:cubicBezTo>
                  <a:pt x="8192" y="9673"/>
                  <a:pt x="8350" y="9830"/>
                  <a:pt x="8350" y="10020"/>
                </a:cubicBezTo>
                <a:lnTo>
                  <a:pt x="8350" y="10398"/>
                </a:lnTo>
                <a:lnTo>
                  <a:pt x="3466" y="10398"/>
                </a:lnTo>
                <a:lnTo>
                  <a:pt x="3466" y="10020"/>
                </a:lnTo>
                <a:cubicBezTo>
                  <a:pt x="3466" y="9830"/>
                  <a:pt x="3624" y="9673"/>
                  <a:pt x="3813" y="9673"/>
                </a:cubicBezTo>
                <a:close/>
                <a:moveTo>
                  <a:pt x="5955" y="1"/>
                </a:moveTo>
                <a:cubicBezTo>
                  <a:pt x="5357" y="1"/>
                  <a:pt x="4916" y="474"/>
                  <a:pt x="4916" y="1009"/>
                </a:cubicBezTo>
                <a:lnTo>
                  <a:pt x="4916" y="1167"/>
                </a:lnTo>
                <a:cubicBezTo>
                  <a:pt x="3970" y="1671"/>
                  <a:pt x="3655" y="1891"/>
                  <a:pt x="3057" y="1954"/>
                </a:cubicBezTo>
                <a:cubicBezTo>
                  <a:pt x="2899" y="1608"/>
                  <a:pt x="2553" y="1324"/>
                  <a:pt x="2112" y="1324"/>
                </a:cubicBezTo>
                <a:cubicBezTo>
                  <a:pt x="1734" y="1324"/>
                  <a:pt x="1387" y="1576"/>
                  <a:pt x="1166" y="1923"/>
                </a:cubicBezTo>
                <a:cubicBezTo>
                  <a:pt x="946" y="1891"/>
                  <a:pt x="694" y="1797"/>
                  <a:pt x="505" y="1734"/>
                </a:cubicBezTo>
                <a:cubicBezTo>
                  <a:pt x="454" y="1708"/>
                  <a:pt x="404" y="1697"/>
                  <a:pt x="355" y="1697"/>
                </a:cubicBezTo>
                <a:cubicBezTo>
                  <a:pt x="224" y="1697"/>
                  <a:pt x="110" y="1784"/>
                  <a:pt x="64" y="1923"/>
                </a:cubicBezTo>
                <a:cubicBezTo>
                  <a:pt x="1" y="2112"/>
                  <a:pt x="64" y="2301"/>
                  <a:pt x="284" y="2364"/>
                </a:cubicBezTo>
                <a:cubicBezTo>
                  <a:pt x="536" y="2458"/>
                  <a:pt x="820" y="2553"/>
                  <a:pt x="1135" y="2616"/>
                </a:cubicBezTo>
                <a:cubicBezTo>
                  <a:pt x="1229" y="2899"/>
                  <a:pt x="1387" y="3151"/>
                  <a:pt x="1607" y="3277"/>
                </a:cubicBezTo>
                <a:lnTo>
                  <a:pt x="127" y="5703"/>
                </a:lnTo>
                <a:cubicBezTo>
                  <a:pt x="64" y="5735"/>
                  <a:pt x="64" y="5829"/>
                  <a:pt x="64" y="5892"/>
                </a:cubicBezTo>
                <a:lnTo>
                  <a:pt x="64" y="6239"/>
                </a:lnTo>
                <a:cubicBezTo>
                  <a:pt x="64" y="7405"/>
                  <a:pt x="1009" y="8350"/>
                  <a:pt x="2175" y="8350"/>
                </a:cubicBezTo>
                <a:cubicBezTo>
                  <a:pt x="3309" y="8350"/>
                  <a:pt x="4254" y="7405"/>
                  <a:pt x="4254" y="6239"/>
                </a:cubicBezTo>
                <a:lnTo>
                  <a:pt x="4254" y="5892"/>
                </a:lnTo>
                <a:cubicBezTo>
                  <a:pt x="4254" y="5829"/>
                  <a:pt x="4254" y="5766"/>
                  <a:pt x="4222" y="5703"/>
                </a:cubicBezTo>
                <a:lnTo>
                  <a:pt x="2710" y="3277"/>
                </a:lnTo>
                <a:cubicBezTo>
                  <a:pt x="2962" y="3183"/>
                  <a:pt x="3120" y="2931"/>
                  <a:pt x="3183" y="2647"/>
                </a:cubicBezTo>
                <a:cubicBezTo>
                  <a:pt x="3844" y="2553"/>
                  <a:pt x="4222" y="2332"/>
                  <a:pt x="4947" y="1954"/>
                </a:cubicBezTo>
                <a:lnTo>
                  <a:pt x="4947" y="8980"/>
                </a:lnTo>
                <a:lnTo>
                  <a:pt x="3939" y="8980"/>
                </a:lnTo>
                <a:cubicBezTo>
                  <a:pt x="3340" y="8980"/>
                  <a:pt x="2899" y="9421"/>
                  <a:pt x="2899" y="9988"/>
                </a:cubicBezTo>
                <a:lnTo>
                  <a:pt x="2899" y="10713"/>
                </a:lnTo>
                <a:cubicBezTo>
                  <a:pt x="2899" y="10902"/>
                  <a:pt x="3057" y="11059"/>
                  <a:pt x="3246" y="11059"/>
                </a:cubicBezTo>
                <a:lnTo>
                  <a:pt x="8822" y="11059"/>
                </a:lnTo>
                <a:cubicBezTo>
                  <a:pt x="9011" y="11059"/>
                  <a:pt x="9169" y="10902"/>
                  <a:pt x="9169" y="10713"/>
                </a:cubicBezTo>
                <a:lnTo>
                  <a:pt x="9169" y="9988"/>
                </a:lnTo>
                <a:cubicBezTo>
                  <a:pt x="9169" y="9389"/>
                  <a:pt x="8696" y="8980"/>
                  <a:pt x="8129" y="8980"/>
                </a:cubicBezTo>
                <a:lnTo>
                  <a:pt x="7089" y="8980"/>
                </a:lnTo>
                <a:lnTo>
                  <a:pt x="7089" y="1954"/>
                </a:lnTo>
                <a:cubicBezTo>
                  <a:pt x="7814" y="2332"/>
                  <a:pt x="8224" y="2553"/>
                  <a:pt x="8885" y="2647"/>
                </a:cubicBezTo>
                <a:cubicBezTo>
                  <a:pt x="8980" y="2931"/>
                  <a:pt x="9137" y="3120"/>
                  <a:pt x="9358" y="3277"/>
                </a:cubicBezTo>
                <a:lnTo>
                  <a:pt x="7877" y="5703"/>
                </a:lnTo>
                <a:cubicBezTo>
                  <a:pt x="7814" y="5735"/>
                  <a:pt x="7814" y="5829"/>
                  <a:pt x="7814" y="5892"/>
                </a:cubicBezTo>
                <a:lnTo>
                  <a:pt x="7814" y="6239"/>
                </a:lnTo>
                <a:cubicBezTo>
                  <a:pt x="7814" y="7405"/>
                  <a:pt x="8759" y="8350"/>
                  <a:pt x="9925" y="8350"/>
                </a:cubicBezTo>
                <a:cubicBezTo>
                  <a:pt x="11059" y="8350"/>
                  <a:pt x="12004" y="7405"/>
                  <a:pt x="12004" y="6239"/>
                </a:cubicBezTo>
                <a:lnTo>
                  <a:pt x="12004" y="5892"/>
                </a:lnTo>
                <a:cubicBezTo>
                  <a:pt x="12004" y="5829"/>
                  <a:pt x="12004" y="5766"/>
                  <a:pt x="11973" y="5703"/>
                </a:cubicBezTo>
                <a:lnTo>
                  <a:pt x="10460" y="3277"/>
                </a:lnTo>
                <a:cubicBezTo>
                  <a:pt x="10523" y="3151"/>
                  <a:pt x="10681" y="2899"/>
                  <a:pt x="10744" y="2616"/>
                </a:cubicBezTo>
                <a:cubicBezTo>
                  <a:pt x="11027" y="2553"/>
                  <a:pt x="11343" y="2458"/>
                  <a:pt x="11626" y="2364"/>
                </a:cubicBezTo>
                <a:cubicBezTo>
                  <a:pt x="11815" y="2269"/>
                  <a:pt x="11878" y="2080"/>
                  <a:pt x="11815" y="1923"/>
                </a:cubicBezTo>
                <a:cubicBezTo>
                  <a:pt x="11746" y="1784"/>
                  <a:pt x="11626" y="1697"/>
                  <a:pt x="11505" y="1697"/>
                </a:cubicBezTo>
                <a:cubicBezTo>
                  <a:pt x="11461" y="1697"/>
                  <a:pt x="11416" y="1708"/>
                  <a:pt x="11374" y="1734"/>
                </a:cubicBezTo>
                <a:cubicBezTo>
                  <a:pt x="11122" y="1797"/>
                  <a:pt x="10933" y="1891"/>
                  <a:pt x="10712" y="1923"/>
                </a:cubicBezTo>
                <a:cubicBezTo>
                  <a:pt x="10555" y="1576"/>
                  <a:pt x="10208" y="1324"/>
                  <a:pt x="9767" y="1324"/>
                </a:cubicBezTo>
                <a:cubicBezTo>
                  <a:pt x="9326" y="1324"/>
                  <a:pt x="8980" y="1576"/>
                  <a:pt x="8822" y="1954"/>
                </a:cubicBezTo>
                <a:cubicBezTo>
                  <a:pt x="8224" y="1828"/>
                  <a:pt x="7908" y="1639"/>
                  <a:pt x="6963" y="1167"/>
                </a:cubicBezTo>
                <a:lnTo>
                  <a:pt x="6963" y="1009"/>
                </a:lnTo>
                <a:cubicBezTo>
                  <a:pt x="6963" y="411"/>
                  <a:pt x="6491" y="1"/>
                  <a:pt x="595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3" name="Google Shape;8693;p46"/>
          <p:cNvSpPr/>
          <p:nvPr/>
        </p:nvSpPr>
        <p:spPr>
          <a:xfrm>
            <a:off x="5242833" y="2505407"/>
            <a:ext cx="334346" cy="329934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4" name="Google Shape;8694;p46"/>
          <p:cNvSpPr/>
          <p:nvPr/>
        </p:nvSpPr>
        <p:spPr>
          <a:xfrm>
            <a:off x="7397176" y="1688979"/>
            <a:ext cx="212062" cy="328175"/>
          </a:xfrm>
          <a:custGeom>
            <a:avLst/>
            <a:gdLst/>
            <a:ahLst/>
            <a:cxnLst/>
            <a:rect l="l" t="t" r="r" b="b"/>
            <a:pathLst>
              <a:path w="7594" h="11752" extrusionOk="0">
                <a:moveTo>
                  <a:pt x="6585" y="662"/>
                </a:moveTo>
                <a:cubicBezTo>
                  <a:pt x="6774" y="662"/>
                  <a:pt x="6932" y="819"/>
                  <a:pt x="6932" y="1008"/>
                </a:cubicBezTo>
                <a:cubicBezTo>
                  <a:pt x="6932" y="1197"/>
                  <a:pt x="6774" y="1355"/>
                  <a:pt x="6585" y="1355"/>
                </a:cubicBezTo>
                <a:lnTo>
                  <a:pt x="1040" y="1355"/>
                </a:lnTo>
                <a:cubicBezTo>
                  <a:pt x="820" y="1355"/>
                  <a:pt x="662" y="1197"/>
                  <a:pt x="662" y="1008"/>
                </a:cubicBezTo>
                <a:cubicBezTo>
                  <a:pt x="662" y="819"/>
                  <a:pt x="820" y="662"/>
                  <a:pt x="1040" y="662"/>
                </a:cubicBezTo>
                <a:close/>
                <a:moveTo>
                  <a:pt x="6175" y="2048"/>
                </a:moveTo>
                <a:lnTo>
                  <a:pt x="6175" y="2867"/>
                </a:lnTo>
                <a:cubicBezTo>
                  <a:pt x="5435" y="3277"/>
                  <a:pt x="4600" y="3481"/>
                  <a:pt x="3765" y="3481"/>
                </a:cubicBezTo>
                <a:cubicBezTo>
                  <a:pt x="2930" y="3481"/>
                  <a:pt x="2096" y="3277"/>
                  <a:pt x="1355" y="2867"/>
                </a:cubicBezTo>
                <a:lnTo>
                  <a:pt x="1355" y="2048"/>
                </a:lnTo>
                <a:close/>
                <a:moveTo>
                  <a:pt x="1418" y="3686"/>
                </a:moveTo>
                <a:lnTo>
                  <a:pt x="1418" y="3686"/>
                </a:lnTo>
                <a:cubicBezTo>
                  <a:pt x="2174" y="4001"/>
                  <a:pt x="2962" y="4190"/>
                  <a:pt x="3781" y="4190"/>
                </a:cubicBezTo>
                <a:cubicBezTo>
                  <a:pt x="4600" y="4190"/>
                  <a:pt x="5388" y="4033"/>
                  <a:pt x="6144" y="3686"/>
                </a:cubicBezTo>
                <a:lnTo>
                  <a:pt x="6144" y="3686"/>
                </a:lnTo>
                <a:cubicBezTo>
                  <a:pt x="5860" y="4757"/>
                  <a:pt x="4915" y="5545"/>
                  <a:pt x="3781" y="5545"/>
                </a:cubicBezTo>
                <a:cubicBezTo>
                  <a:pt x="2647" y="5545"/>
                  <a:pt x="1702" y="4757"/>
                  <a:pt x="1418" y="3686"/>
                </a:cubicBezTo>
                <a:close/>
                <a:moveTo>
                  <a:pt x="3435" y="6238"/>
                </a:moveTo>
                <a:lnTo>
                  <a:pt x="3435" y="7813"/>
                </a:lnTo>
                <a:lnTo>
                  <a:pt x="1544" y="9704"/>
                </a:lnTo>
                <a:lnTo>
                  <a:pt x="1355" y="9704"/>
                </a:lnTo>
                <a:lnTo>
                  <a:pt x="1355" y="8695"/>
                </a:lnTo>
                <a:cubicBezTo>
                  <a:pt x="1355" y="7467"/>
                  <a:pt x="2237" y="6427"/>
                  <a:pt x="3435" y="6238"/>
                </a:cubicBezTo>
                <a:close/>
                <a:moveTo>
                  <a:pt x="3781" y="8443"/>
                </a:moveTo>
                <a:lnTo>
                  <a:pt x="5041" y="9704"/>
                </a:lnTo>
                <a:lnTo>
                  <a:pt x="2552" y="9704"/>
                </a:lnTo>
                <a:lnTo>
                  <a:pt x="3781" y="8443"/>
                </a:lnTo>
                <a:close/>
                <a:moveTo>
                  <a:pt x="4128" y="6238"/>
                </a:moveTo>
                <a:cubicBezTo>
                  <a:pt x="5325" y="6396"/>
                  <a:pt x="6207" y="7435"/>
                  <a:pt x="6207" y="8695"/>
                </a:cubicBezTo>
                <a:lnTo>
                  <a:pt x="6207" y="9704"/>
                </a:lnTo>
                <a:lnTo>
                  <a:pt x="6018" y="9704"/>
                </a:lnTo>
                <a:lnTo>
                  <a:pt x="4128" y="7813"/>
                </a:lnTo>
                <a:lnTo>
                  <a:pt x="4128" y="6238"/>
                </a:lnTo>
                <a:close/>
                <a:moveTo>
                  <a:pt x="6553" y="10397"/>
                </a:moveTo>
                <a:cubicBezTo>
                  <a:pt x="6743" y="10428"/>
                  <a:pt x="6900" y="10586"/>
                  <a:pt x="6900" y="10743"/>
                </a:cubicBezTo>
                <a:cubicBezTo>
                  <a:pt x="6900" y="10932"/>
                  <a:pt x="6743" y="11090"/>
                  <a:pt x="6553" y="11090"/>
                </a:cubicBezTo>
                <a:lnTo>
                  <a:pt x="977" y="11090"/>
                </a:lnTo>
                <a:cubicBezTo>
                  <a:pt x="788" y="11090"/>
                  <a:pt x="631" y="10932"/>
                  <a:pt x="631" y="10743"/>
                </a:cubicBezTo>
                <a:cubicBezTo>
                  <a:pt x="631" y="10554"/>
                  <a:pt x="788" y="10397"/>
                  <a:pt x="977" y="10397"/>
                </a:cubicBezTo>
                <a:close/>
                <a:moveTo>
                  <a:pt x="1009" y="0"/>
                </a:moveTo>
                <a:cubicBezTo>
                  <a:pt x="442" y="0"/>
                  <a:pt x="0" y="473"/>
                  <a:pt x="0" y="1008"/>
                </a:cubicBezTo>
                <a:cubicBezTo>
                  <a:pt x="0" y="1449"/>
                  <a:pt x="284" y="1827"/>
                  <a:pt x="694" y="1985"/>
                </a:cubicBezTo>
                <a:lnTo>
                  <a:pt x="694" y="3088"/>
                </a:lnTo>
                <a:cubicBezTo>
                  <a:pt x="694" y="4316"/>
                  <a:pt x="1387" y="5356"/>
                  <a:pt x="2395" y="5860"/>
                </a:cubicBezTo>
                <a:cubicBezTo>
                  <a:pt x="1387" y="6364"/>
                  <a:pt x="694" y="7435"/>
                  <a:pt x="694" y="8664"/>
                </a:cubicBezTo>
                <a:lnTo>
                  <a:pt x="694" y="9767"/>
                </a:lnTo>
                <a:cubicBezTo>
                  <a:pt x="316" y="9924"/>
                  <a:pt x="0" y="10271"/>
                  <a:pt x="0" y="10743"/>
                </a:cubicBezTo>
                <a:cubicBezTo>
                  <a:pt x="0" y="11342"/>
                  <a:pt x="473" y="11751"/>
                  <a:pt x="1009" y="11751"/>
                </a:cubicBezTo>
                <a:lnTo>
                  <a:pt x="6585" y="11751"/>
                </a:lnTo>
                <a:cubicBezTo>
                  <a:pt x="7152" y="11751"/>
                  <a:pt x="7593" y="11279"/>
                  <a:pt x="7593" y="10743"/>
                </a:cubicBezTo>
                <a:cubicBezTo>
                  <a:pt x="7593" y="10302"/>
                  <a:pt x="7310" y="9924"/>
                  <a:pt x="6900" y="9767"/>
                </a:cubicBezTo>
                <a:lnTo>
                  <a:pt x="6900" y="8664"/>
                </a:lnTo>
                <a:cubicBezTo>
                  <a:pt x="6900" y="7435"/>
                  <a:pt x="6207" y="6364"/>
                  <a:pt x="5199" y="5860"/>
                </a:cubicBezTo>
                <a:cubicBezTo>
                  <a:pt x="6207" y="5387"/>
                  <a:pt x="6900" y="4316"/>
                  <a:pt x="6900" y="3088"/>
                </a:cubicBezTo>
                <a:lnTo>
                  <a:pt x="6900" y="1985"/>
                </a:lnTo>
                <a:cubicBezTo>
                  <a:pt x="7278" y="1827"/>
                  <a:pt x="7593" y="1481"/>
                  <a:pt x="7593" y="1008"/>
                </a:cubicBezTo>
                <a:cubicBezTo>
                  <a:pt x="7593" y="410"/>
                  <a:pt x="7121" y="0"/>
                  <a:pt x="658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5" name="Google Shape;8695;p46"/>
          <p:cNvSpPr/>
          <p:nvPr/>
        </p:nvSpPr>
        <p:spPr>
          <a:xfrm>
            <a:off x="1470463" y="1687653"/>
            <a:ext cx="332559" cy="330827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6" name="Google Shape;8696;p46"/>
          <p:cNvGrpSpPr/>
          <p:nvPr/>
        </p:nvGrpSpPr>
        <p:grpSpPr>
          <a:xfrm>
            <a:off x="1470025" y="2080030"/>
            <a:ext cx="333452" cy="329962"/>
            <a:chOff x="1049375" y="2318350"/>
            <a:chExt cx="298525" cy="295400"/>
          </a:xfrm>
        </p:grpSpPr>
        <p:sp>
          <p:nvSpPr>
            <p:cNvPr id="8697" name="Google Shape;8697;p46"/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46"/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46"/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46"/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1" name="Google Shape;8701;p46"/>
          <p:cNvGrpSpPr/>
          <p:nvPr/>
        </p:nvGrpSpPr>
        <p:grpSpPr>
          <a:xfrm>
            <a:off x="1470472" y="2504099"/>
            <a:ext cx="332559" cy="332559"/>
            <a:chOff x="1049375" y="2680675"/>
            <a:chExt cx="297725" cy="297725"/>
          </a:xfrm>
        </p:grpSpPr>
        <p:sp>
          <p:nvSpPr>
            <p:cNvPr id="8702" name="Google Shape;8702;p46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46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4" name="Google Shape;8704;p46"/>
          <p:cNvGrpSpPr/>
          <p:nvPr/>
        </p:nvGrpSpPr>
        <p:grpSpPr>
          <a:xfrm>
            <a:off x="3565926" y="1688089"/>
            <a:ext cx="329934" cy="329962"/>
            <a:chOff x="2872725" y="1954475"/>
            <a:chExt cx="295375" cy="295400"/>
          </a:xfrm>
        </p:grpSpPr>
        <p:sp>
          <p:nvSpPr>
            <p:cNvPr id="8705" name="Google Shape;8705;p46"/>
            <p:cNvSpPr/>
            <p:nvPr/>
          </p:nvSpPr>
          <p:spPr>
            <a:xfrm>
              <a:off x="2959350" y="1954475"/>
              <a:ext cx="122100" cy="139450"/>
            </a:xfrm>
            <a:custGeom>
              <a:avLst/>
              <a:gdLst/>
              <a:ahLst/>
              <a:cxnLst/>
              <a:rect l="l" t="t" r="r" b="b"/>
              <a:pathLst>
                <a:path w="4884" h="5578" extrusionOk="0">
                  <a:moveTo>
                    <a:pt x="2395" y="694"/>
                  </a:moveTo>
                  <a:cubicBezTo>
                    <a:pt x="2805" y="694"/>
                    <a:pt x="3120" y="1009"/>
                    <a:pt x="3120" y="1418"/>
                  </a:cubicBezTo>
                  <a:cubicBezTo>
                    <a:pt x="3120" y="1797"/>
                    <a:pt x="2805" y="2112"/>
                    <a:pt x="2395" y="2112"/>
                  </a:cubicBezTo>
                  <a:cubicBezTo>
                    <a:pt x="2017" y="2112"/>
                    <a:pt x="1702" y="1797"/>
                    <a:pt x="1702" y="1418"/>
                  </a:cubicBezTo>
                  <a:cubicBezTo>
                    <a:pt x="1733" y="1009"/>
                    <a:pt x="2048" y="694"/>
                    <a:pt x="2395" y="694"/>
                  </a:cubicBezTo>
                  <a:close/>
                  <a:moveTo>
                    <a:pt x="2395" y="2742"/>
                  </a:moveTo>
                  <a:cubicBezTo>
                    <a:pt x="3340" y="2742"/>
                    <a:pt x="4128" y="3529"/>
                    <a:pt x="4128" y="4537"/>
                  </a:cubicBezTo>
                  <a:lnTo>
                    <a:pt x="4128" y="4884"/>
                  </a:lnTo>
                  <a:lnTo>
                    <a:pt x="662" y="4884"/>
                  </a:lnTo>
                  <a:lnTo>
                    <a:pt x="662" y="4537"/>
                  </a:lnTo>
                  <a:cubicBezTo>
                    <a:pt x="662" y="3529"/>
                    <a:pt x="1450" y="2742"/>
                    <a:pt x="2395" y="2742"/>
                  </a:cubicBezTo>
                  <a:close/>
                  <a:moveTo>
                    <a:pt x="2490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4"/>
                    <a:pt x="1229" y="2049"/>
                    <a:pt x="1450" y="2332"/>
                  </a:cubicBezTo>
                  <a:cubicBezTo>
                    <a:pt x="568" y="2710"/>
                    <a:pt x="1" y="3529"/>
                    <a:pt x="1" y="4537"/>
                  </a:cubicBezTo>
                  <a:lnTo>
                    <a:pt x="1" y="5231"/>
                  </a:lnTo>
                  <a:cubicBezTo>
                    <a:pt x="1" y="5420"/>
                    <a:pt x="158" y="5577"/>
                    <a:pt x="347" y="5577"/>
                  </a:cubicBezTo>
                  <a:lnTo>
                    <a:pt x="4537" y="5577"/>
                  </a:lnTo>
                  <a:cubicBezTo>
                    <a:pt x="4726" y="5577"/>
                    <a:pt x="4884" y="5420"/>
                    <a:pt x="4884" y="5231"/>
                  </a:cubicBezTo>
                  <a:lnTo>
                    <a:pt x="4884" y="4537"/>
                  </a:lnTo>
                  <a:cubicBezTo>
                    <a:pt x="4884" y="3529"/>
                    <a:pt x="4317" y="2710"/>
                    <a:pt x="3498" y="2332"/>
                  </a:cubicBezTo>
                  <a:cubicBezTo>
                    <a:pt x="3750" y="2080"/>
                    <a:pt x="3844" y="1765"/>
                    <a:pt x="3844" y="1387"/>
                  </a:cubicBezTo>
                  <a:cubicBezTo>
                    <a:pt x="3844" y="631"/>
                    <a:pt x="3214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46"/>
            <p:cNvSpPr/>
            <p:nvPr/>
          </p:nvSpPr>
          <p:spPr>
            <a:xfrm>
              <a:off x="2906575" y="2146650"/>
              <a:ext cx="191425" cy="69350"/>
            </a:xfrm>
            <a:custGeom>
              <a:avLst/>
              <a:gdLst/>
              <a:ahLst/>
              <a:cxnLst/>
              <a:rect l="l" t="t" r="r" b="b"/>
              <a:pathLst>
                <a:path w="7657" h="2774" extrusionOk="0">
                  <a:moveTo>
                    <a:pt x="1419" y="694"/>
                  </a:moveTo>
                  <a:lnTo>
                    <a:pt x="1419" y="2080"/>
                  </a:lnTo>
                  <a:lnTo>
                    <a:pt x="694" y="2080"/>
                  </a:lnTo>
                  <a:lnTo>
                    <a:pt x="694" y="694"/>
                  </a:lnTo>
                  <a:close/>
                  <a:moveTo>
                    <a:pt x="2773" y="694"/>
                  </a:moveTo>
                  <a:lnTo>
                    <a:pt x="2773" y="2080"/>
                  </a:lnTo>
                  <a:lnTo>
                    <a:pt x="2080" y="2080"/>
                  </a:lnTo>
                  <a:lnTo>
                    <a:pt x="2080" y="694"/>
                  </a:lnTo>
                  <a:close/>
                  <a:moveTo>
                    <a:pt x="4159" y="694"/>
                  </a:moveTo>
                  <a:lnTo>
                    <a:pt x="4159" y="2080"/>
                  </a:lnTo>
                  <a:lnTo>
                    <a:pt x="3466" y="2080"/>
                  </a:lnTo>
                  <a:lnTo>
                    <a:pt x="3466" y="694"/>
                  </a:lnTo>
                  <a:close/>
                  <a:moveTo>
                    <a:pt x="6995" y="694"/>
                  </a:moveTo>
                  <a:lnTo>
                    <a:pt x="6995" y="2080"/>
                  </a:lnTo>
                  <a:lnTo>
                    <a:pt x="4884" y="2080"/>
                  </a:lnTo>
                  <a:lnTo>
                    <a:pt x="488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427"/>
                  </a:lnTo>
                  <a:cubicBezTo>
                    <a:pt x="1" y="2616"/>
                    <a:pt x="158" y="2773"/>
                    <a:pt x="347" y="2773"/>
                  </a:cubicBezTo>
                  <a:lnTo>
                    <a:pt x="7310" y="2773"/>
                  </a:lnTo>
                  <a:cubicBezTo>
                    <a:pt x="7499" y="2773"/>
                    <a:pt x="7657" y="2616"/>
                    <a:pt x="7657" y="2427"/>
                  </a:cubicBezTo>
                  <a:lnTo>
                    <a:pt x="7657" y="347"/>
                  </a:lnTo>
                  <a:cubicBezTo>
                    <a:pt x="7657" y="127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46"/>
            <p:cNvSpPr/>
            <p:nvPr/>
          </p:nvSpPr>
          <p:spPr>
            <a:xfrm>
              <a:off x="2872725" y="2112000"/>
              <a:ext cx="295375" cy="137875"/>
            </a:xfrm>
            <a:custGeom>
              <a:avLst/>
              <a:gdLst/>
              <a:ahLst/>
              <a:cxnLst/>
              <a:rect l="l" t="t" r="r" b="b"/>
              <a:pathLst>
                <a:path w="11815" h="5515" extrusionOk="0">
                  <a:moveTo>
                    <a:pt x="11121" y="2080"/>
                  </a:moveTo>
                  <a:lnTo>
                    <a:pt x="11121" y="3466"/>
                  </a:lnTo>
                  <a:lnTo>
                    <a:pt x="10397" y="3466"/>
                  </a:lnTo>
                  <a:lnTo>
                    <a:pt x="10397" y="2080"/>
                  </a:lnTo>
                  <a:close/>
                  <a:moveTo>
                    <a:pt x="9389" y="662"/>
                  </a:moveTo>
                  <a:cubicBezTo>
                    <a:pt x="9578" y="662"/>
                    <a:pt x="9735" y="820"/>
                    <a:pt x="9735" y="1009"/>
                  </a:cubicBezTo>
                  <a:lnTo>
                    <a:pt x="9735" y="4474"/>
                  </a:lnTo>
                  <a:cubicBezTo>
                    <a:pt x="9735" y="4663"/>
                    <a:pt x="9578" y="4852"/>
                    <a:pt x="9389" y="4852"/>
                  </a:cubicBezTo>
                  <a:lnTo>
                    <a:pt x="1040" y="4852"/>
                  </a:lnTo>
                  <a:cubicBezTo>
                    <a:pt x="819" y="4852"/>
                    <a:pt x="662" y="4663"/>
                    <a:pt x="662" y="4474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4474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9357" y="5514"/>
                  </a:lnTo>
                  <a:cubicBezTo>
                    <a:pt x="9956" y="5514"/>
                    <a:pt x="10397" y="5041"/>
                    <a:pt x="10397" y="4474"/>
                  </a:cubicBezTo>
                  <a:lnTo>
                    <a:pt x="10397" y="4128"/>
                  </a:lnTo>
                  <a:lnTo>
                    <a:pt x="11436" y="4128"/>
                  </a:lnTo>
                  <a:cubicBezTo>
                    <a:pt x="11625" y="4128"/>
                    <a:pt x="11783" y="3970"/>
                    <a:pt x="11783" y="3781"/>
                  </a:cubicBezTo>
                  <a:lnTo>
                    <a:pt x="11783" y="1702"/>
                  </a:lnTo>
                  <a:cubicBezTo>
                    <a:pt x="11814" y="1513"/>
                    <a:pt x="11657" y="1387"/>
                    <a:pt x="11468" y="1387"/>
                  </a:cubicBezTo>
                  <a:lnTo>
                    <a:pt x="10397" y="1387"/>
                  </a:lnTo>
                  <a:lnTo>
                    <a:pt x="10397" y="1009"/>
                  </a:lnTo>
                  <a:cubicBezTo>
                    <a:pt x="10397" y="442"/>
                    <a:pt x="9924" y="1"/>
                    <a:pt x="9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8" name="Google Shape;8708;p46"/>
          <p:cNvGrpSpPr/>
          <p:nvPr/>
        </p:nvGrpSpPr>
        <p:grpSpPr>
          <a:xfrm>
            <a:off x="3586158" y="2079150"/>
            <a:ext cx="289471" cy="331721"/>
            <a:chOff x="2890050" y="2318350"/>
            <a:chExt cx="259150" cy="296975"/>
          </a:xfrm>
        </p:grpSpPr>
        <p:sp>
          <p:nvSpPr>
            <p:cNvPr id="8709" name="Google Shape;8709;p46"/>
            <p:cNvSpPr/>
            <p:nvPr/>
          </p:nvSpPr>
          <p:spPr>
            <a:xfrm>
              <a:off x="2936525" y="2353025"/>
              <a:ext cx="160700" cy="155975"/>
            </a:xfrm>
            <a:custGeom>
              <a:avLst/>
              <a:gdLst/>
              <a:ahLst/>
              <a:cxnLst/>
              <a:rect l="l" t="t" r="r" b="b"/>
              <a:pathLst>
                <a:path w="6428" h="6239" extrusionOk="0">
                  <a:moveTo>
                    <a:pt x="3371" y="2048"/>
                  </a:moveTo>
                  <a:cubicBezTo>
                    <a:pt x="3749" y="2048"/>
                    <a:pt x="4064" y="2363"/>
                    <a:pt x="4064" y="2773"/>
                  </a:cubicBezTo>
                  <a:cubicBezTo>
                    <a:pt x="4064" y="3151"/>
                    <a:pt x="3749" y="3466"/>
                    <a:pt x="3371" y="3466"/>
                  </a:cubicBezTo>
                  <a:cubicBezTo>
                    <a:pt x="2961" y="3466"/>
                    <a:pt x="2646" y="3151"/>
                    <a:pt x="2646" y="2773"/>
                  </a:cubicBezTo>
                  <a:cubicBezTo>
                    <a:pt x="2646" y="2363"/>
                    <a:pt x="2961" y="2048"/>
                    <a:pt x="3371" y="2048"/>
                  </a:cubicBezTo>
                  <a:close/>
                  <a:moveTo>
                    <a:pt x="3308" y="662"/>
                  </a:moveTo>
                  <a:cubicBezTo>
                    <a:pt x="4663" y="662"/>
                    <a:pt x="5734" y="1764"/>
                    <a:pt x="5734" y="3119"/>
                  </a:cubicBezTo>
                  <a:cubicBezTo>
                    <a:pt x="5734" y="3655"/>
                    <a:pt x="5513" y="4159"/>
                    <a:pt x="5167" y="4663"/>
                  </a:cubicBezTo>
                  <a:cubicBezTo>
                    <a:pt x="4978" y="4253"/>
                    <a:pt x="4694" y="3938"/>
                    <a:pt x="4316" y="3686"/>
                  </a:cubicBezTo>
                  <a:cubicBezTo>
                    <a:pt x="4537" y="3466"/>
                    <a:pt x="4694" y="3119"/>
                    <a:pt x="4694" y="2741"/>
                  </a:cubicBezTo>
                  <a:cubicBezTo>
                    <a:pt x="4694" y="2016"/>
                    <a:pt x="4064" y="1386"/>
                    <a:pt x="3308" y="1386"/>
                  </a:cubicBezTo>
                  <a:cubicBezTo>
                    <a:pt x="2583" y="1386"/>
                    <a:pt x="1953" y="2016"/>
                    <a:pt x="1953" y="2741"/>
                  </a:cubicBezTo>
                  <a:cubicBezTo>
                    <a:pt x="1953" y="3119"/>
                    <a:pt x="2111" y="3466"/>
                    <a:pt x="2331" y="3686"/>
                  </a:cubicBezTo>
                  <a:cubicBezTo>
                    <a:pt x="1953" y="3907"/>
                    <a:pt x="1670" y="4253"/>
                    <a:pt x="1481" y="4663"/>
                  </a:cubicBezTo>
                  <a:cubicBezTo>
                    <a:pt x="1008" y="4096"/>
                    <a:pt x="851" y="3434"/>
                    <a:pt x="914" y="2773"/>
                  </a:cubicBezTo>
                  <a:cubicBezTo>
                    <a:pt x="1071" y="1670"/>
                    <a:pt x="2048" y="662"/>
                    <a:pt x="3308" y="662"/>
                  </a:cubicBezTo>
                  <a:close/>
                  <a:moveTo>
                    <a:pt x="3308" y="4190"/>
                  </a:moveTo>
                  <a:cubicBezTo>
                    <a:pt x="3938" y="4190"/>
                    <a:pt x="4442" y="4600"/>
                    <a:pt x="4663" y="5167"/>
                  </a:cubicBezTo>
                  <a:cubicBezTo>
                    <a:pt x="4253" y="5387"/>
                    <a:pt x="3844" y="5545"/>
                    <a:pt x="3308" y="5545"/>
                  </a:cubicBezTo>
                  <a:cubicBezTo>
                    <a:pt x="2835" y="5545"/>
                    <a:pt x="2363" y="5387"/>
                    <a:pt x="1985" y="5167"/>
                  </a:cubicBezTo>
                  <a:cubicBezTo>
                    <a:pt x="2142" y="4568"/>
                    <a:pt x="2678" y="4190"/>
                    <a:pt x="3308" y="4190"/>
                  </a:cubicBezTo>
                  <a:close/>
                  <a:moveTo>
                    <a:pt x="3308" y="0"/>
                  </a:moveTo>
                  <a:cubicBezTo>
                    <a:pt x="1701" y="0"/>
                    <a:pt x="410" y="1229"/>
                    <a:pt x="252" y="2678"/>
                  </a:cubicBezTo>
                  <a:cubicBezTo>
                    <a:pt x="0" y="4600"/>
                    <a:pt x="1481" y="6238"/>
                    <a:pt x="3308" y="6238"/>
                  </a:cubicBezTo>
                  <a:cubicBezTo>
                    <a:pt x="5041" y="6238"/>
                    <a:pt x="6427" y="4820"/>
                    <a:pt x="6427" y="3119"/>
                  </a:cubicBezTo>
                  <a:cubicBezTo>
                    <a:pt x="6427" y="1386"/>
                    <a:pt x="5009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46"/>
            <p:cNvSpPr/>
            <p:nvPr/>
          </p:nvSpPr>
          <p:spPr>
            <a:xfrm>
              <a:off x="2890050" y="2318350"/>
              <a:ext cx="259150" cy="296975"/>
            </a:xfrm>
            <a:custGeom>
              <a:avLst/>
              <a:gdLst/>
              <a:ahLst/>
              <a:cxnLst/>
              <a:rect l="l" t="t" r="r" b="b"/>
              <a:pathLst>
                <a:path w="10366" h="11879" extrusionOk="0">
                  <a:moveTo>
                    <a:pt x="5167" y="694"/>
                  </a:moveTo>
                  <a:cubicBezTo>
                    <a:pt x="7309" y="694"/>
                    <a:pt x="9011" y="2427"/>
                    <a:pt x="9011" y="4506"/>
                  </a:cubicBezTo>
                  <a:cubicBezTo>
                    <a:pt x="9011" y="5640"/>
                    <a:pt x="8475" y="6711"/>
                    <a:pt x="7656" y="7405"/>
                  </a:cubicBezTo>
                  <a:lnTo>
                    <a:pt x="5167" y="9547"/>
                  </a:lnTo>
                  <a:lnTo>
                    <a:pt x="2710" y="7405"/>
                  </a:lnTo>
                  <a:cubicBezTo>
                    <a:pt x="1796" y="6585"/>
                    <a:pt x="1229" y="5420"/>
                    <a:pt x="1386" y="4034"/>
                  </a:cubicBezTo>
                  <a:cubicBezTo>
                    <a:pt x="1575" y="2206"/>
                    <a:pt x="3151" y="694"/>
                    <a:pt x="5167" y="694"/>
                  </a:cubicBezTo>
                  <a:close/>
                  <a:moveTo>
                    <a:pt x="8475" y="8980"/>
                  </a:moveTo>
                  <a:lnTo>
                    <a:pt x="9546" y="11122"/>
                  </a:lnTo>
                  <a:lnTo>
                    <a:pt x="977" y="11122"/>
                  </a:lnTo>
                  <a:lnTo>
                    <a:pt x="2017" y="8980"/>
                  </a:lnTo>
                  <a:lnTo>
                    <a:pt x="3529" y="8980"/>
                  </a:lnTo>
                  <a:lnTo>
                    <a:pt x="4978" y="10240"/>
                  </a:lnTo>
                  <a:cubicBezTo>
                    <a:pt x="5073" y="10272"/>
                    <a:pt x="5136" y="10335"/>
                    <a:pt x="5230" y="10335"/>
                  </a:cubicBezTo>
                  <a:cubicBezTo>
                    <a:pt x="5293" y="10335"/>
                    <a:pt x="5388" y="10272"/>
                    <a:pt x="5451" y="10240"/>
                  </a:cubicBezTo>
                  <a:lnTo>
                    <a:pt x="6900" y="8980"/>
                  </a:lnTo>
                  <a:close/>
                  <a:moveTo>
                    <a:pt x="5107" y="1"/>
                  </a:moveTo>
                  <a:cubicBezTo>
                    <a:pt x="2772" y="1"/>
                    <a:pt x="912" y="1815"/>
                    <a:pt x="662" y="3939"/>
                  </a:cubicBezTo>
                  <a:cubicBezTo>
                    <a:pt x="441" y="5483"/>
                    <a:pt x="1040" y="6932"/>
                    <a:pt x="2174" y="7940"/>
                  </a:cubicBezTo>
                  <a:lnTo>
                    <a:pt x="2615" y="8318"/>
                  </a:lnTo>
                  <a:lnTo>
                    <a:pt x="1638" y="8318"/>
                  </a:lnTo>
                  <a:cubicBezTo>
                    <a:pt x="1575" y="8318"/>
                    <a:pt x="1481" y="8413"/>
                    <a:pt x="1449" y="8507"/>
                  </a:cubicBezTo>
                  <a:lnTo>
                    <a:pt x="63" y="11343"/>
                  </a:lnTo>
                  <a:cubicBezTo>
                    <a:pt x="0" y="11469"/>
                    <a:pt x="0" y="11595"/>
                    <a:pt x="63" y="11721"/>
                  </a:cubicBezTo>
                  <a:cubicBezTo>
                    <a:pt x="126" y="11815"/>
                    <a:pt x="221" y="11878"/>
                    <a:pt x="347" y="11878"/>
                  </a:cubicBezTo>
                  <a:lnTo>
                    <a:pt x="10019" y="11878"/>
                  </a:lnTo>
                  <a:cubicBezTo>
                    <a:pt x="10145" y="11878"/>
                    <a:pt x="10271" y="11784"/>
                    <a:pt x="10302" y="11721"/>
                  </a:cubicBezTo>
                  <a:cubicBezTo>
                    <a:pt x="10365" y="11595"/>
                    <a:pt x="10365" y="11469"/>
                    <a:pt x="10302" y="11343"/>
                  </a:cubicBezTo>
                  <a:lnTo>
                    <a:pt x="8916" y="8507"/>
                  </a:lnTo>
                  <a:cubicBezTo>
                    <a:pt x="8885" y="8413"/>
                    <a:pt x="8727" y="8318"/>
                    <a:pt x="8601" y="8318"/>
                  </a:cubicBezTo>
                  <a:lnTo>
                    <a:pt x="7624" y="8318"/>
                  </a:lnTo>
                  <a:lnTo>
                    <a:pt x="8065" y="7940"/>
                  </a:lnTo>
                  <a:cubicBezTo>
                    <a:pt x="9042" y="7090"/>
                    <a:pt x="9641" y="5829"/>
                    <a:pt x="9641" y="4506"/>
                  </a:cubicBezTo>
                  <a:cubicBezTo>
                    <a:pt x="9641" y="2049"/>
                    <a:pt x="7656" y="1"/>
                    <a:pt x="5167" y="1"/>
                  </a:cubicBezTo>
                  <a:cubicBezTo>
                    <a:pt x="5147" y="1"/>
                    <a:pt x="5127" y="1"/>
                    <a:pt x="51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1" name="Google Shape;8711;p46"/>
          <p:cNvSpPr/>
          <p:nvPr/>
        </p:nvSpPr>
        <p:spPr>
          <a:xfrm>
            <a:off x="3623957" y="2504527"/>
            <a:ext cx="213822" cy="331693"/>
          </a:xfrm>
          <a:custGeom>
            <a:avLst/>
            <a:gdLst/>
            <a:ahLst/>
            <a:cxnLst/>
            <a:rect l="l" t="t" r="r" b="b"/>
            <a:pathLst>
              <a:path w="7657" h="11878" extrusionOk="0">
                <a:moveTo>
                  <a:pt x="3813" y="1387"/>
                </a:moveTo>
                <a:cubicBezTo>
                  <a:pt x="4254" y="1387"/>
                  <a:pt x="4664" y="1670"/>
                  <a:pt x="4821" y="2112"/>
                </a:cubicBezTo>
                <a:lnTo>
                  <a:pt x="2836" y="2112"/>
                </a:lnTo>
                <a:cubicBezTo>
                  <a:pt x="2994" y="1702"/>
                  <a:pt x="3372" y="1387"/>
                  <a:pt x="3813" y="1387"/>
                </a:cubicBezTo>
                <a:close/>
                <a:moveTo>
                  <a:pt x="4947" y="2805"/>
                </a:moveTo>
                <a:cubicBezTo>
                  <a:pt x="5199" y="2805"/>
                  <a:pt x="5357" y="3057"/>
                  <a:pt x="5294" y="3277"/>
                </a:cubicBezTo>
                <a:lnTo>
                  <a:pt x="4947" y="4222"/>
                </a:lnTo>
                <a:lnTo>
                  <a:pt x="2679" y="4222"/>
                </a:lnTo>
                <a:lnTo>
                  <a:pt x="2364" y="3277"/>
                </a:lnTo>
                <a:cubicBezTo>
                  <a:pt x="2332" y="3025"/>
                  <a:pt x="2490" y="2805"/>
                  <a:pt x="2710" y="2805"/>
                </a:cubicBezTo>
                <a:close/>
                <a:moveTo>
                  <a:pt x="4916" y="4852"/>
                </a:moveTo>
                <a:lnTo>
                  <a:pt x="5514" y="8381"/>
                </a:lnTo>
                <a:lnTo>
                  <a:pt x="2175" y="8381"/>
                </a:lnTo>
                <a:lnTo>
                  <a:pt x="2773" y="4852"/>
                </a:lnTo>
                <a:close/>
                <a:moveTo>
                  <a:pt x="5955" y="9074"/>
                </a:moveTo>
                <a:cubicBezTo>
                  <a:pt x="6144" y="9074"/>
                  <a:pt x="6302" y="9232"/>
                  <a:pt x="6302" y="9421"/>
                </a:cubicBezTo>
                <a:lnTo>
                  <a:pt x="6302" y="9799"/>
                </a:lnTo>
                <a:lnTo>
                  <a:pt x="1450" y="9799"/>
                </a:lnTo>
                <a:lnTo>
                  <a:pt x="1450" y="9421"/>
                </a:lnTo>
                <a:cubicBezTo>
                  <a:pt x="1419" y="9232"/>
                  <a:pt x="1576" y="9074"/>
                  <a:pt x="1765" y="9074"/>
                </a:cubicBezTo>
                <a:close/>
                <a:moveTo>
                  <a:pt x="6648" y="10460"/>
                </a:moveTo>
                <a:cubicBezTo>
                  <a:pt x="6806" y="10460"/>
                  <a:pt x="6964" y="10618"/>
                  <a:pt x="6964" y="10807"/>
                </a:cubicBezTo>
                <a:lnTo>
                  <a:pt x="6964" y="11153"/>
                </a:lnTo>
                <a:lnTo>
                  <a:pt x="757" y="11153"/>
                </a:lnTo>
                <a:lnTo>
                  <a:pt x="757" y="10807"/>
                </a:lnTo>
                <a:cubicBezTo>
                  <a:pt x="757" y="10618"/>
                  <a:pt x="915" y="10460"/>
                  <a:pt x="1104" y="10460"/>
                </a:cubicBezTo>
                <a:close/>
                <a:moveTo>
                  <a:pt x="3782" y="1"/>
                </a:moveTo>
                <a:cubicBezTo>
                  <a:pt x="3592" y="1"/>
                  <a:pt x="3435" y="158"/>
                  <a:pt x="3435" y="379"/>
                </a:cubicBezTo>
                <a:lnTo>
                  <a:pt x="3435" y="757"/>
                </a:lnTo>
                <a:cubicBezTo>
                  <a:pt x="2679" y="914"/>
                  <a:pt x="2143" y="1544"/>
                  <a:pt x="2049" y="2301"/>
                </a:cubicBezTo>
                <a:cubicBezTo>
                  <a:pt x="1702" y="2521"/>
                  <a:pt x="1545" y="3025"/>
                  <a:pt x="1671" y="3466"/>
                </a:cubicBezTo>
                <a:lnTo>
                  <a:pt x="1891" y="4191"/>
                </a:lnTo>
                <a:lnTo>
                  <a:pt x="1702" y="4191"/>
                </a:lnTo>
                <a:cubicBezTo>
                  <a:pt x="1513" y="4191"/>
                  <a:pt x="1356" y="4348"/>
                  <a:pt x="1356" y="4537"/>
                </a:cubicBezTo>
                <a:cubicBezTo>
                  <a:pt x="1356" y="4758"/>
                  <a:pt x="1513" y="4915"/>
                  <a:pt x="1702" y="4915"/>
                </a:cubicBezTo>
                <a:lnTo>
                  <a:pt x="1986" y="4915"/>
                </a:lnTo>
                <a:lnTo>
                  <a:pt x="1387" y="8444"/>
                </a:lnTo>
                <a:cubicBezTo>
                  <a:pt x="1009" y="8570"/>
                  <a:pt x="726" y="8948"/>
                  <a:pt x="726" y="9421"/>
                </a:cubicBezTo>
                <a:lnTo>
                  <a:pt x="726" y="9830"/>
                </a:lnTo>
                <a:cubicBezTo>
                  <a:pt x="316" y="9988"/>
                  <a:pt x="1" y="10334"/>
                  <a:pt x="1" y="10807"/>
                </a:cubicBezTo>
                <a:lnTo>
                  <a:pt x="1" y="11531"/>
                </a:lnTo>
                <a:cubicBezTo>
                  <a:pt x="1" y="11720"/>
                  <a:pt x="158" y="11878"/>
                  <a:pt x="347" y="11878"/>
                </a:cubicBezTo>
                <a:lnTo>
                  <a:pt x="7279" y="11878"/>
                </a:lnTo>
                <a:cubicBezTo>
                  <a:pt x="7499" y="11878"/>
                  <a:pt x="7657" y="11720"/>
                  <a:pt x="7657" y="11531"/>
                </a:cubicBezTo>
                <a:lnTo>
                  <a:pt x="7657" y="10807"/>
                </a:lnTo>
                <a:cubicBezTo>
                  <a:pt x="7657" y="10366"/>
                  <a:pt x="7373" y="9988"/>
                  <a:pt x="6932" y="9830"/>
                </a:cubicBezTo>
                <a:lnTo>
                  <a:pt x="6932" y="9421"/>
                </a:lnTo>
                <a:cubicBezTo>
                  <a:pt x="6932" y="8948"/>
                  <a:pt x="6617" y="8570"/>
                  <a:pt x="6176" y="8444"/>
                </a:cubicBezTo>
                <a:lnTo>
                  <a:pt x="5609" y="4915"/>
                </a:lnTo>
                <a:lnTo>
                  <a:pt x="5861" y="4915"/>
                </a:lnTo>
                <a:cubicBezTo>
                  <a:pt x="6081" y="4915"/>
                  <a:pt x="6207" y="4758"/>
                  <a:pt x="6207" y="4537"/>
                </a:cubicBezTo>
                <a:cubicBezTo>
                  <a:pt x="6207" y="4348"/>
                  <a:pt x="6081" y="4191"/>
                  <a:pt x="5861" y="4191"/>
                </a:cubicBezTo>
                <a:lnTo>
                  <a:pt x="5672" y="4191"/>
                </a:lnTo>
                <a:lnTo>
                  <a:pt x="5924" y="3466"/>
                </a:lnTo>
                <a:cubicBezTo>
                  <a:pt x="6081" y="3025"/>
                  <a:pt x="5861" y="2584"/>
                  <a:pt x="5514" y="2301"/>
                </a:cubicBezTo>
                <a:cubicBezTo>
                  <a:pt x="5451" y="1513"/>
                  <a:pt x="4884" y="914"/>
                  <a:pt x="4128" y="757"/>
                </a:cubicBezTo>
                <a:lnTo>
                  <a:pt x="4128" y="379"/>
                </a:lnTo>
                <a:cubicBezTo>
                  <a:pt x="4128" y="158"/>
                  <a:pt x="3971" y="1"/>
                  <a:pt x="378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12" name="Google Shape;8712;p46"/>
          <p:cNvGrpSpPr/>
          <p:nvPr/>
        </p:nvGrpSpPr>
        <p:grpSpPr>
          <a:xfrm>
            <a:off x="5662394" y="1688549"/>
            <a:ext cx="329040" cy="329040"/>
            <a:chOff x="4685050" y="1945825"/>
            <a:chExt cx="294575" cy="294575"/>
          </a:xfrm>
        </p:grpSpPr>
        <p:sp>
          <p:nvSpPr>
            <p:cNvPr id="8713" name="Google Shape;8713;p46"/>
            <p:cNvSpPr/>
            <p:nvPr/>
          </p:nvSpPr>
          <p:spPr>
            <a:xfrm>
              <a:off x="4720475" y="2086025"/>
              <a:ext cx="104775" cy="121300"/>
            </a:xfrm>
            <a:custGeom>
              <a:avLst/>
              <a:gdLst/>
              <a:ahLst/>
              <a:cxnLst/>
              <a:rect l="l" t="t" r="r" b="b"/>
              <a:pathLst>
                <a:path w="4191" h="4852" extrusionOk="0">
                  <a:moveTo>
                    <a:pt x="2017" y="693"/>
                  </a:moveTo>
                  <a:cubicBezTo>
                    <a:pt x="2427" y="693"/>
                    <a:pt x="2742" y="1008"/>
                    <a:pt x="2742" y="1386"/>
                  </a:cubicBezTo>
                  <a:cubicBezTo>
                    <a:pt x="2742" y="1796"/>
                    <a:pt x="2427" y="2111"/>
                    <a:pt x="2017" y="2111"/>
                  </a:cubicBezTo>
                  <a:cubicBezTo>
                    <a:pt x="1639" y="2111"/>
                    <a:pt x="1324" y="1796"/>
                    <a:pt x="1324" y="1386"/>
                  </a:cubicBezTo>
                  <a:cubicBezTo>
                    <a:pt x="1324" y="1008"/>
                    <a:pt x="1639" y="693"/>
                    <a:pt x="2017" y="693"/>
                  </a:cubicBezTo>
                  <a:close/>
                  <a:moveTo>
                    <a:pt x="2017" y="2772"/>
                  </a:moveTo>
                  <a:cubicBezTo>
                    <a:pt x="2773" y="2772"/>
                    <a:pt x="3403" y="3403"/>
                    <a:pt x="3403" y="4127"/>
                  </a:cubicBezTo>
                  <a:lnTo>
                    <a:pt x="631" y="4127"/>
                  </a:lnTo>
                  <a:cubicBezTo>
                    <a:pt x="631" y="3403"/>
                    <a:pt x="1261" y="2772"/>
                    <a:pt x="2017" y="2772"/>
                  </a:cubicBezTo>
                  <a:close/>
                  <a:moveTo>
                    <a:pt x="2049" y="0"/>
                  </a:moveTo>
                  <a:cubicBezTo>
                    <a:pt x="1324" y="0"/>
                    <a:pt x="694" y="630"/>
                    <a:pt x="694" y="1386"/>
                  </a:cubicBezTo>
                  <a:cubicBezTo>
                    <a:pt x="694" y="1733"/>
                    <a:pt x="851" y="2111"/>
                    <a:pt x="1072" y="2331"/>
                  </a:cubicBezTo>
                  <a:cubicBezTo>
                    <a:pt x="442" y="2678"/>
                    <a:pt x="1" y="3340"/>
                    <a:pt x="1" y="4127"/>
                  </a:cubicBezTo>
                  <a:lnTo>
                    <a:pt x="1" y="4505"/>
                  </a:lnTo>
                  <a:cubicBezTo>
                    <a:pt x="1" y="4694"/>
                    <a:pt x="158" y="4852"/>
                    <a:pt x="379" y="4852"/>
                  </a:cubicBezTo>
                  <a:lnTo>
                    <a:pt x="3844" y="4852"/>
                  </a:lnTo>
                  <a:cubicBezTo>
                    <a:pt x="4033" y="4852"/>
                    <a:pt x="4191" y="4694"/>
                    <a:pt x="4191" y="4505"/>
                  </a:cubicBezTo>
                  <a:lnTo>
                    <a:pt x="4191" y="4127"/>
                  </a:lnTo>
                  <a:cubicBezTo>
                    <a:pt x="4096" y="3340"/>
                    <a:pt x="3687" y="2678"/>
                    <a:pt x="3057" y="2331"/>
                  </a:cubicBezTo>
                  <a:cubicBezTo>
                    <a:pt x="3277" y="2111"/>
                    <a:pt x="3435" y="1733"/>
                    <a:pt x="3435" y="1386"/>
                  </a:cubicBezTo>
                  <a:cubicBezTo>
                    <a:pt x="3435" y="630"/>
                    <a:pt x="2805" y="0"/>
                    <a:pt x="20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46"/>
            <p:cNvSpPr/>
            <p:nvPr/>
          </p:nvSpPr>
          <p:spPr>
            <a:xfrm>
              <a:off x="4685050" y="1945825"/>
              <a:ext cx="294575" cy="294575"/>
            </a:xfrm>
            <a:custGeom>
              <a:avLst/>
              <a:gdLst/>
              <a:ahLst/>
              <a:cxnLst/>
              <a:rect l="l" t="t" r="r" b="b"/>
              <a:pathLst>
                <a:path w="11783" h="11783" extrusionOk="0">
                  <a:moveTo>
                    <a:pt x="6900" y="693"/>
                  </a:moveTo>
                  <a:lnTo>
                    <a:pt x="6900" y="1418"/>
                  </a:lnTo>
                  <a:lnTo>
                    <a:pt x="4820" y="1418"/>
                  </a:lnTo>
                  <a:lnTo>
                    <a:pt x="4820" y="693"/>
                  </a:lnTo>
                  <a:close/>
                  <a:moveTo>
                    <a:pt x="7215" y="2111"/>
                  </a:moveTo>
                  <a:cubicBezTo>
                    <a:pt x="7404" y="2111"/>
                    <a:pt x="7561" y="2269"/>
                    <a:pt x="7561" y="2458"/>
                  </a:cubicBezTo>
                  <a:cubicBezTo>
                    <a:pt x="7561" y="2678"/>
                    <a:pt x="7404" y="2836"/>
                    <a:pt x="7215" y="2836"/>
                  </a:cubicBezTo>
                  <a:lnTo>
                    <a:pt x="4474" y="2836"/>
                  </a:lnTo>
                  <a:cubicBezTo>
                    <a:pt x="4253" y="2836"/>
                    <a:pt x="4096" y="2678"/>
                    <a:pt x="4096" y="2458"/>
                  </a:cubicBezTo>
                  <a:cubicBezTo>
                    <a:pt x="4096" y="2269"/>
                    <a:pt x="4316" y="2111"/>
                    <a:pt x="4474" y="2111"/>
                  </a:cubicBezTo>
                  <a:close/>
                  <a:moveTo>
                    <a:pt x="6900" y="3497"/>
                  </a:moveTo>
                  <a:lnTo>
                    <a:pt x="6900" y="4568"/>
                  </a:lnTo>
                  <a:cubicBezTo>
                    <a:pt x="6900" y="4757"/>
                    <a:pt x="6742" y="4915"/>
                    <a:pt x="6553" y="4915"/>
                  </a:cubicBezTo>
                  <a:lnTo>
                    <a:pt x="5167" y="4915"/>
                  </a:lnTo>
                  <a:cubicBezTo>
                    <a:pt x="4978" y="4915"/>
                    <a:pt x="4820" y="4757"/>
                    <a:pt x="4820" y="4568"/>
                  </a:cubicBezTo>
                  <a:lnTo>
                    <a:pt x="4820" y="3497"/>
                  </a:lnTo>
                  <a:close/>
                  <a:moveTo>
                    <a:pt x="10775" y="4883"/>
                  </a:moveTo>
                  <a:cubicBezTo>
                    <a:pt x="10964" y="4883"/>
                    <a:pt x="11121" y="5041"/>
                    <a:pt x="11121" y="5230"/>
                  </a:cubicBezTo>
                  <a:lnTo>
                    <a:pt x="11121" y="10775"/>
                  </a:lnTo>
                  <a:cubicBezTo>
                    <a:pt x="11121" y="10964"/>
                    <a:pt x="10964" y="11121"/>
                    <a:pt x="10775" y="11121"/>
                  </a:cubicBezTo>
                  <a:lnTo>
                    <a:pt x="1008" y="11121"/>
                  </a:lnTo>
                  <a:cubicBezTo>
                    <a:pt x="788" y="11121"/>
                    <a:pt x="630" y="10964"/>
                    <a:pt x="630" y="10775"/>
                  </a:cubicBezTo>
                  <a:lnTo>
                    <a:pt x="630" y="5230"/>
                  </a:lnTo>
                  <a:cubicBezTo>
                    <a:pt x="630" y="5041"/>
                    <a:pt x="788" y="4883"/>
                    <a:pt x="1008" y="4883"/>
                  </a:cubicBezTo>
                  <a:lnTo>
                    <a:pt x="4190" y="4883"/>
                  </a:lnTo>
                  <a:cubicBezTo>
                    <a:pt x="4348" y="5261"/>
                    <a:pt x="4694" y="5577"/>
                    <a:pt x="5167" y="5577"/>
                  </a:cubicBezTo>
                  <a:lnTo>
                    <a:pt x="6553" y="5577"/>
                  </a:lnTo>
                  <a:cubicBezTo>
                    <a:pt x="6994" y="5577"/>
                    <a:pt x="7372" y="5293"/>
                    <a:pt x="7530" y="4883"/>
                  </a:cubicBezTo>
                  <a:close/>
                  <a:moveTo>
                    <a:pt x="4505" y="0"/>
                  </a:moveTo>
                  <a:cubicBezTo>
                    <a:pt x="4316" y="0"/>
                    <a:pt x="4159" y="158"/>
                    <a:pt x="4159" y="347"/>
                  </a:cubicBezTo>
                  <a:lnTo>
                    <a:pt x="4159" y="1449"/>
                  </a:lnTo>
                  <a:cubicBezTo>
                    <a:pt x="3749" y="1607"/>
                    <a:pt x="3434" y="1953"/>
                    <a:pt x="3434" y="2426"/>
                  </a:cubicBezTo>
                  <a:cubicBezTo>
                    <a:pt x="3434" y="2867"/>
                    <a:pt x="3718" y="3245"/>
                    <a:pt x="4159" y="3403"/>
                  </a:cubicBezTo>
                  <a:lnTo>
                    <a:pt x="4159" y="4190"/>
                  </a:lnTo>
                  <a:lnTo>
                    <a:pt x="1040" y="4190"/>
                  </a:lnTo>
                  <a:cubicBezTo>
                    <a:pt x="441" y="4190"/>
                    <a:pt x="0" y="4663"/>
                    <a:pt x="0" y="5230"/>
                  </a:cubicBezTo>
                  <a:lnTo>
                    <a:pt x="0" y="10775"/>
                  </a:lnTo>
                  <a:cubicBezTo>
                    <a:pt x="0" y="11373"/>
                    <a:pt x="473" y="11783"/>
                    <a:pt x="1040" y="11783"/>
                  </a:cubicBezTo>
                  <a:lnTo>
                    <a:pt x="10775" y="11783"/>
                  </a:lnTo>
                  <a:cubicBezTo>
                    <a:pt x="11342" y="11783"/>
                    <a:pt x="11783" y="11310"/>
                    <a:pt x="11783" y="10775"/>
                  </a:cubicBezTo>
                  <a:lnTo>
                    <a:pt x="11783" y="5230"/>
                  </a:lnTo>
                  <a:cubicBezTo>
                    <a:pt x="11783" y="4663"/>
                    <a:pt x="11342" y="4190"/>
                    <a:pt x="10775" y="4190"/>
                  </a:cubicBezTo>
                  <a:lnTo>
                    <a:pt x="7624" y="4190"/>
                  </a:lnTo>
                  <a:lnTo>
                    <a:pt x="7624" y="3403"/>
                  </a:lnTo>
                  <a:cubicBezTo>
                    <a:pt x="8002" y="3245"/>
                    <a:pt x="8317" y="2899"/>
                    <a:pt x="8317" y="2426"/>
                  </a:cubicBezTo>
                  <a:cubicBezTo>
                    <a:pt x="8317" y="1985"/>
                    <a:pt x="8034" y="1607"/>
                    <a:pt x="7624" y="1449"/>
                  </a:cubicBezTo>
                  <a:lnTo>
                    <a:pt x="7624" y="347"/>
                  </a:lnTo>
                  <a:cubicBezTo>
                    <a:pt x="7624" y="158"/>
                    <a:pt x="7467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46"/>
            <p:cNvSpPr/>
            <p:nvPr/>
          </p:nvSpPr>
          <p:spPr>
            <a:xfrm>
              <a:off x="4840200" y="2103350"/>
              <a:ext cx="104775" cy="17350"/>
            </a:xfrm>
            <a:custGeom>
              <a:avLst/>
              <a:gdLst/>
              <a:ahLst/>
              <a:cxnLst/>
              <a:rect l="l" t="t" r="r" b="b"/>
              <a:pathLst>
                <a:path w="419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844" y="693"/>
                  </a:lnTo>
                  <a:cubicBezTo>
                    <a:pt x="4033" y="693"/>
                    <a:pt x="4191" y="536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46"/>
            <p:cNvSpPr/>
            <p:nvPr/>
          </p:nvSpPr>
          <p:spPr>
            <a:xfrm>
              <a:off x="4840200" y="2137200"/>
              <a:ext cx="104775" cy="18150"/>
            </a:xfrm>
            <a:custGeom>
              <a:avLst/>
              <a:gdLst/>
              <a:ahLst/>
              <a:cxnLst/>
              <a:rect l="l" t="t" r="r" b="b"/>
              <a:pathLst>
                <a:path w="419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8"/>
                    <a:pt x="4191" y="379"/>
                  </a:cubicBezTo>
                  <a:cubicBezTo>
                    <a:pt x="4191" y="158"/>
                    <a:pt x="4033" y="1"/>
                    <a:pt x="38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46"/>
            <p:cNvSpPr/>
            <p:nvPr/>
          </p:nvSpPr>
          <p:spPr>
            <a:xfrm>
              <a:off x="4840200" y="2171875"/>
              <a:ext cx="104775" cy="18125"/>
            </a:xfrm>
            <a:custGeom>
              <a:avLst/>
              <a:gdLst/>
              <a:ahLst/>
              <a:cxnLst/>
              <a:rect l="l" t="t" r="r" b="b"/>
              <a:pathLst>
                <a:path w="419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7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8" name="Google Shape;8718;p46"/>
          <p:cNvSpPr/>
          <p:nvPr/>
        </p:nvSpPr>
        <p:spPr>
          <a:xfrm>
            <a:off x="5661906" y="2080473"/>
            <a:ext cx="329934" cy="329068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5923" y="2080"/>
                </a:moveTo>
                <a:cubicBezTo>
                  <a:pt x="6459" y="2080"/>
                  <a:pt x="6932" y="2552"/>
                  <a:pt x="6932" y="3119"/>
                </a:cubicBezTo>
                <a:lnTo>
                  <a:pt x="6932" y="3466"/>
                </a:lnTo>
                <a:lnTo>
                  <a:pt x="4884" y="3466"/>
                </a:lnTo>
                <a:lnTo>
                  <a:pt x="4884" y="3119"/>
                </a:lnTo>
                <a:cubicBezTo>
                  <a:pt x="4884" y="2521"/>
                  <a:pt x="5356" y="2080"/>
                  <a:pt x="5923" y="2080"/>
                </a:cubicBezTo>
                <a:close/>
                <a:moveTo>
                  <a:pt x="5923" y="662"/>
                </a:moveTo>
                <a:cubicBezTo>
                  <a:pt x="7247" y="662"/>
                  <a:pt x="8349" y="1765"/>
                  <a:pt x="8349" y="3119"/>
                </a:cubicBezTo>
                <a:lnTo>
                  <a:pt x="8349" y="3466"/>
                </a:lnTo>
                <a:lnTo>
                  <a:pt x="7656" y="3466"/>
                </a:lnTo>
                <a:lnTo>
                  <a:pt x="7656" y="3119"/>
                </a:lnTo>
                <a:cubicBezTo>
                  <a:pt x="7656" y="2174"/>
                  <a:pt x="6869" y="1387"/>
                  <a:pt x="5923" y="1387"/>
                </a:cubicBezTo>
                <a:cubicBezTo>
                  <a:pt x="4978" y="1387"/>
                  <a:pt x="4191" y="2174"/>
                  <a:pt x="4191" y="3119"/>
                </a:cubicBezTo>
                <a:lnTo>
                  <a:pt x="4191" y="3466"/>
                </a:lnTo>
                <a:lnTo>
                  <a:pt x="3466" y="3466"/>
                </a:lnTo>
                <a:lnTo>
                  <a:pt x="3466" y="3119"/>
                </a:lnTo>
                <a:cubicBezTo>
                  <a:pt x="3466" y="1765"/>
                  <a:pt x="4569" y="662"/>
                  <a:pt x="5923" y="662"/>
                </a:cubicBezTo>
                <a:close/>
                <a:moveTo>
                  <a:pt x="1387" y="4191"/>
                </a:moveTo>
                <a:lnTo>
                  <a:pt x="1387" y="6742"/>
                </a:lnTo>
                <a:cubicBezTo>
                  <a:pt x="946" y="6490"/>
                  <a:pt x="662" y="6018"/>
                  <a:pt x="662" y="5545"/>
                </a:cubicBezTo>
                <a:lnTo>
                  <a:pt x="662" y="4537"/>
                </a:lnTo>
                <a:cubicBezTo>
                  <a:pt x="662" y="4348"/>
                  <a:pt x="820" y="4191"/>
                  <a:pt x="1040" y="4191"/>
                </a:cubicBezTo>
                <a:close/>
                <a:moveTo>
                  <a:pt x="10775" y="4128"/>
                </a:moveTo>
                <a:cubicBezTo>
                  <a:pt x="10996" y="4128"/>
                  <a:pt x="11153" y="4285"/>
                  <a:pt x="11153" y="4506"/>
                </a:cubicBezTo>
                <a:lnTo>
                  <a:pt x="11153" y="5545"/>
                </a:lnTo>
                <a:cubicBezTo>
                  <a:pt x="11153" y="6081"/>
                  <a:pt x="10870" y="6490"/>
                  <a:pt x="10429" y="6742"/>
                </a:cubicBezTo>
                <a:lnTo>
                  <a:pt x="10429" y="4128"/>
                </a:lnTo>
                <a:close/>
                <a:moveTo>
                  <a:pt x="8349" y="4191"/>
                </a:moveTo>
                <a:lnTo>
                  <a:pt x="8349" y="6931"/>
                </a:lnTo>
                <a:lnTo>
                  <a:pt x="3498" y="6931"/>
                </a:lnTo>
                <a:lnTo>
                  <a:pt x="3498" y="4191"/>
                </a:lnTo>
                <a:close/>
                <a:moveTo>
                  <a:pt x="6270" y="7593"/>
                </a:moveTo>
                <a:lnTo>
                  <a:pt x="6270" y="7971"/>
                </a:lnTo>
                <a:cubicBezTo>
                  <a:pt x="6270" y="8160"/>
                  <a:pt x="6112" y="8318"/>
                  <a:pt x="5923" y="8318"/>
                </a:cubicBezTo>
                <a:cubicBezTo>
                  <a:pt x="5703" y="8318"/>
                  <a:pt x="5545" y="8160"/>
                  <a:pt x="5545" y="7971"/>
                </a:cubicBezTo>
                <a:lnTo>
                  <a:pt x="5545" y="7593"/>
                </a:lnTo>
                <a:close/>
                <a:moveTo>
                  <a:pt x="662" y="7089"/>
                </a:moveTo>
                <a:cubicBezTo>
                  <a:pt x="883" y="7278"/>
                  <a:pt x="1103" y="7404"/>
                  <a:pt x="1387" y="7467"/>
                </a:cubicBezTo>
                <a:lnTo>
                  <a:pt x="1387" y="11153"/>
                </a:lnTo>
                <a:lnTo>
                  <a:pt x="1040" y="11153"/>
                </a:lnTo>
                <a:cubicBezTo>
                  <a:pt x="820" y="11153"/>
                  <a:pt x="662" y="10996"/>
                  <a:pt x="662" y="10807"/>
                </a:cubicBezTo>
                <a:lnTo>
                  <a:pt x="662" y="7089"/>
                </a:lnTo>
                <a:close/>
                <a:moveTo>
                  <a:pt x="2804" y="4191"/>
                </a:moveTo>
                <a:lnTo>
                  <a:pt x="2804" y="11153"/>
                </a:lnTo>
                <a:lnTo>
                  <a:pt x="2080" y="11153"/>
                </a:lnTo>
                <a:lnTo>
                  <a:pt x="2080" y="4191"/>
                </a:lnTo>
                <a:close/>
                <a:moveTo>
                  <a:pt x="8318" y="7656"/>
                </a:moveTo>
                <a:lnTo>
                  <a:pt x="8318" y="11153"/>
                </a:lnTo>
                <a:lnTo>
                  <a:pt x="3498" y="11153"/>
                </a:lnTo>
                <a:lnTo>
                  <a:pt x="3498" y="7656"/>
                </a:lnTo>
                <a:lnTo>
                  <a:pt x="4884" y="7656"/>
                </a:lnTo>
                <a:lnTo>
                  <a:pt x="4884" y="8003"/>
                </a:lnTo>
                <a:cubicBezTo>
                  <a:pt x="4884" y="8601"/>
                  <a:pt x="5356" y="9011"/>
                  <a:pt x="5923" y="9011"/>
                </a:cubicBezTo>
                <a:cubicBezTo>
                  <a:pt x="6459" y="9011"/>
                  <a:pt x="6932" y="8538"/>
                  <a:pt x="6932" y="8003"/>
                </a:cubicBezTo>
                <a:lnTo>
                  <a:pt x="6932" y="7656"/>
                </a:lnTo>
                <a:close/>
                <a:moveTo>
                  <a:pt x="9767" y="4191"/>
                </a:moveTo>
                <a:lnTo>
                  <a:pt x="9767" y="11153"/>
                </a:lnTo>
                <a:lnTo>
                  <a:pt x="9074" y="11153"/>
                </a:lnTo>
                <a:lnTo>
                  <a:pt x="9074" y="4191"/>
                </a:lnTo>
                <a:close/>
                <a:moveTo>
                  <a:pt x="11153" y="7120"/>
                </a:moveTo>
                <a:lnTo>
                  <a:pt x="11153" y="10807"/>
                </a:lnTo>
                <a:cubicBezTo>
                  <a:pt x="11153" y="10996"/>
                  <a:pt x="10996" y="11153"/>
                  <a:pt x="10807" y="11153"/>
                </a:cubicBezTo>
                <a:lnTo>
                  <a:pt x="10429" y="11153"/>
                </a:lnTo>
                <a:lnTo>
                  <a:pt x="10429" y="7530"/>
                </a:lnTo>
                <a:cubicBezTo>
                  <a:pt x="10712" y="7436"/>
                  <a:pt x="10964" y="7278"/>
                  <a:pt x="11153" y="7120"/>
                </a:cubicBezTo>
                <a:close/>
                <a:moveTo>
                  <a:pt x="5923" y="0"/>
                </a:moveTo>
                <a:cubicBezTo>
                  <a:pt x="4191" y="0"/>
                  <a:pt x="2804" y="1418"/>
                  <a:pt x="2804" y="3119"/>
                </a:cubicBezTo>
                <a:lnTo>
                  <a:pt x="2804" y="3466"/>
                </a:lnTo>
                <a:lnTo>
                  <a:pt x="1040" y="3466"/>
                </a:lnTo>
                <a:cubicBezTo>
                  <a:pt x="442" y="3466"/>
                  <a:pt x="1" y="3939"/>
                  <a:pt x="1" y="4474"/>
                </a:cubicBezTo>
                <a:lnTo>
                  <a:pt x="1" y="5514"/>
                </a:lnTo>
                <a:lnTo>
                  <a:pt x="1" y="10744"/>
                </a:lnTo>
                <a:cubicBezTo>
                  <a:pt x="1" y="11342"/>
                  <a:pt x="473" y="11783"/>
                  <a:pt x="1040" y="11783"/>
                </a:cubicBezTo>
                <a:lnTo>
                  <a:pt x="10807" y="11783"/>
                </a:lnTo>
                <a:cubicBezTo>
                  <a:pt x="11374" y="11783"/>
                  <a:pt x="11815" y="11311"/>
                  <a:pt x="11815" y="10744"/>
                </a:cubicBezTo>
                <a:lnTo>
                  <a:pt x="11815" y="5514"/>
                </a:lnTo>
                <a:lnTo>
                  <a:pt x="11815" y="4474"/>
                </a:lnTo>
                <a:cubicBezTo>
                  <a:pt x="11815" y="3939"/>
                  <a:pt x="11374" y="3466"/>
                  <a:pt x="10807" y="3466"/>
                </a:cubicBezTo>
                <a:lnTo>
                  <a:pt x="9011" y="3466"/>
                </a:lnTo>
                <a:lnTo>
                  <a:pt x="9011" y="3119"/>
                </a:lnTo>
                <a:cubicBezTo>
                  <a:pt x="9011" y="1387"/>
                  <a:pt x="7593" y="0"/>
                  <a:pt x="59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9" name="Google Shape;8719;p46"/>
          <p:cNvSpPr/>
          <p:nvPr/>
        </p:nvSpPr>
        <p:spPr>
          <a:xfrm>
            <a:off x="5681705" y="2504527"/>
            <a:ext cx="290336" cy="331693"/>
          </a:xfrm>
          <a:custGeom>
            <a:avLst/>
            <a:gdLst/>
            <a:ahLst/>
            <a:cxnLst/>
            <a:rect l="l" t="t" r="r" b="b"/>
            <a:pathLst>
              <a:path w="10397" h="11878" extrusionOk="0">
                <a:moveTo>
                  <a:pt x="5135" y="725"/>
                </a:moveTo>
                <a:cubicBezTo>
                  <a:pt x="6868" y="725"/>
                  <a:pt x="8254" y="2142"/>
                  <a:pt x="8254" y="3844"/>
                </a:cubicBezTo>
                <a:lnTo>
                  <a:pt x="8254" y="5923"/>
                </a:lnTo>
                <a:cubicBezTo>
                  <a:pt x="8254" y="6112"/>
                  <a:pt x="8097" y="6270"/>
                  <a:pt x="7908" y="6270"/>
                </a:cubicBezTo>
                <a:lnTo>
                  <a:pt x="7498" y="6270"/>
                </a:lnTo>
                <a:cubicBezTo>
                  <a:pt x="7561" y="6144"/>
                  <a:pt x="7561" y="6049"/>
                  <a:pt x="7561" y="5923"/>
                </a:cubicBezTo>
                <a:lnTo>
                  <a:pt x="7561" y="3844"/>
                </a:lnTo>
                <a:cubicBezTo>
                  <a:pt x="7561" y="3623"/>
                  <a:pt x="7404" y="3466"/>
                  <a:pt x="7183" y="3466"/>
                </a:cubicBezTo>
                <a:lnTo>
                  <a:pt x="6490" y="3466"/>
                </a:lnTo>
                <a:cubicBezTo>
                  <a:pt x="5892" y="3466"/>
                  <a:pt x="5450" y="2993"/>
                  <a:pt x="5450" y="2458"/>
                </a:cubicBezTo>
                <a:lnTo>
                  <a:pt x="5450" y="1733"/>
                </a:lnTo>
                <a:cubicBezTo>
                  <a:pt x="5450" y="1544"/>
                  <a:pt x="5293" y="1386"/>
                  <a:pt x="5104" y="1386"/>
                </a:cubicBezTo>
                <a:cubicBezTo>
                  <a:pt x="4915" y="1386"/>
                  <a:pt x="4757" y="1544"/>
                  <a:pt x="4757" y="1733"/>
                </a:cubicBezTo>
                <a:lnTo>
                  <a:pt x="4757" y="2458"/>
                </a:lnTo>
                <a:cubicBezTo>
                  <a:pt x="4757" y="3056"/>
                  <a:pt x="4285" y="3466"/>
                  <a:pt x="3718" y="3466"/>
                </a:cubicBezTo>
                <a:lnTo>
                  <a:pt x="3088" y="3466"/>
                </a:lnTo>
                <a:cubicBezTo>
                  <a:pt x="2899" y="3466"/>
                  <a:pt x="2741" y="3623"/>
                  <a:pt x="2741" y="3844"/>
                </a:cubicBezTo>
                <a:lnTo>
                  <a:pt x="2741" y="5923"/>
                </a:lnTo>
                <a:cubicBezTo>
                  <a:pt x="2741" y="6049"/>
                  <a:pt x="2741" y="6144"/>
                  <a:pt x="2773" y="6270"/>
                </a:cubicBezTo>
                <a:lnTo>
                  <a:pt x="2395" y="6270"/>
                </a:lnTo>
                <a:cubicBezTo>
                  <a:pt x="2205" y="6270"/>
                  <a:pt x="2048" y="6112"/>
                  <a:pt x="2048" y="5923"/>
                </a:cubicBezTo>
                <a:lnTo>
                  <a:pt x="2048" y="3844"/>
                </a:lnTo>
                <a:cubicBezTo>
                  <a:pt x="2048" y="2111"/>
                  <a:pt x="3466" y="725"/>
                  <a:pt x="5135" y="725"/>
                </a:cubicBezTo>
                <a:close/>
                <a:moveTo>
                  <a:pt x="5230" y="3466"/>
                </a:moveTo>
                <a:cubicBezTo>
                  <a:pt x="5545" y="3907"/>
                  <a:pt x="6049" y="4190"/>
                  <a:pt x="6585" y="4190"/>
                </a:cubicBezTo>
                <a:lnTo>
                  <a:pt x="6963" y="4190"/>
                </a:lnTo>
                <a:lnTo>
                  <a:pt x="6963" y="5955"/>
                </a:lnTo>
                <a:lnTo>
                  <a:pt x="6931" y="5955"/>
                </a:lnTo>
                <a:cubicBezTo>
                  <a:pt x="6931" y="6553"/>
                  <a:pt x="6459" y="6994"/>
                  <a:pt x="5892" y="6994"/>
                </a:cubicBezTo>
                <a:lnTo>
                  <a:pt x="4505" y="6994"/>
                </a:lnTo>
                <a:cubicBezTo>
                  <a:pt x="3938" y="6994"/>
                  <a:pt x="3497" y="6522"/>
                  <a:pt x="3497" y="5955"/>
                </a:cubicBezTo>
                <a:lnTo>
                  <a:pt x="3497" y="4190"/>
                </a:lnTo>
                <a:lnTo>
                  <a:pt x="3844" y="4190"/>
                </a:lnTo>
                <a:cubicBezTo>
                  <a:pt x="4379" y="4190"/>
                  <a:pt x="4915" y="3907"/>
                  <a:pt x="5230" y="3466"/>
                </a:cubicBezTo>
                <a:close/>
                <a:moveTo>
                  <a:pt x="6301" y="7624"/>
                </a:moveTo>
                <a:cubicBezTo>
                  <a:pt x="6396" y="8034"/>
                  <a:pt x="6805" y="8349"/>
                  <a:pt x="7278" y="8349"/>
                </a:cubicBezTo>
                <a:lnTo>
                  <a:pt x="7624" y="8349"/>
                </a:lnTo>
                <a:lnTo>
                  <a:pt x="7624" y="9200"/>
                </a:lnTo>
                <a:cubicBezTo>
                  <a:pt x="6852" y="9546"/>
                  <a:pt x="6025" y="9719"/>
                  <a:pt x="5198" y="9719"/>
                </a:cubicBezTo>
                <a:cubicBezTo>
                  <a:pt x="4371" y="9719"/>
                  <a:pt x="3544" y="9546"/>
                  <a:pt x="2773" y="9200"/>
                </a:cubicBezTo>
                <a:lnTo>
                  <a:pt x="2773" y="8349"/>
                </a:lnTo>
                <a:lnTo>
                  <a:pt x="3119" y="8349"/>
                </a:lnTo>
                <a:cubicBezTo>
                  <a:pt x="3560" y="8349"/>
                  <a:pt x="3970" y="8034"/>
                  <a:pt x="4127" y="7624"/>
                </a:cubicBezTo>
                <a:cubicBezTo>
                  <a:pt x="4253" y="7656"/>
                  <a:pt x="4411" y="7656"/>
                  <a:pt x="4505" y="7656"/>
                </a:cubicBezTo>
                <a:lnTo>
                  <a:pt x="5892" y="7656"/>
                </a:lnTo>
                <a:cubicBezTo>
                  <a:pt x="6018" y="7656"/>
                  <a:pt x="6175" y="7656"/>
                  <a:pt x="6301" y="7624"/>
                </a:cubicBezTo>
                <a:close/>
                <a:moveTo>
                  <a:pt x="2079" y="8349"/>
                </a:moveTo>
                <a:lnTo>
                  <a:pt x="2079" y="11153"/>
                </a:lnTo>
                <a:lnTo>
                  <a:pt x="693" y="11153"/>
                </a:lnTo>
                <a:lnTo>
                  <a:pt x="693" y="9389"/>
                </a:lnTo>
                <a:cubicBezTo>
                  <a:pt x="693" y="8790"/>
                  <a:pt x="1166" y="8349"/>
                  <a:pt x="1733" y="8349"/>
                </a:cubicBezTo>
                <a:close/>
                <a:moveTo>
                  <a:pt x="7656" y="9924"/>
                </a:moveTo>
                <a:lnTo>
                  <a:pt x="7656" y="11153"/>
                </a:lnTo>
                <a:lnTo>
                  <a:pt x="2773" y="11153"/>
                </a:lnTo>
                <a:lnTo>
                  <a:pt x="2773" y="9924"/>
                </a:lnTo>
                <a:cubicBezTo>
                  <a:pt x="3560" y="10239"/>
                  <a:pt x="4411" y="10397"/>
                  <a:pt x="5230" y="10397"/>
                </a:cubicBezTo>
                <a:cubicBezTo>
                  <a:pt x="6049" y="10397"/>
                  <a:pt x="6868" y="10239"/>
                  <a:pt x="7656" y="9924"/>
                </a:cubicBezTo>
                <a:close/>
                <a:moveTo>
                  <a:pt x="8664" y="8349"/>
                </a:moveTo>
                <a:cubicBezTo>
                  <a:pt x="9231" y="8349"/>
                  <a:pt x="9672" y="8821"/>
                  <a:pt x="9672" y="9389"/>
                </a:cubicBezTo>
                <a:lnTo>
                  <a:pt x="9672" y="11153"/>
                </a:lnTo>
                <a:lnTo>
                  <a:pt x="8286" y="11153"/>
                </a:lnTo>
                <a:lnTo>
                  <a:pt x="8286" y="8349"/>
                </a:lnTo>
                <a:close/>
                <a:moveTo>
                  <a:pt x="5198" y="0"/>
                </a:moveTo>
                <a:cubicBezTo>
                  <a:pt x="3088" y="0"/>
                  <a:pt x="1355" y="1701"/>
                  <a:pt x="1355" y="3844"/>
                </a:cubicBezTo>
                <a:lnTo>
                  <a:pt x="1355" y="5923"/>
                </a:lnTo>
                <a:cubicBezTo>
                  <a:pt x="1355" y="6522"/>
                  <a:pt x="1827" y="6931"/>
                  <a:pt x="2395" y="6931"/>
                </a:cubicBezTo>
                <a:lnTo>
                  <a:pt x="3088" y="6931"/>
                </a:lnTo>
                <a:cubicBezTo>
                  <a:pt x="3182" y="7057"/>
                  <a:pt x="3308" y="7183"/>
                  <a:pt x="3466" y="7309"/>
                </a:cubicBezTo>
                <a:cubicBezTo>
                  <a:pt x="3466" y="7530"/>
                  <a:pt x="3308" y="7687"/>
                  <a:pt x="3088" y="7687"/>
                </a:cubicBezTo>
                <a:lnTo>
                  <a:pt x="1733" y="7687"/>
                </a:lnTo>
                <a:cubicBezTo>
                  <a:pt x="788" y="7687"/>
                  <a:pt x="0" y="8475"/>
                  <a:pt x="0" y="9420"/>
                </a:cubicBezTo>
                <a:lnTo>
                  <a:pt x="0" y="11499"/>
                </a:lnTo>
                <a:cubicBezTo>
                  <a:pt x="0" y="11720"/>
                  <a:pt x="158" y="11877"/>
                  <a:pt x="347" y="11877"/>
                </a:cubicBezTo>
                <a:lnTo>
                  <a:pt x="10019" y="11877"/>
                </a:lnTo>
                <a:cubicBezTo>
                  <a:pt x="10239" y="11877"/>
                  <a:pt x="10397" y="11720"/>
                  <a:pt x="10397" y="11499"/>
                </a:cubicBezTo>
                <a:lnTo>
                  <a:pt x="10397" y="9420"/>
                </a:lnTo>
                <a:cubicBezTo>
                  <a:pt x="10397" y="8475"/>
                  <a:pt x="9609" y="7687"/>
                  <a:pt x="8664" y="7687"/>
                </a:cubicBezTo>
                <a:lnTo>
                  <a:pt x="7278" y="7687"/>
                </a:lnTo>
                <a:cubicBezTo>
                  <a:pt x="7089" y="7687"/>
                  <a:pt x="6931" y="7530"/>
                  <a:pt x="6931" y="7341"/>
                </a:cubicBezTo>
                <a:cubicBezTo>
                  <a:pt x="7026" y="7246"/>
                  <a:pt x="7152" y="7152"/>
                  <a:pt x="7278" y="6994"/>
                </a:cubicBezTo>
                <a:lnTo>
                  <a:pt x="7971" y="6994"/>
                </a:lnTo>
                <a:cubicBezTo>
                  <a:pt x="8569" y="6994"/>
                  <a:pt x="9011" y="6522"/>
                  <a:pt x="9011" y="5955"/>
                </a:cubicBezTo>
                <a:lnTo>
                  <a:pt x="9011" y="3844"/>
                </a:lnTo>
                <a:cubicBezTo>
                  <a:pt x="9011" y="1733"/>
                  <a:pt x="7309" y="0"/>
                  <a:pt x="51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20" name="Google Shape;8720;p46"/>
          <p:cNvGrpSpPr/>
          <p:nvPr/>
        </p:nvGrpSpPr>
        <p:grpSpPr>
          <a:xfrm>
            <a:off x="7338295" y="2080477"/>
            <a:ext cx="329934" cy="329068"/>
            <a:chOff x="6131900" y="2301825"/>
            <a:chExt cx="295375" cy="294600"/>
          </a:xfrm>
        </p:grpSpPr>
        <p:sp>
          <p:nvSpPr>
            <p:cNvPr id="8721" name="Google Shape;8721;p46"/>
            <p:cNvSpPr/>
            <p:nvPr/>
          </p:nvSpPr>
          <p:spPr>
            <a:xfrm>
              <a:off x="6131900" y="2301825"/>
              <a:ext cx="295375" cy="294600"/>
            </a:xfrm>
            <a:custGeom>
              <a:avLst/>
              <a:gdLst/>
              <a:ahLst/>
              <a:cxnLst/>
              <a:rect l="l" t="t" r="r" b="b"/>
              <a:pathLst>
                <a:path w="11815" h="11784" extrusionOk="0">
                  <a:moveTo>
                    <a:pt x="3813" y="630"/>
                  </a:moveTo>
                  <a:cubicBezTo>
                    <a:pt x="4002" y="630"/>
                    <a:pt x="4159" y="788"/>
                    <a:pt x="4159" y="977"/>
                  </a:cubicBezTo>
                  <a:lnTo>
                    <a:pt x="4159" y="1355"/>
                  </a:lnTo>
                  <a:lnTo>
                    <a:pt x="1387" y="1355"/>
                  </a:lnTo>
                  <a:lnTo>
                    <a:pt x="1387" y="977"/>
                  </a:lnTo>
                  <a:lnTo>
                    <a:pt x="1355" y="977"/>
                  </a:lnTo>
                  <a:cubicBezTo>
                    <a:pt x="1355" y="788"/>
                    <a:pt x="1513" y="630"/>
                    <a:pt x="1733" y="630"/>
                  </a:cubicBezTo>
                  <a:close/>
                  <a:moveTo>
                    <a:pt x="10114" y="1355"/>
                  </a:moveTo>
                  <a:cubicBezTo>
                    <a:pt x="10303" y="1355"/>
                    <a:pt x="10460" y="1513"/>
                    <a:pt x="10460" y="1702"/>
                  </a:cubicBezTo>
                  <a:lnTo>
                    <a:pt x="10460" y="3434"/>
                  </a:lnTo>
                  <a:lnTo>
                    <a:pt x="7688" y="3434"/>
                  </a:lnTo>
                  <a:cubicBezTo>
                    <a:pt x="7656" y="3277"/>
                    <a:pt x="7656" y="1859"/>
                    <a:pt x="7656" y="1702"/>
                  </a:cubicBezTo>
                  <a:cubicBezTo>
                    <a:pt x="7656" y="1513"/>
                    <a:pt x="7814" y="1355"/>
                    <a:pt x="8034" y="1355"/>
                  </a:cubicBezTo>
                  <a:close/>
                  <a:moveTo>
                    <a:pt x="4128" y="2048"/>
                  </a:moveTo>
                  <a:lnTo>
                    <a:pt x="4128" y="4821"/>
                  </a:lnTo>
                  <a:lnTo>
                    <a:pt x="1355" y="4821"/>
                  </a:lnTo>
                  <a:lnTo>
                    <a:pt x="1355" y="2048"/>
                  </a:lnTo>
                  <a:close/>
                  <a:moveTo>
                    <a:pt x="6617" y="2048"/>
                  </a:moveTo>
                  <a:cubicBezTo>
                    <a:pt x="6806" y="2048"/>
                    <a:pt x="6963" y="2206"/>
                    <a:pt x="6963" y="2395"/>
                  </a:cubicBezTo>
                  <a:lnTo>
                    <a:pt x="6963" y="4852"/>
                  </a:lnTo>
                  <a:lnTo>
                    <a:pt x="4821" y="4852"/>
                  </a:lnTo>
                  <a:lnTo>
                    <a:pt x="4821" y="2395"/>
                  </a:lnTo>
                  <a:cubicBezTo>
                    <a:pt x="4821" y="2206"/>
                    <a:pt x="4978" y="2048"/>
                    <a:pt x="5167" y="2048"/>
                  </a:cubicBezTo>
                  <a:close/>
                  <a:moveTo>
                    <a:pt x="10429" y="4127"/>
                  </a:moveTo>
                  <a:lnTo>
                    <a:pt x="10429" y="4852"/>
                  </a:lnTo>
                  <a:lnTo>
                    <a:pt x="7656" y="4852"/>
                  </a:lnTo>
                  <a:lnTo>
                    <a:pt x="7656" y="4127"/>
                  </a:lnTo>
                  <a:close/>
                  <a:moveTo>
                    <a:pt x="10775" y="5514"/>
                  </a:moveTo>
                  <a:cubicBezTo>
                    <a:pt x="10964" y="5514"/>
                    <a:pt x="11122" y="5671"/>
                    <a:pt x="11122" y="5860"/>
                  </a:cubicBezTo>
                  <a:lnTo>
                    <a:pt x="11122" y="10744"/>
                  </a:lnTo>
                  <a:cubicBezTo>
                    <a:pt x="11122" y="10964"/>
                    <a:pt x="10964" y="11122"/>
                    <a:pt x="10775" y="11122"/>
                  </a:cubicBezTo>
                  <a:lnTo>
                    <a:pt x="1009" y="11122"/>
                  </a:lnTo>
                  <a:cubicBezTo>
                    <a:pt x="820" y="11122"/>
                    <a:pt x="662" y="10964"/>
                    <a:pt x="662" y="10744"/>
                  </a:cubicBezTo>
                  <a:lnTo>
                    <a:pt x="662" y="5860"/>
                  </a:lnTo>
                  <a:cubicBezTo>
                    <a:pt x="662" y="5671"/>
                    <a:pt x="820" y="5514"/>
                    <a:pt x="1009" y="5514"/>
                  </a:cubicBezTo>
                  <a:close/>
                  <a:moveTo>
                    <a:pt x="1733" y="0"/>
                  </a:moveTo>
                  <a:cubicBezTo>
                    <a:pt x="1135" y="0"/>
                    <a:pt x="694" y="473"/>
                    <a:pt x="694" y="1040"/>
                  </a:cubicBezTo>
                  <a:lnTo>
                    <a:pt x="694" y="4884"/>
                  </a:lnTo>
                  <a:cubicBezTo>
                    <a:pt x="316" y="5041"/>
                    <a:pt x="1" y="5388"/>
                    <a:pt x="1" y="5860"/>
                  </a:cubicBezTo>
                  <a:lnTo>
                    <a:pt x="1" y="10744"/>
                  </a:lnTo>
                  <a:cubicBezTo>
                    <a:pt x="1" y="11342"/>
                    <a:pt x="473" y="11783"/>
                    <a:pt x="1009" y="11783"/>
                  </a:cubicBezTo>
                  <a:lnTo>
                    <a:pt x="10775" y="11783"/>
                  </a:lnTo>
                  <a:cubicBezTo>
                    <a:pt x="11374" y="11783"/>
                    <a:pt x="11815" y="11311"/>
                    <a:pt x="11815" y="10744"/>
                  </a:cubicBezTo>
                  <a:lnTo>
                    <a:pt x="11815" y="5860"/>
                  </a:lnTo>
                  <a:cubicBezTo>
                    <a:pt x="11815" y="5388"/>
                    <a:pt x="11531" y="5010"/>
                    <a:pt x="11122" y="4884"/>
                  </a:cubicBezTo>
                  <a:lnTo>
                    <a:pt x="11122" y="1702"/>
                  </a:lnTo>
                  <a:cubicBezTo>
                    <a:pt x="11122" y="1103"/>
                    <a:pt x="10649" y="662"/>
                    <a:pt x="10114" y="662"/>
                  </a:cubicBezTo>
                  <a:lnTo>
                    <a:pt x="8034" y="662"/>
                  </a:lnTo>
                  <a:cubicBezTo>
                    <a:pt x="7530" y="662"/>
                    <a:pt x="7152" y="977"/>
                    <a:pt x="7026" y="1418"/>
                  </a:cubicBezTo>
                  <a:cubicBezTo>
                    <a:pt x="6932" y="1387"/>
                    <a:pt x="6806" y="1355"/>
                    <a:pt x="6648" y="1355"/>
                  </a:cubicBezTo>
                  <a:lnTo>
                    <a:pt x="5230" y="1355"/>
                  </a:lnTo>
                  <a:cubicBezTo>
                    <a:pt x="5104" y="1355"/>
                    <a:pt x="4978" y="1387"/>
                    <a:pt x="4884" y="1418"/>
                  </a:cubicBezTo>
                  <a:lnTo>
                    <a:pt x="4884" y="1040"/>
                  </a:lnTo>
                  <a:cubicBezTo>
                    <a:pt x="4884" y="441"/>
                    <a:pt x="4380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46"/>
            <p:cNvSpPr/>
            <p:nvPr/>
          </p:nvSpPr>
          <p:spPr>
            <a:xfrm>
              <a:off x="6218550" y="2456200"/>
              <a:ext cx="122100" cy="51225"/>
            </a:xfrm>
            <a:custGeom>
              <a:avLst/>
              <a:gdLst/>
              <a:ahLst/>
              <a:cxnLst/>
              <a:rect l="l" t="t" r="r" b="b"/>
              <a:pathLst>
                <a:path w="4884" h="2049" extrusionOk="0">
                  <a:moveTo>
                    <a:pt x="3844" y="725"/>
                  </a:moveTo>
                  <a:cubicBezTo>
                    <a:pt x="4033" y="725"/>
                    <a:pt x="4190" y="882"/>
                    <a:pt x="4190" y="1071"/>
                  </a:cubicBezTo>
                  <a:cubicBezTo>
                    <a:pt x="4190" y="1260"/>
                    <a:pt x="4033" y="1418"/>
                    <a:pt x="3844" y="1418"/>
                  </a:cubicBezTo>
                  <a:lnTo>
                    <a:pt x="1008" y="1418"/>
                  </a:lnTo>
                  <a:cubicBezTo>
                    <a:pt x="819" y="1418"/>
                    <a:pt x="662" y="1260"/>
                    <a:pt x="662" y="1071"/>
                  </a:cubicBezTo>
                  <a:cubicBezTo>
                    <a:pt x="662" y="882"/>
                    <a:pt x="819" y="725"/>
                    <a:pt x="1008" y="725"/>
                  </a:cubicBez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8" y="2048"/>
                  </a:cubicBezTo>
                  <a:lnTo>
                    <a:pt x="3844" y="2048"/>
                  </a:lnTo>
                  <a:cubicBezTo>
                    <a:pt x="4442" y="2048"/>
                    <a:pt x="4883" y="1576"/>
                    <a:pt x="4883" y="1040"/>
                  </a:cubicBezTo>
                  <a:cubicBezTo>
                    <a:pt x="4852" y="473"/>
                    <a:pt x="4411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46"/>
            <p:cNvSpPr/>
            <p:nvPr/>
          </p:nvSpPr>
          <p:spPr>
            <a:xfrm>
              <a:off x="6340625" y="23530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355" y="158"/>
                    <a:pt x="119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46"/>
            <p:cNvSpPr/>
            <p:nvPr/>
          </p:nvSpPr>
          <p:spPr>
            <a:xfrm>
              <a:off x="6183100" y="2369550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5" name="Google Shape;8725;p46"/>
          <p:cNvGrpSpPr/>
          <p:nvPr/>
        </p:nvGrpSpPr>
        <p:grpSpPr>
          <a:xfrm>
            <a:off x="1890428" y="1687656"/>
            <a:ext cx="332587" cy="330827"/>
            <a:chOff x="1412450" y="1954475"/>
            <a:chExt cx="297750" cy="296175"/>
          </a:xfrm>
        </p:grpSpPr>
        <p:sp>
          <p:nvSpPr>
            <p:cNvPr id="8726" name="Google Shape;8726;p46"/>
            <p:cNvSpPr/>
            <p:nvPr/>
          </p:nvSpPr>
          <p:spPr>
            <a:xfrm>
              <a:off x="1483350" y="20238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extrusionOk="0">
                  <a:moveTo>
                    <a:pt x="3119" y="2079"/>
                  </a:moveTo>
                  <a:cubicBezTo>
                    <a:pt x="3529" y="2079"/>
                    <a:pt x="3844" y="2395"/>
                    <a:pt x="3844" y="2773"/>
                  </a:cubicBezTo>
                  <a:cubicBezTo>
                    <a:pt x="3844" y="3182"/>
                    <a:pt x="3529" y="3497"/>
                    <a:pt x="3119" y="3497"/>
                  </a:cubicBezTo>
                  <a:cubicBezTo>
                    <a:pt x="2741" y="3497"/>
                    <a:pt x="2426" y="3182"/>
                    <a:pt x="2426" y="2773"/>
                  </a:cubicBezTo>
                  <a:cubicBezTo>
                    <a:pt x="2426" y="2395"/>
                    <a:pt x="2741" y="2079"/>
                    <a:pt x="3119" y="2079"/>
                  </a:cubicBezTo>
                  <a:close/>
                  <a:moveTo>
                    <a:pt x="3119" y="725"/>
                  </a:moveTo>
                  <a:cubicBezTo>
                    <a:pt x="4474" y="725"/>
                    <a:pt x="5577" y="1827"/>
                    <a:pt x="5577" y="3182"/>
                  </a:cubicBezTo>
                  <a:cubicBezTo>
                    <a:pt x="5577" y="3686"/>
                    <a:pt x="5388" y="4159"/>
                    <a:pt x="5136" y="4537"/>
                  </a:cubicBezTo>
                  <a:cubicBezTo>
                    <a:pt x="4884" y="4190"/>
                    <a:pt x="4537" y="3907"/>
                    <a:pt x="4191" y="3718"/>
                  </a:cubicBezTo>
                  <a:cubicBezTo>
                    <a:pt x="4411" y="3497"/>
                    <a:pt x="4537" y="3182"/>
                    <a:pt x="4537" y="2804"/>
                  </a:cubicBezTo>
                  <a:cubicBezTo>
                    <a:pt x="4537" y="2079"/>
                    <a:pt x="3907" y="1449"/>
                    <a:pt x="3151" y="1449"/>
                  </a:cubicBezTo>
                  <a:cubicBezTo>
                    <a:pt x="2426" y="1449"/>
                    <a:pt x="1796" y="2079"/>
                    <a:pt x="1796" y="2804"/>
                  </a:cubicBezTo>
                  <a:cubicBezTo>
                    <a:pt x="1796" y="3182"/>
                    <a:pt x="1891" y="3497"/>
                    <a:pt x="2143" y="3718"/>
                  </a:cubicBezTo>
                  <a:cubicBezTo>
                    <a:pt x="1733" y="3907"/>
                    <a:pt x="1418" y="4190"/>
                    <a:pt x="1198" y="4537"/>
                  </a:cubicBezTo>
                  <a:cubicBezTo>
                    <a:pt x="914" y="4159"/>
                    <a:pt x="756" y="3686"/>
                    <a:pt x="756" y="3182"/>
                  </a:cubicBezTo>
                  <a:cubicBezTo>
                    <a:pt x="662" y="1796"/>
                    <a:pt x="1796" y="725"/>
                    <a:pt x="3119" y="725"/>
                  </a:cubicBezTo>
                  <a:close/>
                  <a:moveTo>
                    <a:pt x="3119" y="4190"/>
                  </a:moveTo>
                  <a:cubicBezTo>
                    <a:pt x="3749" y="4190"/>
                    <a:pt x="4317" y="4505"/>
                    <a:pt x="4632" y="5041"/>
                  </a:cubicBezTo>
                  <a:cubicBezTo>
                    <a:pt x="4222" y="5387"/>
                    <a:pt x="3686" y="5577"/>
                    <a:pt x="3119" y="5577"/>
                  </a:cubicBezTo>
                  <a:cubicBezTo>
                    <a:pt x="2584" y="5577"/>
                    <a:pt x="2017" y="5387"/>
                    <a:pt x="1639" y="5041"/>
                  </a:cubicBezTo>
                  <a:cubicBezTo>
                    <a:pt x="1954" y="4505"/>
                    <a:pt x="2489" y="4190"/>
                    <a:pt x="3119" y="4190"/>
                  </a:cubicBezTo>
                  <a:close/>
                  <a:moveTo>
                    <a:pt x="3119" y="0"/>
                  </a:moveTo>
                  <a:cubicBezTo>
                    <a:pt x="1387" y="0"/>
                    <a:pt x="0" y="1418"/>
                    <a:pt x="0" y="3119"/>
                  </a:cubicBezTo>
                  <a:cubicBezTo>
                    <a:pt x="0" y="4852"/>
                    <a:pt x="1387" y="6238"/>
                    <a:pt x="3119" y="6238"/>
                  </a:cubicBezTo>
                  <a:cubicBezTo>
                    <a:pt x="4852" y="6238"/>
                    <a:pt x="6238" y="4820"/>
                    <a:pt x="6238" y="3119"/>
                  </a:cubicBezTo>
                  <a:cubicBezTo>
                    <a:pt x="6238" y="1386"/>
                    <a:pt x="4821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46"/>
            <p:cNvSpPr/>
            <p:nvPr/>
          </p:nvSpPr>
          <p:spPr>
            <a:xfrm>
              <a:off x="1412450" y="1954475"/>
              <a:ext cx="297750" cy="296175"/>
            </a:xfrm>
            <a:custGeom>
              <a:avLst/>
              <a:gdLst/>
              <a:ahLst/>
              <a:cxnLst/>
              <a:rect l="l" t="t" r="r" b="b"/>
              <a:pathLst>
                <a:path w="11910" h="11847" extrusionOk="0">
                  <a:moveTo>
                    <a:pt x="6365" y="662"/>
                  </a:moveTo>
                  <a:lnTo>
                    <a:pt x="6522" y="1513"/>
                  </a:lnTo>
                  <a:cubicBezTo>
                    <a:pt x="6554" y="1702"/>
                    <a:pt x="6617" y="1765"/>
                    <a:pt x="6774" y="1797"/>
                  </a:cubicBezTo>
                  <a:cubicBezTo>
                    <a:pt x="7342" y="1923"/>
                    <a:pt x="7814" y="2112"/>
                    <a:pt x="8287" y="2427"/>
                  </a:cubicBezTo>
                  <a:cubicBezTo>
                    <a:pt x="8350" y="2474"/>
                    <a:pt x="8421" y="2498"/>
                    <a:pt x="8488" y="2498"/>
                  </a:cubicBezTo>
                  <a:cubicBezTo>
                    <a:pt x="8554" y="2498"/>
                    <a:pt x="8618" y="2474"/>
                    <a:pt x="8665" y="2427"/>
                  </a:cubicBezTo>
                  <a:lnTo>
                    <a:pt x="9389" y="1923"/>
                  </a:lnTo>
                  <a:lnTo>
                    <a:pt x="9925" y="2490"/>
                  </a:lnTo>
                  <a:lnTo>
                    <a:pt x="9421" y="3183"/>
                  </a:lnTo>
                  <a:cubicBezTo>
                    <a:pt x="9358" y="3309"/>
                    <a:pt x="9358" y="3466"/>
                    <a:pt x="9421" y="3592"/>
                  </a:cubicBezTo>
                  <a:cubicBezTo>
                    <a:pt x="9736" y="4065"/>
                    <a:pt x="9925" y="4537"/>
                    <a:pt x="10051" y="5073"/>
                  </a:cubicBezTo>
                  <a:cubicBezTo>
                    <a:pt x="10082" y="5231"/>
                    <a:pt x="10209" y="5294"/>
                    <a:pt x="10335" y="5357"/>
                  </a:cubicBezTo>
                  <a:lnTo>
                    <a:pt x="11185" y="5514"/>
                  </a:lnTo>
                  <a:lnTo>
                    <a:pt x="11185" y="6302"/>
                  </a:lnTo>
                  <a:lnTo>
                    <a:pt x="10335" y="6459"/>
                  </a:lnTo>
                  <a:cubicBezTo>
                    <a:pt x="10177" y="6491"/>
                    <a:pt x="10082" y="6585"/>
                    <a:pt x="10051" y="6743"/>
                  </a:cubicBezTo>
                  <a:cubicBezTo>
                    <a:pt x="9925" y="7278"/>
                    <a:pt x="9736" y="7751"/>
                    <a:pt x="9421" y="8224"/>
                  </a:cubicBezTo>
                  <a:cubicBezTo>
                    <a:pt x="9358" y="8350"/>
                    <a:pt x="9358" y="8507"/>
                    <a:pt x="9421" y="8633"/>
                  </a:cubicBezTo>
                  <a:lnTo>
                    <a:pt x="9925" y="9326"/>
                  </a:lnTo>
                  <a:lnTo>
                    <a:pt x="9389" y="9893"/>
                  </a:lnTo>
                  <a:lnTo>
                    <a:pt x="8665" y="9358"/>
                  </a:lnTo>
                  <a:cubicBezTo>
                    <a:pt x="8618" y="9326"/>
                    <a:pt x="8554" y="9310"/>
                    <a:pt x="8488" y="9310"/>
                  </a:cubicBezTo>
                  <a:cubicBezTo>
                    <a:pt x="8421" y="9310"/>
                    <a:pt x="8350" y="9326"/>
                    <a:pt x="8287" y="9358"/>
                  </a:cubicBezTo>
                  <a:cubicBezTo>
                    <a:pt x="7814" y="9673"/>
                    <a:pt x="7342" y="9893"/>
                    <a:pt x="6774" y="9988"/>
                  </a:cubicBezTo>
                  <a:cubicBezTo>
                    <a:pt x="6617" y="10051"/>
                    <a:pt x="6554" y="10145"/>
                    <a:pt x="6522" y="10271"/>
                  </a:cubicBezTo>
                  <a:lnTo>
                    <a:pt x="6365" y="11153"/>
                  </a:lnTo>
                  <a:lnTo>
                    <a:pt x="5577" y="11153"/>
                  </a:lnTo>
                  <a:lnTo>
                    <a:pt x="5420" y="10271"/>
                  </a:lnTo>
                  <a:cubicBezTo>
                    <a:pt x="5357" y="10114"/>
                    <a:pt x="5294" y="10051"/>
                    <a:pt x="5136" y="9988"/>
                  </a:cubicBezTo>
                  <a:cubicBezTo>
                    <a:pt x="4569" y="9893"/>
                    <a:pt x="4097" y="9673"/>
                    <a:pt x="3624" y="9358"/>
                  </a:cubicBezTo>
                  <a:cubicBezTo>
                    <a:pt x="3561" y="9326"/>
                    <a:pt x="3498" y="9310"/>
                    <a:pt x="3435" y="9310"/>
                  </a:cubicBezTo>
                  <a:cubicBezTo>
                    <a:pt x="3372" y="9310"/>
                    <a:pt x="3309" y="9326"/>
                    <a:pt x="3246" y="9358"/>
                  </a:cubicBezTo>
                  <a:lnTo>
                    <a:pt x="2521" y="9893"/>
                  </a:lnTo>
                  <a:lnTo>
                    <a:pt x="1986" y="9326"/>
                  </a:lnTo>
                  <a:lnTo>
                    <a:pt x="2490" y="8633"/>
                  </a:lnTo>
                  <a:cubicBezTo>
                    <a:pt x="2584" y="8507"/>
                    <a:pt x="2584" y="8350"/>
                    <a:pt x="2490" y="8224"/>
                  </a:cubicBezTo>
                  <a:cubicBezTo>
                    <a:pt x="2175" y="7751"/>
                    <a:pt x="1986" y="7278"/>
                    <a:pt x="1860" y="6743"/>
                  </a:cubicBezTo>
                  <a:cubicBezTo>
                    <a:pt x="1828" y="6585"/>
                    <a:pt x="1702" y="6491"/>
                    <a:pt x="1576" y="6459"/>
                  </a:cubicBezTo>
                  <a:lnTo>
                    <a:pt x="726" y="6302"/>
                  </a:lnTo>
                  <a:lnTo>
                    <a:pt x="726" y="5514"/>
                  </a:lnTo>
                  <a:lnTo>
                    <a:pt x="1576" y="5357"/>
                  </a:lnTo>
                  <a:cubicBezTo>
                    <a:pt x="1734" y="5325"/>
                    <a:pt x="1828" y="5231"/>
                    <a:pt x="1860" y="5073"/>
                  </a:cubicBezTo>
                  <a:cubicBezTo>
                    <a:pt x="1986" y="4506"/>
                    <a:pt x="2175" y="4065"/>
                    <a:pt x="2490" y="3592"/>
                  </a:cubicBezTo>
                  <a:cubicBezTo>
                    <a:pt x="2584" y="3466"/>
                    <a:pt x="2584" y="3309"/>
                    <a:pt x="2490" y="3183"/>
                  </a:cubicBezTo>
                  <a:lnTo>
                    <a:pt x="1986" y="2490"/>
                  </a:lnTo>
                  <a:lnTo>
                    <a:pt x="2521" y="1923"/>
                  </a:lnTo>
                  <a:lnTo>
                    <a:pt x="3246" y="2427"/>
                  </a:lnTo>
                  <a:cubicBezTo>
                    <a:pt x="3309" y="2474"/>
                    <a:pt x="3372" y="2498"/>
                    <a:pt x="3435" y="2498"/>
                  </a:cubicBezTo>
                  <a:cubicBezTo>
                    <a:pt x="3498" y="2498"/>
                    <a:pt x="3561" y="2474"/>
                    <a:pt x="3624" y="2427"/>
                  </a:cubicBezTo>
                  <a:cubicBezTo>
                    <a:pt x="4097" y="2112"/>
                    <a:pt x="4569" y="1923"/>
                    <a:pt x="5136" y="1797"/>
                  </a:cubicBezTo>
                  <a:cubicBezTo>
                    <a:pt x="5294" y="1765"/>
                    <a:pt x="5357" y="1639"/>
                    <a:pt x="5420" y="1513"/>
                  </a:cubicBezTo>
                  <a:lnTo>
                    <a:pt x="5577" y="662"/>
                  </a:lnTo>
                  <a:close/>
                  <a:moveTo>
                    <a:pt x="5262" y="1"/>
                  </a:moveTo>
                  <a:cubicBezTo>
                    <a:pt x="5073" y="1"/>
                    <a:pt x="4916" y="127"/>
                    <a:pt x="4884" y="284"/>
                  </a:cubicBezTo>
                  <a:lnTo>
                    <a:pt x="4727" y="1166"/>
                  </a:lnTo>
                  <a:cubicBezTo>
                    <a:pt x="4254" y="1292"/>
                    <a:pt x="3813" y="1481"/>
                    <a:pt x="3435" y="1734"/>
                  </a:cubicBezTo>
                  <a:lnTo>
                    <a:pt x="2679" y="1229"/>
                  </a:lnTo>
                  <a:cubicBezTo>
                    <a:pt x="2610" y="1174"/>
                    <a:pt x="2541" y="1149"/>
                    <a:pt x="2474" y="1149"/>
                  </a:cubicBezTo>
                  <a:cubicBezTo>
                    <a:pt x="2389" y="1149"/>
                    <a:pt x="2309" y="1190"/>
                    <a:pt x="2238" y="1261"/>
                  </a:cubicBezTo>
                  <a:lnTo>
                    <a:pt x="1261" y="2238"/>
                  </a:lnTo>
                  <a:cubicBezTo>
                    <a:pt x="1135" y="2364"/>
                    <a:pt x="1135" y="2553"/>
                    <a:pt x="1230" y="2679"/>
                  </a:cubicBezTo>
                  <a:lnTo>
                    <a:pt x="1734" y="3435"/>
                  </a:lnTo>
                  <a:cubicBezTo>
                    <a:pt x="1513" y="3813"/>
                    <a:pt x="1324" y="4254"/>
                    <a:pt x="1198" y="4726"/>
                  </a:cubicBezTo>
                  <a:lnTo>
                    <a:pt x="284" y="4884"/>
                  </a:lnTo>
                  <a:cubicBezTo>
                    <a:pt x="127" y="4915"/>
                    <a:pt x="1" y="5042"/>
                    <a:pt x="1" y="5231"/>
                  </a:cubicBezTo>
                  <a:lnTo>
                    <a:pt x="1" y="6617"/>
                  </a:lnTo>
                  <a:cubicBezTo>
                    <a:pt x="64" y="6774"/>
                    <a:pt x="158" y="6932"/>
                    <a:pt x="316" y="6963"/>
                  </a:cubicBezTo>
                  <a:lnTo>
                    <a:pt x="1230" y="7121"/>
                  </a:lnTo>
                  <a:cubicBezTo>
                    <a:pt x="1356" y="7593"/>
                    <a:pt x="1545" y="8034"/>
                    <a:pt x="1797" y="8413"/>
                  </a:cubicBezTo>
                  <a:lnTo>
                    <a:pt x="1261" y="9169"/>
                  </a:lnTo>
                  <a:cubicBezTo>
                    <a:pt x="1167" y="9295"/>
                    <a:pt x="1198" y="9484"/>
                    <a:pt x="1324" y="9610"/>
                  </a:cubicBezTo>
                  <a:lnTo>
                    <a:pt x="2301" y="10586"/>
                  </a:lnTo>
                  <a:cubicBezTo>
                    <a:pt x="2368" y="10654"/>
                    <a:pt x="2454" y="10685"/>
                    <a:pt x="2533" y="10685"/>
                  </a:cubicBezTo>
                  <a:cubicBezTo>
                    <a:pt x="2602" y="10685"/>
                    <a:pt x="2666" y="10662"/>
                    <a:pt x="2710" y="10618"/>
                  </a:cubicBezTo>
                  <a:lnTo>
                    <a:pt x="3466" y="10114"/>
                  </a:lnTo>
                  <a:cubicBezTo>
                    <a:pt x="3876" y="10366"/>
                    <a:pt x="4286" y="10555"/>
                    <a:pt x="4790" y="10681"/>
                  </a:cubicBezTo>
                  <a:lnTo>
                    <a:pt x="4947" y="11563"/>
                  </a:lnTo>
                  <a:cubicBezTo>
                    <a:pt x="4979" y="11721"/>
                    <a:pt x="5105" y="11847"/>
                    <a:pt x="5294" y="11847"/>
                  </a:cubicBezTo>
                  <a:lnTo>
                    <a:pt x="6680" y="11847"/>
                  </a:lnTo>
                  <a:cubicBezTo>
                    <a:pt x="6837" y="11847"/>
                    <a:pt x="6995" y="11721"/>
                    <a:pt x="7027" y="11563"/>
                  </a:cubicBezTo>
                  <a:lnTo>
                    <a:pt x="7184" y="10681"/>
                  </a:lnTo>
                  <a:cubicBezTo>
                    <a:pt x="7657" y="10555"/>
                    <a:pt x="8098" y="10366"/>
                    <a:pt x="8476" y="10114"/>
                  </a:cubicBezTo>
                  <a:lnTo>
                    <a:pt x="9232" y="10618"/>
                  </a:lnTo>
                  <a:cubicBezTo>
                    <a:pt x="9301" y="10673"/>
                    <a:pt x="9370" y="10698"/>
                    <a:pt x="9436" y="10698"/>
                  </a:cubicBezTo>
                  <a:cubicBezTo>
                    <a:pt x="9521" y="10698"/>
                    <a:pt x="9602" y="10657"/>
                    <a:pt x="9673" y="10586"/>
                  </a:cubicBezTo>
                  <a:lnTo>
                    <a:pt x="10650" y="9610"/>
                  </a:lnTo>
                  <a:cubicBezTo>
                    <a:pt x="10776" y="9484"/>
                    <a:pt x="10776" y="9295"/>
                    <a:pt x="10681" y="9169"/>
                  </a:cubicBezTo>
                  <a:lnTo>
                    <a:pt x="10177" y="8413"/>
                  </a:lnTo>
                  <a:cubicBezTo>
                    <a:pt x="10398" y="8034"/>
                    <a:pt x="10618" y="7593"/>
                    <a:pt x="10713" y="7121"/>
                  </a:cubicBezTo>
                  <a:lnTo>
                    <a:pt x="11626" y="6963"/>
                  </a:lnTo>
                  <a:cubicBezTo>
                    <a:pt x="11784" y="6932"/>
                    <a:pt x="11910" y="6806"/>
                    <a:pt x="11910" y="6617"/>
                  </a:cubicBezTo>
                  <a:lnTo>
                    <a:pt x="11910" y="5231"/>
                  </a:lnTo>
                  <a:cubicBezTo>
                    <a:pt x="11910" y="5073"/>
                    <a:pt x="11784" y="4915"/>
                    <a:pt x="11626" y="4884"/>
                  </a:cubicBezTo>
                  <a:lnTo>
                    <a:pt x="10713" y="4726"/>
                  </a:lnTo>
                  <a:cubicBezTo>
                    <a:pt x="10618" y="4254"/>
                    <a:pt x="10398" y="3813"/>
                    <a:pt x="10177" y="3403"/>
                  </a:cubicBezTo>
                  <a:lnTo>
                    <a:pt x="10681" y="2679"/>
                  </a:lnTo>
                  <a:cubicBezTo>
                    <a:pt x="10807" y="2553"/>
                    <a:pt x="10776" y="2364"/>
                    <a:pt x="10650" y="2238"/>
                  </a:cubicBezTo>
                  <a:lnTo>
                    <a:pt x="9673" y="1261"/>
                  </a:lnTo>
                  <a:cubicBezTo>
                    <a:pt x="9605" y="1193"/>
                    <a:pt x="9520" y="1162"/>
                    <a:pt x="9435" y="1162"/>
                  </a:cubicBezTo>
                  <a:cubicBezTo>
                    <a:pt x="9362" y="1162"/>
                    <a:pt x="9290" y="1186"/>
                    <a:pt x="9232" y="1229"/>
                  </a:cubicBezTo>
                  <a:lnTo>
                    <a:pt x="8476" y="1734"/>
                  </a:lnTo>
                  <a:cubicBezTo>
                    <a:pt x="8098" y="1481"/>
                    <a:pt x="7657" y="1292"/>
                    <a:pt x="7184" y="1166"/>
                  </a:cubicBezTo>
                  <a:lnTo>
                    <a:pt x="6995" y="284"/>
                  </a:lnTo>
                  <a:cubicBezTo>
                    <a:pt x="6932" y="127"/>
                    <a:pt x="6837" y="1"/>
                    <a:pt x="66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8" name="Google Shape;8728;p46"/>
          <p:cNvSpPr/>
          <p:nvPr/>
        </p:nvSpPr>
        <p:spPr>
          <a:xfrm>
            <a:off x="1891728" y="2081353"/>
            <a:ext cx="329962" cy="327309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29" name="Google Shape;8729;p46"/>
          <p:cNvGrpSpPr/>
          <p:nvPr/>
        </p:nvGrpSpPr>
        <p:grpSpPr>
          <a:xfrm>
            <a:off x="1890428" y="2504211"/>
            <a:ext cx="332587" cy="332335"/>
            <a:chOff x="1413250" y="2680675"/>
            <a:chExt cx="297750" cy="297525"/>
          </a:xfrm>
        </p:grpSpPr>
        <p:sp>
          <p:nvSpPr>
            <p:cNvPr id="8730" name="Google Shape;8730;p46"/>
            <p:cNvSpPr/>
            <p:nvPr/>
          </p:nvSpPr>
          <p:spPr>
            <a:xfrm>
              <a:off x="1413250" y="2680675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10460" y="1418"/>
                  </a:moveTo>
                  <a:lnTo>
                    <a:pt x="10460" y="7719"/>
                  </a:lnTo>
                  <a:lnTo>
                    <a:pt x="1387" y="7719"/>
                  </a:lnTo>
                  <a:lnTo>
                    <a:pt x="1387" y="1418"/>
                  </a:lnTo>
                  <a:close/>
                  <a:moveTo>
                    <a:pt x="5577" y="8380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380"/>
                  </a:lnTo>
                  <a:close/>
                  <a:moveTo>
                    <a:pt x="6396" y="8380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380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25"/>
                  </a:lnTo>
                  <a:lnTo>
                    <a:pt x="378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78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89" y="7719"/>
                    <a:pt x="32" y="7876"/>
                    <a:pt x="32" y="8097"/>
                  </a:cubicBezTo>
                  <a:cubicBezTo>
                    <a:pt x="32" y="8286"/>
                    <a:pt x="189" y="8443"/>
                    <a:pt x="378" y="8443"/>
                  </a:cubicBezTo>
                  <a:lnTo>
                    <a:pt x="4758" y="8443"/>
                  </a:lnTo>
                  <a:lnTo>
                    <a:pt x="3560" y="11436"/>
                  </a:lnTo>
                  <a:cubicBezTo>
                    <a:pt x="3497" y="11625"/>
                    <a:pt x="3560" y="11814"/>
                    <a:pt x="3749" y="11877"/>
                  </a:cubicBezTo>
                  <a:cubicBezTo>
                    <a:pt x="3803" y="11893"/>
                    <a:pt x="3855" y="11901"/>
                    <a:pt x="3903" y="11901"/>
                  </a:cubicBezTo>
                  <a:cubicBezTo>
                    <a:pt x="4052" y="11901"/>
                    <a:pt x="4167" y="11824"/>
                    <a:pt x="4191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75" y="11184"/>
                    <a:pt x="6333" y="11027"/>
                    <a:pt x="6333" y="10838"/>
                  </a:cubicBezTo>
                  <a:lnTo>
                    <a:pt x="6333" y="9830"/>
                  </a:lnTo>
                  <a:lnTo>
                    <a:pt x="6995" y="9830"/>
                  </a:lnTo>
                  <a:lnTo>
                    <a:pt x="7751" y="11657"/>
                  </a:lnTo>
                  <a:cubicBezTo>
                    <a:pt x="7798" y="11824"/>
                    <a:pt x="7918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81" y="11783"/>
                    <a:pt x="8444" y="11594"/>
                    <a:pt x="8381" y="11436"/>
                  </a:cubicBezTo>
                  <a:lnTo>
                    <a:pt x="7184" y="8443"/>
                  </a:lnTo>
                  <a:lnTo>
                    <a:pt x="11563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63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63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63" y="725"/>
                  </a:cubicBezTo>
                  <a:lnTo>
                    <a:pt x="6301" y="725"/>
                  </a:ln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46"/>
            <p:cNvSpPr/>
            <p:nvPr/>
          </p:nvSpPr>
          <p:spPr>
            <a:xfrm>
              <a:off x="1465225" y="280510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87" y="663"/>
                  </a:moveTo>
                  <a:lnTo>
                    <a:pt x="1387" y="1387"/>
                  </a:lnTo>
                  <a:lnTo>
                    <a:pt x="694" y="1387"/>
                  </a:lnTo>
                  <a:lnTo>
                    <a:pt x="694" y="663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4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1765" y="2080"/>
                  </a:lnTo>
                  <a:cubicBezTo>
                    <a:pt x="1954" y="2080"/>
                    <a:pt x="2112" y="1923"/>
                    <a:pt x="2112" y="1734"/>
                  </a:cubicBezTo>
                  <a:lnTo>
                    <a:pt x="2112" y="347"/>
                  </a:ln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46"/>
            <p:cNvSpPr/>
            <p:nvPr/>
          </p:nvSpPr>
          <p:spPr>
            <a:xfrm>
              <a:off x="1535325" y="2769675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387" y="662"/>
                  </a:moveTo>
                  <a:lnTo>
                    <a:pt x="1387" y="2741"/>
                  </a:lnTo>
                  <a:lnTo>
                    <a:pt x="694" y="2741"/>
                  </a:lnTo>
                  <a:lnTo>
                    <a:pt x="694" y="662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151"/>
                  </a:lnTo>
                  <a:cubicBezTo>
                    <a:pt x="1" y="3340"/>
                    <a:pt x="158" y="3497"/>
                    <a:pt x="379" y="3497"/>
                  </a:cubicBezTo>
                  <a:lnTo>
                    <a:pt x="1733" y="3497"/>
                  </a:lnTo>
                  <a:lnTo>
                    <a:pt x="1733" y="3466"/>
                  </a:lnTo>
                  <a:cubicBezTo>
                    <a:pt x="1954" y="3466"/>
                    <a:pt x="2112" y="3308"/>
                    <a:pt x="2112" y="3119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46"/>
            <p:cNvSpPr/>
            <p:nvPr/>
          </p:nvSpPr>
          <p:spPr>
            <a:xfrm>
              <a:off x="1604650" y="2733425"/>
              <a:ext cx="52775" cy="122900"/>
            </a:xfrm>
            <a:custGeom>
              <a:avLst/>
              <a:gdLst/>
              <a:ahLst/>
              <a:cxnLst/>
              <a:rect l="l" t="t" r="r" b="b"/>
              <a:pathLst>
                <a:path w="2111" h="4916" extrusionOk="0">
                  <a:moveTo>
                    <a:pt x="1418" y="726"/>
                  </a:moveTo>
                  <a:lnTo>
                    <a:pt x="1418" y="4254"/>
                  </a:lnTo>
                  <a:lnTo>
                    <a:pt x="725" y="4254"/>
                  </a:lnTo>
                  <a:lnTo>
                    <a:pt x="725" y="726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764" y="4916"/>
                  </a:lnTo>
                  <a:cubicBezTo>
                    <a:pt x="1953" y="4916"/>
                    <a:pt x="2111" y="4758"/>
                    <a:pt x="2111" y="4569"/>
                  </a:cubicBezTo>
                  <a:lnTo>
                    <a:pt x="2111" y="348"/>
                  </a:lnTo>
                  <a:cubicBezTo>
                    <a:pt x="2111" y="159"/>
                    <a:pt x="1953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4" name="Google Shape;8734;p46"/>
          <p:cNvSpPr/>
          <p:nvPr/>
        </p:nvSpPr>
        <p:spPr>
          <a:xfrm>
            <a:off x="4028449" y="1687666"/>
            <a:ext cx="256044" cy="330800"/>
          </a:xfrm>
          <a:custGeom>
            <a:avLst/>
            <a:gdLst/>
            <a:ahLst/>
            <a:cxnLst/>
            <a:rect l="l" t="t" r="r" b="b"/>
            <a:pathLst>
              <a:path w="9169" h="11846" extrusionOk="0">
                <a:moveTo>
                  <a:pt x="4695" y="2079"/>
                </a:moveTo>
                <a:cubicBezTo>
                  <a:pt x="5073" y="2079"/>
                  <a:pt x="5388" y="2394"/>
                  <a:pt x="5388" y="2772"/>
                </a:cubicBezTo>
                <a:cubicBezTo>
                  <a:pt x="5388" y="3181"/>
                  <a:pt x="5073" y="3496"/>
                  <a:pt x="4695" y="3496"/>
                </a:cubicBezTo>
                <a:cubicBezTo>
                  <a:pt x="4285" y="3496"/>
                  <a:pt x="3970" y="3181"/>
                  <a:pt x="3970" y="2772"/>
                </a:cubicBezTo>
                <a:cubicBezTo>
                  <a:pt x="3970" y="2394"/>
                  <a:pt x="4285" y="2079"/>
                  <a:pt x="4695" y="2079"/>
                </a:cubicBezTo>
                <a:close/>
                <a:moveTo>
                  <a:pt x="4695" y="4189"/>
                </a:moveTo>
                <a:cubicBezTo>
                  <a:pt x="5640" y="4189"/>
                  <a:pt x="6428" y="4977"/>
                  <a:pt x="6428" y="5922"/>
                </a:cubicBezTo>
                <a:lnTo>
                  <a:pt x="6428" y="6300"/>
                </a:lnTo>
                <a:lnTo>
                  <a:pt x="2962" y="6300"/>
                </a:lnTo>
                <a:lnTo>
                  <a:pt x="2962" y="5922"/>
                </a:lnTo>
                <a:cubicBezTo>
                  <a:pt x="2962" y="4945"/>
                  <a:pt x="3750" y="4189"/>
                  <a:pt x="4695" y="4189"/>
                </a:cubicBezTo>
                <a:close/>
                <a:moveTo>
                  <a:pt x="4730" y="664"/>
                </a:moveTo>
                <a:cubicBezTo>
                  <a:pt x="6870" y="664"/>
                  <a:pt x="8538" y="2418"/>
                  <a:pt x="8538" y="4473"/>
                </a:cubicBezTo>
                <a:cubicBezTo>
                  <a:pt x="8538" y="5544"/>
                  <a:pt x="8097" y="6552"/>
                  <a:pt x="7310" y="7277"/>
                </a:cubicBezTo>
                <a:cubicBezTo>
                  <a:pt x="7215" y="7403"/>
                  <a:pt x="7121" y="7466"/>
                  <a:pt x="6995" y="7497"/>
                </a:cubicBezTo>
                <a:cubicBezTo>
                  <a:pt x="6774" y="7718"/>
                  <a:pt x="6522" y="7907"/>
                  <a:pt x="6459" y="8285"/>
                </a:cubicBezTo>
                <a:lnTo>
                  <a:pt x="5041" y="8285"/>
                </a:lnTo>
                <a:lnTo>
                  <a:pt x="5041" y="6993"/>
                </a:lnTo>
                <a:lnTo>
                  <a:pt x="6774" y="6993"/>
                </a:lnTo>
                <a:cubicBezTo>
                  <a:pt x="6963" y="6993"/>
                  <a:pt x="7121" y="6836"/>
                  <a:pt x="7121" y="6647"/>
                </a:cubicBezTo>
                <a:lnTo>
                  <a:pt x="7121" y="5922"/>
                </a:lnTo>
                <a:cubicBezTo>
                  <a:pt x="7121" y="4945"/>
                  <a:pt x="6585" y="4126"/>
                  <a:pt x="5734" y="3717"/>
                </a:cubicBezTo>
                <a:cubicBezTo>
                  <a:pt x="5987" y="3496"/>
                  <a:pt x="6113" y="3181"/>
                  <a:pt x="6113" y="2835"/>
                </a:cubicBezTo>
                <a:cubicBezTo>
                  <a:pt x="6113" y="2079"/>
                  <a:pt x="5482" y="1448"/>
                  <a:pt x="4726" y="1448"/>
                </a:cubicBezTo>
                <a:cubicBezTo>
                  <a:pt x="3970" y="1448"/>
                  <a:pt x="3340" y="2079"/>
                  <a:pt x="3340" y="2835"/>
                </a:cubicBezTo>
                <a:cubicBezTo>
                  <a:pt x="3340" y="3181"/>
                  <a:pt x="3466" y="3496"/>
                  <a:pt x="3687" y="3717"/>
                </a:cubicBezTo>
                <a:cubicBezTo>
                  <a:pt x="2868" y="4126"/>
                  <a:pt x="2332" y="4945"/>
                  <a:pt x="2332" y="5922"/>
                </a:cubicBezTo>
                <a:lnTo>
                  <a:pt x="2332" y="6647"/>
                </a:lnTo>
                <a:cubicBezTo>
                  <a:pt x="2332" y="6836"/>
                  <a:pt x="2489" y="6993"/>
                  <a:pt x="2679" y="6993"/>
                </a:cubicBezTo>
                <a:lnTo>
                  <a:pt x="4411" y="6993"/>
                </a:lnTo>
                <a:lnTo>
                  <a:pt x="4411" y="8411"/>
                </a:lnTo>
                <a:lnTo>
                  <a:pt x="2931" y="8411"/>
                </a:lnTo>
                <a:lnTo>
                  <a:pt x="2931" y="8380"/>
                </a:lnTo>
                <a:cubicBezTo>
                  <a:pt x="2836" y="7938"/>
                  <a:pt x="2615" y="7749"/>
                  <a:pt x="2363" y="7560"/>
                </a:cubicBezTo>
                <a:cubicBezTo>
                  <a:pt x="2300" y="7466"/>
                  <a:pt x="2174" y="7403"/>
                  <a:pt x="2048" y="7277"/>
                </a:cubicBezTo>
                <a:cubicBezTo>
                  <a:pt x="1135" y="6395"/>
                  <a:pt x="757" y="5135"/>
                  <a:pt x="946" y="3874"/>
                </a:cubicBezTo>
                <a:cubicBezTo>
                  <a:pt x="1198" y="2236"/>
                  <a:pt x="2615" y="881"/>
                  <a:pt x="4254" y="692"/>
                </a:cubicBezTo>
                <a:cubicBezTo>
                  <a:pt x="4415" y="673"/>
                  <a:pt x="4574" y="664"/>
                  <a:pt x="4730" y="664"/>
                </a:cubicBezTo>
                <a:close/>
                <a:moveTo>
                  <a:pt x="6428" y="9073"/>
                </a:moveTo>
                <a:lnTo>
                  <a:pt x="6428" y="9419"/>
                </a:lnTo>
                <a:cubicBezTo>
                  <a:pt x="6428" y="9640"/>
                  <a:pt x="6270" y="9797"/>
                  <a:pt x="6081" y="9797"/>
                </a:cubicBezTo>
                <a:lnTo>
                  <a:pt x="3309" y="9797"/>
                </a:lnTo>
                <a:cubicBezTo>
                  <a:pt x="3120" y="9797"/>
                  <a:pt x="2962" y="9640"/>
                  <a:pt x="2962" y="9419"/>
                </a:cubicBezTo>
                <a:lnTo>
                  <a:pt x="2962" y="9073"/>
                </a:lnTo>
                <a:close/>
                <a:moveTo>
                  <a:pt x="5703" y="10459"/>
                </a:moveTo>
                <a:lnTo>
                  <a:pt x="5703" y="10805"/>
                </a:lnTo>
                <a:cubicBezTo>
                  <a:pt x="5703" y="10994"/>
                  <a:pt x="5545" y="11183"/>
                  <a:pt x="5356" y="11183"/>
                </a:cubicBezTo>
                <a:lnTo>
                  <a:pt x="3970" y="11183"/>
                </a:lnTo>
                <a:cubicBezTo>
                  <a:pt x="3781" y="11183"/>
                  <a:pt x="3624" y="10994"/>
                  <a:pt x="3624" y="10805"/>
                </a:cubicBezTo>
                <a:lnTo>
                  <a:pt x="3624" y="10459"/>
                </a:lnTo>
                <a:close/>
                <a:moveTo>
                  <a:pt x="4662" y="0"/>
                </a:moveTo>
                <a:cubicBezTo>
                  <a:pt x="4486" y="0"/>
                  <a:pt x="4308" y="10"/>
                  <a:pt x="4128" y="31"/>
                </a:cubicBezTo>
                <a:cubicBezTo>
                  <a:pt x="2174" y="251"/>
                  <a:pt x="568" y="1827"/>
                  <a:pt x="253" y="3780"/>
                </a:cubicBezTo>
                <a:cubicBezTo>
                  <a:pt x="1" y="5229"/>
                  <a:pt x="505" y="6710"/>
                  <a:pt x="1576" y="7749"/>
                </a:cubicBezTo>
                <a:cubicBezTo>
                  <a:pt x="1733" y="7875"/>
                  <a:pt x="1859" y="7970"/>
                  <a:pt x="1922" y="8064"/>
                </a:cubicBezTo>
                <a:cubicBezTo>
                  <a:pt x="2206" y="8285"/>
                  <a:pt x="2237" y="8348"/>
                  <a:pt x="2237" y="8695"/>
                </a:cubicBezTo>
                <a:lnTo>
                  <a:pt x="2237" y="9388"/>
                </a:lnTo>
                <a:cubicBezTo>
                  <a:pt x="2237" y="9829"/>
                  <a:pt x="2521" y="10238"/>
                  <a:pt x="2962" y="10396"/>
                </a:cubicBezTo>
                <a:lnTo>
                  <a:pt x="2962" y="10774"/>
                </a:lnTo>
                <a:cubicBezTo>
                  <a:pt x="2962" y="11404"/>
                  <a:pt x="3435" y="11845"/>
                  <a:pt x="3970" y="11845"/>
                </a:cubicBezTo>
                <a:lnTo>
                  <a:pt x="5356" y="11845"/>
                </a:lnTo>
                <a:cubicBezTo>
                  <a:pt x="5955" y="11845"/>
                  <a:pt x="6396" y="11372"/>
                  <a:pt x="6396" y="10805"/>
                </a:cubicBezTo>
                <a:lnTo>
                  <a:pt x="6396" y="10427"/>
                </a:lnTo>
                <a:cubicBezTo>
                  <a:pt x="6774" y="10270"/>
                  <a:pt x="7089" y="9923"/>
                  <a:pt x="7089" y="9451"/>
                </a:cubicBezTo>
                <a:lnTo>
                  <a:pt x="7089" y="8726"/>
                </a:lnTo>
                <a:cubicBezTo>
                  <a:pt x="7089" y="8380"/>
                  <a:pt x="7121" y="8348"/>
                  <a:pt x="7404" y="8096"/>
                </a:cubicBezTo>
                <a:cubicBezTo>
                  <a:pt x="7499" y="8033"/>
                  <a:pt x="7593" y="7938"/>
                  <a:pt x="7751" y="7812"/>
                </a:cubicBezTo>
                <a:cubicBezTo>
                  <a:pt x="8664" y="6962"/>
                  <a:pt x="9169" y="5765"/>
                  <a:pt x="9169" y="4504"/>
                </a:cubicBezTo>
                <a:cubicBezTo>
                  <a:pt x="9169" y="2060"/>
                  <a:pt x="7186" y="0"/>
                  <a:pt x="466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5" name="Google Shape;8735;p46"/>
          <p:cNvSpPr/>
          <p:nvPr/>
        </p:nvSpPr>
        <p:spPr>
          <a:xfrm>
            <a:off x="3983141" y="2080263"/>
            <a:ext cx="346661" cy="329487"/>
          </a:xfrm>
          <a:custGeom>
            <a:avLst/>
            <a:gdLst/>
            <a:ahLst/>
            <a:cxnLst/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6" name="Google Shape;8736;p46"/>
          <p:cNvSpPr/>
          <p:nvPr/>
        </p:nvSpPr>
        <p:spPr>
          <a:xfrm>
            <a:off x="3990178" y="2504974"/>
            <a:ext cx="332587" cy="330800"/>
          </a:xfrm>
          <a:custGeom>
            <a:avLst/>
            <a:gdLst/>
            <a:ahLst/>
            <a:cxnLst/>
            <a:rect l="l" t="t" r="r" b="b"/>
            <a:pathLst>
              <a:path w="11910" h="11846" extrusionOk="0">
                <a:moveTo>
                  <a:pt x="5924" y="2080"/>
                </a:moveTo>
                <a:cubicBezTo>
                  <a:pt x="6302" y="2080"/>
                  <a:pt x="6617" y="2395"/>
                  <a:pt x="6617" y="2773"/>
                </a:cubicBezTo>
                <a:cubicBezTo>
                  <a:pt x="6617" y="3182"/>
                  <a:pt x="6302" y="3497"/>
                  <a:pt x="5924" y="3497"/>
                </a:cubicBezTo>
                <a:cubicBezTo>
                  <a:pt x="5514" y="3497"/>
                  <a:pt x="5199" y="3182"/>
                  <a:pt x="5199" y="2773"/>
                </a:cubicBezTo>
                <a:cubicBezTo>
                  <a:pt x="5199" y="2395"/>
                  <a:pt x="5514" y="2080"/>
                  <a:pt x="5924" y="2080"/>
                </a:cubicBezTo>
                <a:close/>
                <a:moveTo>
                  <a:pt x="5924" y="662"/>
                </a:moveTo>
                <a:cubicBezTo>
                  <a:pt x="7247" y="662"/>
                  <a:pt x="8318" y="1764"/>
                  <a:pt x="8318" y="3088"/>
                </a:cubicBezTo>
                <a:cubicBezTo>
                  <a:pt x="8318" y="3655"/>
                  <a:pt x="8129" y="4190"/>
                  <a:pt x="7783" y="4631"/>
                </a:cubicBezTo>
                <a:cubicBezTo>
                  <a:pt x="7562" y="4222"/>
                  <a:pt x="7310" y="3907"/>
                  <a:pt x="6900" y="3686"/>
                </a:cubicBezTo>
                <a:cubicBezTo>
                  <a:pt x="7153" y="3434"/>
                  <a:pt x="7310" y="3088"/>
                  <a:pt x="7310" y="2741"/>
                </a:cubicBezTo>
                <a:cubicBezTo>
                  <a:pt x="7310" y="1985"/>
                  <a:pt x="6680" y="1355"/>
                  <a:pt x="5924" y="1355"/>
                </a:cubicBezTo>
                <a:cubicBezTo>
                  <a:pt x="5168" y="1355"/>
                  <a:pt x="4538" y="1985"/>
                  <a:pt x="4538" y="2741"/>
                </a:cubicBezTo>
                <a:cubicBezTo>
                  <a:pt x="4538" y="3088"/>
                  <a:pt x="4695" y="3434"/>
                  <a:pt x="4947" y="3686"/>
                </a:cubicBezTo>
                <a:cubicBezTo>
                  <a:pt x="4538" y="3938"/>
                  <a:pt x="4223" y="4285"/>
                  <a:pt x="4034" y="4631"/>
                </a:cubicBezTo>
                <a:cubicBezTo>
                  <a:pt x="3592" y="4096"/>
                  <a:pt x="3403" y="3403"/>
                  <a:pt x="3498" y="2741"/>
                </a:cubicBezTo>
                <a:cubicBezTo>
                  <a:pt x="3655" y="1638"/>
                  <a:pt x="4664" y="662"/>
                  <a:pt x="5924" y="662"/>
                </a:cubicBezTo>
                <a:close/>
                <a:moveTo>
                  <a:pt x="5924" y="4159"/>
                </a:moveTo>
                <a:cubicBezTo>
                  <a:pt x="6554" y="4159"/>
                  <a:pt x="7058" y="4600"/>
                  <a:pt x="7247" y="5135"/>
                </a:cubicBezTo>
                <a:cubicBezTo>
                  <a:pt x="6869" y="5388"/>
                  <a:pt x="6428" y="5545"/>
                  <a:pt x="5924" y="5545"/>
                </a:cubicBezTo>
                <a:cubicBezTo>
                  <a:pt x="5451" y="5545"/>
                  <a:pt x="4979" y="5388"/>
                  <a:pt x="4569" y="5135"/>
                </a:cubicBezTo>
                <a:cubicBezTo>
                  <a:pt x="4727" y="4568"/>
                  <a:pt x="5294" y="4159"/>
                  <a:pt x="5924" y="4159"/>
                </a:cubicBezTo>
                <a:close/>
                <a:moveTo>
                  <a:pt x="1734" y="9042"/>
                </a:moveTo>
                <a:cubicBezTo>
                  <a:pt x="2301" y="9042"/>
                  <a:pt x="2773" y="9483"/>
                  <a:pt x="2773" y="10082"/>
                </a:cubicBezTo>
                <a:cubicBezTo>
                  <a:pt x="2773" y="10649"/>
                  <a:pt x="2301" y="11121"/>
                  <a:pt x="1734" y="11121"/>
                </a:cubicBezTo>
                <a:cubicBezTo>
                  <a:pt x="1198" y="11121"/>
                  <a:pt x="726" y="10649"/>
                  <a:pt x="726" y="10082"/>
                </a:cubicBezTo>
                <a:cubicBezTo>
                  <a:pt x="726" y="9483"/>
                  <a:pt x="1198" y="9042"/>
                  <a:pt x="1734" y="9042"/>
                </a:cubicBezTo>
                <a:close/>
                <a:moveTo>
                  <a:pt x="5924" y="9042"/>
                </a:moveTo>
                <a:cubicBezTo>
                  <a:pt x="6522" y="9042"/>
                  <a:pt x="6932" y="9515"/>
                  <a:pt x="6932" y="10082"/>
                </a:cubicBezTo>
                <a:cubicBezTo>
                  <a:pt x="6932" y="10649"/>
                  <a:pt x="6459" y="11121"/>
                  <a:pt x="5924" y="11121"/>
                </a:cubicBezTo>
                <a:cubicBezTo>
                  <a:pt x="5357" y="11121"/>
                  <a:pt x="4884" y="10649"/>
                  <a:pt x="4884" y="10082"/>
                </a:cubicBezTo>
                <a:cubicBezTo>
                  <a:pt x="4884" y="9483"/>
                  <a:pt x="5325" y="9042"/>
                  <a:pt x="5924" y="9042"/>
                </a:cubicBezTo>
                <a:close/>
                <a:moveTo>
                  <a:pt x="10145" y="9042"/>
                </a:moveTo>
                <a:cubicBezTo>
                  <a:pt x="10681" y="9042"/>
                  <a:pt x="11154" y="9483"/>
                  <a:pt x="11154" y="10082"/>
                </a:cubicBezTo>
                <a:cubicBezTo>
                  <a:pt x="11154" y="10649"/>
                  <a:pt x="10681" y="11121"/>
                  <a:pt x="10145" y="11121"/>
                </a:cubicBezTo>
                <a:cubicBezTo>
                  <a:pt x="9578" y="11121"/>
                  <a:pt x="9106" y="10649"/>
                  <a:pt x="9106" y="10082"/>
                </a:cubicBezTo>
                <a:cubicBezTo>
                  <a:pt x="9106" y="9483"/>
                  <a:pt x="9578" y="9042"/>
                  <a:pt x="10145" y="9042"/>
                </a:cubicBezTo>
                <a:close/>
                <a:moveTo>
                  <a:pt x="5955" y="0"/>
                </a:moveTo>
                <a:cubicBezTo>
                  <a:pt x="4349" y="0"/>
                  <a:pt x="3088" y="1197"/>
                  <a:pt x="2868" y="2678"/>
                </a:cubicBezTo>
                <a:cubicBezTo>
                  <a:pt x="2647" y="4442"/>
                  <a:pt x="3908" y="6018"/>
                  <a:pt x="5640" y="6207"/>
                </a:cubicBezTo>
                <a:lnTo>
                  <a:pt x="5640" y="6963"/>
                </a:lnTo>
                <a:lnTo>
                  <a:pt x="2427" y="6963"/>
                </a:lnTo>
                <a:cubicBezTo>
                  <a:pt x="1828" y="6963"/>
                  <a:pt x="1387" y="7435"/>
                  <a:pt x="1387" y="7971"/>
                </a:cubicBezTo>
                <a:lnTo>
                  <a:pt x="1387" y="8380"/>
                </a:lnTo>
                <a:cubicBezTo>
                  <a:pt x="599" y="8538"/>
                  <a:pt x="1" y="9231"/>
                  <a:pt x="1" y="10082"/>
                </a:cubicBezTo>
                <a:cubicBezTo>
                  <a:pt x="1" y="11027"/>
                  <a:pt x="789" y="11846"/>
                  <a:pt x="1734" y="11846"/>
                </a:cubicBezTo>
                <a:cubicBezTo>
                  <a:pt x="2679" y="11846"/>
                  <a:pt x="3466" y="11058"/>
                  <a:pt x="3466" y="10082"/>
                </a:cubicBezTo>
                <a:cubicBezTo>
                  <a:pt x="3466" y="9231"/>
                  <a:pt x="2868" y="8538"/>
                  <a:pt x="2080" y="8380"/>
                </a:cubicBezTo>
                <a:lnTo>
                  <a:pt x="2080" y="7971"/>
                </a:lnTo>
                <a:cubicBezTo>
                  <a:pt x="2080" y="7782"/>
                  <a:pt x="2238" y="7624"/>
                  <a:pt x="2458" y="7624"/>
                </a:cubicBezTo>
                <a:lnTo>
                  <a:pt x="5609" y="7624"/>
                </a:lnTo>
                <a:lnTo>
                  <a:pt x="5609" y="8349"/>
                </a:lnTo>
                <a:cubicBezTo>
                  <a:pt x="4821" y="8506"/>
                  <a:pt x="4223" y="9200"/>
                  <a:pt x="4223" y="10019"/>
                </a:cubicBezTo>
                <a:cubicBezTo>
                  <a:pt x="4223" y="10964"/>
                  <a:pt x="5010" y="11814"/>
                  <a:pt x="5955" y="11814"/>
                </a:cubicBezTo>
                <a:cubicBezTo>
                  <a:pt x="6900" y="11814"/>
                  <a:pt x="7688" y="11027"/>
                  <a:pt x="7688" y="10019"/>
                </a:cubicBezTo>
                <a:cubicBezTo>
                  <a:pt x="7688" y="9200"/>
                  <a:pt x="7090" y="8506"/>
                  <a:pt x="6302" y="8349"/>
                </a:cubicBezTo>
                <a:lnTo>
                  <a:pt x="6302" y="7624"/>
                </a:lnTo>
                <a:lnTo>
                  <a:pt x="9452" y="7624"/>
                </a:lnTo>
                <a:cubicBezTo>
                  <a:pt x="9641" y="7624"/>
                  <a:pt x="9799" y="7782"/>
                  <a:pt x="9799" y="7971"/>
                </a:cubicBezTo>
                <a:lnTo>
                  <a:pt x="9799" y="8380"/>
                </a:lnTo>
                <a:cubicBezTo>
                  <a:pt x="9011" y="8538"/>
                  <a:pt x="8444" y="9231"/>
                  <a:pt x="8444" y="10082"/>
                </a:cubicBezTo>
                <a:cubicBezTo>
                  <a:pt x="8444" y="11027"/>
                  <a:pt x="9232" y="11846"/>
                  <a:pt x="10177" y="11846"/>
                </a:cubicBezTo>
                <a:cubicBezTo>
                  <a:pt x="11122" y="11846"/>
                  <a:pt x="11910" y="11058"/>
                  <a:pt x="11910" y="10082"/>
                </a:cubicBezTo>
                <a:cubicBezTo>
                  <a:pt x="11910" y="9231"/>
                  <a:pt x="11311" y="8538"/>
                  <a:pt x="10524" y="8380"/>
                </a:cubicBezTo>
                <a:lnTo>
                  <a:pt x="10524" y="7971"/>
                </a:lnTo>
                <a:cubicBezTo>
                  <a:pt x="10524" y="7404"/>
                  <a:pt x="10051" y="6963"/>
                  <a:pt x="9484" y="6963"/>
                </a:cubicBezTo>
                <a:lnTo>
                  <a:pt x="6333" y="6963"/>
                </a:lnTo>
                <a:lnTo>
                  <a:pt x="6333" y="6207"/>
                </a:lnTo>
                <a:cubicBezTo>
                  <a:pt x="7909" y="6049"/>
                  <a:pt x="9106" y="4726"/>
                  <a:pt x="9106" y="3088"/>
                </a:cubicBezTo>
                <a:cubicBezTo>
                  <a:pt x="9106" y="1355"/>
                  <a:pt x="7688" y="0"/>
                  <a:pt x="595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37" name="Google Shape;8737;p46"/>
          <p:cNvGrpSpPr/>
          <p:nvPr/>
        </p:nvGrpSpPr>
        <p:grpSpPr>
          <a:xfrm>
            <a:off x="6081470" y="1688228"/>
            <a:ext cx="331693" cy="329683"/>
            <a:chOff x="5045775" y="1946400"/>
            <a:chExt cx="296950" cy="295150"/>
          </a:xfrm>
        </p:grpSpPr>
        <p:sp>
          <p:nvSpPr>
            <p:cNvPr id="8738" name="Google Shape;8738;p46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46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0" name="Google Shape;8740;p46"/>
          <p:cNvGrpSpPr/>
          <p:nvPr/>
        </p:nvGrpSpPr>
        <p:grpSpPr>
          <a:xfrm>
            <a:off x="6080144" y="2098949"/>
            <a:ext cx="334346" cy="292123"/>
            <a:chOff x="5046550" y="2327025"/>
            <a:chExt cx="299325" cy="261525"/>
          </a:xfrm>
        </p:grpSpPr>
        <p:sp>
          <p:nvSpPr>
            <p:cNvPr id="8741" name="Google Shape;8741;p46"/>
            <p:cNvSpPr/>
            <p:nvPr/>
          </p:nvSpPr>
          <p:spPr>
            <a:xfrm>
              <a:off x="5046550" y="2448325"/>
              <a:ext cx="297750" cy="140225"/>
            </a:xfrm>
            <a:custGeom>
              <a:avLst/>
              <a:gdLst/>
              <a:ahLst/>
              <a:cxnLst/>
              <a:rect l="l" t="t" r="r" b="b"/>
              <a:pathLst>
                <a:path w="11910" h="5609" extrusionOk="0">
                  <a:moveTo>
                    <a:pt x="4569" y="1386"/>
                  </a:moveTo>
                  <a:cubicBezTo>
                    <a:pt x="4538" y="1575"/>
                    <a:pt x="4506" y="1828"/>
                    <a:pt x="4443" y="2111"/>
                  </a:cubicBezTo>
                  <a:lnTo>
                    <a:pt x="757" y="2111"/>
                  </a:lnTo>
                  <a:lnTo>
                    <a:pt x="757" y="1386"/>
                  </a:lnTo>
                  <a:close/>
                  <a:moveTo>
                    <a:pt x="11185" y="1386"/>
                  </a:moveTo>
                  <a:lnTo>
                    <a:pt x="11185" y="2111"/>
                  </a:lnTo>
                  <a:lnTo>
                    <a:pt x="7530" y="2111"/>
                  </a:lnTo>
                  <a:cubicBezTo>
                    <a:pt x="7467" y="1828"/>
                    <a:pt x="7436" y="1575"/>
                    <a:pt x="7373" y="1386"/>
                  </a:cubicBezTo>
                  <a:close/>
                  <a:moveTo>
                    <a:pt x="5955" y="725"/>
                  </a:moveTo>
                  <a:cubicBezTo>
                    <a:pt x="6270" y="725"/>
                    <a:pt x="6396" y="788"/>
                    <a:pt x="6491" y="1071"/>
                  </a:cubicBezTo>
                  <a:cubicBezTo>
                    <a:pt x="6743" y="1639"/>
                    <a:pt x="6900" y="2804"/>
                    <a:pt x="7247" y="4852"/>
                  </a:cubicBezTo>
                  <a:lnTo>
                    <a:pt x="4664" y="4852"/>
                  </a:lnTo>
                  <a:cubicBezTo>
                    <a:pt x="5010" y="2804"/>
                    <a:pt x="5168" y="1639"/>
                    <a:pt x="5388" y="1071"/>
                  </a:cubicBezTo>
                  <a:cubicBezTo>
                    <a:pt x="5514" y="788"/>
                    <a:pt x="5640" y="725"/>
                    <a:pt x="5955" y="725"/>
                  </a:cubicBezTo>
                  <a:close/>
                  <a:moveTo>
                    <a:pt x="5955" y="0"/>
                  </a:moveTo>
                  <a:cubicBezTo>
                    <a:pt x="5357" y="0"/>
                    <a:pt x="5010" y="221"/>
                    <a:pt x="4758" y="725"/>
                  </a:cubicBezTo>
                  <a:lnTo>
                    <a:pt x="347" y="725"/>
                  </a:lnTo>
                  <a:cubicBezTo>
                    <a:pt x="158" y="725"/>
                    <a:pt x="1" y="882"/>
                    <a:pt x="1" y="1071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4254" y="2804"/>
                  </a:lnTo>
                  <a:cubicBezTo>
                    <a:pt x="4191" y="3371"/>
                    <a:pt x="4065" y="4064"/>
                    <a:pt x="3907" y="4884"/>
                  </a:cubicBezTo>
                  <a:lnTo>
                    <a:pt x="3498" y="4884"/>
                  </a:lnTo>
                  <a:cubicBezTo>
                    <a:pt x="3309" y="4884"/>
                    <a:pt x="3151" y="5041"/>
                    <a:pt x="3151" y="5262"/>
                  </a:cubicBezTo>
                  <a:cubicBezTo>
                    <a:pt x="3151" y="5451"/>
                    <a:pt x="3309" y="5608"/>
                    <a:pt x="3498" y="5608"/>
                  </a:cubicBezTo>
                  <a:lnTo>
                    <a:pt x="8350" y="5608"/>
                  </a:lnTo>
                  <a:cubicBezTo>
                    <a:pt x="8539" y="5608"/>
                    <a:pt x="8696" y="5451"/>
                    <a:pt x="8696" y="5262"/>
                  </a:cubicBezTo>
                  <a:cubicBezTo>
                    <a:pt x="8696" y="5041"/>
                    <a:pt x="8539" y="4884"/>
                    <a:pt x="8350" y="4884"/>
                  </a:cubicBezTo>
                  <a:lnTo>
                    <a:pt x="7972" y="4884"/>
                  </a:lnTo>
                  <a:cubicBezTo>
                    <a:pt x="7814" y="4064"/>
                    <a:pt x="7688" y="3403"/>
                    <a:pt x="7593" y="2804"/>
                  </a:cubicBezTo>
                  <a:lnTo>
                    <a:pt x="11500" y="2804"/>
                  </a:lnTo>
                  <a:cubicBezTo>
                    <a:pt x="11689" y="2804"/>
                    <a:pt x="11847" y="2647"/>
                    <a:pt x="11847" y="2458"/>
                  </a:cubicBezTo>
                  <a:lnTo>
                    <a:pt x="11847" y="1071"/>
                  </a:lnTo>
                  <a:cubicBezTo>
                    <a:pt x="11910" y="882"/>
                    <a:pt x="11752" y="725"/>
                    <a:pt x="11532" y="725"/>
                  </a:cubicBezTo>
                  <a:lnTo>
                    <a:pt x="7121" y="725"/>
                  </a:lnTo>
                  <a:cubicBezTo>
                    <a:pt x="6900" y="252"/>
                    <a:pt x="655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46"/>
            <p:cNvSpPr/>
            <p:nvPr/>
          </p:nvSpPr>
          <p:spPr>
            <a:xfrm>
              <a:off x="5241900" y="2327025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1985" y="725"/>
                  </a:moveTo>
                  <a:cubicBezTo>
                    <a:pt x="2394" y="725"/>
                    <a:pt x="2709" y="1040"/>
                    <a:pt x="2709" y="1450"/>
                  </a:cubicBezTo>
                  <a:cubicBezTo>
                    <a:pt x="2709" y="1828"/>
                    <a:pt x="2394" y="2143"/>
                    <a:pt x="1985" y="2143"/>
                  </a:cubicBezTo>
                  <a:cubicBezTo>
                    <a:pt x="1607" y="2143"/>
                    <a:pt x="1292" y="1828"/>
                    <a:pt x="1292" y="1450"/>
                  </a:cubicBezTo>
                  <a:cubicBezTo>
                    <a:pt x="1292" y="1040"/>
                    <a:pt x="1638" y="725"/>
                    <a:pt x="1985" y="725"/>
                  </a:cubicBezTo>
                  <a:close/>
                  <a:moveTo>
                    <a:pt x="1985" y="2804"/>
                  </a:moveTo>
                  <a:cubicBezTo>
                    <a:pt x="2741" y="2804"/>
                    <a:pt x="3371" y="3435"/>
                    <a:pt x="3371" y="4191"/>
                  </a:cubicBezTo>
                  <a:lnTo>
                    <a:pt x="630" y="4191"/>
                  </a:lnTo>
                  <a:cubicBezTo>
                    <a:pt x="630" y="3435"/>
                    <a:pt x="1260" y="2804"/>
                    <a:pt x="1985" y="2804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65"/>
                    <a:pt x="819" y="2111"/>
                    <a:pt x="1040" y="2332"/>
                  </a:cubicBezTo>
                  <a:cubicBezTo>
                    <a:pt x="410" y="2710"/>
                    <a:pt x="0" y="3372"/>
                    <a:pt x="0" y="4159"/>
                  </a:cubicBezTo>
                  <a:lnTo>
                    <a:pt x="0" y="4506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506"/>
                  </a:cubicBezTo>
                  <a:lnTo>
                    <a:pt x="4159" y="4159"/>
                  </a:lnTo>
                  <a:cubicBezTo>
                    <a:pt x="4096" y="3403"/>
                    <a:pt x="3655" y="2710"/>
                    <a:pt x="3025" y="2332"/>
                  </a:cubicBezTo>
                  <a:cubicBezTo>
                    <a:pt x="3245" y="2111"/>
                    <a:pt x="3403" y="1765"/>
                    <a:pt x="3403" y="1387"/>
                  </a:cubicBezTo>
                  <a:cubicBezTo>
                    <a:pt x="3403" y="631"/>
                    <a:pt x="2772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46"/>
            <p:cNvSpPr/>
            <p:nvPr/>
          </p:nvSpPr>
          <p:spPr>
            <a:xfrm>
              <a:off x="5048925" y="2328600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2048" y="662"/>
                  </a:moveTo>
                  <a:cubicBezTo>
                    <a:pt x="2426" y="662"/>
                    <a:pt x="2741" y="977"/>
                    <a:pt x="2741" y="1387"/>
                  </a:cubicBezTo>
                  <a:cubicBezTo>
                    <a:pt x="2741" y="1765"/>
                    <a:pt x="2426" y="2080"/>
                    <a:pt x="2048" y="2080"/>
                  </a:cubicBezTo>
                  <a:cubicBezTo>
                    <a:pt x="1639" y="2080"/>
                    <a:pt x="1324" y="1765"/>
                    <a:pt x="1324" y="1387"/>
                  </a:cubicBezTo>
                  <a:cubicBezTo>
                    <a:pt x="1324" y="977"/>
                    <a:pt x="1670" y="662"/>
                    <a:pt x="2048" y="662"/>
                  </a:cubicBezTo>
                  <a:close/>
                  <a:moveTo>
                    <a:pt x="2048" y="2710"/>
                  </a:moveTo>
                  <a:cubicBezTo>
                    <a:pt x="2773" y="2710"/>
                    <a:pt x="3403" y="3340"/>
                    <a:pt x="3403" y="4096"/>
                  </a:cubicBezTo>
                  <a:lnTo>
                    <a:pt x="662" y="4096"/>
                  </a:lnTo>
                  <a:cubicBezTo>
                    <a:pt x="662" y="3340"/>
                    <a:pt x="1292" y="2710"/>
                    <a:pt x="2048" y="2710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33"/>
                    <a:pt x="882" y="2080"/>
                    <a:pt x="1134" y="2332"/>
                  </a:cubicBezTo>
                  <a:cubicBezTo>
                    <a:pt x="410" y="2647"/>
                    <a:pt x="0" y="3340"/>
                    <a:pt x="0" y="4128"/>
                  </a:cubicBezTo>
                  <a:lnTo>
                    <a:pt x="0" y="4474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474"/>
                  </a:cubicBezTo>
                  <a:lnTo>
                    <a:pt x="4159" y="4128"/>
                  </a:lnTo>
                  <a:cubicBezTo>
                    <a:pt x="4159" y="3340"/>
                    <a:pt x="3718" y="2678"/>
                    <a:pt x="3088" y="2332"/>
                  </a:cubicBezTo>
                  <a:cubicBezTo>
                    <a:pt x="3340" y="2080"/>
                    <a:pt x="3497" y="1733"/>
                    <a:pt x="3497" y="1387"/>
                  </a:cubicBezTo>
                  <a:cubicBezTo>
                    <a:pt x="3497" y="631"/>
                    <a:pt x="2867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4" name="Google Shape;8744;p46"/>
          <p:cNvSpPr/>
          <p:nvPr/>
        </p:nvSpPr>
        <p:spPr>
          <a:xfrm>
            <a:off x="6154882" y="2504527"/>
            <a:ext cx="184780" cy="331693"/>
          </a:xfrm>
          <a:custGeom>
            <a:avLst/>
            <a:gdLst/>
            <a:ahLst/>
            <a:cxnLst/>
            <a:rect l="l" t="t" r="r" b="b"/>
            <a:pathLst>
              <a:path w="6617" h="11878" extrusionOk="0">
                <a:moveTo>
                  <a:pt x="2962" y="725"/>
                </a:moveTo>
                <a:lnTo>
                  <a:pt x="2489" y="2111"/>
                </a:lnTo>
                <a:lnTo>
                  <a:pt x="1575" y="2111"/>
                </a:lnTo>
                <a:lnTo>
                  <a:pt x="1103" y="725"/>
                </a:lnTo>
                <a:close/>
                <a:moveTo>
                  <a:pt x="3277" y="3529"/>
                </a:moveTo>
                <a:lnTo>
                  <a:pt x="5892" y="6144"/>
                </a:lnTo>
                <a:lnTo>
                  <a:pt x="5892" y="6616"/>
                </a:lnTo>
                <a:lnTo>
                  <a:pt x="5419" y="6616"/>
                </a:lnTo>
                <a:lnTo>
                  <a:pt x="3434" y="4663"/>
                </a:lnTo>
                <a:lnTo>
                  <a:pt x="3277" y="3529"/>
                </a:lnTo>
                <a:close/>
                <a:moveTo>
                  <a:pt x="2458" y="2804"/>
                </a:moveTo>
                <a:lnTo>
                  <a:pt x="3434" y="9357"/>
                </a:lnTo>
                <a:lnTo>
                  <a:pt x="2048" y="10964"/>
                </a:lnTo>
                <a:lnTo>
                  <a:pt x="693" y="9357"/>
                </a:lnTo>
                <a:lnTo>
                  <a:pt x="1670" y="2804"/>
                </a:lnTo>
                <a:close/>
                <a:moveTo>
                  <a:pt x="693" y="0"/>
                </a:moveTo>
                <a:cubicBezTo>
                  <a:pt x="567" y="0"/>
                  <a:pt x="473" y="32"/>
                  <a:pt x="410" y="158"/>
                </a:cubicBezTo>
                <a:cubicBezTo>
                  <a:pt x="315" y="252"/>
                  <a:pt x="315" y="378"/>
                  <a:pt x="378" y="473"/>
                </a:cubicBezTo>
                <a:lnTo>
                  <a:pt x="1040" y="2489"/>
                </a:lnTo>
                <a:lnTo>
                  <a:pt x="0" y="9389"/>
                </a:lnTo>
                <a:cubicBezTo>
                  <a:pt x="0" y="9452"/>
                  <a:pt x="0" y="9578"/>
                  <a:pt x="95" y="9672"/>
                </a:cubicBezTo>
                <a:lnTo>
                  <a:pt x="1828" y="11751"/>
                </a:lnTo>
                <a:cubicBezTo>
                  <a:pt x="1891" y="11814"/>
                  <a:pt x="1985" y="11877"/>
                  <a:pt x="2080" y="11877"/>
                </a:cubicBezTo>
                <a:cubicBezTo>
                  <a:pt x="2206" y="11877"/>
                  <a:pt x="2300" y="11814"/>
                  <a:pt x="2363" y="11751"/>
                </a:cubicBezTo>
                <a:lnTo>
                  <a:pt x="4096" y="9672"/>
                </a:lnTo>
                <a:cubicBezTo>
                  <a:pt x="4190" y="9578"/>
                  <a:pt x="4190" y="9483"/>
                  <a:pt x="4190" y="9389"/>
                </a:cubicBezTo>
                <a:lnTo>
                  <a:pt x="3623" y="5797"/>
                </a:lnTo>
                <a:lnTo>
                  <a:pt x="5041" y="7183"/>
                </a:lnTo>
                <a:cubicBezTo>
                  <a:pt x="5136" y="7246"/>
                  <a:pt x="5199" y="7309"/>
                  <a:pt x="5293" y="7309"/>
                </a:cubicBezTo>
                <a:lnTo>
                  <a:pt x="6270" y="7309"/>
                </a:lnTo>
                <a:cubicBezTo>
                  <a:pt x="6459" y="7309"/>
                  <a:pt x="6616" y="7152"/>
                  <a:pt x="6616" y="6931"/>
                </a:cubicBezTo>
                <a:lnTo>
                  <a:pt x="6616" y="5955"/>
                </a:lnTo>
                <a:cubicBezTo>
                  <a:pt x="6616" y="5892"/>
                  <a:pt x="6585" y="5766"/>
                  <a:pt x="6490" y="5734"/>
                </a:cubicBezTo>
                <a:lnTo>
                  <a:pt x="3119" y="2426"/>
                </a:lnTo>
                <a:lnTo>
                  <a:pt x="3749" y="473"/>
                </a:lnTo>
                <a:cubicBezTo>
                  <a:pt x="3781" y="378"/>
                  <a:pt x="3749" y="252"/>
                  <a:pt x="3718" y="158"/>
                </a:cubicBezTo>
                <a:cubicBezTo>
                  <a:pt x="3623" y="95"/>
                  <a:pt x="3560" y="0"/>
                  <a:pt x="343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45" name="Google Shape;8745;p46"/>
          <p:cNvGrpSpPr/>
          <p:nvPr/>
        </p:nvGrpSpPr>
        <p:grpSpPr>
          <a:xfrm>
            <a:off x="7336969" y="2505411"/>
            <a:ext cx="332587" cy="329934"/>
            <a:chOff x="6167350" y="2672800"/>
            <a:chExt cx="297750" cy="295375"/>
          </a:xfrm>
        </p:grpSpPr>
        <p:sp>
          <p:nvSpPr>
            <p:cNvPr id="8746" name="Google Shape;8746;p46"/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46"/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46"/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46"/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5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46"/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1" name="Google Shape;8751;p46"/>
          <p:cNvGrpSpPr/>
          <p:nvPr/>
        </p:nvGrpSpPr>
        <p:grpSpPr>
          <a:xfrm>
            <a:off x="2310383" y="1687223"/>
            <a:ext cx="329068" cy="331693"/>
            <a:chOff x="1777925" y="1953700"/>
            <a:chExt cx="294600" cy="296950"/>
          </a:xfrm>
        </p:grpSpPr>
        <p:sp>
          <p:nvSpPr>
            <p:cNvPr id="8752" name="Google Shape;8752;p46"/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46"/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46"/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46"/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6" name="Google Shape;8756;p46"/>
          <p:cNvGrpSpPr/>
          <p:nvPr/>
        </p:nvGrpSpPr>
        <p:grpSpPr>
          <a:xfrm>
            <a:off x="2325351" y="2080477"/>
            <a:ext cx="299133" cy="329068"/>
            <a:chOff x="1790525" y="2319150"/>
            <a:chExt cx="267800" cy="294600"/>
          </a:xfrm>
        </p:grpSpPr>
        <p:sp>
          <p:nvSpPr>
            <p:cNvPr id="8757" name="Google Shape;8757;p46"/>
            <p:cNvSpPr/>
            <p:nvPr/>
          </p:nvSpPr>
          <p:spPr>
            <a:xfrm>
              <a:off x="1881100" y="2423125"/>
              <a:ext cx="88225" cy="155175"/>
            </a:xfrm>
            <a:custGeom>
              <a:avLst/>
              <a:gdLst/>
              <a:ahLst/>
              <a:cxnLst/>
              <a:rect l="l" t="t" r="r" b="b"/>
              <a:pathLst>
                <a:path w="3529" h="6207" extrusionOk="0">
                  <a:moveTo>
                    <a:pt x="1418" y="1323"/>
                  </a:moveTo>
                  <a:lnTo>
                    <a:pt x="1418" y="2741"/>
                  </a:lnTo>
                  <a:lnTo>
                    <a:pt x="1072" y="2741"/>
                  </a:lnTo>
                  <a:cubicBezTo>
                    <a:pt x="882" y="2741"/>
                    <a:pt x="725" y="2583"/>
                    <a:pt x="725" y="2394"/>
                  </a:cubicBezTo>
                  <a:lnTo>
                    <a:pt x="725" y="1701"/>
                  </a:lnTo>
                  <a:cubicBezTo>
                    <a:pt x="725" y="1481"/>
                    <a:pt x="882" y="1323"/>
                    <a:pt x="1072" y="1323"/>
                  </a:cubicBezTo>
                  <a:close/>
                  <a:moveTo>
                    <a:pt x="2458" y="3466"/>
                  </a:moveTo>
                  <a:cubicBezTo>
                    <a:pt x="2647" y="3466"/>
                    <a:pt x="2804" y="3623"/>
                    <a:pt x="2804" y="3812"/>
                  </a:cubicBezTo>
                  <a:lnTo>
                    <a:pt x="2804" y="4537"/>
                  </a:lnTo>
                  <a:cubicBezTo>
                    <a:pt x="2804" y="4726"/>
                    <a:pt x="2647" y="4883"/>
                    <a:pt x="2458" y="4883"/>
                  </a:cubicBezTo>
                  <a:lnTo>
                    <a:pt x="2111" y="4883"/>
                  </a:lnTo>
                  <a:lnTo>
                    <a:pt x="2111" y="3466"/>
                  </a:lnTo>
                  <a:close/>
                  <a:moveTo>
                    <a:pt x="1796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693"/>
                  </a:lnTo>
                  <a:lnTo>
                    <a:pt x="1072" y="693"/>
                  </a:lnTo>
                  <a:cubicBezTo>
                    <a:pt x="473" y="693"/>
                    <a:pt x="63" y="1166"/>
                    <a:pt x="63" y="1733"/>
                  </a:cubicBezTo>
                  <a:lnTo>
                    <a:pt x="63" y="2426"/>
                  </a:lnTo>
                  <a:cubicBezTo>
                    <a:pt x="63" y="3025"/>
                    <a:pt x="536" y="3466"/>
                    <a:pt x="1072" y="3466"/>
                  </a:cubicBezTo>
                  <a:lnTo>
                    <a:pt x="1418" y="3466"/>
                  </a:lnTo>
                  <a:lnTo>
                    <a:pt x="1418" y="4852"/>
                  </a:lnTo>
                  <a:lnTo>
                    <a:pt x="1072" y="4852"/>
                  </a:lnTo>
                  <a:cubicBezTo>
                    <a:pt x="882" y="4852"/>
                    <a:pt x="725" y="4694"/>
                    <a:pt x="725" y="4474"/>
                  </a:cubicBezTo>
                  <a:cubicBezTo>
                    <a:pt x="725" y="4285"/>
                    <a:pt x="567" y="4127"/>
                    <a:pt x="378" y="4127"/>
                  </a:cubicBezTo>
                  <a:cubicBezTo>
                    <a:pt x="158" y="4127"/>
                    <a:pt x="0" y="4285"/>
                    <a:pt x="0" y="4474"/>
                  </a:cubicBezTo>
                  <a:cubicBezTo>
                    <a:pt x="0" y="5072"/>
                    <a:pt x="473" y="5513"/>
                    <a:pt x="1040" y="5513"/>
                  </a:cubicBezTo>
                  <a:lnTo>
                    <a:pt x="1387" y="5513"/>
                  </a:lnTo>
                  <a:lnTo>
                    <a:pt x="1387" y="5860"/>
                  </a:lnTo>
                  <a:cubicBezTo>
                    <a:pt x="1387" y="6049"/>
                    <a:pt x="1544" y="6207"/>
                    <a:pt x="1733" y="6207"/>
                  </a:cubicBezTo>
                  <a:cubicBezTo>
                    <a:pt x="1954" y="6207"/>
                    <a:pt x="2111" y="6049"/>
                    <a:pt x="2111" y="5860"/>
                  </a:cubicBezTo>
                  <a:lnTo>
                    <a:pt x="2111" y="5545"/>
                  </a:lnTo>
                  <a:lnTo>
                    <a:pt x="2458" y="5545"/>
                  </a:lnTo>
                  <a:cubicBezTo>
                    <a:pt x="3056" y="5545"/>
                    <a:pt x="3466" y="5072"/>
                    <a:pt x="3466" y="4537"/>
                  </a:cubicBezTo>
                  <a:lnTo>
                    <a:pt x="3466" y="3812"/>
                  </a:lnTo>
                  <a:cubicBezTo>
                    <a:pt x="3466" y="3214"/>
                    <a:pt x="2993" y="2804"/>
                    <a:pt x="2458" y="2804"/>
                  </a:cubicBezTo>
                  <a:lnTo>
                    <a:pt x="2111" y="2804"/>
                  </a:lnTo>
                  <a:lnTo>
                    <a:pt x="2111" y="1386"/>
                  </a:lnTo>
                  <a:lnTo>
                    <a:pt x="2458" y="1386"/>
                  </a:lnTo>
                  <a:cubicBezTo>
                    <a:pt x="2647" y="1386"/>
                    <a:pt x="2804" y="1544"/>
                    <a:pt x="2804" y="1733"/>
                  </a:cubicBezTo>
                  <a:cubicBezTo>
                    <a:pt x="2804" y="1922"/>
                    <a:pt x="2962" y="2079"/>
                    <a:pt x="3151" y="2079"/>
                  </a:cubicBezTo>
                  <a:cubicBezTo>
                    <a:pt x="3371" y="2079"/>
                    <a:pt x="3529" y="1922"/>
                    <a:pt x="3529" y="1733"/>
                  </a:cubicBezTo>
                  <a:cubicBezTo>
                    <a:pt x="3529" y="1134"/>
                    <a:pt x="3056" y="693"/>
                    <a:pt x="2489" y="693"/>
                  </a:cubicBez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46"/>
            <p:cNvSpPr/>
            <p:nvPr/>
          </p:nvSpPr>
          <p:spPr>
            <a:xfrm>
              <a:off x="1790525" y="2319150"/>
              <a:ext cx="267800" cy="294600"/>
            </a:xfrm>
            <a:custGeom>
              <a:avLst/>
              <a:gdLst/>
              <a:ahLst/>
              <a:cxnLst/>
              <a:rect l="l" t="t" r="r" b="b"/>
              <a:pathLst>
                <a:path w="10712" h="11784" extrusionOk="0">
                  <a:moveTo>
                    <a:pt x="6427" y="662"/>
                  </a:moveTo>
                  <a:cubicBezTo>
                    <a:pt x="6837" y="662"/>
                    <a:pt x="7152" y="977"/>
                    <a:pt x="7152" y="1355"/>
                  </a:cubicBezTo>
                  <a:cubicBezTo>
                    <a:pt x="7152" y="1765"/>
                    <a:pt x="6837" y="2080"/>
                    <a:pt x="6427" y="2080"/>
                  </a:cubicBezTo>
                  <a:lnTo>
                    <a:pt x="6427" y="1702"/>
                  </a:lnTo>
                  <a:cubicBezTo>
                    <a:pt x="6427" y="1513"/>
                    <a:pt x="6270" y="1355"/>
                    <a:pt x="6081" y="1355"/>
                  </a:cubicBezTo>
                  <a:lnTo>
                    <a:pt x="4695" y="1355"/>
                  </a:lnTo>
                  <a:cubicBezTo>
                    <a:pt x="4505" y="1355"/>
                    <a:pt x="4348" y="1513"/>
                    <a:pt x="4348" y="1702"/>
                  </a:cubicBezTo>
                  <a:lnTo>
                    <a:pt x="4348" y="2080"/>
                  </a:lnTo>
                  <a:cubicBezTo>
                    <a:pt x="3938" y="2017"/>
                    <a:pt x="3623" y="1765"/>
                    <a:pt x="3623" y="1355"/>
                  </a:cubicBezTo>
                  <a:cubicBezTo>
                    <a:pt x="3623" y="977"/>
                    <a:pt x="3938" y="662"/>
                    <a:pt x="4348" y="662"/>
                  </a:cubicBezTo>
                  <a:close/>
                  <a:moveTo>
                    <a:pt x="5734" y="2017"/>
                  </a:moveTo>
                  <a:lnTo>
                    <a:pt x="5734" y="2741"/>
                  </a:lnTo>
                  <a:lnTo>
                    <a:pt x="5010" y="2741"/>
                  </a:lnTo>
                  <a:lnTo>
                    <a:pt x="5010" y="2017"/>
                  </a:lnTo>
                  <a:close/>
                  <a:moveTo>
                    <a:pt x="1418" y="1985"/>
                  </a:moveTo>
                  <a:lnTo>
                    <a:pt x="1859" y="2489"/>
                  </a:lnTo>
                  <a:lnTo>
                    <a:pt x="1355" y="2930"/>
                  </a:lnTo>
                  <a:lnTo>
                    <a:pt x="914" y="2426"/>
                  </a:lnTo>
                  <a:lnTo>
                    <a:pt x="1418" y="1985"/>
                  </a:lnTo>
                  <a:close/>
                  <a:moveTo>
                    <a:pt x="9357" y="1985"/>
                  </a:moveTo>
                  <a:lnTo>
                    <a:pt x="9861" y="2426"/>
                  </a:lnTo>
                  <a:lnTo>
                    <a:pt x="9420" y="2930"/>
                  </a:lnTo>
                  <a:lnTo>
                    <a:pt x="8916" y="2489"/>
                  </a:lnTo>
                  <a:lnTo>
                    <a:pt x="9357" y="1985"/>
                  </a:lnTo>
                  <a:close/>
                  <a:moveTo>
                    <a:pt x="5356" y="3434"/>
                  </a:moveTo>
                  <a:cubicBezTo>
                    <a:pt x="7467" y="3434"/>
                    <a:pt x="9200" y="5167"/>
                    <a:pt x="9200" y="7278"/>
                  </a:cubicBezTo>
                  <a:cubicBezTo>
                    <a:pt x="9200" y="9389"/>
                    <a:pt x="7498" y="11090"/>
                    <a:pt x="5356" y="11090"/>
                  </a:cubicBezTo>
                  <a:cubicBezTo>
                    <a:pt x="3277" y="11090"/>
                    <a:pt x="1544" y="9357"/>
                    <a:pt x="1544" y="7278"/>
                  </a:cubicBezTo>
                  <a:cubicBezTo>
                    <a:pt x="1576" y="5136"/>
                    <a:pt x="3277" y="3434"/>
                    <a:pt x="5356" y="3434"/>
                  </a:cubicBezTo>
                  <a:close/>
                  <a:moveTo>
                    <a:pt x="4316" y="0"/>
                  </a:moveTo>
                  <a:cubicBezTo>
                    <a:pt x="3560" y="0"/>
                    <a:pt x="2930" y="631"/>
                    <a:pt x="2930" y="1387"/>
                  </a:cubicBezTo>
                  <a:cubicBezTo>
                    <a:pt x="2930" y="2143"/>
                    <a:pt x="3560" y="2773"/>
                    <a:pt x="4316" y="2773"/>
                  </a:cubicBezTo>
                  <a:lnTo>
                    <a:pt x="4316" y="2899"/>
                  </a:lnTo>
                  <a:cubicBezTo>
                    <a:pt x="3749" y="3025"/>
                    <a:pt x="3214" y="3277"/>
                    <a:pt x="2741" y="3592"/>
                  </a:cubicBezTo>
                  <a:lnTo>
                    <a:pt x="2269" y="3056"/>
                  </a:lnTo>
                  <a:lnTo>
                    <a:pt x="2521" y="2804"/>
                  </a:lnTo>
                  <a:cubicBezTo>
                    <a:pt x="2741" y="2678"/>
                    <a:pt x="2741" y="2458"/>
                    <a:pt x="2615" y="2332"/>
                  </a:cubicBezTo>
                  <a:lnTo>
                    <a:pt x="1702" y="1292"/>
                  </a:lnTo>
                  <a:cubicBezTo>
                    <a:pt x="1631" y="1203"/>
                    <a:pt x="1530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7"/>
                  </a:lnTo>
                  <a:cubicBezTo>
                    <a:pt x="1106" y="3770"/>
                    <a:pt x="1199" y="3809"/>
                    <a:pt x="1291" y="3809"/>
                  </a:cubicBezTo>
                  <a:cubicBezTo>
                    <a:pt x="1372" y="3809"/>
                    <a:pt x="1453" y="3778"/>
                    <a:pt x="1513" y="3718"/>
                  </a:cubicBezTo>
                  <a:lnTo>
                    <a:pt x="1796" y="3498"/>
                  </a:lnTo>
                  <a:lnTo>
                    <a:pt x="2269" y="4033"/>
                  </a:lnTo>
                  <a:cubicBezTo>
                    <a:pt x="1387" y="4852"/>
                    <a:pt x="882" y="6018"/>
                    <a:pt x="882" y="7278"/>
                  </a:cubicBezTo>
                  <a:cubicBezTo>
                    <a:pt x="882" y="9735"/>
                    <a:pt x="2899" y="11783"/>
                    <a:pt x="5356" y="11783"/>
                  </a:cubicBezTo>
                  <a:cubicBezTo>
                    <a:pt x="7845" y="11783"/>
                    <a:pt x="9861" y="9735"/>
                    <a:pt x="9861" y="7278"/>
                  </a:cubicBezTo>
                  <a:cubicBezTo>
                    <a:pt x="9861" y="6081"/>
                    <a:pt x="9389" y="4915"/>
                    <a:pt x="8475" y="4033"/>
                  </a:cubicBezTo>
                  <a:lnTo>
                    <a:pt x="8948" y="3498"/>
                  </a:lnTo>
                  <a:lnTo>
                    <a:pt x="9231" y="3718"/>
                  </a:lnTo>
                  <a:cubicBezTo>
                    <a:pt x="9306" y="3778"/>
                    <a:pt x="9387" y="3809"/>
                    <a:pt x="9465" y="3809"/>
                  </a:cubicBezTo>
                  <a:cubicBezTo>
                    <a:pt x="9553" y="3809"/>
                    <a:pt x="9637" y="3770"/>
                    <a:pt x="9704" y="3687"/>
                  </a:cubicBezTo>
                  <a:lnTo>
                    <a:pt x="10617" y="2615"/>
                  </a:lnTo>
                  <a:cubicBezTo>
                    <a:pt x="10712" y="2458"/>
                    <a:pt x="10712" y="2269"/>
                    <a:pt x="10554" y="2143"/>
                  </a:cubicBezTo>
                  <a:lnTo>
                    <a:pt x="9515" y="1229"/>
                  </a:lnTo>
                  <a:cubicBezTo>
                    <a:pt x="9446" y="1188"/>
                    <a:pt x="9365" y="1165"/>
                    <a:pt x="9288" y="1165"/>
                  </a:cubicBezTo>
                  <a:cubicBezTo>
                    <a:pt x="9189" y="1165"/>
                    <a:pt x="9095" y="1203"/>
                    <a:pt x="9042" y="1292"/>
                  </a:cubicBezTo>
                  <a:lnTo>
                    <a:pt x="8129" y="2332"/>
                  </a:lnTo>
                  <a:cubicBezTo>
                    <a:pt x="8003" y="2489"/>
                    <a:pt x="8003" y="2710"/>
                    <a:pt x="8160" y="2804"/>
                  </a:cubicBezTo>
                  <a:lnTo>
                    <a:pt x="8444" y="3056"/>
                  </a:lnTo>
                  <a:lnTo>
                    <a:pt x="7971" y="3592"/>
                  </a:lnTo>
                  <a:cubicBezTo>
                    <a:pt x="7498" y="3245"/>
                    <a:pt x="6931" y="3025"/>
                    <a:pt x="6396" y="2899"/>
                  </a:cubicBezTo>
                  <a:lnTo>
                    <a:pt x="6396" y="2773"/>
                  </a:lnTo>
                  <a:cubicBezTo>
                    <a:pt x="7152" y="2773"/>
                    <a:pt x="7782" y="2143"/>
                    <a:pt x="7782" y="1387"/>
                  </a:cubicBezTo>
                  <a:cubicBezTo>
                    <a:pt x="7782" y="631"/>
                    <a:pt x="7152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9" name="Google Shape;8759;p46"/>
          <p:cNvSpPr/>
          <p:nvPr/>
        </p:nvSpPr>
        <p:spPr>
          <a:xfrm>
            <a:off x="2309041" y="2504527"/>
            <a:ext cx="331721" cy="331693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892" y="693"/>
                </a:moveTo>
                <a:cubicBezTo>
                  <a:pt x="6302" y="693"/>
                  <a:pt x="6617" y="1008"/>
                  <a:pt x="6617" y="1418"/>
                </a:cubicBezTo>
                <a:cubicBezTo>
                  <a:pt x="6617" y="1796"/>
                  <a:pt x="6302" y="2111"/>
                  <a:pt x="5892" y="2111"/>
                </a:cubicBezTo>
                <a:cubicBezTo>
                  <a:pt x="5514" y="2111"/>
                  <a:pt x="5199" y="1796"/>
                  <a:pt x="5199" y="1418"/>
                </a:cubicBezTo>
                <a:cubicBezTo>
                  <a:pt x="5231" y="1008"/>
                  <a:pt x="5546" y="693"/>
                  <a:pt x="5892" y="693"/>
                </a:cubicBezTo>
                <a:close/>
                <a:moveTo>
                  <a:pt x="5892" y="2741"/>
                </a:moveTo>
                <a:cubicBezTo>
                  <a:pt x="6837" y="2741"/>
                  <a:pt x="7625" y="3529"/>
                  <a:pt x="7625" y="4505"/>
                </a:cubicBezTo>
                <a:lnTo>
                  <a:pt x="7625" y="5545"/>
                </a:lnTo>
                <a:lnTo>
                  <a:pt x="4159" y="5545"/>
                </a:lnTo>
                <a:lnTo>
                  <a:pt x="4159" y="4505"/>
                </a:lnTo>
                <a:cubicBezTo>
                  <a:pt x="4159" y="3529"/>
                  <a:pt x="4947" y="2741"/>
                  <a:pt x="5892" y="2741"/>
                </a:cubicBezTo>
                <a:close/>
                <a:moveTo>
                  <a:pt x="8381" y="5104"/>
                </a:moveTo>
                <a:cubicBezTo>
                  <a:pt x="9326" y="5356"/>
                  <a:pt x="9767" y="5703"/>
                  <a:pt x="9767" y="5892"/>
                </a:cubicBezTo>
                <a:cubicBezTo>
                  <a:pt x="9767" y="6238"/>
                  <a:pt x="8381" y="6931"/>
                  <a:pt x="5955" y="6931"/>
                </a:cubicBezTo>
                <a:cubicBezTo>
                  <a:pt x="5898" y="6932"/>
                  <a:pt x="5842" y="6932"/>
                  <a:pt x="5787" y="6932"/>
                </a:cubicBezTo>
                <a:cubicBezTo>
                  <a:pt x="3434" y="6932"/>
                  <a:pt x="2112" y="6292"/>
                  <a:pt x="2112" y="5892"/>
                </a:cubicBezTo>
                <a:cubicBezTo>
                  <a:pt x="2112" y="5703"/>
                  <a:pt x="2553" y="5388"/>
                  <a:pt x="3498" y="5104"/>
                </a:cubicBezTo>
                <a:lnTo>
                  <a:pt x="3498" y="5892"/>
                </a:lnTo>
                <a:cubicBezTo>
                  <a:pt x="3498" y="6081"/>
                  <a:pt x="3655" y="6238"/>
                  <a:pt x="3844" y="6238"/>
                </a:cubicBezTo>
                <a:lnTo>
                  <a:pt x="8034" y="6238"/>
                </a:lnTo>
                <a:cubicBezTo>
                  <a:pt x="8223" y="6238"/>
                  <a:pt x="8381" y="6081"/>
                  <a:pt x="8381" y="5892"/>
                </a:cubicBezTo>
                <a:lnTo>
                  <a:pt x="8381" y="5104"/>
                </a:lnTo>
                <a:close/>
                <a:moveTo>
                  <a:pt x="1765" y="10428"/>
                </a:moveTo>
                <a:cubicBezTo>
                  <a:pt x="2427" y="10428"/>
                  <a:pt x="2805" y="10680"/>
                  <a:pt x="2805" y="10775"/>
                </a:cubicBezTo>
                <a:cubicBezTo>
                  <a:pt x="2805" y="10869"/>
                  <a:pt x="2427" y="11121"/>
                  <a:pt x="1765" y="11121"/>
                </a:cubicBezTo>
                <a:cubicBezTo>
                  <a:pt x="1072" y="11121"/>
                  <a:pt x="694" y="10869"/>
                  <a:pt x="694" y="10775"/>
                </a:cubicBezTo>
                <a:cubicBezTo>
                  <a:pt x="694" y="10712"/>
                  <a:pt x="1072" y="10428"/>
                  <a:pt x="1765" y="10428"/>
                </a:cubicBezTo>
                <a:close/>
                <a:moveTo>
                  <a:pt x="5955" y="10428"/>
                </a:moveTo>
                <a:cubicBezTo>
                  <a:pt x="6617" y="10428"/>
                  <a:pt x="6963" y="10712"/>
                  <a:pt x="6963" y="10775"/>
                </a:cubicBezTo>
                <a:cubicBezTo>
                  <a:pt x="6963" y="10869"/>
                  <a:pt x="6617" y="11121"/>
                  <a:pt x="5955" y="11121"/>
                </a:cubicBezTo>
                <a:cubicBezTo>
                  <a:pt x="5262" y="11121"/>
                  <a:pt x="4915" y="10869"/>
                  <a:pt x="4915" y="10775"/>
                </a:cubicBezTo>
                <a:cubicBezTo>
                  <a:pt x="4915" y="10712"/>
                  <a:pt x="5262" y="10428"/>
                  <a:pt x="5955" y="10428"/>
                </a:cubicBezTo>
                <a:close/>
                <a:moveTo>
                  <a:pt x="10082" y="10428"/>
                </a:moveTo>
                <a:cubicBezTo>
                  <a:pt x="10775" y="10428"/>
                  <a:pt x="11153" y="10680"/>
                  <a:pt x="11153" y="10775"/>
                </a:cubicBezTo>
                <a:cubicBezTo>
                  <a:pt x="11153" y="10869"/>
                  <a:pt x="10775" y="11121"/>
                  <a:pt x="10082" y="11121"/>
                </a:cubicBezTo>
                <a:cubicBezTo>
                  <a:pt x="9421" y="11121"/>
                  <a:pt x="9043" y="10869"/>
                  <a:pt x="9043" y="10775"/>
                </a:cubicBezTo>
                <a:cubicBezTo>
                  <a:pt x="9043" y="10712"/>
                  <a:pt x="9421" y="10428"/>
                  <a:pt x="10082" y="10428"/>
                </a:cubicBezTo>
                <a:close/>
                <a:moveTo>
                  <a:pt x="5987" y="0"/>
                </a:moveTo>
                <a:cubicBezTo>
                  <a:pt x="5231" y="0"/>
                  <a:pt x="4600" y="630"/>
                  <a:pt x="4600" y="1355"/>
                </a:cubicBezTo>
                <a:cubicBezTo>
                  <a:pt x="4600" y="1733"/>
                  <a:pt x="4726" y="2016"/>
                  <a:pt x="4947" y="2300"/>
                </a:cubicBezTo>
                <a:cubicBezTo>
                  <a:pt x="4159" y="2710"/>
                  <a:pt x="3624" y="3497"/>
                  <a:pt x="3561" y="4442"/>
                </a:cubicBezTo>
                <a:cubicBezTo>
                  <a:pt x="2742" y="4631"/>
                  <a:pt x="1481" y="5072"/>
                  <a:pt x="1481" y="5923"/>
                </a:cubicBezTo>
                <a:cubicBezTo>
                  <a:pt x="1481" y="6679"/>
                  <a:pt x="2427" y="7120"/>
                  <a:pt x="3151" y="7309"/>
                </a:cubicBezTo>
                <a:lnTo>
                  <a:pt x="1954" y="9798"/>
                </a:lnTo>
                <a:lnTo>
                  <a:pt x="1828" y="9798"/>
                </a:lnTo>
                <a:cubicBezTo>
                  <a:pt x="851" y="9798"/>
                  <a:pt x="64" y="10239"/>
                  <a:pt x="64" y="10806"/>
                </a:cubicBezTo>
                <a:cubicBezTo>
                  <a:pt x="1" y="11373"/>
                  <a:pt x="725" y="11846"/>
                  <a:pt x="1765" y="11846"/>
                </a:cubicBezTo>
                <a:cubicBezTo>
                  <a:pt x="2679" y="11846"/>
                  <a:pt x="3498" y="11436"/>
                  <a:pt x="3498" y="10806"/>
                </a:cubicBezTo>
                <a:cubicBezTo>
                  <a:pt x="3498" y="10334"/>
                  <a:pt x="3057" y="10019"/>
                  <a:pt x="2584" y="9924"/>
                </a:cubicBezTo>
                <a:lnTo>
                  <a:pt x="3781" y="7498"/>
                </a:lnTo>
                <a:cubicBezTo>
                  <a:pt x="4317" y="7624"/>
                  <a:pt x="4947" y="7656"/>
                  <a:pt x="5577" y="7719"/>
                </a:cubicBezTo>
                <a:lnTo>
                  <a:pt x="5577" y="9830"/>
                </a:lnTo>
                <a:cubicBezTo>
                  <a:pt x="4947" y="9924"/>
                  <a:pt x="4222" y="10239"/>
                  <a:pt x="4222" y="10869"/>
                </a:cubicBezTo>
                <a:cubicBezTo>
                  <a:pt x="4222" y="11499"/>
                  <a:pt x="5041" y="11877"/>
                  <a:pt x="5955" y="11877"/>
                </a:cubicBezTo>
                <a:cubicBezTo>
                  <a:pt x="6837" y="11877"/>
                  <a:pt x="7688" y="11499"/>
                  <a:pt x="7688" y="10869"/>
                </a:cubicBezTo>
                <a:cubicBezTo>
                  <a:pt x="7688" y="10239"/>
                  <a:pt x="6932" y="9924"/>
                  <a:pt x="6302" y="9830"/>
                </a:cubicBezTo>
                <a:lnTo>
                  <a:pt x="6302" y="7719"/>
                </a:lnTo>
                <a:cubicBezTo>
                  <a:pt x="6932" y="7719"/>
                  <a:pt x="7562" y="7624"/>
                  <a:pt x="8097" y="7498"/>
                </a:cubicBezTo>
                <a:lnTo>
                  <a:pt x="9295" y="9924"/>
                </a:lnTo>
                <a:cubicBezTo>
                  <a:pt x="8822" y="10082"/>
                  <a:pt x="8381" y="10334"/>
                  <a:pt x="8381" y="10806"/>
                </a:cubicBezTo>
                <a:cubicBezTo>
                  <a:pt x="8381" y="11436"/>
                  <a:pt x="9200" y="11846"/>
                  <a:pt x="10114" y="11846"/>
                </a:cubicBezTo>
                <a:cubicBezTo>
                  <a:pt x="11090" y="11846"/>
                  <a:pt x="11878" y="11405"/>
                  <a:pt x="11878" y="10806"/>
                </a:cubicBezTo>
                <a:cubicBezTo>
                  <a:pt x="11878" y="10239"/>
                  <a:pt x="11153" y="9798"/>
                  <a:pt x="10114" y="9798"/>
                </a:cubicBezTo>
                <a:lnTo>
                  <a:pt x="9988" y="9798"/>
                </a:lnTo>
                <a:lnTo>
                  <a:pt x="8822" y="7309"/>
                </a:lnTo>
                <a:cubicBezTo>
                  <a:pt x="9515" y="7120"/>
                  <a:pt x="10460" y="6679"/>
                  <a:pt x="10460" y="5923"/>
                </a:cubicBezTo>
                <a:cubicBezTo>
                  <a:pt x="10460" y="5072"/>
                  <a:pt x="9200" y="4631"/>
                  <a:pt x="8381" y="4442"/>
                </a:cubicBezTo>
                <a:cubicBezTo>
                  <a:pt x="8350" y="3497"/>
                  <a:pt x="7782" y="2710"/>
                  <a:pt x="6995" y="2300"/>
                </a:cubicBezTo>
                <a:cubicBezTo>
                  <a:pt x="7247" y="2080"/>
                  <a:pt x="7341" y="1764"/>
                  <a:pt x="7341" y="1355"/>
                </a:cubicBezTo>
                <a:cubicBezTo>
                  <a:pt x="7341" y="630"/>
                  <a:pt x="6711" y="0"/>
                  <a:pt x="598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0" name="Google Shape;8760;p46"/>
          <p:cNvGrpSpPr/>
          <p:nvPr/>
        </p:nvGrpSpPr>
        <p:grpSpPr>
          <a:xfrm>
            <a:off x="4411489" y="1688089"/>
            <a:ext cx="330827" cy="329962"/>
            <a:chOff x="3599700" y="1954475"/>
            <a:chExt cx="296175" cy="295400"/>
          </a:xfrm>
        </p:grpSpPr>
        <p:sp>
          <p:nvSpPr>
            <p:cNvPr id="8761" name="Google Shape;8761;p46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46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46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4" name="Google Shape;8764;p46"/>
          <p:cNvGrpSpPr/>
          <p:nvPr/>
        </p:nvGrpSpPr>
        <p:grpSpPr>
          <a:xfrm>
            <a:off x="4412368" y="2080477"/>
            <a:ext cx="329068" cy="329068"/>
            <a:chOff x="3601275" y="2319150"/>
            <a:chExt cx="294600" cy="294600"/>
          </a:xfrm>
        </p:grpSpPr>
        <p:sp>
          <p:nvSpPr>
            <p:cNvPr id="8765" name="Google Shape;8765;p46"/>
            <p:cNvSpPr/>
            <p:nvPr/>
          </p:nvSpPr>
          <p:spPr>
            <a:xfrm>
              <a:off x="3601275" y="2319150"/>
              <a:ext cx="294600" cy="294600"/>
            </a:xfrm>
            <a:custGeom>
              <a:avLst/>
              <a:gdLst/>
              <a:ahLst/>
              <a:cxnLst/>
              <a:rect l="l" t="t" r="r" b="b"/>
              <a:pathLst>
                <a:path w="11784" h="11784" extrusionOk="0">
                  <a:moveTo>
                    <a:pt x="8223" y="694"/>
                  </a:moveTo>
                  <a:cubicBezTo>
                    <a:pt x="8696" y="725"/>
                    <a:pt x="9168" y="914"/>
                    <a:pt x="9546" y="1198"/>
                  </a:cubicBezTo>
                  <a:lnTo>
                    <a:pt x="7057" y="3687"/>
                  </a:lnTo>
                  <a:cubicBezTo>
                    <a:pt x="6774" y="3498"/>
                    <a:pt x="6459" y="3340"/>
                    <a:pt x="6144" y="3245"/>
                  </a:cubicBezTo>
                  <a:lnTo>
                    <a:pt x="8223" y="694"/>
                  </a:lnTo>
                  <a:close/>
                  <a:moveTo>
                    <a:pt x="10523" y="1198"/>
                  </a:moveTo>
                  <a:cubicBezTo>
                    <a:pt x="10838" y="1576"/>
                    <a:pt x="11027" y="2111"/>
                    <a:pt x="11027" y="2615"/>
                  </a:cubicBezTo>
                  <a:lnTo>
                    <a:pt x="8286" y="4852"/>
                  </a:lnTo>
                  <a:lnTo>
                    <a:pt x="7561" y="4159"/>
                  </a:lnTo>
                  <a:lnTo>
                    <a:pt x="10523" y="1198"/>
                  </a:lnTo>
                  <a:close/>
                  <a:moveTo>
                    <a:pt x="5592" y="3923"/>
                  </a:moveTo>
                  <a:cubicBezTo>
                    <a:pt x="6033" y="3923"/>
                    <a:pt x="6474" y="4096"/>
                    <a:pt x="6805" y="4443"/>
                  </a:cubicBezTo>
                  <a:cubicBezTo>
                    <a:pt x="7498" y="5104"/>
                    <a:pt x="7498" y="6207"/>
                    <a:pt x="6805" y="6869"/>
                  </a:cubicBezTo>
                  <a:cubicBezTo>
                    <a:pt x="6474" y="7199"/>
                    <a:pt x="6033" y="7365"/>
                    <a:pt x="5592" y="7365"/>
                  </a:cubicBezTo>
                  <a:cubicBezTo>
                    <a:pt x="5151" y="7365"/>
                    <a:pt x="4710" y="7199"/>
                    <a:pt x="4379" y="6869"/>
                  </a:cubicBezTo>
                  <a:cubicBezTo>
                    <a:pt x="3718" y="6207"/>
                    <a:pt x="3718" y="5104"/>
                    <a:pt x="4379" y="4443"/>
                  </a:cubicBezTo>
                  <a:cubicBezTo>
                    <a:pt x="4710" y="4096"/>
                    <a:pt x="5151" y="3923"/>
                    <a:pt x="5592" y="3923"/>
                  </a:cubicBezTo>
                  <a:close/>
                  <a:moveTo>
                    <a:pt x="8034" y="5577"/>
                  </a:moveTo>
                  <a:lnTo>
                    <a:pt x="8191" y="5734"/>
                  </a:lnTo>
                  <a:cubicBezTo>
                    <a:pt x="8696" y="6270"/>
                    <a:pt x="9326" y="6742"/>
                    <a:pt x="10019" y="7058"/>
                  </a:cubicBezTo>
                  <a:lnTo>
                    <a:pt x="9420" y="7278"/>
                  </a:lnTo>
                  <a:cubicBezTo>
                    <a:pt x="9263" y="7310"/>
                    <a:pt x="9168" y="7467"/>
                    <a:pt x="9168" y="7593"/>
                  </a:cubicBezTo>
                  <a:lnTo>
                    <a:pt x="9168" y="8066"/>
                  </a:lnTo>
                  <a:cubicBezTo>
                    <a:pt x="8601" y="7814"/>
                    <a:pt x="8034" y="7467"/>
                    <a:pt x="7561" y="7058"/>
                  </a:cubicBezTo>
                  <a:cubicBezTo>
                    <a:pt x="7876" y="6648"/>
                    <a:pt x="8034" y="6175"/>
                    <a:pt x="8034" y="5608"/>
                  </a:cubicBezTo>
                  <a:lnTo>
                    <a:pt x="8034" y="5577"/>
                  </a:lnTo>
                  <a:close/>
                  <a:moveTo>
                    <a:pt x="3245" y="6081"/>
                  </a:moveTo>
                  <a:cubicBezTo>
                    <a:pt x="3308" y="6427"/>
                    <a:pt x="3466" y="6806"/>
                    <a:pt x="3655" y="7058"/>
                  </a:cubicBezTo>
                  <a:lnTo>
                    <a:pt x="1197" y="9546"/>
                  </a:lnTo>
                  <a:cubicBezTo>
                    <a:pt x="882" y="9200"/>
                    <a:pt x="662" y="8696"/>
                    <a:pt x="630" y="8160"/>
                  </a:cubicBezTo>
                  <a:lnTo>
                    <a:pt x="3245" y="6081"/>
                  </a:lnTo>
                  <a:close/>
                  <a:moveTo>
                    <a:pt x="7057" y="7593"/>
                  </a:moveTo>
                  <a:cubicBezTo>
                    <a:pt x="7435" y="8066"/>
                    <a:pt x="7813" y="8601"/>
                    <a:pt x="8034" y="9200"/>
                  </a:cubicBezTo>
                  <a:lnTo>
                    <a:pt x="7561" y="9200"/>
                  </a:lnTo>
                  <a:cubicBezTo>
                    <a:pt x="7404" y="9200"/>
                    <a:pt x="7278" y="9263"/>
                    <a:pt x="7246" y="9420"/>
                  </a:cubicBezTo>
                  <a:lnTo>
                    <a:pt x="7057" y="10019"/>
                  </a:lnTo>
                  <a:cubicBezTo>
                    <a:pt x="6742" y="9357"/>
                    <a:pt x="6270" y="8727"/>
                    <a:pt x="5766" y="8223"/>
                  </a:cubicBezTo>
                  <a:lnTo>
                    <a:pt x="5608" y="8066"/>
                  </a:lnTo>
                  <a:lnTo>
                    <a:pt x="5640" y="8066"/>
                  </a:lnTo>
                  <a:cubicBezTo>
                    <a:pt x="6144" y="8066"/>
                    <a:pt x="6648" y="7877"/>
                    <a:pt x="7057" y="7593"/>
                  </a:cubicBezTo>
                  <a:close/>
                  <a:moveTo>
                    <a:pt x="4096" y="7625"/>
                  </a:moveTo>
                  <a:lnTo>
                    <a:pt x="4820" y="8318"/>
                  </a:lnTo>
                  <a:lnTo>
                    <a:pt x="2552" y="11090"/>
                  </a:lnTo>
                  <a:cubicBezTo>
                    <a:pt x="2048" y="11059"/>
                    <a:pt x="1575" y="10901"/>
                    <a:pt x="1134" y="10586"/>
                  </a:cubicBezTo>
                  <a:lnTo>
                    <a:pt x="4096" y="7625"/>
                  </a:lnTo>
                  <a:close/>
                  <a:moveTo>
                    <a:pt x="8160" y="0"/>
                  </a:moveTo>
                  <a:cubicBezTo>
                    <a:pt x="8034" y="0"/>
                    <a:pt x="7971" y="63"/>
                    <a:pt x="7876" y="126"/>
                  </a:cubicBezTo>
                  <a:lnTo>
                    <a:pt x="5356" y="3245"/>
                  </a:lnTo>
                  <a:cubicBezTo>
                    <a:pt x="4852" y="3308"/>
                    <a:pt x="4348" y="3529"/>
                    <a:pt x="3938" y="3970"/>
                  </a:cubicBezTo>
                  <a:cubicBezTo>
                    <a:pt x="3592" y="4317"/>
                    <a:pt x="3340" y="4758"/>
                    <a:pt x="3277" y="5262"/>
                  </a:cubicBezTo>
                  <a:lnTo>
                    <a:pt x="126" y="7782"/>
                  </a:lnTo>
                  <a:cubicBezTo>
                    <a:pt x="32" y="7845"/>
                    <a:pt x="0" y="7940"/>
                    <a:pt x="0" y="8066"/>
                  </a:cubicBezTo>
                  <a:cubicBezTo>
                    <a:pt x="0" y="8790"/>
                    <a:pt x="284" y="9546"/>
                    <a:pt x="756" y="10114"/>
                  </a:cubicBezTo>
                  <a:lnTo>
                    <a:pt x="473" y="10366"/>
                  </a:lnTo>
                  <a:cubicBezTo>
                    <a:pt x="410" y="10460"/>
                    <a:pt x="347" y="10523"/>
                    <a:pt x="347" y="10618"/>
                  </a:cubicBezTo>
                  <a:cubicBezTo>
                    <a:pt x="347" y="10681"/>
                    <a:pt x="410" y="10807"/>
                    <a:pt x="473" y="10838"/>
                  </a:cubicBezTo>
                  <a:cubicBezTo>
                    <a:pt x="1103" y="11468"/>
                    <a:pt x="1922" y="11783"/>
                    <a:pt x="2804" y="11783"/>
                  </a:cubicBezTo>
                  <a:cubicBezTo>
                    <a:pt x="2930" y="11783"/>
                    <a:pt x="2993" y="11752"/>
                    <a:pt x="3088" y="11657"/>
                  </a:cubicBezTo>
                  <a:lnTo>
                    <a:pt x="5388" y="8790"/>
                  </a:lnTo>
                  <a:cubicBezTo>
                    <a:pt x="6018" y="9452"/>
                    <a:pt x="6553" y="10303"/>
                    <a:pt x="6805" y="11153"/>
                  </a:cubicBezTo>
                  <a:cubicBezTo>
                    <a:pt x="6868" y="11311"/>
                    <a:pt x="7026" y="11405"/>
                    <a:pt x="7120" y="11405"/>
                  </a:cubicBezTo>
                  <a:cubicBezTo>
                    <a:pt x="7278" y="11405"/>
                    <a:pt x="7404" y="11311"/>
                    <a:pt x="7435" y="11153"/>
                  </a:cubicBezTo>
                  <a:lnTo>
                    <a:pt x="7845" y="9924"/>
                  </a:lnTo>
                  <a:lnTo>
                    <a:pt x="8601" y="9924"/>
                  </a:lnTo>
                  <a:cubicBezTo>
                    <a:pt x="8696" y="9924"/>
                    <a:pt x="8790" y="9893"/>
                    <a:pt x="8853" y="9767"/>
                  </a:cubicBezTo>
                  <a:cubicBezTo>
                    <a:pt x="8948" y="9704"/>
                    <a:pt x="8948" y="9578"/>
                    <a:pt x="8916" y="9452"/>
                  </a:cubicBezTo>
                  <a:cubicBezTo>
                    <a:pt x="8790" y="9137"/>
                    <a:pt x="8664" y="8822"/>
                    <a:pt x="8507" y="8507"/>
                  </a:cubicBezTo>
                  <a:lnTo>
                    <a:pt x="8507" y="8507"/>
                  </a:lnTo>
                  <a:cubicBezTo>
                    <a:pt x="8822" y="8664"/>
                    <a:pt x="9137" y="8790"/>
                    <a:pt x="9452" y="8916"/>
                  </a:cubicBezTo>
                  <a:cubicBezTo>
                    <a:pt x="9489" y="8926"/>
                    <a:pt x="9526" y="8929"/>
                    <a:pt x="9561" y="8929"/>
                  </a:cubicBezTo>
                  <a:cubicBezTo>
                    <a:pt x="9646" y="8929"/>
                    <a:pt x="9722" y="8907"/>
                    <a:pt x="9767" y="8885"/>
                  </a:cubicBezTo>
                  <a:cubicBezTo>
                    <a:pt x="9861" y="8790"/>
                    <a:pt x="9924" y="8727"/>
                    <a:pt x="9924" y="8601"/>
                  </a:cubicBezTo>
                  <a:lnTo>
                    <a:pt x="9924" y="7845"/>
                  </a:lnTo>
                  <a:lnTo>
                    <a:pt x="11153" y="7467"/>
                  </a:lnTo>
                  <a:cubicBezTo>
                    <a:pt x="11310" y="7404"/>
                    <a:pt x="11373" y="7247"/>
                    <a:pt x="11373" y="7152"/>
                  </a:cubicBezTo>
                  <a:cubicBezTo>
                    <a:pt x="11373" y="6995"/>
                    <a:pt x="11310" y="6869"/>
                    <a:pt x="11153" y="6837"/>
                  </a:cubicBezTo>
                  <a:cubicBezTo>
                    <a:pt x="10271" y="6553"/>
                    <a:pt x="9452" y="6049"/>
                    <a:pt x="8790" y="5419"/>
                  </a:cubicBezTo>
                  <a:lnTo>
                    <a:pt x="11657" y="3088"/>
                  </a:lnTo>
                  <a:cubicBezTo>
                    <a:pt x="11689" y="2962"/>
                    <a:pt x="11783" y="2867"/>
                    <a:pt x="11783" y="2773"/>
                  </a:cubicBezTo>
                  <a:cubicBezTo>
                    <a:pt x="11783" y="1922"/>
                    <a:pt x="11436" y="1072"/>
                    <a:pt x="10838" y="442"/>
                  </a:cubicBezTo>
                  <a:cubicBezTo>
                    <a:pt x="10775" y="379"/>
                    <a:pt x="10688" y="347"/>
                    <a:pt x="10602" y="347"/>
                  </a:cubicBezTo>
                  <a:cubicBezTo>
                    <a:pt x="10515" y="347"/>
                    <a:pt x="10428" y="379"/>
                    <a:pt x="10365" y="442"/>
                  </a:cubicBezTo>
                  <a:lnTo>
                    <a:pt x="10082" y="725"/>
                  </a:lnTo>
                  <a:cubicBezTo>
                    <a:pt x="9546" y="284"/>
                    <a:pt x="8853" y="0"/>
                    <a:pt x="81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46"/>
            <p:cNvSpPr/>
            <p:nvPr/>
          </p:nvSpPr>
          <p:spPr>
            <a:xfrm>
              <a:off x="3713900" y="2434350"/>
              <a:ext cx="55950" cy="52200"/>
            </a:xfrm>
            <a:custGeom>
              <a:avLst/>
              <a:gdLst/>
              <a:ahLst/>
              <a:cxnLst/>
              <a:rect l="l" t="t" r="r" b="b"/>
              <a:pathLst>
                <a:path w="2238" h="2088" extrusionOk="0">
                  <a:moveTo>
                    <a:pt x="1087" y="685"/>
                  </a:moveTo>
                  <a:cubicBezTo>
                    <a:pt x="1174" y="685"/>
                    <a:pt x="1261" y="717"/>
                    <a:pt x="1324" y="780"/>
                  </a:cubicBezTo>
                  <a:cubicBezTo>
                    <a:pt x="1450" y="874"/>
                    <a:pt x="1450" y="1126"/>
                    <a:pt x="1324" y="1252"/>
                  </a:cubicBezTo>
                  <a:cubicBezTo>
                    <a:pt x="1261" y="1300"/>
                    <a:pt x="1174" y="1323"/>
                    <a:pt x="1087" y="1323"/>
                  </a:cubicBezTo>
                  <a:cubicBezTo>
                    <a:pt x="1001" y="1323"/>
                    <a:pt x="914" y="1300"/>
                    <a:pt x="851" y="1252"/>
                  </a:cubicBezTo>
                  <a:cubicBezTo>
                    <a:pt x="725" y="1126"/>
                    <a:pt x="725" y="937"/>
                    <a:pt x="851" y="780"/>
                  </a:cubicBezTo>
                  <a:cubicBezTo>
                    <a:pt x="914" y="717"/>
                    <a:pt x="1001" y="685"/>
                    <a:pt x="1087" y="685"/>
                  </a:cubicBezTo>
                  <a:close/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47"/>
                    <a:pt x="378" y="1756"/>
                  </a:cubicBezTo>
                  <a:cubicBezTo>
                    <a:pt x="583" y="1977"/>
                    <a:pt x="851" y="2087"/>
                    <a:pt x="1115" y="2087"/>
                  </a:cubicBezTo>
                  <a:cubicBezTo>
                    <a:pt x="1379" y="2087"/>
                    <a:pt x="1639" y="1977"/>
                    <a:pt x="1828" y="1756"/>
                  </a:cubicBezTo>
                  <a:cubicBezTo>
                    <a:pt x="2237" y="1347"/>
                    <a:pt x="2237" y="685"/>
                    <a:pt x="1828" y="307"/>
                  </a:cubicBez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67" name="Google Shape;8767;p46"/>
          <p:cNvSpPr/>
          <p:nvPr/>
        </p:nvSpPr>
        <p:spPr>
          <a:xfrm>
            <a:off x="4411889" y="2505407"/>
            <a:ext cx="329962" cy="329934"/>
          </a:xfrm>
          <a:custGeom>
            <a:avLst/>
            <a:gdLst/>
            <a:ahLst/>
            <a:cxnLst/>
            <a:rect l="l" t="t" r="r" b="b"/>
            <a:pathLst>
              <a:path w="11816" h="11815" extrusionOk="0">
                <a:moveTo>
                  <a:pt x="6207" y="693"/>
                </a:moveTo>
                <a:cubicBezTo>
                  <a:pt x="7877" y="819"/>
                  <a:pt x="9326" y="1670"/>
                  <a:pt x="10208" y="2993"/>
                </a:cubicBezTo>
                <a:lnTo>
                  <a:pt x="6207" y="5293"/>
                </a:lnTo>
                <a:lnTo>
                  <a:pt x="6207" y="693"/>
                </a:lnTo>
                <a:close/>
                <a:moveTo>
                  <a:pt x="10555" y="3623"/>
                </a:moveTo>
                <a:cubicBezTo>
                  <a:pt x="10901" y="4316"/>
                  <a:pt x="11090" y="5104"/>
                  <a:pt x="11090" y="5923"/>
                </a:cubicBezTo>
                <a:cubicBezTo>
                  <a:pt x="11090" y="7026"/>
                  <a:pt x="10744" y="8097"/>
                  <a:pt x="10114" y="8979"/>
                </a:cubicBezTo>
                <a:lnTo>
                  <a:pt x="6491" y="5986"/>
                </a:lnTo>
                <a:lnTo>
                  <a:pt x="10555" y="3623"/>
                </a:lnTo>
                <a:close/>
                <a:moveTo>
                  <a:pt x="5546" y="693"/>
                </a:moveTo>
                <a:lnTo>
                  <a:pt x="5546" y="5892"/>
                </a:lnTo>
                <a:cubicBezTo>
                  <a:pt x="5546" y="6018"/>
                  <a:pt x="5577" y="6081"/>
                  <a:pt x="5672" y="6175"/>
                </a:cubicBezTo>
                <a:lnTo>
                  <a:pt x="9673" y="9483"/>
                </a:lnTo>
                <a:cubicBezTo>
                  <a:pt x="8728" y="10491"/>
                  <a:pt x="7373" y="11121"/>
                  <a:pt x="5892" y="11121"/>
                </a:cubicBezTo>
                <a:cubicBezTo>
                  <a:pt x="3025" y="11121"/>
                  <a:pt x="662" y="8822"/>
                  <a:pt x="662" y="5892"/>
                </a:cubicBezTo>
                <a:cubicBezTo>
                  <a:pt x="662" y="3151"/>
                  <a:pt x="2836" y="851"/>
                  <a:pt x="5546" y="693"/>
                </a:cubicBezTo>
                <a:close/>
                <a:moveTo>
                  <a:pt x="5892" y="0"/>
                </a:moveTo>
                <a:cubicBezTo>
                  <a:pt x="2647" y="0"/>
                  <a:pt x="1" y="2615"/>
                  <a:pt x="1" y="5892"/>
                </a:cubicBezTo>
                <a:cubicBezTo>
                  <a:pt x="1" y="9168"/>
                  <a:pt x="2647" y="11814"/>
                  <a:pt x="5892" y="11814"/>
                </a:cubicBezTo>
                <a:cubicBezTo>
                  <a:pt x="9169" y="11814"/>
                  <a:pt x="11815" y="9168"/>
                  <a:pt x="11815" y="5892"/>
                </a:cubicBezTo>
                <a:cubicBezTo>
                  <a:pt x="11815" y="2678"/>
                  <a:pt x="9137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8" name="Google Shape;8768;p46"/>
          <p:cNvGrpSpPr/>
          <p:nvPr/>
        </p:nvGrpSpPr>
        <p:grpSpPr>
          <a:xfrm>
            <a:off x="6513741" y="1687670"/>
            <a:ext cx="310582" cy="330800"/>
            <a:chOff x="5421475" y="1945825"/>
            <a:chExt cx="278050" cy="296150"/>
          </a:xfrm>
        </p:grpSpPr>
        <p:sp>
          <p:nvSpPr>
            <p:cNvPr id="8769" name="Google Shape;8769;p46"/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46"/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46"/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46"/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46"/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46"/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46"/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46"/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7" name="Google Shape;8777;p46"/>
          <p:cNvSpPr/>
          <p:nvPr/>
        </p:nvSpPr>
        <p:spPr>
          <a:xfrm>
            <a:off x="6501811" y="2078714"/>
            <a:ext cx="334346" cy="332587"/>
          </a:xfrm>
          <a:custGeom>
            <a:avLst/>
            <a:gdLst/>
            <a:ahLst/>
            <a:cxnLst/>
            <a:rect l="l" t="t" r="r" b="b"/>
            <a:pathLst>
              <a:path w="11973" h="11910" extrusionOk="0">
                <a:moveTo>
                  <a:pt x="11027" y="662"/>
                </a:moveTo>
                <a:lnTo>
                  <a:pt x="11027" y="1387"/>
                </a:lnTo>
                <a:lnTo>
                  <a:pt x="8601" y="1387"/>
                </a:lnTo>
                <a:cubicBezTo>
                  <a:pt x="8412" y="1387"/>
                  <a:pt x="8255" y="1229"/>
                  <a:pt x="8255" y="1040"/>
                </a:cubicBezTo>
                <a:cubicBezTo>
                  <a:pt x="8255" y="820"/>
                  <a:pt x="8412" y="662"/>
                  <a:pt x="8601" y="662"/>
                </a:cubicBezTo>
                <a:close/>
                <a:moveTo>
                  <a:pt x="10366" y="2048"/>
                </a:moveTo>
                <a:lnTo>
                  <a:pt x="10366" y="2773"/>
                </a:lnTo>
                <a:lnTo>
                  <a:pt x="7940" y="2773"/>
                </a:lnTo>
                <a:cubicBezTo>
                  <a:pt x="7926" y="2775"/>
                  <a:pt x="7912" y="2776"/>
                  <a:pt x="7899" y="2776"/>
                </a:cubicBezTo>
                <a:cubicBezTo>
                  <a:pt x="7728" y="2776"/>
                  <a:pt x="7593" y="2599"/>
                  <a:pt x="7593" y="2395"/>
                </a:cubicBezTo>
                <a:cubicBezTo>
                  <a:pt x="7593" y="2206"/>
                  <a:pt x="7751" y="2048"/>
                  <a:pt x="7940" y="2048"/>
                </a:cubicBezTo>
                <a:close/>
                <a:moveTo>
                  <a:pt x="11027" y="3466"/>
                </a:moveTo>
                <a:lnTo>
                  <a:pt x="11027" y="4191"/>
                </a:lnTo>
                <a:lnTo>
                  <a:pt x="8601" y="4191"/>
                </a:lnTo>
                <a:cubicBezTo>
                  <a:pt x="8412" y="4191"/>
                  <a:pt x="8255" y="4033"/>
                  <a:pt x="8255" y="3812"/>
                </a:cubicBezTo>
                <a:cubicBezTo>
                  <a:pt x="8255" y="3623"/>
                  <a:pt x="8412" y="3466"/>
                  <a:pt x="8601" y="3466"/>
                </a:cubicBezTo>
                <a:close/>
                <a:moveTo>
                  <a:pt x="1292" y="4884"/>
                </a:moveTo>
                <a:lnTo>
                  <a:pt x="1292" y="5608"/>
                </a:lnTo>
                <a:lnTo>
                  <a:pt x="568" y="5608"/>
                </a:lnTo>
                <a:lnTo>
                  <a:pt x="568" y="4884"/>
                </a:lnTo>
                <a:close/>
                <a:moveTo>
                  <a:pt x="11027" y="4884"/>
                </a:moveTo>
                <a:lnTo>
                  <a:pt x="11027" y="5608"/>
                </a:lnTo>
                <a:lnTo>
                  <a:pt x="6207" y="5608"/>
                </a:lnTo>
                <a:lnTo>
                  <a:pt x="6207" y="4884"/>
                </a:lnTo>
                <a:close/>
                <a:moveTo>
                  <a:pt x="3718" y="2080"/>
                </a:moveTo>
                <a:cubicBezTo>
                  <a:pt x="4663" y="2080"/>
                  <a:pt x="5482" y="2867"/>
                  <a:pt x="5482" y="3844"/>
                </a:cubicBezTo>
                <a:lnTo>
                  <a:pt x="5482" y="5955"/>
                </a:lnTo>
                <a:cubicBezTo>
                  <a:pt x="5482" y="6144"/>
                  <a:pt x="5325" y="6301"/>
                  <a:pt x="5136" y="6301"/>
                </a:cubicBezTo>
                <a:lnTo>
                  <a:pt x="2300" y="6301"/>
                </a:lnTo>
                <a:cubicBezTo>
                  <a:pt x="2111" y="6301"/>
                  <a:pt x="1954" y="6144"/>
                  <a:pt x="1954" y="5955"/>
                </a:cubicBezTo>
                <a:lnTo>
                  <a:pt x="1954" y="3844"/>
                </a:lnTo>
                <a:cubicBezTo>
                  <a:pt x="1954" y="2899"/>
                  <a:pt x="2742" y="2080"/>
                  <a:pt x="3718" y="2080"/>
                </a:cubicBezTo>
                <a:close/>
                <a:moveTo>
                  <a:pt x="11027" y="6301"/>
                </a:moveTo>
                <a:lnTo>
                  <a:pt x="11027" y="7688"/>
                </a:lnTo>
                <a:lnTo>
                  <a:pt x="7593" y="7688"/>
                </a:lnTo>
                <a:lnTo>
                  <a:pt x="7593" y="6301"/>
                </a:lnTo>
                <a:lnTo>
                  <a:pt x="8948" y="6301"/>
                </a:lnTo>
                <a:lnTo>
                  <a:pt x="8948" y="6648"/>
                </a:lnTo>
                <a:cubicBezTo>
                  <a:pt x="8948" y="6868"/>
                  <a:pt x="9106" y="7026"/>
                  <a:pt x="9326" y="7026"/>
                </a:cubicBezTo>
                <a:cubicBezTo>
                  <a:pt x="9515" y="7026"/>
                  <a:pt x="9673" y="6868"/>
                  <a:pt x="9673" y="6648"/>
                </a:cubicBezTo>
                <a:lnTo>
                  <a:pt x="9673" y="6301"/>
                </a:lnTo>
                <a:close/>
                <a:moveTo>
                  <a:pt x="4443" y="8349"/>
                </a:moveTo>
                <a:cubicBezTo>
                  <a:pt x="4852" y="8349"/>
                  <a:pt x="5293" y="8633"/>
                  <a:pt x="5419" y="9074"/>
                </a:cubicBezTo>
                <a:lnTo>
                  <a:pt x="2080" y="9074"/>
                </a:lnTo>
                <a:cubicBezTo>
                  <a:pt x="2237" y="8664"/>
                  <a:pt x="2616" y="8349"/>
                  <a:pt x="3057" y="8349"/>
                </a:cubicBezTo>
                <a:close/>
                <a:moveTo>
                  <a:pt x="11027" y="8349"/>
                </a:moveTo>
                <a:lnTo>
                  <a:pt x="11027" y="9735"/>
                </a:lnTo>
                <a:lnTo>
                  <a:pt x="7593" y="9735"/>
                </a:lnTo>
                <a:lnTo>
                  <a:pt x="7593" y="8349"/>
                </a:lnTo>
                <a:lnTo>
                  <a:pt x="8948" y="8349"/>
                </a:lnTo>
                <a:lnTo>
                  <a:pt x="8948" y="8696"/>
                </a:lnTo>
                <a:cubicBezTo>
                  <a:pt x="8948" y="8916"/>
                  <a:pt x="9106" y="9074"/>
                  <a:pt x="9326" y="9074"/>
                </a:cubicBezTo>
                <a:cubicBezTo>
                  <a:pt x="9515" y="9074"/>
                  <a:pt x="9673" y="8916"/>
                  <a:pt x="9673" y="8696"/>
                </a:cubicBezTo>
                <a:lnTo>
                  <a:pt x="9673" y="8349"/>
                </a:lnTo>
                <a:close/>
                <a:moveTo>
                  <a:pt x="8633" y="0"/>
                </a:moveTo>
                <a:cubicBezTo>
                  <a:pt x="8066" y="0"/>
                  <a:pt x="7625" y="473"/>
                  <a:pt x="7625" y="1040"/>
                </a:cubicBezTo>
                <a:cubicBezTo>
                  <a:pt x="7625" y="1135"/>
                  <a:pt x="7656" y="1292"/>
                  <a:pt x="7688" y="1418"/>
                </a:cubicBezTo>
                <a:cubicBezTo>
                  <a:pt x="7278" y="1544"/>
                  <a:pt x="6963" y="1922"/>
                  <a:pt x="6963" y="2395"/>
                </a:cubicBezTo>
                <a:cubicBezTo>
                  <a:pt x="6963" y="2678"/>
                  <a:pt x="7058" y="2962"/>
                  <a:pt x="7278" y="3151"/>
                </a:cubicBezTo>
                <a:cubicBezTo>
                  <a:pt x="7373" y="3308"/>
                  <a:pt x="7530" y="3403"/>
                  <a:pt x="7751" y="3434"/>
                </a:cubicBezTo>
                <a:cubicBezTo>
                  <a:pt x="7688" y="3560"/>
                  <a:pt x="7656" y="3655"/>
                  <a:pt x="7656" y="3812"/>
                </a:cubicBezTo>
                <a:cubicBezTo>
                  <a:pt x="7656" y="3939"/>
                  <a:pt x="7688" y="4065"/>
                  <a:pt x="7751" y="4191"/>
                </a:cubicBezTo>
                <a:lnTo>
                  <a:pt x="6270" y="4191"/>
                </a:lnTo>
                <a:lnTo>
                  <a:pt x="6270" y="3812"/>
                </a:lnTo>
                <a:cubicBezTo>
                  <a:pt x="6270" y="2489"/>
                  <a:pt x="5167" y="1387"/>
                  <a:pt x="3844" y="1387"/>
                </a:cubicBezTo>
                <a:cubicBezTo>
                  <a:pt x="2490" y="1387"/>
                  <a:pt x="1387" y="2489"/>
                  <a:pt x="1387" y="3812"/>
                </a:cubicBezTo>
                <a:lnTo>
                  <a:pt x="1387" y="4191"/>
                </a:lnTo>
                <a:lnTo>
                  <a:pt x="379" y="4191"/>
                </a:lnTo>
                <a:cubicBezTo>
                  <a:pt x="158" y="4191"/>
                  <a:pt x="1" y="4348"/>
                  <a:pt x="1" y="4537"/>
                </a:cubicBezTo>
                <a:lnTo>
                  <a:pt x="1" y="11500"/>
                </a:lnTo>
                <a:cubicBezTo>
                  <a:pt x="1" y="11689"/>
                  <a:pt x="158" y="11846"/>
                  <a:pt x="379" y="11846"/>
                </a:cubicBezTo>
                <a:cubicBezTo>
                  <a:pt x="568" y="11846"/>
                  <a:pt x="725" y="11689"/>
                  <a:pt x="725" y="11500"/>
                </a:cubicBezTo>
                <a:lnTo>
                  <a:pt x="725" y="6301"/>
                </a:lnTo>
                <a:lnTo>
                  <a:pt x="1481" y="6301"/>
                </a:lnTo>
                <a:cubicBezTo>
                  <a:pt x="1639" y="6711"/>
                  <a:pt x="1985" y="7026"/>
                  <a:pt x="2458" y="7026"/>
                </a:cubicBezTo>
                <a:lnTo>
                  <a:pt x="3529" y="7026"/>
                </a:lnTo>
                <a:lnTo>
                  <a:pt x="3529" y="7719"/>
                </a:lnTo>
                <a:lnTo>
                  <a:pt x="3151" y="7719"/>
                </a:lnTo>
                <a:cubicBezTo>
                  <a:pt x="2237" y="7719"/>
                  <a:pt x="1387" y="8507"/>
                  <a:pt x="1387" y="9452"/>
                </a:cubicBezTo>
                <a:cubicBezTo>
                  <a:pt x="1387" y="9641"/>
                  <a:pt x="1544" y="9798"/>
                  <a:pt x="1733" y="9798"/>
                </a:cubicBezTo>
                <a:lnTo>
                  <a:pt x="3529" y="9798"/>
                </a:lnTo>
                <a:lnTo>
                  <a:pt x="3529" y="10523"/>
                </a:lnTo>
                <a:lnTo>
                  <a:pt x="2458" y="10523"/>
                </a:lnTo>
                <a:cubicBezTo>
                  <a:pt x="1859" y="10523"/>
                  <a:pt x="1418" y="10996"/>
                  <a:pt x="1418" y="11531"/>
                </a:cubicBezTo>
                <a:cubicBezTo>
                  <a:pt x="1418" y="11752"/>
                  <a:pt x="1576" y="11909"/>
                  <a:pt x="1796" y="11909"/>
                </a:cubicBezTo>
                <a:cubicBezTo>
                  <a:pt x="1985" y="11909"/>
                  <a:pt x="2143" y="11752"/>
                  <a:pt x="2143" y="11531"/>
                </a:cubicBezTo>
                <a:cubicBezTo>
                  <a:pt x="2143" y="11342"/>
                  <a:pt x="2300" y="11185"/>
                  <a:pt x="2490" y="11185"/>
                </a:cubicBezTo>
                <a:lnTo>
                  <a:pt x="3561" y="11185"/>
                </a:lnTo>
                <a:lnTo>
                  <a:pt x="3561" y="11531"/>
                </a:lnTo>
                <a:cubicBezTo>
                  <a:pt x="3561" y="11752"/>
                  <a:pt x="3718" y="11909"/>
                  <a:pt x="3907" y="11909"/>
                </a:cubicBezTo>
                <a:cubicBezTo>
                  <a:pt x="4096" y="11909"/>
                  <a:pt x="4254" y="11752"/>
                  <a:pt x="4254" y="11531"/>
                </a:cubicBezTo>
                <a:lnTo>
                  <a:pt x="4254" y="11185"/>
                </a:lnTo>
                <a:lnTo>
                  <a:pt x="5325" y="11185"/>
                </a:lnTo>
                <a:cubicBezTo>
                  <a:pt x="5514" y="11185"/>
                  <a:pt x="5672" y="11342"/>
                  <a:pt x="5672" y="11531"/>
                </a:cubicBezTo>
                <a:cubicBezTo>
                  <a:pt x="5672" y="11752"/>
                  <a:pt x="5829" y="11909"/>
                  <a:pt x="6050" y="11909"/>
                </a:cubicBezTo>
                <a:cubicBezTo>
                  <a:pt x="6239" y="11909"/>
                  <a:pt x="6396" y="11752"/>
                  <a:pt x="6396" y="11531"/>
                </a:cubicBezTo>
                <a:cubicBezTo>
                  <a:pt x="6396" y="10964"/>
                  <a:pt x="5924" y="10523"/>
                  <a:pt x="5356" y="10523"/>
                </a:cubicBezTo>
                <a:lnTo>
                  <a:pt x="4317" y="10523"/>
                </a:lnTo>
                <a:lnTo>
                  <a:pt x="4317" y="9798"/>
                </a:lnTo>
                <a:lnTo>
                  <a:pt x="6081" y="9798"/>
                </a:lnTo>
                <a:cubicBezTo>
                  <a:pt x="6270" y="9798"/>
                  <a:pt x="6428" y="9641"/>
                  <a:pt x="6428" y="9452"/>
                </a:cubicBezTo>
                <a:cubicBezTo>
                  <a:pt x="6428" y="8507"/>
                  <a:pt x="5640" y="7719"/>
                  <a:pt x="4663" y="7719"/>
                </a:cubicBezTo>
                <a:lnTo>
                  <a:pt x="4317" y="7719"/>
                </a:lnTo>
                <a:lnTo>
                  <a:pt x="4317" y="7026"/>
                </a:lnTo>
                <a:lnTo>
                  <a:pt x="5356" y="7026"/>
                </a:lnTo>
                <a:cubicBezTo>
                  <a:pt x="5798" y="7026"/>
                  <a:pt x="6207" y="6742"/>
                  <a:pt x="6365" y="6301"/>
                </a:cubicBezTo>
                <a:lnTo>
                  <a:pt x="7089" y="6301"/>
                </a:lnTo>
                <a:lnTo>
                  <a:pt x="7089" y="11500"/>
                </a:lnTo>
                <a:cubicBezTo>
                  <a:pt x="7089" y="11689"/>
                  <a:pt x="7247" y="11846"/>
                  <a:pt x="7467" y="11846"/>
                </a:cubicBezTo>
                <a:cubicBezTo>
                  <a:pt x="7656" y="11846"/>
                  <a:pt x="7814" y="11689"/>
                  <a:pt x="7814" y="11500"/>
                </a:cubicBezTo>
                <a:lnTo>
                  <a:pt x="7814" y="10492"/>
                </a:lnTo>
                <a:lnTo>
                  <a:pt x="11279" y="10492"/>
                </a:lnTo>
                <a:lnTo>
                  <a:pt x="11279" y="11500"/>
                </a:lnTo>
                <a:cubicBezTo>
                  <a:pt x="11279" y="11689"/>
                  <a:pt x="11437" y="11846"/>
                  <a:pt x="11626" y="11846"/>
                </a:cubicBezTo>
                <a:cubicBezTo>
                  <a:pt x="11815" y="11846"/>
                  <a:pt x="11972" y="11689"/>
                  <a:pt x="11972" y="11500"/>
                </a:cubicBezTo>
                <a:lnTo>
                  <a:pt x="11972" y="3151"/>
                </a:lnTo>
                <a:cubicBezTo>
                  <a:pt x="11972" y="2962"/>
                  <a:pt x="11815" y="2804"/>
                  <a:pt x="11626" y="2804"/>
                </a:cubicBezTo>
                <a:lnTo>
                  <a:pt x="11279" y="2804"/>
                </a:lnTo>
                <a:lnTo>
                  <a:pt x="11279" y="2080"/>
                </a:lnTo>
                <a:lnTo>
                  <a:pt x="11626" y="2080"/>
                </a:lnTo>
                <a:cubicBezTo>
                  <a:pt x="11815" y="2080"/>
                  <a:pt x="11972" y="1922"/>
                  <a:pt x="11972" y="1733"/>
                </a:cubicBezTo>
                <a:lnTo>
                  <a:pt x="11972" y="347"/>
                </a:lnTo>
                <a:cubicBezTo>
                  <a:pt x="11752" y="158"/>
                  <a:pt x="11594" y="0"/>
                  <a:pt x="1140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8" name="Google Shape;8778;p46"/>
          <p:cNvGrpSpPr/>
          <p:nvPr/>
        </p:nvGrpSpPr>
        <p:grpSpPr>
          <a:xfrm>
            <a:off x="6503185" y="2563914"/>
            <a:ext cx="331693" cy="212928"/>
            <a:chOff x="5411225" y="2726350"/>
            <a:chExt cx="296950" cy="190625"/>
          </a:xfrm>
        </p:grpSpPr>
        <p:sp>
          <p:nvSpPr>
            <p:cNvPr id="8779" name="Google Shape;8779;p46"/>
            <p:cNvSpPr/>
            <p:nvPr/>
          </p:nvSpPr>
          <p:spPr>
            <a:xfrm>
              <a:off x="5534100" y="279487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09" y="662"/>
                  </a:moveTo>
                  <a:cubicBezTo>
                    <a:pt x="1229" y="662"/>
                    <a:pt x="1387" y="851"/>
                    <a:pt x="1387" y="1040"/>
                  </a:cubicBezTo>
                  <a:cubicBezTo>
                    <a:pt x="1387" y="1229"/>
                    <a:pt x="1229" y="1387"/>
                    <a:pt x="1009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9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80" y="473"/>
                    <a:pt x="160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46"/>
            <p:cNvSpPr/>
            <p:nvPr/>
          </p:nvSpPr>
          <p:spPr>
            <a:xfrm>
              <a:off x="5411225" y="2726350"/>
              <a:ext cx="296950" cy="190625"/>
            </a:xfrm>
            <a:custGeom>
              <a:avLst/>
              <a:gdLst/>
              <a:ahLst/>
              <a:cxnLst/>
              <a:rect l="l" t="t" r="r" b="b"/>
              <a:pathLst>
                <a:path w="11878" h="7625" extrusionOk="0">
                  <a:moveTo>
                    <a:pt x="5924" y="662"/>
                  </a:moveTo>
                  <a:cubicBezTo>
                    <a:pt x="7404" y="662"/>
                    <a:pt x="8759" y="1576"/>
                    <a:pt x="9641" y="2332"/>
                  </a:cubicBezTo>
                  <a:cubicBezTo>
                    <a:pt x="9736" y="2395"/>
                    <a:pt x="9830" y="2489"/>
                    <a:pt x="9925" y="2584"/>
                  </a:cubicBezTo>
                  <a:cubicBezTo>
                    <a:pt x="8696" y="2080"/>
                    <a:pt x="7278" y="1733"/>
                    <a:pt x="5924" y="1733"/>
                  </a:cubicBezTo>
                  <a:cubicBezTo>
                    <a:pt x="4569" y="1733"/>
                    <a:pt x="3183" y="2080"/>
                    <a:pt x="1954" y="2584"/>
                  </a:cubicBezTo>
                  <a:cubicBezTo>
                    <a:pt x="2048" y="2521"/>
                    <a:pt x="2111" y="2458"/>
                    <a:pt x="2206" y="2395"/>
                  </a:cubicBezTo>
                  <a:cubicBezTo>
                    <a:pt x="3151" y="1544"/>
                    <a:pt x="4474" y="662"/>
                    <a:pt x="5924" y="662"/>
                  </a:cubicBezTo>
                  <a:close/>
                  <a:moveTo>
                    <a:pt x="5924" y="2426"/>
                  </a:moveTo>
                  <a:cubicBezTo>
                    <a:pt x="6333" y="2426"/>
                    <a:pt x="6711" y="2489"/>
                    <a:pt x="7089" y="2521"/>
                  </a:cubicBezTo>
                  <a:cubicBezTo>
                    <a:pt x="7467" y="2836"/>
                    <a:pt x="7656" y="3308"/>
                    <a:pt x="7656" y="3813"/>
                  </a:cubicBezTo>
                  <a:cubicBezTo>
                    <a:pt x="7656" y="4758"/>
                    <a:pt x="6869" y="5545"/>
                    <a:pt x="5924" y="5545"/>
                  </a:cubicBezTo>
                  <a:cubicBezTo>
                    <a:pt x="4978" y="5545"/>
                    <a:pt x="4191" y="4758"/>
                    <a:pt x="4191" y="3813"/>
                  </a:cubicBezTo>
                  <a:cubicBezTo>
                    <a:pt x="4191" y="3308"/>
                    <a:pt x="4411" y="2836"/>
                    <a:pt x="4789" y="2521"/>
                  </a:cubicBezTo>
                  <a:cubicBezTo>
                    <a:pt x="5136" y="2489"/>
                    <a:pt x="5545" y="2426"/>
                    <a:pt x="5924" y="2426"/>
                  </a:cubicBezTo>
                  <a:close/>
                  <a:moveTo>
                    <a:pt x="3781" y="2710"/>
                  </a:moveTo>
                  <a:lnTo>
                    <a:pt x="3781" y="2710"/>
                  </a:lnTo>
                  <a:cubicBezTo>
                    <a:pt x="3624" y="3056"/>
                    <a:pt x="3498" y="3434"/>
                    <a:pt x="3498" y="3813"/>
                  </a:cubicBezTo>
                  <a:cubicBezTo>
                    <a:pt x="3498" y="5167"/>
                    <a:pt x="4600" y="6270"/>
                    <a:pt x="5924" y="6270"/>
                  </a:cubicBezTo>
                  <a:cubicBezTo>
                    <a:pt x="7278" y="6270"/>
                    <a:pt x="8381" y="5167"/>
                    <a:pt x="8381" y="3813"/>
                  </a:cubicBezTo>
                  <a:cubicBezTo>
                    <a:pt x="8381" y="3434"/>
                    <a:pt x="8286" y="3056"/>
                    <a:pt x="8097" y="2710"/>
                  </a:cubicBezTo>
                  <a:lnTo>
                    <a:pt x="8097" y="2710"/>
                  </a:lnTo>
                  <a:cubicBezTo>
                    <a:pt x="9137" y="2993"/>
                    <a:pt x="10145" y="3434"/>
                    <a:pt x="11027" y="3907"/>
                  </a:cubicBezTo>
                  <a:cubicBezTo>
                    <a:pt x="10744" y="4222"/>
                    <a:pt x="10240" y="4789"/>
                    <a:pt x="9547" y="5356"/>
                  </a:cubicBezTo>
                  <a:cubicBezTo>
                    <a:pt x="8601" y="6144"/>
                    <a:pt x="7310" y="6932"/>
                    <a:pt x="5924" y="6932"/>
                  </a:cubicBezTo>
                  <a:cubicBezTo>
                    <a:pt x="4474" y="6932"/>
                    <a:pt x="3088" y="6018"/>
                    <a:pt x="2237" y="5262"/>
                  </a:cubicBezTo>
                  <a:cubicBezTo>
                    <a:pt x="1607" y="4726"/>
                    <a:pt x="1135" y="4222"/>
                    <a:pt x="851" y="3907"/>
                  </a:cubicBezTo>
                  <a:cubicBezTo>
                    <a:pt x="1733" y="3371"/>
                    <a:pt x="2710" y="2962"/>
                    <a:pt x="3781" y="2710"/>
                  </a:cubicBezTo>
                  <a:close/>
                  <a:moveTo>
                    <a:pt x="5924" y="0"/>
                  </a:moveTo>
                  <a:cubicBezTo>
                    <a:pt x="4411" y="0"/>
                    <a:pt x="2931" y="820"/>
                    <a:pt x="1765" y="1796"/>
                  </a:cubicBezTo>
                  <a:cubicBezTo>
                    <a:pt x="725" y="2678"/>
                    <a:pt x="95" y="3592"/>
                    <a:pt x="64" y="3624"/>
                  </a:cubicBezTo>
                  <a:cubicBezTo>
                    <a:pt x="1" y="3750"/>
                    <a:pt x="1" y="3907"/>
                    <a:pt x="64" y="4002"/>
                  </a:cubicBezTo>
                  <a:cubicBezTo>
                    <a:pt x="95" y="4065"/>
                    <a:pt x="725" y="4915"/>
                    <a:pt x="1765" y="5829"/>
                  </a:cubicBezTo>
                  <a:cubicBezTo>
                    <a:pt x="2931" y="6805"/>
                    <a:pt x="4348" y="7625"/>
                    <a:pt x="5924" y="7625"/>
                  </a:cubicBezTo>
                  <a:cubicBezTo>
                    <a:pt x="7436" y="7625"/>
                    <a:pt x="8759" y="6900"/>
                    <a:pt x="9925" y="5955"/>
                  </a:cubicBezTo>
                  <a:cubicBezTo>
                    <a:pt x="10712" y="5325"/>
                    <a:pt x="11374" y="4600"/>
                    <a:pt x="11815" y="4002"/>
                  </a:cubicBezTo>
                  <a:cubicBezTo>
                    <a:pt x="11878" y="3907"/>
                    <a:pt x="11878" y="3750"/>
                    <a:pt x="11815" y="3624"/>
                  </a:cubicBezTo>
                  <a:cubicBezTo>
                    <a:pt x="11752" y="3592"/>
                    <a:pt x="11122" y="2710"/>
                    <a:pt x="10114" y="1796"/>
                  </a:cubicBezTo>
                  <a:cubicBezTo>
                    <a:pt x="8916" y="820"/>
                    <a:pt x="7499" y="0"/>
                    <a:pt x="59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1" name="Google Shape;8781;p46"/>
          <p:cNvGrpSpPr/>
          <p:nvPr/>
        </p:nvGrpSpPr>
        <p:grpSpPr>
          <a:xfrm>
            <a:off x="7764197" y="1698574"/>
            <a:ext cx="332559" cy="308990"/>
            <a:chOff x="6524150" y="1938725"/>
            <a:chExt cx="297725" cy="276625"/>
          </a:xfrm>
        </p:grpSpPr>
        <p:sp>
          <p:nvSpPr>
            <p:cNvPr id="8782" name="Google Shape;8782;p46"/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46"/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46"/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46"/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6" name="Google Shape;8786;p46"/>
          <p:cNvGrpSpPr/>
          <p:nvPr/>
        </p:nvGrpSpPr>
        <p:grpSpPr>
          <a:xfrm>
            <a:off x="2726867" y="1687656"/>
            <a:ext cx="331721" cy="330827"/>
            <a:chOff x="2141000" y="1954475"/>
            <a:chExt cx="296975" cy="296175"/>
          </a:xfrm>
        </p:grpSpPr>
        <p:sp>
          <p:nvSpPr>
            <p:cNvPr id="8787" name="Google Shape;8787;p46"/>
            <p:cNvSpPr/>
            <p:nvPr/>
          </p:nvSpPr>
          <p:spPr>
            <a:xfrm>
              <a:off x="2280425" y="1989925"/>
              <a:ext cx="104775" cy="68550"/>
            </a:xfrm>
            <a:custGeom>
              <a:avLst/>
              <a:gdLst/>
              <a:ahLst/>
              <a:cxnLst/>
              <a:rect l="l" t="t" r="r" b="b"/>
              <a:pathLst>
                <a:path w="4191" h="274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05"/>
                    <a:pt x="158" y="662"/>
                    <a:pt x="315" y="662"/>
                  </a:cubicBezTo>
                  <a:lnTo>
                    <a:pt x="2426" y="662"/>
                  </a:lnTo>
                  <a:cubicBezTo>
                    <a:pt x="2615" y="662"/>
                    <a:pt x="2773" y="820"/>
                    <a:pt x="2773" y="1009"/>
                  </a:cubicBezTo>
                  <a:lnTo>
                    <a:pt x="2773" y="1576"/>
                  </a:lnTo>
                  <a:lnTo>
                    <a:pt x="2678" y="1450"/>
                  </a:lnTo>
                  <a:cubicBezTo>
                    <a:pt x="2615" y="1387"/>
                    <a:pt x="2521" y="1355"/>
                    <a:pt x="2430" y="1355"/>
                  </a:cubicBezTo>
                  <a:cubicBezTo>
                    <a:pt x="2340" y="1355"/>
                    <a:pt x="2253" y="1387"/>
                    <a:pt x="2206" y="1450"/>
                  </a:cubicBezTo>
                  <a:cubicBezTo>
                    <a:pt x="2080" y="1576"/>
                    <a:pt x="2080" y="1796"/>
                    <a:pt x="2206" y="1922"/>
                  </a:cubicBezTo>
                  <a:lnTo>
                    <a:pt x="2899" y="2647"/>
                  </a:lnTo>
                  <a:cubicBezTo>
                    <a:pt x="2993" y="2710"/>
                    <a:pt x="3056" y="2741"/>
                    <a:pt x="3151" y="2741"/>
                  </a:cubicBezTo>
                  <a:cubicBezTo>
                    <a:pt x="3214" y="2741"/>
                    <a:pt x="3340" y="2710"/>
                    <a:pt x="3371" y="2647"/>
                  </a:cubicBezTo>
                  <a:lnTo>
                    <a:pt x="4096" y="1922"/>
                  </a:lnTo>
                  <a:cubicBezTo>
                    <a:pt x="4191" y="1796"/>
                    <a:pt x="4191" y="1576"/>
                    <a:pt x="4096" y="1450"/>
                  </a:cubicBezTo>
                  <a:cubicBezTo>
                    <a:pt x="4033" y="1387"/>
                    <a:pt x="3938" y="1355"/>
                    <a:pt x="3848" y="1355"/>
                  </a:cubicBezTo>
                  <a:cubicBezTo>
                    <a:pt x="3757" y="1355"/>
                    <a:pt x="3671" y="1387"/>
                    <a:pt x="3623" y="1450"/>
                  </a:cubicBezTo>
                  <a:lnTo>
                    <a:pt x="3497" y="1576"/>
                  </a:lnTo>
                  <a:lnTo>
                    <a:pt x="3497" y="1009"/>
                  </a:lnTo>
                  <a:cubicBezTo>
                    <a:pt x="3497" y="442"/>
                    <a:pt x="3025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46"/>
            <p:cNvSpPr/>
            <p:nvPr/>
          </p:nvSpPr>
          <p:spPr>
            <a:xfrm>
              <a:off x="2174875" y="2145875"/>
              <a:ext cx="105575" cy="69325"/>
            </a:xfrm>
            <a:custGeom>
              <a:avLst/>
              <a:gdLst/>
              <a:ahLst/>
              <a:cxnLst/>
              <a:rect l="l" t="t" r="r" b="b"/>
              <a:pathLst>
                <a:path w="4223" h="2773" extrusionOk="0">
                  <a:moveTo>
                    <a:pt x="1056" y="0"/>
                  </a:moveTo>
                  <a:cubicBezTo>
                    <a:pt x="969" y="0"/>
                    <a:pt x="883" y="32"/>
                    <a:pt x="820" y="95"/>
                  </a:cubicBezTo>
                  <a:lnTo>
                    <a:pt x="95" y="820"/>
                  </a:lnTo>
                  <a:cubicBezTo>
                    <a:pt x="1" y="914"/>
                    <a:pt x="1" y="1166"/>
                    <a:pt x="95" y="1292"/>
                  </a:cubicBezTo>
                  <a:cubicBezTo>
                    <a:pt x="158" y="1339"/>
                    <a:pt x="253" y="1363"/>
                    <a:pt x="343" y="1363"/>
                  </a:cubicBezTo>
                  <a:cubicBezTo>
                    <a:pt x="434" y="1363"/>
                    <a:pt x="521" y="1339"/>
                    <a:pt x="568" y="1292"/>
                  </a:cubicBezTo>
                  <a:lnTo>
                    <a:pt x="694" y="1166"/>
                  </a:lnTo>
                  <a:lnTo>
                    <a:pt x="694" y="1702"/>
                  </a:lnTo>
                  <a:cubicBezTo>
                    <a:pt x="757" y="2300"/>
                    <a:pt x="1229" y="2773"/>
                    <a:pt x="1765" y="2773"/>
                  </a:cubicBezTo>
                  <a:lnTo>
                    <a:pt x="3844" y="2773"/>
                  </a:lnTo>
                  <a:cubicBezTo>
                    <a:pt x="4065" y="2773"/>
                    <a:pt x="4222" y="2615"/>
                    <a:pt x="4222" y="2426"/>
                  </a:cubicBezTo>
                  <a:cubicBezTo>
                    <a:pt x="4222" y="2237"/>
                    <a:pt x="4065" y="2080"/>
                    <a:pt x="3844" y="2080"/>
                  </a:cubicBezTo>
                  <a:lnTo>
                    <a:pt x="1765" y="2080"/>
                  </a:lnTo>
                  <a:cubicBezTo>
                    <a:pt x="1576" y="2080"/>
                    <a:pt x="1418" y="1922"/>
                    <a:pt x="1418" y="1702"/>
                  </a:cubicBezTo>
                  <a:lnTo>
                    <a:pt x="1418" y="1166"/>
                  </a:lnTo>
                  <a:lnTo>
                    <a:pt x="1544" y="1292"/>
                  </a:lnTo>
                  <a:cubicBezTo>
                    <a:pt x="1592" y="1339"/>
                    <a:pt x="1678" y="1363"/>
                    <a:pt x="1769" y="1363"/>
                  </a:cubicBezTo>
                  <a:cubicBezTo>
                    <a:pt x="1859" y="1363"/>
                    <a:pt x="1954" y="1339"/>
                    <a:pt x="2017" y="1292"/>
                  </a:cubicBezTo>
                  <a:cubicBezTo>
                    <a:pt x="2112" y="1166"/>
                    <a:pt x="2112" y="914"/>
                    <a:pt x="2017" y="820"/>
                  </a:cubicBezTo>
                  <a:lnTo>
                    <a:pt x="1292" y="95"/>
                  </a:lnTo>
                  <a:cubicBezTo>
                    <a:pt x="1229" y="32"/>
                    <a:pt x="1143" y="0"/>
                    <a:pt x="1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46"/>
            <p:cNvSpPr/>
            <p:nvPr/>
          </p:nvSpPr>
          <p:spPr>
            <a:xfrm>
              <a:off x="2141000" y="1954475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94"/>
                  </a:moveTo>
                  <a:cubicBezTo>
                    <a:pt x="3372" y="694"/>
                    <a:pt x="3782" y="1166"/>
                    <a:pt x="3782" y="1734"/>
                  </a:cubicBezTo>
                  <a:cubicBezTo>
                    <a:pt x="3782" y="2301"/>
                    <a:pt x="3309" y="2742"/>
                    <a:pt x="2773" y="2742"/>
                  </a:cubicBezTo>
                  <a:cubicBezTo>
                    <a:pt x="2175" y="2742"/>
                    <a:pt x="1734" y="2269"/>
                    <a:pt x="1734" y="1734"/>
                  </a:cubicBezTo>
                  <a:cubicBezTo>
                    <a:pt x="1734" y="1166"/>
                    <a:pt x="2206" y="694"/>
                    <a:pt x="2773" y="694"/>
                  </a:cubicBezTo>
                  <a:close/>
                  <a:moveTo>
                    <a:pt x="2773" y="3466"/>
                  </a:moveTo>
                  <a:cubicBezTo>
                    <a:pt x="3908" y="3466"/>
                    <a:pt x="4853" y="4411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1"/>
                    <a:pt x="1639" y="3466"/>
                    <a:pt x="2773" y="3466"/>
                  </a:cubicBezTo>
                  <a:close/>
                  <a:moveTo>
                    <a:pt x="2805" y="1"/>
                  </a:moveTo>
                  <a:cubicBezTo>
                    <a:pt x="1860" y="1"/>
                    <a:pt x="1072" y="788"/>
                    <a:pt x="1072" y="1734"/>
                  </a:cubicBezTo>
                  <a:cubicBezTo>
                    <a:pt x="1072" y="2238"/>
                    <a:pt x="1324" y="2710"/>
                    <a:pt x="1671" y="3025"/>
                  </a:cubicBezTo>
                  <a:cubicBezTo>
                    <a:pt x="726" y="3466"/>
                    <a:pt x="64" y="4443"/>
                    <a:pt x="64" y="5577"/>
                  </a:cubicBezTo>
                  <a:lnTo>
                    <a:pt x="64" y="6617"/>
                  </a:lnTo>
                  <a:cubicBezTo>
                    <a:pt x="1" y="6806"/>
                    <a:pt x="159" y="6963"/>
                    <a:pt x="379" y="6963"/>
                  </a:cubicBezTo>
                  <a:lnTo>
                    <a:pt x="5199" y="6963"/>
                  </a:lnTo>
                  <a:cubicBezTo>
                    <a:pt x="5420" y="6963"/>
                    <a:pt x="5577" y="6806"/>
                    <a:pt x="5577" y="6617"/>
                  </a:cubicBezTo>
                  <a:lnTo>
                    <a:pt x="5577" y="5577"/>
                  </a:lnTo>
                  <a:cubicBezTo>
                    <a:pt x="5577" y="4443"/>
                    <a:pt x="4884" y="3498"/>
                    <a:pt x="3939" y="3025"/>
                  </a:cubicBezTo>
                  <a:cubicBezTo>
                    <a:pt x="4317" y="2710"/>
                    <a:pt x="4538" y="2238"/>
                    <a:pt x="4538" y="1734"/>
                  </a:cubicBezTo>
                  <a:cubicBezTo>
                    <a:pt x="4538" y="788"/>
                    <a:pt x="3750" y="1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46"/>
            <p:cNvSpPr/>
            <p:nvPr/>
          </p:nvSpPr>
          <p:spPr>
            <a:xfrm>
              <a:off x="2298525" y="2076550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63"/>
                  </a:moveTo>
                  <a:cubicBezTo>
                    <a:pt x="3372" y="663"/>
                    <a:pt x="3782" y="1135"/>
                    <a:pt x="3782" y="1702"/>
                  </a:cubicBezTo>
                  <a:cubicBezTo>
                    <a:pt x="3782" y="2238"/>
                    <a:pt x="3309" y="2710"/>
                    <a:pt x="2773" y="2710"/>
                  </a:cubicBezTo>
                  <a:cubicBezTo>
                    <a:pt x="2175" y="2710"/>
                    <a:pt x="1734" y="2238"/>
                    <a:pt x="1734" y="1702"/>
                  </a:cubicBezTo>
                  <a:cubicBezTo>
                    <a:pt x="1734" y="1135"/>
                    <a:pt x="2175" y="663"/>
                    <a:pt x="2773" y="663"/>
                  </a:cubicBezTo>
                  <a:close/>
                  <a:moveTo>
                    <a:pt x="2773" y="3467"/>
                  </a:moveTo>
                  <a:cubicBezTo>
                    <a:pt x="3908" y="3467"/>
                    <a:pt x="4853" y="4412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2"/>
                    <a:pt x="1639" y="3467"/>
                    <a:pt x="2773" y="3467"/>
                  </a:cubicBezTo>
                  <a:close/>
                  <a:moveTo>
                    <a:pt x="2773" y="1"/>
                  </a:moveTo>
                  <a:cubicBezTo>
                    <a:pt x="1828" y="1"/>
                    <a:pt x="1041" y="789"/>
                    <a:pt x="1041" y="1734"/>
                  </a:cubicBezTo>
                  <a:cubicBezTo>
                    <a:pt x="1041" y="2238"/>
                    <a:pt x="1261" y="2710"/>
                    <a:pt x="1608" y="3025"/>
                  </a:cubicBezTo>
                  <a:cubicBezTo>
                    <a:pt x="663" y="3467"/>
                    <a:pt x="1" y="4443"/>
                    <a:pt x="1" y="5546"/>
                  </a:cubicBezTo>
                  <a:lnTo>
                    <a:pt x="1" y="6617"/>
                  </a:lnTo>
                  <a:cubicBezTo>
                    <a:pt x="1" y="6806"/>
                    <a:pt x="159" y="6964"/>
                    <a:pt x="379" y="6964"/>
                  </a:cubicBezTo>
                  <a:lnTo>
                    <a:pt x="5199" y="6964"/>
                  </a:lnTo>
                  <a:cubicBezTo>
                    <a:pt x="5420" y="6964"/>
                    <a:pt x="5577" y="6806"/>
                    <a:pt x="5577" y="6617"/>
                  </a:cubicBezTo>
                  <a:lnTo>
                    <a:pt x="5577" y="5546"/>
                  </a:lnTo>
                  <a:cubicBezTo>
                    <a:pt x="5514" y="4412"/>
                    <a:pt x="4853" y="3467"/>
                    <a:pt x="3908" y="3025"/>
                  </a:cubicBezTo>
                  <a:cubicBezTo>
                    <a:pt x="4254" y="2710"/>
                    <a:pt x="4506" y="2238"/>
                    <a:pt x="4506" y="1734"/>
                  </a:cubicBezTo>
                  <a:cubicBezTo>
                    <a:pt x="4506" y="789"/>
                    <a:pt x="3719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1" name="Google Shape;8791;p46"/>
          <p:cNvGrpSpPr/>
          <p:nvPr/>
        </p:nvGrpSpPr>
        <p:grpSpPr>
          <a:xfrm>
            <a:off x="2720723" y="2079918"/>
            <a:ext cx="344008" cy="330185"/>
            <a:chOff x="2140225" y="2318650"/>
            <a:chExt cx="307975" cy="295600"/>
          </a:xfrm>
        </p:grpSpPr>
        <p:sp>
          <p:nvSpPr>
            <p:cNvPr id="8792" name="Google Shape;8792;p46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46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4" name="Google Shape;8794;p46"/>
          <p:cNvGrpSpPr/>
          <p:nvPr/>
        </p:nvGrpSpPr>
        <p:grpSpPr>
          <a:xfrm>
            <a:off x="2725987" y="2504979"/>
            <a:ext cx="333480" cy="330800"/>
            <a:chOff x="2139425" y="2682250"/>
            <a:chExt cx="298550" cy="296150"/>
          </a:xfrm>
        </p:grpSpPr>
        <p:sp>
          <p:nvSpPr>
            <p:cNvPr id="8795" name="Google Shape;8795;p46"/>
            <p:cNvSpPr/>
            <p:nvPr/>
          </p:nvSpPr>
          <p:spPr>
            <a:xfrm>
              <a:off x="2139425" y="2787000"/>
              <a:ext cx="159125" cy="191400"/>
            </a:xfrm>
            <a:custGeom>
              <a:avLst/>
              <a:gdLst/>
              <a:ahLst/>
              <a:cxnLst/>
              <a:rect l="l" t="t" r="r" b="b"/>
              <a:pathLst>
                <a:path w="6365" h="7656" extrusionOk="0">
                  <a:moveTo>
                    <a:pt x="3214" y="630"/>
                  </a:moveTo>
                  <a:cubicBezTo>
                    <a:pt x="3813" y="630"/>
                    <a:pt x="4286" y="1103"/>
                    <a:pt x="4286" y="1670"/>
                  </a:cubicBezTo>
                  <a:cubicBezTo>
                    <a:pt x="4286" y="2206"/>
                    <a:pt x="3813" y="2678"/>
                    <a:pt x="3214" y="2678"/>
                  </a:cubicBezTo>
                  <a:cubicBezTo>
                    <a:pt x="2647" y="2678"/>
                    <a:pt x="2175" y="2206"/>
                    <a:pt x="2175" y="1670"/>
                  </a:cubicBezTo>
                  <a:cubicBezTo>
                    <a:pt x="2175" y="1166"/>
                    <a:pt x="2647" y="630"/>
                    <a:pt x="3214" y="630"/>
                  </a:cubicBezTo>
                  <a:close/>
                  <a:moveTo>
                    <a:pt x="3183" y="3403"/>
                  </a:moveTo>
                  <a:cubicBezTo>
                    <a:pt x="4538" y="3403"/>
                    <a:pt x="5609" y="4506"/>
                    <a:pt x="5609" y="5829"/>
                  </a:cubicBezTo>
                  <a:lnTo>
                    <a:pt x="5609" y="6931"/>
                  </a:lnTo>
                  <a:lnTo>
                    <a:pt x="757" y="6931"/>
                  </a:lnTo>
                  <a:lnTo>
                    <a:pt x="757" y="5829"/>
                  </a:lnTo>
                  <a:cubicBezTo>
                    <a:pt x="757" y="4506"/>
                    <a:pt x="1860" y="3403"/>
                    <a:pt x="3183" y="3403"/>
                  </a:cubicBezTo>
                  <a:close/>
                  <a:moveTo>
                    <a:pt x="3183" y="0"/>
                  </a:moveTo>
                  <a:cubicBezTo>
                    <a:pt x="2238" y="0"/>
                    <a:pt x="1419" y="788"/>
                    <a:pt x="1419" y="1733"/>
                  </a:cubicBezTo>
                  <a:cubicBezTo>
                    <a:pt x="1419" y="2206"/>
                    <a:pt x="1608" y="2678"/>
                    <a:pt x="1954" y="2993"/>
                  </a:cubicBezTo>
                  <a:cubicBezTo>
                    <a:pt x="820" y="3466"/>
                    <a:pt x="1" y="4569"/>
                    <a:pt x="1" y="5892"/>
                  </a:cubicBezTo>
                  <a:lnTo>
                    <a:pt x="1" y="7309"/>
                  </a:lnTo>
                  <a:cubicBezTo>
                    <a:pt x="64" y="7498"/>
                    <a:pt x="222" y="7656"/>
                    <a:pt x="442" y="7656"/>
                  </a:cubicBezTo>
                  <a:lnTo>
                    <a:pt x="6018" y="7656"/>
                  </a:lnTo>
                  <a:cubicBezTo>
                    <a:pt x="6207" y="7656"/>
                    <a:pt x="6365" y="7498"/>
                    <a:pt x="6365" y="7309"/>
                  </a:cubicBezTo>
                  <a:lnTo>
                    <a:pt x="6365" y="5892"/>
                  </a:lnTo>
                  <a:cubicBezTo>
                    <a:pt x="6365" y="4569"/>
                    <a:pt x="5546" y="3466"/>
                    <a:pt x="4412" y="2993"/>
                  </a:cubicBezTo>
                  <a:cubicBezTo>
                    <a:pt x="4758" y="2647"/>
                    <a:pt x="4947" y="2206"/>
                    <a:pt x="4947" y="1733"/>
                  </a:cubicBezTo>
                  <a:cubicBezTo>
                    <a:pt x="4947" y="788"/>
                    <a:pt x="4160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46"/>
            <p:cNvSpPr/>
            <p:nvPr/>
          </p:nvSpPr>
          <p:spPr>
            <a:xfrm>
              <a:off x="2280425" y="26822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82" y="662"/>
                  </a:moveTo>
                  <a:cubicBezTo>
                    <a:pt x="4506" y="662"/>
                    <a:pt x="5608" y="1764"/>
                    <a:pt x="5608" y="3088"/>
                  </a:cubicBezTo>
                  <a:cubicBezTo>
                    <a:pt x="5577" y="4442"/>
                    <a:pt x="4474" y="5545"/>
                    <a:pt x="3151" y="5545"/>
                  </a:cubicBezTo>
                  <a:cubicBezTo>
                    <a:pt x="2710" y="5545"/>
                    <a:pt x="2300" y="5419"/>
                    <a:pt x="1954" y="5230"/>
                  </a:cubicBezTo>
                  <a:cubicBezTo>
                    <a:pt x="1891" y="5198"/>
                    <a:pt x="1796" y="5198"/>
                    <a:pt x="1733" y="5198"/>
                  </a:cubicBezTo>
                  <a:lnTo>
                    <a:pt x="946" y="5388"/>
                  </a:lnTo>
                  <a:lnTo>
                    <a:pt x="1166" y="4663"/>
                  </a:lnTo>
                  <a:cubicBezTo>
                    <a:pt x="1198" y="4568"/>
                    <a:pt x="1166" y="4474"/>
                    <a:pt x="1135" y="4411"/>
                  </a:cubicBezTo>
                  <a:cubicBezTo>
                    <a:pt x="883" y="4001"/>
                    <a:pt x="725" y="3560"/>
                    <a:pt x="725" y="3088"/>
                  </a:cubicBezTo>
                  <a:cubicBezTo>
                    <a:pt x="725" y="1764"/>
                    <a:pt x="1828" y="662"/>
                    <a:pt x="3182" y="662"/>
                  </a:cubicBezTo>
                  <a:close/>
                  <a:moveTo>
                    <a:pt x="3151" y="0"/>
                  </a:moveTo>
                  <a:cubicBezTo>
                    <a:pt x="1418" y="0"/>
                    <a:pt x="32" y="1418"/>
                    <a:pt x="32" y="3088"/>
                  </a:cubicBezTo>
                  <a:cubicBezTo>
                    <a:pt x="32" y="3655"/>
                    <a:pt x="158" y="4159"/>
                    <a:pt x="410" y="4631"/>
                  </a:cubicBezTo>
                  <a:lnTo>
                    <a:pt x="32" y="5766"/>
                  </a:lnTo>
                  <a:cubicBezTo>
                    <a:pt x="0" y="5892"/>
                    <a:pt x="32" y="6018"/>
                    <a:pt x="95" y="6144"/>
                  </a:cubicBezTo>
                  <a:cubicBezTo>
                    <a:pt x="189" y="6207"/>
                    <a:pt x="315" y="6238"/>
                    <a:pt x="473" y="6238"/>
                  </a:cubicBezTo>
                  <a:lnTo>
                    <a:pt x="1765" y="5923"/>
                  </a:lnTo>
                  <a:cubicBezTo>
                    <a:pt x="2206" y="6175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51"/>
                  </a:cubicBezTo>
                  <a:cubicBezTo>
                    <a:pt x="6238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46"/>
            <p:cNvSpPr/>
            <p:nvPr/>
          </p:nvSpPr>
          <p:spPr>
            <a:xfrm>
              <a:off x="2349725" y="272555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46"/>
            <p:cNvSpPr/>
            <p:nvPr/>
          </p:nvSpPr>
          <p:spPr>
            <a:xfrm>
              <a:off x="2349725" y="27515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79" y="2111"/>
                  </a:cubicBezTo>
                  <a:cubicBezTo>
                    <a:pt x="568" y="2111"/>
                    <a:pt x="725" y="1954"/>
                    <a:pt x="725" y="1733"/>
                  </a:cubicBezTo>
                  <a:lnTo>
                    <a:pt x="725" y="379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9" name="Google Shape;8799;p46"/>
          <p:cNvGrpSpPr/>
          <p:nvPr/>
        </p:nvGrpSpPr>
        <p:grpSpPr>
          <a:xfrm>
            <a:off x="4823141" y="1727686"/>
            <a:ext cx="331721" cy="250767"/>
            <a:chOff x="3962775" y="1990700"/>
            <a:chExt cx="296975" cy="224500"/>
          </a:xfrm>
        </p:grpSpPr>
        <p:sp>
          <p:nvSpPr>
            <p:cNvPr id="8800" name="Google Shape;8800;p46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46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46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46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4" name="Google Shape;8804;p46"/>
          <p:cNvGrpSpPr/>
          <p:nvPr/>
        </p:nvGrpSpPr>
        <p:grpSpPr>
          <a:xfrm>
            <a:off x="4823588" y="2079597"/>
            <a:ext cx="330827" cy="330827"/>
            <a:chOff x="3963575" y="2317575"/>
            <a:chExt cx="296175" cy="296175"/>
          </a:xfrm>
        </p:grpSpPr>
        <p:sp>
          <p:nvSpPr>
            <p:cNvPr id="8805" name="Google Shape;8805;p46"/>
            <p:cNvSpPr/>
            <p:nvPr/>
          </p:nvSpPr>
          <p:spPr>
            <a:xfrm>
              <a:off x="3963575" y="23175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9483" y="1418"/>
                  </a:moveTo>
                  <a:cubicBezTo>
                    <a:pt x="9672" y="1418"/>
                    <a:pt x="9830" y="1576"/>
                    <a:pt x="9830" y="1765"/>
                  </a:cubicBezTo>
                  <a:lnTo>
                    <a:pt x="9830" y="2836"/>
                  </a:lnTo>
                  <a:lnTo>
                    <a:pt x="788" y="2836"/>
                  </a:lnTo>
                  <a:lnTo>
                    <a:pt x="788" y="1765"/>
                  </a:lnTo>
                  <a:lnTo>
                    <a:pt x="725" y="1765"/>
                  </a:lnTo>
                  <a:cubicBezTo>
                    <a:pt x="725" y="1576"/>
                    <a:pt x="883" y="1418"/>
                    <a:pt x="1072" y="1418"/>
                  </a:cubicBezTo>
                  <a:lnTo>
                    <a:pt x="1418" y="1418"/>
                  </a:lnTo>
                  <a:lnTo>
                    <a:pt x="1418" y="1765"/>
                  </a:lnTo>
                  <a:cubicBezTo>
                    <a:pt x="1418" y="1954"/>
                    <a:pt x="1576" y="2143"/>
                    <a:pt x="1765" y="2143"/>
                  </a:cubicBezTo>
                  <a:cubicBezTo>
                    <a:pt x="1954" y="2143"/>
                    <a:pt x="2111" y="1954"/>
                    <a:pt x="2111" y="1765"/>
                  </a:cubicBezTo>
                  <a:lnTo>
                    <a:pt x="2111" y="1418"/>
                  </a:lnTo>
                  <a:lnTo>
                    <a:pt x="3498" y="1418"/>
                  </a:lnTo>
                  <a:lnTo>
                    <a:pt x="3498" y="1765"/>
                  </a:lnTo>
                  <a:cubicBezTo>
                    <a:pt x="3498" y="1954"/>
                    <a:pt x="3655" y="2143"/>
                    <a:pt x="3844" y="2143"/>
                  </a:cubicBezTo>
                  <a:cubicBezTo>
                    <a:pt x="4065" y="2143"/>
                    <a:pt x="4222" y="1954"/>
                    <a:pt x="4222" y="1765"/>
                  </a:cubicBezTo>
                  <a:lnTo>
                    <a:pt x="4222" y="1418"/>
                  </a:lnTo>
                  <a:lnTo>
                    <a:pt x="6333" y="1418"/>
                  </a:lnTo>
                  <a:lnTo>
                    <a:pt x="6333" y="1765"/>
                  </a:lnTo>
                  <a:cubicBezTo>
                    <a:pt x="6333" y="1954"/>
                    <a:pt x="6490" y="2143"/>
                    <a:pt x="6680" y="2143"/>
                  </a:cubicBezTo>
                  <a:cubicBezTo>
                    <a:pt x="6900" y="2143"/>
                    <a:pt x="7058" y="1954"/>
                    <a:pt x="7058" y="1765"/>
                  </a:cubicBezTo>
                  <a:lnTo>
                    <a:pt x="7058" y="1418"/>
                  </a:lnTo>
                  <a:lnTo>
                    <a:pt x="8412" y="1418"/>
                  </a:lnTo>
                  <a:lnTo>
                    <a:pt x="8412" y="1765"/>
                  </a:lnTo>
                  <a:cubicBezTo>
                    <a:pt x="8412" y="1954"/>
                    <a:pt x="8570" y="2143"/>
                    <a:pt x="8790" y="2143"/>
                  </a:cubicBezTo>
                  <a:cubicBezTo>
                    <a:pt x="8979" y="2143"/>
                    <a:pt x="9137" y="1954"/>
                    <a:pt x="9137" y="1765"/>
                  </a:cubicBezTo>
                  <a:lnTo>
                    <a:pt x="9137" y="1418"/>
                  </a:lnTo>
                  <a:close/>
                  <a:moveTo>
                    <a:pt x="9767" y="3497"/>
                  </a:moveTo>
                  <a:lnTo>
                    <a:pt x="9767" y="7026"/>
                  </a:lnTo>
                  <a:cubicBezTo>
                    <a:pt x="9641" y="7026"/>
                    <a:pt x="9546" y="6963"/>
                    <a:pt x="9420" y="6963"/>
                  </a:cubicBezTo>
                  <a:cubicBezTo>
                    <a:pt x="8066" y="6963"/>
                    <a:pt x="6963" y="8066"/>
                    <a:pt x="6963" y="9420"/>
                  </a:cubicBezTo>
                  <a:cubicBezTo>
                    <a:pt x="6963" y="9546"/>
                    <a:pt x="6963" y="9641"/>
                    <a:pt x="7026" y="9767"/>
                  </a:cubicBezTo>
                  <a:lnTo>
                    <a:pt x="1040" y="9767"/>
                  </a:lnTo>
                  <a:cubicBezTo>
                    <a:pt x="820" y="9767"/>
                    <a:pt x="662" y="9609"/>
                    <a:pt x="662" y="9420"/>
                  </a:cubicBezTo>
                  <a:lnTo>
                    <a:pt x="662" y="3497"/>
                  </a:lnTo>
                  <a:close/>
                  <a:moveTo>
                    <a:pt x="9420" y="7688"/>
                  </a:moveTo>
                  <a:cubicBezTo>
                    <a:pt x="10366" y="7688"/>
                    <a:pt x="11153" y="8475"/>
                    <a:pt x="11153" y="9420"/>
                  </a:cubicBezTo>
                  <a:cubicBezTo>
                    <a:pt x="11153" y="10397"/>
                    <a:pt x="10366" y="11185"/>
                    <a:pt x="9420" y="11185"/>
                  </a:cubicBezTo>
                  <a:cubicBezTo>
                    <a:pt x="8475" y="11185"/>
                    <a:pt x="7688" y="10397"/>
                    <a:pt x="7688" y="9420"/>
                  </a:cubicBezTo>
                  <a:cubicBezTo>
                    <a:pt x="7688" y="8475"/>
                    <a:pt x="8475" y="7688"/>
                    <a:pt x="9420" y="7688"/>
                  </a:cubicBez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42" y="725"/>
                    <a:pt x="0" y="1166"/>
                    <a:pt x="0" y="1733"/>
                  </a:cubicBezTo>
                  <a:lnTo>
                    <a:pt x="0" y="9389"/>
                  </a:lnTo>
                  <a:cubicBezTo>
                    <a:pt x="0" y="9956"/>
                    <a:pt x="473" y="10429"/>
                    <a:pt x="1040" y="10429"/>
                  </a:cubicBezTo>
                  <a:lnTo>
                    <a:pt x="7215" y="10429"/>
                  </a:lnTo>
                  <a:cubicBezTo>
                    <a:pt x="7593" y="11279"/>
                    <a:pt x="8444" y="11846"/>
                    <a:pt x="9420" y="11846"/>
                  </a:cubicBezTo>
                  <a:cubicBezTo>
                    <a:pt x="10744" y="11846"/>
                    <a:pt x="11846" y="10744"/>
                    <a:pt x="11846" y="9420"/>
                  </a:cubicBezTo>
                  <a:cubicBezTo>
                    <a:pt x="11846" y="8444"/>
                    <a:pt x="11311" y="7593"/>
                    <a:pt x="10492" y="7215"/>
                  </a:cubicBezTo>
                  <a:lnTo>
                    <a:pt x="10492" y="1733"/>
                  </a:lnTo>
                  <a:cubicBezTo>
                    <a:pt x="10492" y="1135"/>
                    <a:pt x="10019" y="725"/>
                    <a:pt x="9452" y="725"/>
                  </a:cubicBezTo>
                  <a:lnTo>
                    <a:pt x="9105" y="725"/>
                  </a:lnTo>
                  <a:lnTo>
                    <a:pt x="9105" y="347"/>
                  </a:lnTo>
                  <a:cubicBezTo>
                    <a:pt x="9105" y="158"/>
                    <a:pt x="8948" y="0"/>
                    <a:pt x="8759" y="0"/>
                  </a:cubicBezTo>
                  <a:cubicBezTo>
                    <a:pt x="8538" y="0"/>
                    <a:pt x="8381" y="158"/>
                    <a:pt x="8381" y="347"/>
                  </a:cubicBezTo>
                  <a:lnTo>
                    <a:pt x="8381" y="725"/>
                  </a:lnTo>
                  <a:lnTo>
                    <a:pt x="7026" y="725"/>
                  </a:lnTo>
                  <a:lnTo>
                    <a:pt x="7026" y="347"/>
                  </a:lnTo>
                  <a:cubicBezTo>
                    <a:pt x="7026" y="158"/>
                    <a:pt x="6869" y="0"/>
                    <a:pt x="6648" y="0"/>
                  </a:cubicBezTo>
                  <a:cubicBezTo>
                    <a:pt x="6459" y="0"/>
                    <a:pt x="6301" y="158"/>
                    <a:pt x="6301" y="347"/>
                  </a:cubicBezTo>
                  <a:lnTo>
                    <a:pt x="6301" y="725"/>
                  </a:lnTo>
                  <a:lnTo>
                    <a:pt x="4191" y="725"/>
                  </a:lnTo>
                  <a:lnTo>
                    <a:pt x="4191" y="347"/>
                  </a:lnTo>
                  <a:cubicBezTo>
                    <a:pt x="4191" y="158"/>
                    <a:pt x="4033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725"/>
                  </a:lnTo>
                  <a:lnTo>
                    <a:pt x="2080" y="725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46"/>
            <p:cNvSpPr/>
            <p:nvPr/>
          </p:nvSpPr>
          <p:spPr>
            <a:xfrm>
              <a:off x="4190400" y="2526300"/>
              <a:ext cx="34700" cy="35450"/>
            </a:xfrm>
            <a:custGeom>
              <a:avLst/>
              <a:gdLst/>
              <a:ahLst/>
              <a:cxnLst/>
              <a:rect l="l" t="t" r="r" b="b"/>
              <a:pathLst>
                <a:path w="1388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1260"/>
                    <a:pt x="127" y="1418"/>
                    <a:pt x="347" y="1418"/>
                  </a:cubicBezTo>
                  <a:lnTo>
                    <a:pt x="1041" y="1418"/>
                  </a:lnTo>
                  <a:cubicBezTo>
                    <a:pt x="1261" y="1418"/>
                    <a:pt x="1387" y="1260"/>
                    <a:pt x="1387" y="1071"/>
                  </a:cubicBezTo>
                  <a:cubicBezTo>
                    <a:pt x="1387" y="882"/>
                    <a:pt x="1261" y="725"/>
                    <a:pt x="1041" y="725"/>
                  </a:cubicBezTo>
                  <a:lnTo>
                    <a:pt x="694" y="725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46"/>
            <p:cNvSpPr/>
            <p:nvPr/>
          </p:nvSpPr>
          <p:spPr>
            <a:xfrm>
              <a:off x="39982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46"/>
            <p:cNvSpPr/>
            <p:nvPr/>
          </p:nvSpPr>
          <p:spPr>
            <a:xfrm>
              <a:off x="4050225" y="24215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46"/>
            <p:cNvSpPr/>
            <p:nvPr/>
          </p:nvSpPr>
          <p:spPr>
            <a:xfrm>
              <a:off x="410220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46"/>
            <p:cNvSpPr/>
            <p:nvPr/>
          </p:nvSpPr>
          <p:spPr>
            <a:xfrm>
              <a:off x="415575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46"/>
            <p:cNvSpPr/>
            <p:nvPr/>
          </p:nvSpPr>
          <p:spPr>
            <a:xfrm>
              <a:off x="3998225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46"/>
            <p:cNvSpPr/>
            <p:nvPr/>
          </p:nvSpPr>
          <p:spPr>
            <a:xfrm>
              <a:off x="4050225" y="24569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46"/>
            <p:cNvSpPr/>
            <p:nvPr/>
          </p:nvSpPr>
          <p:spPr>
            <a:xfrm>
              <a:off x="410220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46"/>
            <p:cNvSpPr/>
            <p:nvPr/>
          </p:nvSpPr>
          <p:spPr>
            <a:xfrm>
              <a:off x="415575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46"/>
            <p:cNvSpPr/>
            <p:nvPr/>
          </p:nvSpPr>
          <p:spPr>
            <a:xfrm>
              <a:off x="3998225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46"/>
            <p:cNvSpPr/>
            <p:nvPr/>
          </p:nvSpPr>
          <p:spPr>
            <a:xfrm>
              <a:off x="4050225" y="24916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46"/>
            <p:cNvSpPr/>
            <p:nvPr/>
          </p:nvSpPr>
          <p:spPr>
            <a:xfrm>
              <a:off x="4102200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46"/>
            <p:cNvSpPr/>
            <p:nvPr/>
          </p:nvSpPr>
          <p:spPr>
            <a:xfrm>
              <a:off x="3998225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46"/>
            <p:cNvSpPr/>
            <p:nvPr/>
          </p:nvSpPr>
          <p:spPr>
            <a:xfrm>
              <a:off x="4050225" y="25263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46"/>
            <p:cNvSpPr/>
            <p:nvPr/>
          </p:nvSpPr>
          <p:spPr>
            <a:xfrm>
              <a:off x="4102200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1" name="Google Shape;8821;p46"/>
          <p:cNvGrpSpPr/>
          <p:nvPr/>
        </p:nvGrpSpPr>
        <p:grpSpPr>
          <a:xfrm>
            <a:off x="4823588" y="2505411"/>
            <a:ext cx="330827" cy="329934"/>
            <a:chOff x="3962775" y="2683025"/>
            <a:chExt cx="296175" cy="295375"/>
          </a:xfrm>
        </p:grpSpPr>
        <p:sp>
          <p:nvSpPr>
            <p:cNvPr id="8822" name="Google Shape;8822;p46"/>
            <p:cNvSpPr/>
            <p:nvPr/>
          </p:nvSpPr>
          <p:spPr>
            <a:xfrm>
              <a:off x="3962775" y="2838200"/>
              <a:ext cx="296175" cy="140200"/>
            </a:xfrm>
            <a:custGeom>
              <a:avLst/>
              <a:gdLst/>
              <a:ahLst/>
              <a:cxnLst/>
              <a:rect l="l" t="t" r="r" b="b"/>
              <a:pathLst>
                <a:path w="11847" h="5608" extrusionOk="0">
                  <a:moveTo>
                    <a:pt x="3530" y="3466"/>
                  </a:moveTo>
                  <a:lnTo>
                    <a:pt x="3530" y="4883"/>
                  </a:lnTo>
                  <a:lnTo>
                    <a:pt x="757" y="4883"/>
                  </a:lnTo>
                  <a:lnTo>
                    <a:pt x="757" y="3466"/>
                  </a:lnTo>
                  <a:close/>
                  <a:moveTo>
                    <a:pt x="7688" y="725"/>
                  </a:moveTo>
                  <a:lnTo>
                    <a:pt x="7688" y="4883"/>
                  </a:lnTo>
                  <a:lnTo>
                    <a:pt x="4223" y="4883"/>
                  </a:lnTo>
                  <a:lnTo>
                    <a:pt x="4223" y="725"/>
                  </a:lnTo>
                  <a:close/>
                  <a:moveTo>
                    <a:pt x="11185" y="2111"/>
                  </a:moveTo>
                  <a:lnTo>
                    <a:pt x="11185" y="4883"/>
                  </a:lnTo>
                  <a:lnTo>
                    <a:pt x="8381" y="4883"/>
                  </a:lnTo>
                  <a:lnTo>
                    <a:pt x="8381" y="2111"/>
                  </a:lnTo>
                  <a:close/>
                  <a:moveTo>
                    <a:pt x="3845" y="0"/>
                  </a:moveTo>
                  <a:cubicBezTo>
                    <a:pt x="3656" y="0"/>
                    <a:pt x="3498" y="158"/>
                    <a:pt x="3498" y="378"/>
                  </a:cubicBezTo>
                  <a:lnTo>
                    <a:pt x="3498" y="2804"/>
                  </a:lnTo>
                  <a:lnTo>
                    <a:pt x="348" y="2804"/>
                  </a:lnTo>
                  <a:cubicBezTo>
                    <a:pt x="158" y="2804"/>
                    <a:pt x="1" y="2962"/>
                    <a:pt x="1" y="3151"/>
                  </a:cubicBezTo>
                  <a:lnTo>
                    <a:pt x="1" y="5261"/>
                  </a:lnTo>
                  <a:cubicBezTo>
                    <a:pt x="1" y="5450"/>
                    <a:pt x="158" y="5608"/>
                    <a:pt x="348" y="5608"/>
                  </a:cubicBezTo>
                  <a:lnTo>
                    <a:pt x="11500" y="5608"/>
                  </a:lnTo>
                  <a:cubicBezTo>
                    <a:pt x="11689" y="5608"/>
                    <a:pt x="11847" y="5450"/>
                    <a:pt x="11847" y="5261"/>
                  </a:cubicBezTo>
                  <a:lnTo>
                    <a:pt x="11847" y="1733"/>
                  </a:lnTo>
                  <a:cubicBezTo>
                    <a:pt x="11847" y="1544"/>
                    <a:pt x="11689" y="1386"/>
                    <a:pt x="11532" y="1386"/>
                  </a:cubicBezTo>
                  <a:lnTo>
                    <a:pt x="8381" y="1386"/>
                  </a:lnTo>
                  <a:lnTo>
                    <a:pt x="8381" y="378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46"/>
            <p:cNvSpPr/>
            <p:nvPr/>
          </p:nvSpPr>
          <p:spPr>
            <a:xfrm>
              <a:off x="4051000" y="268302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62"/>
                  </a:moveTo>
                  <a:cubicBezTo>
                    <a:pt x="2804" y="662"/>
                    <a:pt x="3120" y="977"/>
                    <a:pt x="3120" y="1387"/>
                  </a:cubicBezTo>
                  <a:cubicBezTo>
                    <a:pt x="3120" y="1765"/>
                    <a:pt x="2804" y="2080"/>
                    <a:pt x="2426" y="2080"/>
                  </a:cubicBezTo>
                  <a:cubicBezTo>
                    <a:pt x="2017" y="2080"/>
                    <a:pt x="1702" y="1765"/>
                    <a:pt x="1702" y="1387"/>
                  </a:cubicBezTo>
                  <a:cubicBezTo>
                    <a:pt x="1702" y="977"/>
                    <a:pt x="2017" y="662"/>
                    <a:pt x="2426" y="662"/>
                  </a:cubicBezTo>
                  <a:close/>
                  <a:moveTo>
                    <a:pt x="2426" y="2742"/>
                  </a:moveTo>
                  <a:cubicBezTo>
                    <a:pt x="3340" y="2742"/>
                    <a:pt x="4128" y="3529"/>
                    <a:pt x="4128" y="4474"/>
                  </a:cubicBezTo>
                  <a:lnTo>
                    <a:pt x="4128" y="4852"/>
                  </a:lnTo>
                  <a:lnTo>
                    <a:pt x="694" y="4852"/>
                  </a:lnTo>
                  <a:lnTo>
                    <a:pt x="694" y="4474"/>
                  </a:lnTo>
                  <a:cubicBezTo>
                    <a:pt x="694" y="3498"/>
                    <a:pt x="1481" y="2742"/>
                    <a:pt x="2426" y="2742"/>
                  </a:cubicBezTo>
                  <a:close/>
                  <a:moveTo>
                    <a:pt x="2489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3"/>
                    <a:pt x="1229" y="2049"/>
                    <a:pt x="1450" y="2269"/>
                  </a:cubicBezTo>
                  <a:cubicBezTo>
                    <a:pt x="568" y="2679"/>
                    <a:pt x="1" y="3498"/>
                    <a:pt x="1" y="4474"/>
                  </a:cubicBezTo>
                  <a:lnTo>
                    <a:pt x="1" y="5199"/>
                  </a:lnTo>
                  <a:cubicBezTo>
                    <a:pt x="1" y="5388"/>
                    <a:pt x="158" y="5546"/>
                    <a:pt x="379" y="5546"/>
                  </a:cubicBezTo>
                  <a:lnTo>
                    <a:pt x="4537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48" y="2679"/>
                    <a:pt x="3529" y="2269"/>
                  </a:cubicBezTo>
                  <a:cubicBezTo>
                    <a:pt x="3750" y="2049"/>
                    <a:pt x="3876" y="1733"/>
                    <a:pt x="3876" y="1387"/>
                  </a:cubicBezTo>
                  <a:cubicBezTo>
                    <a:pt x="3876" y="631"/>
                    <a:pt x="324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46"/>
            <p:cNvSpPr/>
            <p:nvPr/>
          </p:nvSpPr>
          <p:spPr>
            <a:xfrm>
              <a:off x="4084875" y="2873200"/>
              <a:ext cx="52800" cy="69775"/>
            </a:xfrm>
            <a:custGeom>
              <a:avLst/>
              <a:gdLst/>
              <a:ahLst/>
              <a:cxnLst/>
              <a:rect l="l" t="t" r="r" b="b"/>
              <a:pathLst>
                <a:path w="2112" h="2791" extrusionOk="0">
                  <a:moveTo>
                    <a:pt x="1095" y="0"/>
                  </a:moveTo>
                  <a:cubicBezTo>
                    <a:pt x="1001" y="0"/>
                    <a:pt x="903" y="28"/>
                    <a:pt x="819" y="112"/>
                  </a:cubicBezTo>
                  <a:lnTo>
                    <a:pt x="126" y="805"/>
                  </a:lnTo>
                  <a:cubicBezTo>
                    <a:pt x="0" y="931"/>
                    <a:pt x="0" y="1184"/>
                    <a:pt x="126" y="1278"/>
                  </a:cubicBezTo>
                  <a:cubicBezTo>
                    <a:pt x="205" y="1341"/>
                    <a:pt x="292" y="1373"/>
                    <a:pt x="378" y="1373"/>
                  </a:cubicBezTo>
                  <a:cubicBezTo>
                    <a:pt x="465" y="1373"/>
                    <a:pt x="552" y="1341"/>
                    <a:pt x="630" y="1278"/>
                  </a:cubicBezTo>
                  <a:lnTo>
                    <a:pt x="756" y="1184"/>
                  </a:lnTo>
                  <a:lnTo>
                    <a:pt x="756" y="2066"/>
                  </a:lnTo>
                  <a:lnTo>
                    <a:pt x="378" y="2066"/>
                  </a:lnTo>
                  <a:cubicBezTo>
                    <a:pt x="189" y="2066"/>
                    <a:pt x="32" y="2223"/>
                    <a:pt x="32" y="2444"/>
                  </a:cubicBezTo>
                  <a:cubicBezTo>
                    <a:pt x="32" y="2633"/>
                    <a:pt x="189" y="2790"/>
                    <a:pt x="378" y="2790"/>
                  </a:cubicBezTo>
                  <a:lnTo>
                    <a:pt x="1765" y="2790"/>
                  </a:lnTo>
                  <a:cubicBezTo>
                    <a:pt x="1954" y="2790"/>
                    <a:pt x="2111" y="2633"/>
                    <a:pt x="2111" y="2444"/>
                  </a:cubicBezTo>
                  <a:cubicBezTo>
                    <a:pt x="2111" y="2223"/>
                    <a:pt x="1954" y="2066"/>
                    <a:pt x="1765" y="2066"/>
                  </a:cubicBezTo>
                  <a:lnTo>
                    <a:pt x="1418" y="2066"/>
                  </a:lnTo>
                  <a:lnTo>
                    <a:pt x="1418" y="333"/>
                  </a:lnTo>
                  <a:cubicBezTo>
                    <a:pt x="1418" y="175"/>
                    <a:pt x="1323" y="81"/>
                    <a:pt x="1229" y="18"/>
                  </a:cubicBezTo>
                  <a:cubicBezTo>
                    <a:pt x="1187" y="7"/>
                    <a:pt x="1141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5" name="Google Shape;8825;p46"/>
          <p:cNvSpPr/>
          <p:nvPr/>
        </p:nvSpPr>
        <p:spPr>
          <a:xfrm>
            <a:off x="6917365" y="1688099"/>
            <a:ext cx="335240" cy="329934"/>
          </a:xfrm>
          <a:custGeom>
            <a:avLst/>
            <a:gdLst/>
            <a:ahLst/>
            <a:cxnLst/>
            <a:rect l="l" t="t" r="r" b="b"/>
            <a:pathLst>
              <a:path w="12005" h="11815" extrusionOk="0">
                <a:moveTo>
                  <a:pt x="6003" y="693"/>
                </a:moveTo>
                <a:cubicBezTo>
                  <a:pt x="6089" y="693"/>
                  <a:pt x="6176" y="725"/>
                  <a:pt x="6239" y="788"/>
                </a:cubicBezTo>
                <a:lnTo>
                  <a:pt x="8444" y="2993"/>
                </a:lnTo>
                <a:lnTo>
                  <a:pt x="7972" y="3466"/>
                </a:lnTo>
                <a:lnTo>
                  <a:pt x="7751" y="3214"/>
                </a:lnTo>
                <a:cubicBezTo>
                  <a:pt x="7562" y="3025"/>
                  <a:pt x="7279" y="2899"/>
                  <a:pt x="6995" y="2899"/>
                </a:cubicBezTo>
                <a:cubicBezTo>
                  <a:pt x="6711" y="2899"/>
                  <a:pt x="6459" y="3025"/>
                  <a:pt x="6239" y="3214"/>
                </a:cubicBezTo>
                <a:cubicBezTo>
                  <a:pt x="5861" y="3623"/>
                  <a:pt x="5861" y="4285"/>
                  <a:pt x="6239" y="4663"/>
                </a:cubicBezTo>
                <a:lnTo>
                  <a:pt x="6491" y="4915"/>
                </a:lnTo>
                <a:lnTo>
                  <a:pt x="6018" y="5388"/>
                </a:lnTo>
                <a:lnTo>
                  <a:pt x="5262" y="4631"/>
                </a:lnTo>
                <a:cubicBezTo>
                  <a:pt x="5199" y="4568"/>
                  <a:pt x="5113" y="4537"/>
                  <a:pt x="5026" y="4537"/>
                </a:cubicBezTo>
                <a:cubicBezTo>
                  <a:pt x="4939" y="4537"/>
                  <a:pt x="4853" y="4568"/>
                  <a:pt x="4790" y="4631"/>
                </a:cubicBezTo>
                <a:lnTo>
                  <a:pt x="4317" y="5104"/>
                </a:lnTo>
                <a:cubicBezTo>
                  <a:pt x="4254" y="5167"/>
                  <a:pt x="4167" y="5198"/>
                  <a:pt x="4081" y="5198"/>
                </a:cubicBezTo>
                <a:cubicBezTo>
                  <a:pt x="3994" y="5198"/>
                  <a:pt x="3907" y="5167"/>
                  <a:pt x="3844" y="5104"/>
                </a:cubicBezTo>
                <a:cubicBezTo>
                  <a:pt x="3718" y="4978"/>
                  <a:pt x="3718" y="4757"/>
                  <a:pt x="3844" y="4631"/>
                </a:cubicBezTo>
                <a:lnTo>
                  <a:pt x="4317" y="4159"/>
                </a:lnTo>
                <a:cubicBezTo>
                  <a:pt x="4443" y="4033"/>
                  <a:pt x="4443" y="3812"/>
                  <a:pt x="4317" y="3686"/>
                </a:cubicBezTo>
                <a:lnTo>
                  <a:pt x="3624" y="2993"/>
                </a:lnTo>
                <a:lnTo>
                  <a:pt x="5766" y="788"/>
                </a:lnTo>
                <a:cubicBezTo>
                  <a:pt x="5829" y="725"/>
                  <a:pt x="5916" y="693"/>
                  <a:pt x="6003" y="693"/>
                </a:cubicBezTo>
                <a:close/>
                <a:moveTo>
                  <a:pt x="3088" y="3466"/>
                </a:moveTo>
                <a:lnTo>
                  <a:pt x="3561" y="3938"/>
                </a:lnTo>
                <a:lnTo>
                  <a:pt x="3340" y="4159"/>
                </a:lnTo>
                <a:cubicBezTo>
                  <a:pt x="2931" y="4568"/>
                  <a:pt x="2931" y="5230"/>
                  <a:pt x="3340" y="5608"/>
                </a:cubicBezTo>
                <a:cubicBezTo>
                  <a:pt x="3529" y="5813"/>
                  <a:pt x="3797" y="5915"/>
                  <a:pt x="4065" y="5915"/>
                </a:cubicBezTo>
                <a:cubicBezTo>
                  <a:pt x="4333" y="5915"/>
                  <a:pt x="4601" y="5813"/>
                  <a:pt x="4790" y="5608"/>
                </a:cubicBezTo>
                <a:lnTo>
                  <a:pt x="5042" y="5388"/>
                </a:lnTo>
                <a:lnTo>
                  <a:pt x="5514" y="5860"/>
                </a:lnTo>
                <a:lnTo>
                  <a:pt x="4758" y="6616"/>
                </a:lnTo>
                <a:cubicBezTo>
                  <a:pt x="4632" y="6711"/>
                  <a:pt x="4632" y="6963"/>
                  <a:pt x="4758" y="7089"/>
                </a:cubicBezTo>
                <a:lnTo>
                  <a:pt x="5231" y="7561"/>
                </a:lnTo>
                <a:cubicBezTo>
                  <a:pt x="5357" y="7656"/>
                  <a:pt x="5357" y="7908"/>
                  <a:pt x="5231" y="8002"/>
                </a:cubicBezTo>
                <a:cubicBezTo>
                  <a:pt x="5168" y="8065"/>
                  <a:pt x="5081" y="8097"/>
                  <a:pt x="4994" y="8097"/>
                </a:cubicBezTo>
                <a:cubicBezTo>
                  <a:pt x="4908" y="8097"/>
                  <a:pt x="4821" y="8065"/>
                  <a:pt x="4758" y="8002"/>
                </a:cubicBezTo>
                <a:lnTo>
                  <a:pt x="4286" y="7561"/>
                </a:lnTo>
                <a:cubicBezTo>
                  <a:pt x="4223" y="7498"/>
                  <a:pt x="4136" y="7467"/>
                  <a:pt x="4049" y="7467"/>
                </a:cubicBezTo>
                <a:cubicBezTo>
                  <a:pt x="3963" y="7467"/>
                  <a:pt x="3876" y="7498"/>
                  <a:pt x="3813" y="7561"/>
                </a:cubicBezTo>
                <a:lnTo>
                  <a:pt x="3088" y="8254"/>
                </a:lnTo>
                <a:lnTo>
                  <a:pt x="883" y="6049"/>
                </a:lnTo>
                <a:cubicBezTo>
                  <a:pt x="789" y="6018"/>
                  <a:pt x="789" y="5829"/>
                  <a:pt x="883" y="5671"/>
                </a:cubicBezTo>
                <a:lnTo>
                  <a:pt x="3088" y="3466"/>
                </a:lnTo>
                <a:close/>
                <a:moveTo>
                  <a:pt x="8917" y="3529"/>
                </a:moveTo>
                <a:lnTo>
                  <a:pt x="11122" y="5671"/>
                </a:lnTo>
                <a:cubicBezTo>
                  <a:pt x="11248" y="5766"/>
                  <a:pt x="11248" y="6018"/>
                  <a:pt x="11122" y="6144"/>
                </a:cubicBezTo>
                <a:lnTo>
                  <a:pt x="8917" y="8349"/>
                </a:lnTo>
                <a:lnTo>
                  <a:pt x="8444" y="7876"/>
                </a:lnTo>
                <a:lnTo>
                  <a:pt x="8696" y="7624"/>
                </a:lnTo>
                <a:cubicBezTo>
                  <a:pt x="9074" y="7246"/>
                  <a:pt x="9074" y="6553"/>
                  <a:pt x="8696" y="6175"/>
                </a:cubicBezTo>
                <a:cubicBezTo>
                  <a:pt x="8491" y="5970"/>
                  <a:pt x="8224" y="5868"/>
                  <a:pt x="7956" y="5868"/>
                </a:cubicBezTo>
                <a:cubicBezTo>
                  <a:pt x="7688" y="5868"/>
                  <a:pt x="7420" y="5970"/>
                  <a:pt x="7216" y="6175"/>
                </a:cubicBezTo>
                <a:lnTo>
                  <a:pt x="6995" y="6396"/>
                </a:lnTo>
                <a:lnTo>
                  <a:pt x="6522" y="5923"/>
                </a:lnTo>
                <a:lnTo>
                  <a:pt x="7279" y="5198"/>
                </a:lnTo>
                <a:cubicBezTo>
                  <a:pt x="7373" y="5072"/>
                  <a:pt x="7373" y="4820"/>
                  <a:pt x="7279" y="4726"/>
                </a:cubicBezTo>
                <a:lnTo>
                  <a:pt x="6806" y="4222"/>
                </a:lnTo>
                <a:cubicBezTo>
                  <a:pt x="6680" y="4127"/>
                  <a:pt x="6680" y="3875"/>
                  <a:pt x="6806" y="3749"/>
                </a:cubicBezTo>
                <a:cubicBezTo>
                  <a:pt x="6869" y="3686"/>
                  <a:pt x="6963" y="3655"/>
                  <a:pt x="7026" y="3655"/>
                </a:cubicBezTo>
                <a:cubicBezTo>
                  <a:pt x="7121" y="3655"/>
                  <a:pt x="7216" y="3686"/>
                  <a:pt x="7279" y="3749"/>
                </a:cubicBezTo>
                <a:lnTo>
                  <a:pt x="7751" y="4222"/>
                </a:lnTo>
                <a:cubicBezTo>
                  <a:pt x="7798" y="4285"/>
                  <a:pt x="7885" y="4316"/>
                  <a:pt x="7976" y="4316"/>
                </a:cubicBezTo>
                <a:cubicBezTo>
                  <a:pt x="8066" y="4316"/>
                  <a:pt x="8161" y="4285"/>
                  <a:pt x="8224" y="4222"/>
                </a:cubicBezTo>
                <a:lnTo>
                  <a:pt x="8917" y="3529"/>
                </a:lnTo>
                <a:close/>
                <a:moveTo>
                  <a:pt x="5987" y="6396"/>
                </a:moveTo>
                <a:lnTo>
                  <a:pt x="6711" y="7152"/>
                </a:lnTo>
                <a:cubicBezTo>
                  <a:pt x="6774" y="7215"/>
                  <a:pt x="6869" y="7246"/>
                  <a:pt x="6960" y="7246"/>
                </a:cubicBezTo>
                <a:cubicBezTo>
                  <a:pt x="7050" y="7246"/>
                  <a:pt x="7137" y="7215"/>
                  <a:pt x="7184" y="7152"/>
                </a:cubicBezTo>
                <a:lnTo>
                  <a:pt x="7657" y="6679"/>
                </a:lnTo>
                <a:cubicBezTo>
                  <a:pt x="7720" y="6616"/>
                  <a:pt x="7814" y="6585"/>
                  <a:pt x="7905" y="6585"/>
                </a:cubicBezTo>
                <a:cubicBezTo>
                  <a:pt x="7995" y="6585"/>
                  <a:pt x="8082" y="6616"/>
                  <a:pt x="8129" y="6679"/>
                </a:cubicBezTo>
                <a:cubicBezTo>
                  <a:pt x="8255" y="6805"/>
                  <a:pt x="8255" y="7026"/>
                  <a:pt x="8129" y="7152"/>
                </a:cubicBezTo>
                <a:lnTo>
                  <a:pt x="7657" y="7624"/>
                </a:lnTo>
                <a:cubicBezTo>
                  <a:pt x="7562" y="7750"/>
                  <a:pt x="7562" y="7971"/>
                  <a:pt x="7657" y="8097"/>
                </a:cubicBezTo>
                <a:lnTo>
                  <a:pt x="8381" y="8822"/>
                </a:lnTo>
                <a:lnTo>
                  <a:pt x="6239" y="11027"/>
                </a:lnTo>
                <a:cubicBezTo>
                  <a:pt x="6192" y="11074"/>
                  <a:pt x="6105" y="11098"/>
                  <a:pt x="6014" y="11098"/>
                </a:cubicBezTo>
                <a:cubicBezTo>
                  <a:pt x="5924" y="11098"/>
                  <a:pt x="5829" y="11074"/>
                  <a:pt x="5766" y="11027"/>
                </a:cubicBezTo>
                <a:lnTo>
                  <a:pt x="3561" y="8822"/>
                </a:lnTo>
                <a:lnTo>
                  <a:pt x="4034" y="8349"/>
                </a:lnTo>
                <a:lnTo>
                  <a:pt x="4286" y="8570"/>
                </a:lnTo>
                <a:cubicBezTo>
                  <a:pt x="4475" y="8774"/>
                  <a:pt x="4742" y="8877"/>
                  <a:pt x="5010" y="8877"/>
                </a:cubicBezTo>
                <a:cubicBezTo>
                  <a:pt x="5278" y="8877"/>
                  <a:pt x="5546" y="8774"/>
                  <a:pt x="5735" y="8570"/>
                </a:cubicBezTo>
                <a:cubicBezTo>
                  <a:pt x="6144" y="8191"/>
                  <a:pt x="6144" y="7498"/>
                  <a:pt x="5735" y="7120"/>
                </a:cubicBezTo>
                <a:lnTo>
                  <a:pt x="5514" y="6868"/>
                </a:lnTo>
                <a:lnTo>
                  <a:pt x="5987" y="6396"/>
                </a:lnTo>
                <a:close/>
                <a:moveTo>
                  <a:pt x="5999" y="0"/>
                </a:moveTo>
                <a:cubicBezTo>
                  <a:pt x="5735" y="0"/>
                  <a:pt x="5467" y="95"/>
                  <a:pt x="5262" y="284"/>
                </a:cubicBezTo>
                <a:lnTo>
                  <a:pt x="379" y="5167"/>
                </a:lnTo>
                <a:cubicBezTo>
                  <a:pt x="1" y="5577"/>
                  <a:pt x="1" y="6238"/>
                  <a:pt x="379" y="6648"/>
                </a:cubicBezTo>
                <a:lnTo>
                  <a:pt x="5262" y="11531"/>
                </a:lnTo>
                <a:cubicBezTo>
                  <a:pt x="5467" y="11720"/>
                  <a:pt x="5735" y="11814"/>
                  <a:pt x="5999" y="11814"/>
                </a:cubicBezTo>
                <a:cubicBezTo>
                  <a:pt x="6262" y="11814"/>
                  <a:pt x="6522" y="11720"/>
                  <a:pt x="6711" y="11531"/>
                </a:cubicBezTo>
                <a:lnTo>
                  <a:pt x="11595" y="6648"/>
                </a:lnTo>
                <a:cubicBezTo>
                  <a:pt x="12004" y="6238"/>
                  <a:pt x="12004" y="5577"/>
                  <a:pt x="11595" y="5167"/>
                </a:cubicBezTo>
                <a:lnTo>
                  <a:pt x="6711" y="284"/>
                </a:lnTo>
                <a:cubicBezTo>
                  <a:pt x="6522" y="95"/>
                  <a:pt x="6262" y="0"/>
                  <a:pt x="599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6" name="Google Shape;8826;p46"/>
          <p:cNvGrpSpPr/>
          <p:nvPr/>
        </p:nvGrpSpPr>
        <p:grpSpPr>
          <a:xfrm>
            <a:off x="6920069" y="2080044"/>
            <a:ext cx="329934" cy="329934"/>
            <a:chOff x="5775900" y="2308125"/>
            <a:chExt cx="295375" cy="295375"/>
          </a:xfrm>
        </p:grpSpPr>
        <p:sp>
          <p:nvSpPr>
            <p:cNvPr id="8827" name="Google Shape;8827;p46"/>
            <p:cNvSpPr/>
            <p:nvPr/>
          </p:nvSpPr>
          <p:spPr>
            <a:xfrm>
              <a:off x="5984625" y="2482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46"/>
            <p:cNvSpPr/>
            <p:nvPr/>
          </p:nvSpPr>
          <p:spPr>
            <a:xfrm>
              <a:off x="5775900" y="23081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845" y="725"/>
                  </a:moveTo>
                  <a:cubicBezTo>
                    <a:pt x="7719" y="914"/>
                    <a:pt x="7656" y="1166"/>
                    <a:pt x="7656" y="1450"/>
                  </a:cubicBezTo>
                  <a:cubicBezTo>
                    <a:pt x="7656" y="1670"/>
                    <a:pt x="7719" y="1922"/>
                    <a:pt x="7845" y="2143"/>
                  </a:cubicBezTo>
                  <a:lnTo>
                    <a:pt x="1387" y="2143"/>
                  </a:lnTo>
                  <a:cubicBezTo>
                    <a:pt x="1009" y="2143"/>
                    <a:pt x="694" y="1828"/>
                    <a:pt x="694" y="1450"/>
                  </a:cubicBezTo>
                  <a:cubicBezTo>
                    <a:pt x="694" y="1040"/>
                    <a:pt x="1009" y="725"/>
                    <a:pt x="1387" y="725"/>
                  </a:cubicBezTo>
                  <a:close/>
                  <a:moveTo>
                    <a:pt x="6112" y="6994"/>
                  </a:moveTo>
                  <a:cubicBezTo>
                    <a:pt x="5955" y="7183"/>
                    <a:pt x="5829" y="7436"/>
                    <a:pt x="5766" y="7719"/>
                  </a:cubicBezTo>
                  <a:lnTo>
                    <a:pt x="3466" y="7719"/>
                  </a:lnTo>
                  <a:lnTo>
                    <a:pt x="3466" y="6994"/>
                  </a:lnTo>
                  <a:close/>
                  <a:moveTo>
                    <a:pt x="694" y="2678"/>
                  </a:moveTo>
                  <a:cubicBezTo>
                    <a:pt x="883" y="2773"/>
                    <a:pt x="1103" y="2867"/>
                    <a:pt x="1387" y="2867"/>
                  </a:cubicBezTo>
                  <a:lnTo>
                    <a:pt x="1387" y="10460"/>
                  </a:lnTo>
                  <a:cubicBezTo>
                    <a:pt x="1009" y="10460"/>
                    <a:pt x="694" y="10145"/>
                    <a:pt x="694" y="9767"/>
                  </a:cubicBezTo>
                  <a:lnTo>
                    <a:pt x="694" y="2678"/>
                  </a:lnTo>
                  <a:close/>
                  <a:moveTo>
                    <a:pt x="8381" y="2836"/>
                  </a:moveTo>
                  <a:lnTo>
                    <a:pt x="8381" y="5608"/>
                  </a:lnTo>
                  <a:cubicBezTo>
                    <a:pt x="7814" y="5703"/>
                    <a:pt x="7247" y="5923"/>
                    <a:pt x="6774" y="6301"/>
                  </a:cubicBezTo>
                  <a:lnTo>
                    <a:pt x="3151" y="6301"/>
                  </a:lnTo>
                  <a:cubicBezTo>
                    <a:pt x="2962" y="6301"/>
                    <a:pt x="2804" y="6459"/>
                    <a:pt x="2804" y="6648"/>
                  </a:cubicBezTo>
                  <a:lnTo>
                    <a:pt x="2804" y="8034"/>
                  </a:lnTo>
                  <a:cubicBezTo>
                    <a:pt x="2804" y="8223"/>
                    <a:pt x="2962" y="8381"/>
                    <a:pt x="3151" y="8381"/>
                  </a:cubicBezTo>
                  <a:lnTo>
                    <a:pt x="5640" y="8381"/>
                  </a:lnTo>
                  <a:lnTo>
                    <a:pt x="5640" y="8727"/>
                  </a:lnTo>
                  <a:cubicBezTo>
                    <a:pt x="5640" y="9357"/>
                    <a:pt x="5829" y="9956"/>
                    <a:pt x="6144" y="10492"/>
                  </a:cubicBezTo>
                  <a:lnTo>
                    <a:pt x="2080" y="10492"/>
                  </a:lnTo>
                  <a:lnTo>
                    <a:pt x="2080" y="10460"/>
                  </a:lnTo>
                  <a:lnTo>
                    <a:pt x="2080" y="2836"/>
                  </a:lnTo>
                  <a:close/>
                  <a:moveTo>
                    <a:pt x="8727" y="6301"/>
                  </a:moveTo>
                  <a:cubicBezTo>
                    <a:pt x="10050" y="6301"/>
                    <a:pt x="11153" y="7404"/>
                    <a:pt x="11153" y="8727"/>
                  </a:cubicBezTo>
                  <a:cubicBezTo>
                    <a:pt x="11153" y="10082"/>
                    <a:pt x="10050" y="11216"/>
                    <a:pt x="8727" y="11216"/>
                  </a:cubicBezTo>
                  <a:cubicBezTo>
                    <a:pt x="7373" y="11216"/>
                    <a:pt x="6270" y="10113"/>
                    <a:pt x="6270" y="8727"/>
                  </a:cubicBezTo>
                  <a:cubicBezTo>
                    <a:pt x="6270" y="7373"/>
                    <a:pt x="7373" y="6301"/>
                    <a:pt x="8727" y="6301"/>
                  </a:cubicBezTo>
                  <a:close/>
                  <a:moveTo>
                    <a:pt x="1387" y="0"/>
                  </a:moveTo>
                  <a:cubicBezTo>
                    <a:pt x="630" y="0"/>
                    <a:pt x="0" y="630"/>
                    <a:pt x="0" y="1355"/>
                  </a:cubicBezTo>
                  <a:lnTo>
                    <a:pt x="0" y="9704"/>
                  </a:lnTo>
                  <a:cubicBezTo>
                    <a:pt x="0" y="10460"/>
                    <a:pt x="630" y="11090"/>
                    <a:pt x="1387" y="11090"/>
                  </a:cubicBezTo>
                  <a:lnTo>
                    <a:pt x="6742" y="11090"/>
                  </a:lnTo>
                  <a:cubicBezTo>
                    <a:pt x="7310" y="11563"/>
                    <a:pt x="8003" y="11815"/>
                    <a:pt x="8727" y="11815"/>
                  </a:cubicBezTo>
                  <a:cubicBezTo>
                    <a:pt x="10460" y="11815"/>
                    <a:pt x="11815" y="10334"/>
                    <a:pt x="11815" y="8664"/>
                  </a:cubicBezTo>
                  <a:cubicBezTo>
                    <a:pt x="11815" y="7120"/>
                    <a:pt x="10618" y="5829"/>
                    <a:pt x="9074" y="5608"/>
                  </a:cubicBezTo>
                  <a:lnTo>
                    <a:pt x="9074" y="2458"/>
                  </a:lnTo>
                  <a:cubicBezTo>
                    <a:pt x="9074" y="2269"/>
                    <a:pt x="9042" y="2143"/>
                    <a:pt x="8822" y="2080"/>
                  </a:cubicBezTo>
                  <a:cubicBezTo>
                    <a:pt x="8538" y="1985"/>
                    <a:pt x="8349" y="1733"/>
                    <a:pt x="8349" y="1418"/>
                  </a:cubicBezTo>
                  <a:cubicBezTo>
                    <a:pt x="8349" y="1135"/>
                    <a:pt x="8538" y="851"/>
                    <a:pt x="8822" y="725"/>
                  </a:cubicBezTo>
                  <a:cubicBezTo>
                    <a:pt x="8979" y="694"/>
                    <a:pt x="9074" y="536"/>
                    <a:pt x="9074" y="410"/>
                  </a:cubicBezTo>
                  <a:lnTo>
                    <a:pt x="9074" y="347"/>
                  </a:lnTo>
                  <a:cubicBezTo>
                    <a:pt x="9074" y="158"/>
                    <a:pt x="8916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46"/>
            <p:cNvSpPr/>
            <p:nvPr/>
          </p:nvSpPr>
          <p:spPr>
            <a:xfrm>
              <a:off x="5984625" y="25089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111"/>
                  </a:lnTo>
                  <a:cubicBezTo>
                    <a:pt x="0" y="2300"/>
                    <a:pt x="158" y="2458"/>
                    <a:pt x="378" y="2458"/>
                  </a:cubicBezTo>
                  <a:cubicBezTo>
                    <a:pt x="567" y="2458"/>
                    <a:pt x="725" y="2300"/>
                    <a:pt x="725" y="211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46"/>
            <p:cNvSpPr/>
            <p:nvPr/>
          </p:nvSpPr>
          <p:spPr>
            <a:xfrm>
              <a:off x="5845200" y="239555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46"/>
            <p:cNvSpPr/>
            <p:nvPr/>
          </p:nvSpPr>
          <p:spPr>
            <a:xfrm>
              <a:off x="5845200" y="243100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569" y="693"/>
                  </a:lnTo>
                  <a:cubicBezTo>
                    <a:pt x="4758" y="693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2" name="Google Shape;8832;p46"/>
          <p:cNvGrpSpPr/>
          <p:nvPr/>
        </p:nvGrpSpPr>
        <p:grpSpPr>
          <a:xfrm>
            <a:off x="6939868" y="2504965"/>
            <a:ext cx="290336" cy="330827"/>
            <a:chOff x="5794025" y="2673575"/>
            <a:chExt cx="259925" cy="296175"/>
          </a:xfrm>
        </p:grpSpPr>
        <p:sp>
          <p:nvSpPr>
            <p:cNvPr id="8833" name="Google Shape;8833;p46"/>
            <p:cNvSpPr/>
            <p:nvPr/>
          </p:nvSpPr>
          <p:spPr>
            <a:xfrm>
              <a:off x="5794025" y="2673575"/>
              <a:ext cx="259925" cy="296175"/>
            </a:xfrm>
            <a:custGeom>
              <a:avLst/>
              <a:gdLst/>
              <a:ahLst/>
              <a:cxnLst/>
              <a:rect l="l" t="t" r="r" b="b"/>
              <a:pathLst>
                <a:path w="10397" h="11847" extrusionOk="0">
                  <a:moveTo>
                    <a:pt x="5860" y="694"/>
                  </a:moveTo>
                  <a:cubicBezTo>
                    <a:pt x="7089" y="694"/>
                    <a:pt x="8097" y="1639"/>
                    <a:pt x="8254" y="2805"/>
                  </a:cubicBezTo>
                  <a:cubicBezTo>
                    <a:pt x="8160" y="2773"/>
                    <a:pt x="8065" y="2773"/>
                    <a:pt x="7939" y="2773"/>
                  </a:cubicBezTo>
                  <a:lnTo>
                    <a:pt x="7561" y="2773"/>
                  </a:lnTo>
                  <a:cubicBezTo>
                    <a:pt x="7404" y="1985"/>
                    <a:pt x="6679" y="1387"/>
                    <a:pt x="5860" y="1387"/>
                  </a:cubicBezTo>
                  <a:lnTo>
                    <a:pt x="4474" y="1387"/>
                  </a:lnTo>
                  <a:cubicBezTo>
                    <a:pt x="3655" y="1387"/>
                    <a:pt x="2930" y="1985"/>
                    <a:pt x="2804" y="2773"/>
                  </a:cubicBezTo>
                  <a:lnTo>
                    <a:pt x="2394" y="2773"/>
                  </a:lnTo>
                  <a:cubicBezTo>
                    <a:pt x="2268" y="2773"/>
                    <a:pt x="2142" y="2773"/>
                    <a:pt x="2079" y="2805"/>
                  </a:cubicBezTo>
                  <a:cubicBezTo>
                    <a:pt x="2237" y="1639"/>
                    <a:pt x="3277" y="694"/>
                    <a:pt x="4474" y="694"/>
                  </a:cubicBezTo>
                  <a:close/>
                  <a:moveTo>
                    <a:pt x="6206" y="2143"/>
                  </a:moveTo>
                  <a:cubicBezTo>
                    <a:pt x="6616" y="2300"/>
                    <a:pt x="6931" y="2647"/>
                    <a:pt x="6931" y="3120"/>
                  </a:cubicBezTo>
                  <a:lnTo>
                    <a:pt x="6931" y="3403"/>
                  </a:lnTo>
                  <a:cubicBezTo>
                    <a:pt x="6522" y="3246"/>
                    <a:pt x="6206" y="2899"/>
                    <a:pt x="6206" y="2427"/>
                  </a:cubicBezTo>
                  <a:lnTo>
                    <a:pt x="6206" y="2143"/>
                  </a:lnTo>
                  <a:close/>
                  <a:moveTo>
                    <a:pt x="5513" y="2080"/>
                  </a:moveTo>
                  <a:lnTo>
                    <a:pt x="5513" y="2427"/>
                  </a:lnTo>
                  <a:cubicBezTo>
                    <a:pt x="5513" y="3025"/>
                    <a:pt x="5041" y="3435"/>
                    <a:pt x="4474" y="3435"/>
                  </a:cubicBezTo>
                  <a:lnTo>
                    <a:pt x="3466" y="3435"/>
                  </a:lnTo>
                  <a:lnTo>
                    <a:pt x="3466" y="3088"/>
                  </a:lnTo>
                  <a:cubicBezTo>
                    <a:pt x="3466" y="2490"/>
                    <a:pt x="3938" y="2080"/>
                    <a:pt x="4474" y="2080"/>
                  </a:cubicBezTo>
                  <a:close/>
                  <a:moveTo>
                    <a:pt x="2741" y="3435"/>
                  </a:moveTo>
                  <a:lnTo>
                    <a:pt x="2741" y="5451"/>
                  </a:lnTo>
                  <a:cubicBezTo>
                    <a:pt x="2363" y="5293"/>
                    <a:pt x="2048" y="4947"/>
                    <a:pt x="2048" y="4474"/>
                  </a:cubicBezTo>
                  <a:lnTo>
                    <a:pt x="2048" y="3813"/>
                  </a:lnTo>
                  <a:cubicBezTo>
                    <a:pt x="2048" y="3592"/>
                    <a:pt x="2205" y="3435"/>
                    <a:pt x="2394" y="3435"/>
                  </a:cubicBezTo>
                  <a:close/>
                  <a:moveTo>
                    <a:pt x="7939" y="3498"/>
                  </a:moveTo>
                  <a:cubicBezTo>
                    <a:pt x="8160" y="3498"/>
                    <a:pt x="8317" y="3655"/>
                    <a:pt x="8317" y="3844"/>
                  </a:cubicBezTo>
                  <a:lnTo>
                    <a:pt x="8317" y="4506"/>
                  </a:lnTo>
                  <a:cubicBezTo>
                    <a:pt x="8317" y="4947"/>
                    <a:pt x="8034" y="5325"/>
                    <a:pt x="7593" y="5482"/>
                  </a:cubicBezTo>
                  <a:lnTo>
                    <a:pt x="7593" y="3498"/>
                  </a:lnTo>
                  <a:close/>
                  <a:moveTo>
                    <a:pt x="5891" y="3435"/>
                  </a:moveTo>
                  <a:cubicBezTo>
                    <a:pt x="6143" y="3750"/>
                    <a:pt x="6522" y="4033"/>
                    <a:pt x="6931" y="4128"/>
                  </a:cubicBezTo>
                  <a:lnTo>
                    <a:pt x="6931" y="5892"/>
                  </a:lnTo>
                  <a:cubicBezTo>
                    <a:pt x="6931" y="6491"/>
                    <a:pt x="6459" y="6900"/>
                    <a:pt x="5891" y="6900"/>
                  </a:cubicBezTo>
                  <a:lnTo>
                    <a:pt x="4505" y="6900"/>
                  </a:lnTo>
                  <a:cubicBezTo>
                    <a:pt x="3938" y="6900"/>
                    <a:pt x="3497" y="6428"/>
                    <a:pt x="3497" y="5892"/>
                  </a:cubicBezTo>
                  <a:lnTo>
                    <a:pt x="3497" y="4159"/>
                  </a:lnTo>
                  <a:lnTo>
                    <a:pt x="4505" y="4159"/>
                  </a:lnTo>
                  <a:cubicBezTo>
                    <a:pt x="5072" y="4159"/>
                    <a:pt x="5576" y="3876"/>
                    <a:pt x="5891" y="3435"/>
                  </a:cubicBezTo>
                  <a:close/>
                  <a:moveTo>
                    <a:pt x="6238" y="7593"/>
                  </a:moveTo>
                  <a:cubicBezTo>
                    <a:pt x="6333" y="7782"/>
                    <a:pt x="6459" y="7971"/>
                    <a:pt x="6616" y="8097"/>
                  </a:cubicBezTo>
                  <a:lnTo>
                    <a:pt x="5198" y="9547"/>
                  </a:lnTo>
                  <a:lnTo>
                    <a:pt x="3718" y="8097"/>
                  </a:lnTo>
                  <a:cubicBezTo>
                    <a:pt x="3875" y="7971"/>
                    <a:pt x="4033" y="7782"/>
                    <a:pt x="4096" y="7593"/>
                  </a:cubicBezTo>
                  <a:cubicBezTo>
                    <a:pt x="4190" y="7625"/>
                    <a:pt x="4379" y="7625"/>
                    <a:pt x="4474" y="7625"/>
                  </a:cubicBezTo>
                  <a:lnTo>
                    <a:pt x="5860" y="7625"/>
                  </a:lnTo>
                  <a:cubicBezTo>
                    <a:pt x="5986" y="7625"/>
                    <a:pt x="6143" y="7625"/>
                    <a:pt x="6238" y="7593"/>
                  </a:cubicBezTo>
                  <a:close/>
                  <a:moveTo>
                    <a:pt x="2961" y="8318"/>
                  </a:moveTo>
                  <a:lnTo>
                    <a:pt x="4852" y="10177"/>
                  </a:lnTo>
                  <a:lnTo>
                    <a:pt x="4852" y="11122"/>
                  </a:lnTo>
                  <a:lnTo>
                    <a:pt x="662" y="11122"/>
                  </a:lnTo>
                  <a:lnTo>
                    <a:pt x="662" y="9358"/>
                  </a:lnTo>
                  <a:cubicBezTo>
                    <a:pt x="662" y="8759"/>
                    <a:pt x="1134" y="8318"/>
                    <a:pt x="1701" y="8318"/>
                  </a:cubicBezTo>
                  <a:close/>
                  <a:moveTo>
                    <a:pt x="8664" y="8318"/>
                  </a:moveTo>
                  <a:cubicBezTo>
                    <a:pt x="9262" y="8318"/>
                    <a:pt x="9672" y="8790"/>
                    <a:pt x="9672" y="9358"/>
                  </a:cubicBezTo>
                  <a:lnTo>
                    <a:pt x="9672" y="11122"/>
                  </a:lnTo>
                  <a:lnTo>
                    <a:pt x="5513" y="11122"/>
                  </a:lnTo>
                  <a:lnTo>
                    <a:pt x="5513" y="10177"/>
                  </a:lnTo>
                  <a:lnTo>
                    <a:pt x="7404" y="8318"/>
                  </a:lnTo>
                  <a:close/>
                  <a:moveTo>
                    <a:pt x="4537" y="1"/>
                  </a:moveTo>
                  <a:cubicBezTo>
                    <a:pt x="2804" y="1"/>
                    <a:pt x="1418" y="1418"/>
                    <a:pt x="1418" y="3120"/>
                  </a:cubicBezTo>
                  <a:lnTo>
                    <a:pt x="1418" y="4506"/>
                  </a:lnTo>
                  <a:cubicBezTo>
                    <a:pt x="1418" y="5356"/>
                    <a:pt x="2048" y="6050"/>
                    <a:pt x="2835" y="6207"/>
                  </a:cubicBezTo>
                  <a:cubicBezTo>
                    <a:pt x="2898" y="6648"/>
                    <a:pt x="3151" y="7026"/>
                    <a:pt x="3497" y="7278"/>
                  </a:cubicBezTo>
                  <a:cubicBezTo>
                    <a:pt x="3466" y="7467"/>
                    <a:pt x="3308" y="7625"/>
                    <a:pt x="3119" y="7625"/>
                  </a:cubicBezTo>
                  <a:lnTo>
                    <a:pt x="1733" y="7625"/>
                  </a:lnTo>
                  <a:cubicBezTo>
                    <a:pt x="788" y="7625"/>
                    <a:pt x="0" y="8412"/>
                    <a:pt x="0" y="9358"/>
                  </a:cubicBezTo>
                  <a:lnTo>
                    <a:pt x="0" y="11468"/>
                  </a:lnTo>
                  <a:cubicBezTo>
                    <a:pt x="0" y="11689"/>
                    <a:pt x="158" y="11846"/>
                    <a:pt x="347" y="11846"/>
                  </a:cubicBezTo>
                  <a:lnTo>
                    <a:pt x="10050" y="11846"/>
                  </a:lnTo>
                  <a:cubicBezTo>
                    <a:pt x="10239" y="11846"/>
                    <a:pt x="10397" y="11689"/>
                    <a:pt x="10397" y="11468"/>
                  </a:cubicBezTo>
                  <a:lnTo>
                    <a:pt x="10397" y="9358"/>
                  </a:lnTo>
                  <a:cubicBezTo>
                    <a:pt x="10397" y="8412"/>
                    <a:pt x="9609" y="7625"/>
                    <a:pt x="8664" y="7625"/>
                  </a:cubicBezTo>
                  <a:lnTo>
                    <a:pt x="7278" y="7625"/>
                  </a:lnTo>
                  <a:cubicBezTo>
                    <a:pt x="7089" y="7625"/>
                    <a:pt x="6931" y="7467"/>
                    <a:pt x="6931" y="7278"/>
                  </a:cubicBezTo>
                  <a:cubicBezTo>
                    <a:pt x="7278" y="7026"/>
                    <a:pt x="7530" y="6648"/>
                    <a:pt x="7593" y="6207"/>
                  </a:cubicBezTo>
                  <a:cubicBezTo>
                    <a:pt x="8380" y="6050"/>
                    <a:pt x="9010" y="5325"/>
                    <a:pt x="9010" y="4506"/>
                  </a:cubicBezTo>
                  <a:lnTo>
                    <a:pt x="9010" y="3120"/>
                  </a:lnTo>
                  <a:cubicBezTo>
                    <a:pt x="9010" y="1387"/>
                    <a:pt x="7593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46"/>
            <p:cNvSpPr/>
            <p:nvPr/>
          </p:nvSpPr>
          <p:spPr>
            <a:xfrm>
              <a:off x="5967300" y="2915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5" name="Google Shape;8835;p46"/>
          <p:cNvSpPr/>
          <p:nvPr/>
        </p:nvSpPr>
        <p:spPr>
          <a:xfrm>
            <a:off x="7765005" y="2080040"/>
            <a:ext cx="330827" cy="329934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92" y="693"/>
                </a:moveTo>
                <a:cubicBezTo>
                  <a:pt x="6491" y="693"/>
                  <a:pt x="6932" y="1134"/>
                  <a:pt x="6932" y="1701"/>
                </a:cubicBezTo>
                <a:cubicBezTo>
                  <a:pt x="6932" y="2269"/>
                  <a:pt x="6459" y="2710"/>
                  <a:pt x="5892" y="2710"/>
                </a:cubicBezTo>
                <a:cubicBezTo>
                  <a:pt x="5325" y="2710"/>
                  <a:pt x="4884" y="2269"/>
                  <a:pt x="4884" y="1701"/>
                </a:cubicBezTo>
                <a:cubicBezTo>
                  <a:pt x="4884" y="1134"/>
                  <a:pt x="5325" y="693"/>
                  <a:pt x="5892" y="693"/>
                </a:cubicBezTo>
                <a:close/>
                <a:moveTo>
                  <a:pt x="5892" y="3466"/>
                </a:moveTo>
                <a:cubicBezTo>
                  <a:pt x="6176" y="3466"/>
                  <a:pt x="6428" y="3497"/>
                  <a:pt x="6680" y="3592"/>
                </a:cubicBezTo>
                <a:lnTo>
                  <a:pt x="5892" y="4631"/>
                </a:lnTo>
                <a:lnTo>
                  <a:pt x="5104" y="3592"/>
                </a:lnTo>
                <a:cubicBezTo>
                  <a:pt x="5357" y="3529"/>
                  <a:pt x="5609" y="3466"/>
                  <a:pt x="5892" y="3466"/>
                </a:cubicBezTo>
                <a:close/>
                <a:moveTo>
                  <a:pt x="4222" y="2048"/>
                </a:moveTo>
                <a:cubicBezTo>
                  <a:pt x="4285" y="2426"/>
                  <a:pt x="4474" y="2710"/>
                  <a:pt x="4726" y="2962"/>
                </a:cubicBezTo>
                <a:cubicBezTo>
                  <a:pt x="4632" y="2993"/>
                  <a:pt x="4537" y="3056"/>
                  <a:pt x="4443" y="3088"/>
                </a:cubicBezTo>
                <a:cubicBezTo>
                  <a:pt x="4443" y="3088"/>
                  <a:pt x="4411" y="3088"/>
                  <a:pt x="4411" y="3119"/>
                </a:cubicBezTo>
                <a:cubicBezTo>
                  <a:pt x="3403" y="3623"/>
                  <a:pt x="2773" y="4694"/>
                  <a:pt x="2773" y="5829"/>
                </a:cubicBezTo>
                <a:lnTo>
                  <a:pt x="2773" y="6207"/>
                </a:lnTo>
                <a:lnTo>
                  <a:pt x="2143" y="6207"/>
                </a:lnTo>
                <a:lnTo>
                  <a:pt x="2647" y="2300"/>
                </a:lnTo>
                <a:cubicBezTo>
                  <a:pt x="2679" y="2174"/>
                  <a:pt x="2836" y="2048"/>
                  <a:pt x="2962" y="2048"/>
                </a:cubicBezTo>
                <a:close/>
                <a:moveTo>
                  <a:pt x="4474" y="3907"/>
                </a:moveTo>
                <a:lnTo>
                  <a:pt x="5546" y="5325"/>
                </a:lnTo>
                <a:lnTo>
                  <a:pt x="5546" y="6238"/>
                </a:lnTo>
                <a:lnTo>
                  <a:pt x="3466" y="6238"/>
                </a:lnTo>
                <a:lnTo>
                  <a:pt x="3466" y="5892"/>
                </a:lnTo>
                <a:cubicBezTo>
                  <a:pt x="3466" y="5041"/>
                  <a:pt x="3844" y="4348"/>
                  <a:pt x="4474" y="3907"/>
                </a:cubicBezTo>
                <a:close/>
                <a:moveTo>
                  <a:pt x="7278" y="3907"/>
                </a:moveTo>
                <a:cubicBezTo>
                  <a:pt x="7908" y="4348"/>
                  <a:pt x="8318" y="5104"/>
                  <a:pt x="8318" y="5892"/>
                </a:cubicBezTo>
                <a:lnTo>
                  <a:pt x="8318" y="6238"/>
                </a:lnTo>
                <a:lnTo>
                  <a:pt x="6207" y="6238"/>
                </a:lnTo>
                <a:lnTo>
                  <a:pt x="6207" y="5325"/>
                </a:lnTo>
                <a:lnTo>
                  <a:pt x="7278" y="3907"/>
                </a:lnTo>
                <a:close/>
                <a:moveTo>
                  <a:pt x="8854" y="2048"/>
                </a:moveTo>
                <a:cubicBezTo>
                  <a:pt x="9011" y="2048"/>
                  <a:pt x="9137" y="2143"/>
                  <a:pt x="9169" y="2300"/>
                </a:cubicBezTo>
                <a:lnTo>
                  <a:pt x="9673" y="6238"/>
                </a:lnTo>
                <a:lnTo>
                  <a:pt x="9043" y="6238"/>
                </a:lnTo>
                <a:lnTo>
                  <a:pt x="9043" y="5860"/>
                </a:lnTo>
                <a:cubicBezTo>
                  <a:pt x="9043" y="4694"/>
                  <a:pt x="8381" y="3655"/>
                  <a:pt x="7436" y="3151"/>
                </a:cubicBezTo>
                <a:cubicBezTo>
                  <a:pt x="7436" y="3151"/>
                  <a:pt x="7404" y="3151"/>
                  <a:pt x="7404" y="3119"/>
                </a:cubicBezTo>
                <a:cubicBezTo>
                  <a:pt x="7310" y="3088"/>
                  <a:pt x="7184" y="3056"/>
                  <a:pt x="7121" y="2993"/>
                </a:cubicBezTo>
                <a:cubicBezTo>
                  <a:pt x="7310" y="2773"/>
                  <a:pt x="7530" y="2458"/>
                  <a:pt x="7593" y="2048"/>
                </a:cubicBezTo>
                <a:close/>
                <a:moveTo>
                  <a:pt x="10744" y="6900"/>
                </a:moveTo>
                <a:cubicBezTo>
                  <a:pt x="10933" y="6900"/>
                  <a:pt x="11090" y="7057"/>
                  <a:pt x="11090" y="7246"/>
                </a:cubicBezTo>
                <a:cubicBezTo>
                  <a:pt x="11090" y="7435"/>
                  <a:pt x="10933" y="7624"/>
                  <a:pt x="10744" y="7624"/>
                </a:cubicBezTo>
                <a:lnTo>
                  <a:pt x="1009" y="7624"/>
                </a:lnTo>
                <a:cubicBezTo>
                  <a:pt x="820" y="7624"/>
                  <a:pt x="662" y="7435"/>
                  <a:pt x="662" y="7246"/>
                </a:cubicBezTo>
                <a:cubicBezTo>
                  <a:pt x="662" y="7057"/>
                  <a:pt x="820" y="6900"/>
                  <a:pt x="1009" y="6900"/>
                </a:cubicBezTo>
                <a:close/>
                <a:moveTo>
                  <a:pt x="10397" y="8317"/>
                </a:moveTo>
                <a:lnTo>
                  <a:pt x="10397" y="11121"/>
                </a:lnTo>
                <a:lnTo>
                  <a:pt x="1387" y="11121"/>
                </a:lnTo>
                <a:lnTo>
                  <a:pt x="1387" y="8317"/>
                </a:lnTo>
                <a:close/>
                <a:moveTo>
                  <a:pt x="5892" y="0"/>
                </a:moveTo>
                <a:cubicBezTo>
                  <a:pt x="5073" y="0"/>
                  <a:pt x="4380" y="599"/>
                  <a:pt x="4222" y="1386"/>
                </a:cubicBezTo>
                <a:lnTo>
                  <a:pt x="2962" y="1386"/>
                </a:lnTo>
                <a:cubicBezTo>
                  <a:pt x="2458" y="1386"/>
                  <a:pt x="2080" y="1701"/>
                  <a:pt x="1954" y="2143"/>
                </a:cubicBezTo>
                <a:lnTo>
                  <a:pt x="1954" y="2174"/>
                </a:lnTo>
                <a:lnTo>
                  <a:pt x="1450" y="6238"/>
                </a:lnTo>
                <a:lnTo>
                  <a:pt x="1072" y="6238"/>
                </a:lnTo>
                <a:cubicBezTo>
                  <a:pt x="473" y="6238"/>
                  <a:pt x="1" y="6711"/>
                  <a:pt x="1" y="7246"/>
                </a:cubicBezTo>
                <a:cubicBezTo>
                  <a:pt x="1" y="7719"/>
                  <a:pt x="316" y="8065"/>
                  <a:pt x="694" y="8254"/>
                </a:cubicBezTo>
                <a:lnTo>
                  <a:pt x="694" y="11468"/>
                </a:lnTo>
                <a:cubicBezTo>
                  <a:pt x="694" y="11657"/>
                  <a:pt x="851" y="11815"/>
                  <a:pt x="1040" y="11815"/>
                </a:cubicBezTo>
                <a:lnTo>
                  <a:pt x="10775" y="11815"/>
                </a:lnTo>
                <a:cubicBezTo>
                  <a:pt x="10996" y="11815"/>
                  <a:pt x="11153" y="11657"/>
                  <a:pt x="11153" y="11468"/>
                </a:cubicBezTo>
                <a:lnTo>
                  <a:pt x="11153" y="8254"/>
                </a:lnTo>
                <a:cubicBezTo>
                  <a:pt x="11531" y="8065"/>
                  <a:pt x="11847" y="7719"/>
                  <a:pt x="11847" y="7246"/>
                </a:cubicBezTo>
                <a:cubicBezTo>
                  <a:pt x="11815" y="6711"/>
                  <a:pt x="11342" y="6238"/>
                  <a:pt x="10744" y="6238"/>
                </a:cubicBezTo>
                <a:lnTo>
                  <a:pt x="10366" y="6238"/>
                </a:lnTo>
                <a:lnTo>
                  <a:pt x="9830" y="2174"/>
                </a:lnTo>
                <a:lnTo>
                  <a:pt x="9830" y="2143"/>
                </a:lnTo>
                <a:cubicBezTo>
                  <a:pt x="9736" y="1701"/>
                  <a:pt x="9295" y="1386"/>
                  <a:pt x="8854" y="1386"/>
                </a:cubicBezTo>
                <a:lnTo>
                  <a:pt x="7593" y="1386"/>
                </a:lnTo>
                <a:cubicBezTo>
                  <a:pt x="7436" y="599"/>
                  <a:pt x="6711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6" name="Google Shape;8836;p46"/>
          <p:cNvGrpSpPr/>
          <p:nvPr/>
        </p:nvGrpSpPr>
        <p:grpSpPr>
          <a:xfrm>
            <a:off x="1050280" y="3049892"/>
            <a:ext cx="332587" cy="329040"/>
            <a:chOff x="581525" y="3254850"/>
            <a:chExt cx="297750" cy="294575"/>
          </a:xfrm>
        </p:grpSpPr>
        <p:sp>
          <p:nvSpPr>
            <p:cNvPr id="8837" name="Google Shape;8837;p46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46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46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0" name="Google Shape;8840;p46"/>
          <p:cNvGrpSpPr/>
          <p:nvPr/>
        </p:nvGrpSpPr>
        <p:grpSpPr>
          <a:xfrm>
            <a:off x="1049401" y="3464690"/>
            <a:ext cx="334346" cy="332168"/>
            <a:chOff x="580725" y="3617925"/>
            <a:chExt cx="299325" cy="297375"/>
          </a:xfrm>
        </p:grpSpPr>
        <p:sp>
          <p:nvSpPr>
            <p:cNvPr id="8841" name="Google Shape;8841;p46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46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46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46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46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6" name="Google Shape;8846;p46"/>
          <p:cNvGrpSpPr/>
          <p:nvPr/>
        </p:nvGrpSpPr>
        <p:grpSpPr>
          <a:xfrm>
            <a:off x="1051160" y="3866308"/>
            <a:ext cx="330827" cy="330827"/>
            <a:chOff x="583100" y="3982600"/>
            <a:chExt cx="296175" cy="296175"/>
          </a:xfrm>
        </p:grpSpPr>
        <p:sp>
          <p:nvSpPr>
            <p:cNvPr id="8847" name="Google Shape;8847;p46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46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46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46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46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46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46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4" name="Google Shape;8854;p46"/>
          <p:cNvGrpSpPr/>
          <p:nvPr/>
        </p:nvGrpSpPr>
        <p:grpSpPr>
          <a:xfrm>
            <a:off x="3160998" y="3049655"/>
            <a:ext cx="290336" cy="329515"/>
            <a:chOff x="2423775" y="3226875"/>
            <a:chExt cx="259925" cy="295000"/>
          </a:xfrm>
        </p:grpSpPr>
        <p:sp>
          <p:nvSpPr>
            <p:cNvPr id="8855" name="Google Shape;8855;p46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46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46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8" name="Google Shape;8858;p46"/>
          <p:cNvGrpSpPr/>
          <p:nvPr/>
        </p:nvGrpSpPr>
        <p:grpSpPr>
          <a:xfrm>
            <a:off x="3139439" y="3466673"/>
            <a:ext cx="333452" cy="328203"/>
            <a:chOff x="2404875" y="3592725"/>
            <a:chExt cx="298525" cy="293825"/>
          </a:xfrm>
        </p:grpSpPr>
        <p:sp>
          <p:nvSpPr>
            <p:cNvPr id="8859" name="Google Shape;8859;p46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46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46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2" name="Google Shape;8862;p46"/>
          <p:cNvGrpSpPr/>
          <p:nvPr/>
        </p:nvGrpSpPr>
        <p:grpSpPr>
          <a:xfrm>
            <a:off x="3140319" y="3866754"/>
            <a:ext cx="331693" cy="329934"/>
            <a:chOff x="2404875" y="3955825"/>
            <a:chExt cx="296950" cy="295375"/>
          </a:xfrm>
        </p:grpSpPr>
        <p:sp>
          <p:nvSpPr>
            <p:cNvPr id="8863" name="Google Shape;8863;p46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46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46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46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7" name="Google Shape;8867;p46"/>
          <p:cNvGrpSpPr/>
          <p:nvPr/>
        </p:nvGrpSpPr>
        <p:grpSpPr>
          <a:xfrm>
            <a:off x="5245063" y="3048999"/>
            <a:ext cx="329962" cy="330827"/>
            <a:chOff x="4263650" y="3235150"/>
            <a:chExt cx="295400" cy="296175"/>
          </a:xfrm>
        </p:grpSpPr>
        <p:sp>
          <p:nvSpPr>
            <p:cNvPr id="8868" name="Google Shape;8868;p46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46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46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46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46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3" name="Google Shape;8873;p46"/>
          <p:cNvGrpSpPr/>
          <p:nvPr/>
        </p:nvGrpSpPr>
        <p:grpSpPr>
          <a:xfrm>
            <a:off x="5242871" y="3475916"/>
            <a:ext cx="334346" cy="309716"/>
            <a:chOff x="4266025" y="3609275"/>
            <a:chExt cx="299325" cy="277275"/>
          </a:xfrm>
        </p:grpSpPr>
        <p:sp>
          <p:nvSpPr>
            <p:cNvPr id="8874" name="Google Shape;8874;p46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46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6" name="Google Shape;8876;p46"/>
          <p:cNvGrpSpPr/>
          <p:nvPr/>
        </p:nvGrpSpPr>
        <p:grpSpPr>
          <a:xfrm>
            <a:off x="5243304" y="3866754"/>
            <a:ext cx="333480" cy="329934"/>
            <a:chOff x="4263650" y="3963700"/>
            <a:chExt cx="298550" cy="295375"/>
          </a:xfrm>
        </p:grpSpPr>
        <p:sp>
          <p:nvSpPr>
            <p:cNvPr id="8877" name="Google Shape;8877;p46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46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46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46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46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46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46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4" name="Google Shape;8884;p46"/>
          <p:cNvGrpSpPr/>
          <p:nvPr/>
        </p:nvGrpSpPr>
        <p:grpSpPr>
          <a:xfrm>
            <a:off x="7396351" y="3048999"/>
            <a:ext cx="213822" cy="330827"/>
            <a:chOff x="6164975" y="3211525"/>
            <a:chExt cx="191425" cy="296175"/>
          </a:xfrm>
        </p:grpSpPr>
        <p:sp>
          <p:nvSpPr>
            <p:cNvPr id="8885" name="Google Shape;8885;p46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46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46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46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46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46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46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2" name="Google Shape;8892;p46"/>
          <p:cNvGrpSpPr/>
          <p:nvPr/>
        </p:nvGrpSpPr>
        <p:grpSpPr>
          <a:xfrm>
            <a:off x="1470010" y="3049013"/>
            <a:ext cx="333480" cy="330800"/>
            <a:chOff x="946175" y="3253275"/>
            <a:chExt cx="298550" cy="296150"/>
          </a:xfrm>
        </p:grpSpPr>
        <p:sp>
          <p:nvSpPr>
            <p:cNvPr id="8893" name="Google Shape;8893;p46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46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46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46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46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8" name="Google Shape;8898;p46"/>
          <p:cNvGrpSpPr/>
          <p:nvPr/>
        </p:nvGrpSpPr>
        <p:grpSpPr>
          <a:xfrm>
            <a:off x="1470890" y="3466673"/>
            <a:ext cx="331721" cy="328203"/>
            <a:chOff x="946175" y="3619500"/>
            <a:chExt cx="296975" cy="293825"/>
          </a:xfrm>
        </p:grpSpPr>
        <p:sp>
          <p:nvSpPr>
            <p:cNvPr id="8899" name="Google Shape;8899;p46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46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46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46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46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46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5" name="Google Shape;8905;p46"/>
          <p:cNvGrpSpPr/>
          <p:nvPr/>
        </p:nvGrpSpPr>
        <p:grpSpPr>
          <a:xfrm>
            <a:off x="1470457" y="3865875"/>
            <a:ext cx="332587" cy="331693"/>
            <a:chOff x="944600" y="3981825"/>
            <a:chExt cx="297750" cy="296950"/>
          </a:xfrm>
        </p:grpSpPr>
        <p:sp>
          <p:nvSpPr>
            <p:cNvPr id="8906" name="Google Shape;8906;p46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46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46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46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0" name="Google Shape;8910;p46"/>
          <p:cNvGrpSpPr/>
          <p:nvPr/>
        </p:nvGrpSpPr>
        <p:grpSpPr>
          <a:xfrm>
            <a:off x="3565479" y="3049445"/>
            <a:ext cx="330827" cy="329934"/>
            <a:chOff x="2768750" y="3227275"/>
            <a:chExt cx="296175" cy="295375"/>
          </a:xfrm>
        </p:grpSpPr>
        <p:sp>
          <p:nvSpPr>
            <p:cNvPr id="8911" name="Google Shape;8911;p46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46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46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46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46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46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46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46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9" name="Google Shape;8919;p46"/>
          <p:cNvGrpSpPr/>
          <p:nvPr/>
        </p:nvGrpSpPr>
        <p:grpSpPr>
          <a:xfrm>
            <a:off x="3585277" y="3466072"/>
            <a:ext cx="291230" cy="329403"/>
            <a:chOff x="2786075" y="3591800"/>
            <a:chExt cx="260725" cy="294900"/>
          </a:xfrm>
        </p:grpSpPr>
        <p:sp>
          <p:nvSpPr>
            <p:cNvPr id="8920" name="Google Shape;8920;p46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46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46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46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46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5" name="Google Shape;8925;p46"/>
          <p:cNvGrpSpPr/>
          <p:nvPr/>
        </p:nvGrpSpPr>
        <p:grpSpPr>
          <a:xfrm>
            <a:off x="3623549" y="3866308"/>
            <a:ext cx="214687" cy="330827"/>
            <a:chOff x="2819150" y="3955025"/>
            <a:chExt cx="192200" cy="296175"/>
          </a:xfrm>
        </p:grpSpPr>
        <p:sp>
          <p:nvSpPr>
            <p:cNvPr id="8926" name="Google Shape;8926;p46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46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46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46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0" name="Google Shape;8930;p46"/>
          <p:cNvGrpSpPr/>
          <p:nvPr/>
        </p:nvGrpSpPr>
        <p:grpSpPr>
          <a:xfrm>
            <a:off x="5661947" y="3049878"/>
            <a:ext cx="329934" cy="329068"/>
            <a:chOff x="4629125" y="3235150"/>
            <a:chExt cx="295375" cy="294600"/>
          </a:xfrm>
        </p:grpSpPr>
        <p:sp>
          <p:nvSpPr>
            <p:cNvPr id="8931" name="Google Shape;8931;p46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46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46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46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46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6" name="Google Shape;8936;p46"/>
          <p:cNvGrpSpPr/>
          <p:nvPr/>
        </p:nvGrpSpPr>
        <p:grpSpPr>
          <a:xfrm>
            <a:off x="5661933" y="3465807"/>
            <a:ext cx="329962" cy="329934"/>
            <a:chOff x="4628325" y="3599825"/>
            <a:chExt cx="295400" cy="295375"/>
          </a:xfrm>
        </p:grpSpPr>
        <p:sp>
          <p:nvSpPr>
            <p:cNvPr id="8937" name="Google Shape;8937;p46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46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46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46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46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46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46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46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46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46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46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46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9" name="Google Shape;8949;p46"/>
          <p:cNvGrpSpPr/>
          <p:nvPr/>
        </p:nvGrpSpPr>
        <p:grpSpPr>
          <a:xfrm>
            <a:off x="5681732" y="3866308"/>
            <a:ext cx="290364" cy="330827"/>
            <a:chOff x="4645650" y="3962900"/>
            <a:chExt cx="259950" cy="296175"/>
          </a:xfrm>
        </p:grpSpPr>
        <p:sp>
          <p:nvSpPr>
            <p:cNvPr id="8950" name="Google Shape;8950;p46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46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46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46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46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46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6" name="Google Shape;8956;p46"/>
          <p:cNvGrpSpPr/>
          <p:nvPr/>
        </p:nvGrpSpPr>
        <p:grpSpPr>
          <a:xfrm>
            <a:off x="7338295" y="3466254"/>
            <a:ext cx="329934" cy="329040"/>
            <a:chOff x="6143725" y="3582500"/>
            <a:chExt cx="295375" cy="294575"/>
          </a:xfrm>
        </p:grpSpPr>
        <p:sp>
          <p:nvSpPr>
            <p:cNvPr id="8957" name="Google Shape;8957;p46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46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46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46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46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46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46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4" name="Google Shape;8964;p46"/>
          <p:cNvGrpSpPr/>
          <p:nvPr/>
        </p:nvGrpSpPr>
        <p:grpSpPr>
          <a:xfrm>
            <a:off x="1890873" y="3049013"/>
            <a:ext cx="331693" cy="330800"/>
            <a:chOff x="1310075" y="3253275"/>
            <a:chExt cx="296950" cy="296150"/>
          </a:xfrm>
        </p:grpSpPr>
        <p:sp>
          <p:nvSpPr>
            <p:cNvPr id="8965" name="Google Shape;8965;p46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46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46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8" name="Google Shape;8968;p46"/>
          <p:cNvSpPr/>
          <p:nvPr/>
        </p:nvSpPr>
        <p:spPr>
          <a:xfrm>
            <a:off x="1892174" y="3466681"/>
            <a:ext cx="329068" cy="328175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9" name="Google Shape;8969;p46"/>
          <p:cNvGrpSpPr/>
          <p:nvPr/>
        </p:nvGrpSpPr>
        <p:grpSpPr>
          <a:xfrm>
            <a:off x="1890427" y="3865554"/>
            <a:ext cx="332587" cy="332335"/>
            <a:chOff x="1310075" y="3980250"/>
            <a:chExt cx="297750" cy="297525"/>
          </a:xfrm>
        </p:grpSpPr>
        <p:sp>
          <p:nvSpPr>
            <p:cNvPr id="8970" name="Google Shape;8970;p46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46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46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46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4" name="Google Shape;8974;p46"/>
          <p:cNvGrpSpPr/>
          <p:nvPr/>
        </p:nvGrpSpPr>
        <p:grpSpPr>
          <a:xfrm>
            <a:off x="4030669" y="3049445"/>
            <a:ext cx="251660" cy="329934"/>
            <a:chOff x="3167275" y="3227275"/>
            <a:chExt cx="225300" cy="295375"/>
          </a:xfrm>
        </p:grpSpPr>
        <p:sp>
          <p:nvSpPr>
            <p:cNvPr id="8975" name="Google Shape;8975;p46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46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46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46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46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0" name="Google Shape;8980;p46"/>
          <p:cNvSpPr/>
          <p:nvPr/>
        </p:nvSpPr>
        <p:spPr>
          <a:xfrm>
            <a:off x="3982694" y="3465033"/>
            <a:ext cx="347555" cy="331470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1" name="Google Shape;8981;p46"/>
          <p:cNvGrpSpPr/>
          <p:nvPr/>
        </p:nvGrpSpPr>
        <p:grpSpPr>
          <a:xfrm>
            <a:off x="3990205" y="3866740"/>
            <a:ext cx="332587" cy="329962"/>
            <a:chOff x="3133425" y="3955025"/>
            <a:chExt cx="297750" cy="295400"/>
          </a:xfrm>
        </p:grpSpPr>
        <p:sp>
          <p:nvSpPr>
            <p:cNvPr id="8982" name="Google Shape;8982;p46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46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46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5" name="Google Shape;8985;p46"/>
          <p:cNvGrpSpPr/>
          <p:nvPr/>
        </p:nvGrpSpPr>
        <p:grpSpPr>
          <a:xfrm>
            <a:off x="6081903" y="3048412"/>
            <a:ext cx="330827" cy="332000"/>
            <a:chOff x="4991425" y="3234750"/>
            <a:chExt cx="296175" cy="297225"/>
          </a:xfrm>
        </p:grpSpPr>
        <p:sp>
          <p:nvSpPr>
            <p:cNvPr id="8986" name="Google Shape;8986;p46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46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46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46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46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46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2" name="Google Shape;8992;p46"/>
          <p:cNvGrpSpPr/>
          <p:nvPr/>
        </p:nvGrpSpPr>
        <p:grpSpPr>
          <a:xfrm>
            <a:off x="6081903" y="3485159"/>
            <a:ext cx="330827" cy="291230"/>
            <a:chOff x="4991425" y="3617150"/>
            <a:chExt cx="296175" cy="260725"/>
          </a:xfrm>
        </p:grpSpPr>
        <p:sp>
          <p:nvSpPr>
            <p:cNvPr id="8993" name="Google Shape;8993;p46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46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46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46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46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46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46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0" name="Google Shape;9000;p46"/>
          <p:cNvGrpSpPr/>
          <p:nvPr/>
        </p:nvGrpSpPr>
        <p:grpSpPr>
          <a:xfrm>
            <a:off x="6154927" y="3866740"/>
            <a:ext cx="184780" cy="329962"/>
            <a:chOff x="5056800" y="3962900"/>
            <a:chExt cx="165425" cy="295400"/>
          </a:xfrm>
        </p:grpSpPr>
        <p:sp>
          <p:nvSpPr>
            <p:cNvPr id="9001" name="Google Shape;9001;p46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46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46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4" name="Google Shape;9004;p46"/>
          <p:cNvGrpSpPr/>
          <p:nvPr/>
        </p:nvGrpSpPr>
        <p:grpSpPr>
          <a:xfrm>
            <a:off x="7337415" y="3866754"/>
            <a:ext cx="331693" cy="329934"/>
            <a:chOff x="6168925" y="3936925"/>
            <a:chExt cx="296950" cy="295375"/>
          </a:xfrm>
        </p:grpSpPr>
        <p:sp>
          <p:nvSpPr>
            <p:cNvPr id="9005" name="Google Shape;9005;p46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46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46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46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46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46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1" name="Google Shape;9011;p46"/>
          <p:cNvGrpSpPr/>
          <p:nvPr/>
        </p:nvGrpSpPr>
        <p:grpSpPr>
          <a:xfrm>
            <a:off x="2310396" y="3049446"/>
            <a:ext cx="329040" cy="329934"/>
            <a:chOff x="1674750" y="3254050"/>
            <a:chExt cx="294575" cy="295375"/>
          </a:xfrm>
        </p:grpSpPr>
        <p:sp>
          <p:nvSpPr>
            <p:cNvPr id="9012" name="Google Shape;9012;p46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46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46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5" name="Google Shape;9015;p46"/>
          <p:cNvGrpSpPr/>
          <p:nvPr/>
        </p:nvGrpSpPr>
        <p:grpSpPr>
          <a:xfrm>
            <a:off x="2324024" y="3465807"/>
            <a:ext cx="301785" cy="329934"/>
            <a:chOff x="1687350" y="3618725"/>
            <a:chExt cx="270175" cy="295375"/>
          </a:xfrm>
        </p:grpSpPr>
        <p:sp>
          <p:nvSpPr>
            <p:cNvPr id="9016" name="Google Shape;9016;p46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46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46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9" name="Google Shape;9019;p46"/>
          <p:cNvGrpSpPr/>
          <p:nvPr/>
        </p:nvGrpSpPr>
        <p:grpSpPr>
          <a:xfrm>
            <a:off x="2308623" y="3866754"/>
            <a:ext cx="332587" cy="329934"/>
            <a:chOff x="1672375" y="3982600"/>
            <a:chExt cx="297750" cy="295375"/>
          </a:xfrm>
        </p:grpSpPr>
        <p:sp>
          <p:nvSpPr>
            <p:cNvPr id="9020" name="Google Shape;9020;p46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46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46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3" name="Google Shape;9023;p46"/>
          <p:cNvGrpSpPr/>
          <p:nvPr/>
        </p:nvGrpSpPr>
        <p:grpSpPr>
          <a:xfrm>
            <a:off x="4411488" y="3048999"/>
            <a:ext cx="330827" cy="330827"/>
            <a:chOff x="3497300" y="3227275"/>
            <a:chExt cx="296175" cy="296175"/>
          </a:xfrm>
        </p:grpSpPr>
        <p:sp>
          <p:nvSpPr>
            <p:cNvPr id="9024" name="Google Shape;9024;p46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46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46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46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46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46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46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46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2" name="Google Shape;9032;p46"/>
          <p:cNvGrpSpPr/>
          <p:nvPr/>
        </p:nvGrpSpPr>
        <p:grpSpPr>
          <a:xfrm>
            <a:off x="4411934" y="3466687"/>
            <a:ext cx="329934" cy="328175"/>
            <a:chOff x="3497300" y="3591950"/>
            <a:chExt cx="295375" cy="293800"/>
          </a:xfrm>
        </p:grpSpPr>
        <p:sp>
          <p:nvSpPr>
            <p:cNvPr id="9033" name="Google Shape;9033;p46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46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46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46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46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46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46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46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1" name="Google Shape;9041;p46"/>
          <p:cNvGrpSpPr/>
          <p:nvPr/>
        </p:nvGrpSpPr>
        <p:grpSpPr>
          <a:xfrm>
            <a:off x="4411934" y="3866740"/>
            <a:ext cx="329934" cy="329962"/>
            <a:chOff x="3497300" y="3955025"/>
            <a:chExt cx="295375" cy="295400"/>
          </a:xfrm>
        </p:grpSpPr>
        <p:sp>
          <p:nvSpPr>
            <p:cNvPr id="9042" name="Google Shape;9042;p46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46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46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5" name="Google Shape;9045;p46"/>
          <p:cNvGrpSpPr/>
          <p:nvPr/>
        </p:nvGrpSpPr>
        <p:grpSpPr>
          <a:xfrm>
            <a:off x="6514173" y="3049683"/>
            <a:ext cx="309716" cy="329459"/>
            <a:chOff x="5364750" y="3235150"/>
            <a:chExt cx="277275" cy="294950"/>
          </a:xfrm>
        </p:grpSpPr>
        <p:sp>
          <p:nvSpPr>
            <p:cNvPr id="9046" name="Google Shape;9046;p46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46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46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46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46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46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46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46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4" name="Google Shape;9054;p46"/>
          <p:cNvGrpSpPr/>
          <p:nvPr/>
        </p:nvGrpSpPr>
        <p:grpSpPr>
          <a:xfrm>
            <a:off x="6503171" y="3464481"/>
            <a:ext cx="331721" cy="332587"/>
            <a:chOff x="5355300" y="3598250"/>
            <a:chExt cx="296975" cy="297750"/>
          </a:xfrm>
        </p:grpSpPr>
        <p:sp>
          <p:nvSpPr>
            <p:cNvPr id="9055" name="Google Shape;9055;p46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46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46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46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46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46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46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46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3" name="Google Shape;9063;p46"/>
          <p:cNvGrpSpPr/>
          <p:nvPr/>
        </p:nvGrpSpPr>
        <p:grpSpPr>
          <a:xfrm>
            <a:off x="6507136" y="3924810"/>
            <a:ext cx="323790" cy="213822"/>
            <a:chOff x="5358450" y="4015675"/>
            <a:chExt cx="289875" cy="191425"/>
          </a:xfrm>
        </p:grpSpPr>
        <p:sp>
          <p:nvSpPr>
            <p:cNvPr id="9064" name="Google Shape;9064;p46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46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46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46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8" name="Google Shape;9068;p46"/>
          <p:cNvGrpSpPr/>
          <p:nvPr/>
        </p:nvGrpSpPr>
        <p:grpSpPr>
          <a:xfrm>
            <a:off x="7764616" y="3060629"/>
            <a:ext cx="331721" cy="307566"/>
            <a:chOff x="6543825" y="3202075"/>
            <a:chExt cx="296975" cy="275350"/>
          </a:xfrm>
        </p:grpSpPr>
        <p:sp>
          <p:nvSpPr>
            <p:cNvPr id="9069" name="Google Shape;9069;p46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46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46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46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46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46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46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6" name="Google Shape;9076;p46"/>
          <p:cNvGrpSpPr/>
          <p:nvPr/>
        </p:nvGrpSpPr>
        <p:grpSpPr>
          <a:xfrm>
            <a:off x="2727312" y="3048999"/>
            <a:ext cx="330827" cy="330827"/>
            <a:chOff x="2037825" y="3254050"/>
            <a:chExt cx="296175" cy="296175"/>
          </a:xfrm>
        </p:grpSpPr>
        <p:sp>
          <p:nvSpPr>
            <p:cNvPr id="9077" name="Google Shape;9077;p46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46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46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46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46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46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3" name="Google Shape;9083;p46"/>
          <p:cNvGrpSpPr/>
          <p:nvPr/>
        </p:nvGrpSpPr>
        <p:grpSpPr>
          <a:xfrm>
            <a:off x="2725553" y="3465905"/>
            <a:ext cx="334346" cy="329738"/>
            <a:chOff x="2034675" y="3617925"/>
            <a:chExt cx="299325" cy="295200"/>
          </a:xfrm>
        </p:grpSpPr>
        <p:sp>
          <p:nvSpPr>
            <p:cNvPr id="9084" name="Google Shape;9084;p46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46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46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46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46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9" name="Google Shape;9089;p46"/>
          <p:cNvGrpSpPr/>
          <p:nvPr/>
        </p:nvGrpSpPr>
        <p:grpSpPr>
          <a:xfrm>
            <a:off x="2727312" y="3866754"/>
            <a:ext cx="330827" cy="329934"/>
            <a:chOff x="2037825" y="3981825"/>
            <a:chExt cx="296175" cy="295375"/>
          </a:xfrm>
        </p:grpSpPr>
        <p:sp>
          <p:nvSpPr>
            <p:cNvPr id="9090" name="Google Shape;9090;p46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46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46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3" name="Google Shape;9093;p46"/>
          <p:cNvGrpSpPr/>
          <p:nvPr/>
        </p:nvGrpSpPr>
        <p:grpSpPr>
          <a:xfrm>
            <a:off x="4823587" y="3079353"/>
            <a:ext cx="330827" cy="270119"/>
            <a:chOff x="3860400" y="3254050"/>
            <a:chExt cx="296175" cy="241825"/>
          </a:xfrm>
        </p:grpSpPr>
        <p:sp>
          <p:nvSpPr>
            <p:cNvPr id="9094" name="Google Shape;9094;p46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46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46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46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46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46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46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1" name="Google Shape;9101;p46"/>
          <p:cNvGrpSpPr/>
          <p:nvPr/>
        </p:nvGrpSpPr>
        <p:grpSpPr>
          <a:xfrm>
            <a:off x="4823140" y="3465360"/>
            <a:ext cx="331721" cy="330827"/>
            <a:chOff x="3859600" y="3591950"/>
            <a:chExt cx="296975" cy="296175"/>
          </a:xfrm>
        </p:grpSpPr>
        <p:sp>
          <p:nvSpPr>
            <p:cNvPr id="9102" name="Google Shape;9102;p46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46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46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5" name="Google Shape;9105;p46"/>
          <p:cNvGrpSpPr/>
          <p:nvPr/>
        </p:nvGrpSpPr>
        <p:grpSpPr>
          <a:xfrm>
            <a:off x="4823587" y="3866308"/>
            <a:ext cx="330827" cy="330827"/>
            <a:chOff x="3860400" y="3955025"/>
            <a:chExt cx="296175" cy="296175"/>
          </a:xfrm>
        </p:grpSpPr>
        <p:sp>
          <p:nvSpPr>
            <p:cNvPr id="9106" name="Google Shape;9106;p46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46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46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46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46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1" name="Google Shape;9111;p46"/>
          <p:cNvGrpSpPr/>
          <p:nvPr/>
        </p:nvGrpSpPr>
        <p:grpSpPr>
          <a:xfrm>
            <a:off x="6916983" y="3049445"/>
            <a:ext cx="336105" cy="329934"/>
            <a:chOff x="5716825" y="3235950"/>
            <a:chExt cx="300900" cy="295375"/>
          </a:xfrm>
        </p:grpSpPr>
        <p:sp>
          <p:nvSpPr>
            <p:cNvPr id="9112" name="Google Shape;9112;p46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46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46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46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6" name="Google Shape;9116;p46"/>
          <p:cNvGrpSpPr/>
          <p:nvPr/>
        </p:nvGrpSpPr>
        <p:grpSpPr>
          <a:xfrm>
            <a:off x="6929298" y="3475916"/>
            <a:ext cx="311475" cy="309716"/>
            <a:chOff x="5727850" y="3609275"/>
            <a:chExt cx="278850" cy="277275"/>
          </a:xfrm>
        </p:grpSpPr>
        <p:sp>
          <p:nvSpPr>
            <p:cNvPr id="9117" name="Google Shape;9117;p46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46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46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46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46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2" name="Google Shape;9122;p46"/>
          <p:cNvGrpSpPr/>
          <p:nvPr/>
        </p:nvGrpSpPr>
        <p:grpSpPr>
          <a:xfrm>
            <a:off x="6939868" y="3866754"/>
            <a:ext cx="290336" cy="329934"/>
            <a:chOff x="5736525" y="3963700"/>
            <a:chExt cx="259925" cy="295375"/>
          </a:xfrm>
        </p:grpSpPr>
        <p:sp>
          <p:nvSpPr>
            <p:cNvPr id="9123" name="Google Shape;9123;p46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46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46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46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46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46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46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0" name="Google Shape;9130;p46"/>
          <p:cNvGrpSpPr/>
          <p:nvPr/>
        </p:nvGrpSpPr>
        <p:grpSpPr>
          <a:xfrm>
            <a:off x="7764616" y="3465360"/>
            <a:ext cx="331721" cy="330827"/>
            <a:chOff x="6553275" y="3604550"/>
            <a:chExt cx="296975" cy="296175"/>
          </a:xfrm>
        </p:grpSpPr>
        <p:sp>
          <p:nvSpPr>
            <p:cNvPr id="9131" name="Google Shape;9131;p46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46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46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46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46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46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>
            <a:spLocks noGrp="1"/>
          </p:cNvSpPr>
          <p:nvPr>
            <p:ph type="subTitle" idx="1"/>
          </p:nvPr>
        </p:nvSpPr>
        <p:spPr>
          <a:xfrm>
            <a:off x="4243161" y="1495930"/>
            <a:ext cx="4183361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1"/>
            <a:r>
              <a:rPr lang="fa-IR" sz="2000">
                <a:solidFill>
                  <a:srgbClr val="F3F3F3"/>
                </a:solidFill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کتابهای زیادی در شصت و سه درصد گذشته، حال و آینده شناخت فراوان جامعه و متخصصان را می طلبد .</a:t>
            </a:r>
          </a:p>
        </p:txBody>
      </p:sp>
      <p:sp>
        <p:nvSpPr>
          <p:cNvPr id="221" name="Google Shape;221;p19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005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/>
              <a:t>مقدمه</a:t>
            </a:r>
            <a:endParaRPr sz="3200"/>
          </a:p>
        </p:txBody>
      </p:sp>
      <p:sp>
        <p:nvSpPr>
          <p:cNvPr id="222" name="Google Shape;222;p19"/>
          <p:cNvSpPr/>
          <p:nvPr/>
        </p:nvSpPr>
        <p:spPr>
          <a:xfrm>
            <a:off x="2008428" y="4478525"/>
            <a:ext cx="2823140" cy="664985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2707352" y="4606728"/>
            <a:ext cx="1425300" cy="876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2868627" y="4149283"/>
            <a:ext cx="1120882" cy="512797"/>
          </a:xfrm>
          <a:custGeom>
            <a:avLst/>
            <a:gdLst/>
            <a:ahLst/>
            <a:cxnLst/>
            <a:rect l="l" t="t" r="r" b="b"/>
            <a:pathLst>
              <a:path w="22421" h="10258" extrusionOk="0">
                <a:moveTo>
                  <a:pt x="4178" y="0"/>
                </a:moveTo>
                <a:cubicBezTo>
                  <a:pt x="3901" y="0"/>
                  <a:pt x="3678" y="224"/>
                  <a:pt x="3678" y="500"/>
                </a:cubicBezTo>
                <a:lnTo>
                  <a:pt x="3678" y="857"/>
                </a:lnTo>
                <a:cubicBezTo>
                  <a:pt x="3678" y="1133"/>
                  <a:pt x="3901" y="1357"/>
                  <a:pt x="4178" y="1357"/>
                </a:cubicBezTo>
                <a:lnTo>
                  <a:pt x="5144" y="1357"/>
                </a:lnTo>
                <a:cubicBezTo>
                  <a:pt x="5128" y="1383"/>
                  <a:pt x="5110" y="1410"/>
                  <a:pt x="5098" y="1436"/>
                </a:cubicBezTo>
                <a:lnTo>
                  <a:pt x="117" y="9831"/>
                </a:lnTo>
                <a:cubicBezTo>
                  <a:pt x="0" y="10065"/>
                  <a:pt x="98" y="10258"/>
                  <a:pt x="337" y="10258"/>
                </a:cubicBezTo>
                <a:lnTo>
                  <a:pt x="837" y="10258"/>
                </a:lnTo>
                <a:cubicBezTo>
                  <a:pt x="1072" y="10258"/>
                  <a:pt x="1360" y="10065"/>
                  <a:pt x="1474" y="9831"/>
                </a:cubicBezTo>
                <a:lnTo>
                  <a:pt x="6455" y="1436"/>
                </a:lnTo>
                <a:cubicBezTo>
                  <a:pt x="6466" y="1410"/>
                  <a:pt x="6477" y="1383"/>
                  <a:pt x="6485" y="1357"/>
                </a:cubicBezTo>
                <a:lnTo>
                  <a:pt x="10542" y="1357"/>
                </a:lnTo>
                <a:cubicBezTo>
                  <a:pt x="10534" y="1383"/>
                  <a:pt x="10534" y="1410"/>
                  <a:pt x="10534" y="1436"/>
                </a:cubicBezTo>
                <a:lnTo>
                  <a:pt x="10534" y="9831"/>
                </a:lnTo>
                <a:cubicBezTo>
                  <a:pt x="10534" y="10065"/>
                  <a:pt x="10724" y="10258"/>
                  <a:pt x="10962" y="10258"/>
                </a:cubicBezTo>
                <a:lnTo>
                  <a:pt x="11458" y="10258"/>
                </a:lnTo>
                <a:cubicBezTo>
                  <a:pt x="11697" y="10258"/>
                  <a:pt x="11890" y="10065"/>
                  <a:pt x="11890" y="9831"/>
                </a:cubicBezTo>
                <a:lnTo>
                  <a:pt x="11890" y="1436"/>
                </a:lnTo>
                <a:cubicBezTo>
                  <a:pt x="11890" y="1410"/>
                  <a:pt x="11887" y="1383"/>
                  <a:pt x="11883" y="1357"/>
                </a:cubicBezTo>
                <a:lnTo>
                  <a:pt x="15936" y="1357"/>
                </a:lnTo>
                <a:cubicBezTo>
                  <a:pt x="15943" y="1383"/>
                  <a:pt x="15955" y="1410"/>
                  <a:pt x="15966" y="1436"/>
                </a:cubicBezTo>
                <a:lnTo>
                  <a:pt x="20947" y="9831"/>
                </a:lnTo>
                <a:cubicBezTo>
                  <a:pt x="21065" y="10065"/>
                  <a:pt x="21349" y="10258"/>
                  <a:pt x="21588" y="10258"/>
                </a:cubicBezTo>
                <a:lnTo>
                  <a:pt x="22083" y="10258"/>
                </a:lnTo>
                <a:cubicBezTo>
                  <a:pt x="22322" y="10258"/>
                  <a:pt x="22420" y="10065"/>
                  <a:pt x="22303" y="9831"/>
                </a:cubicBezTo>
                <a:lnTo>
                  <a:pt x="17326" y="1436"/>
                </a:lnTo>
                <a:cubicBezTo>
                  <a:pt x="17310" y="1410"/>
                  <a:pt x="17296" y="1383"/>
                  <a:pt x="17277" y="1357"/>
                </a:cubicBezTo>
                <a:lnTo>
                  <a:pt x="18242" y="1357"/>
                </a:lnTo>
                <a:cubicBezTo>
                  <a:pt x="18519" y="1357"/>
                  <a:pt x="18742" y="1133"/>
                  <a:pt x="18742" y="857"/>
                </a:cubicBezTo>
                <a:lnTo>
                  <a:pt x="18742" y="500"/>
                </a:lnTo>
                <a:cubicBezTo>
                  <a:pt x="18742" y="224"/>
                  <a:pt x="18519" y="0"/>
                  <a:pt x="18242" y="0"/>
                </a:cubicBezTo>
                <a:close/>
              </a:path>
            </a:pathLst>
          </a:custGeom>
          <a:solidFill>
            <a:srgbClr val="1C1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2989056" y="3044952"/>
            <a:ext cx="883217" cy="1040942"/>
          </a:xfrm>
          <a:custGeom>
            <a:avLst/>
            <a:gdLst/>
            <a:ahLst/>
            <a:cxnLst/>
            <a:rect l="l" t="t" r="r" b="b"/>
            <a:pathLst>
              <a:path w="17667" h="20823" extrusionOk="0">
                <a:moveTo>
                  <a:pt x="4458" y="0"/>
                </a:moveTo>
                <a:cubicBezTo>
                  <a:pt x="4432" y="0"/>
                  <a:pt x="4409" y="23"/>
                  <a:pt x="4409" y="49"/>
                </a:cubicBezTo>
                <a:lnTo>
                  <a:pt x="4409" y="538"/>
                </a:lnTo>
                <a:cubicBezTo>
                  <a:pt x="4409" y="848"/>
                  <a:pt x="4663" y="1103"/>
                  <a:pt x="4974" y="1103"/>
                </a:cubicBezTo>
                <a:lnTo>
                  <a:pt x="5322" y="1103"/>
                </a:lnTo>
                <a:lnTo>
                  <a:pt x="5322" y="3322"/>
                </a:lnTo>
                <a:cubicBezTo>
                  <a:pt x="5322" y="4527"/>
                  <a:pt x="5110" y="5724"/>
                  <a:pt x="4693" y="6853"/>
                </a:cubicBezTo>
                <a:lnTo>
                  <a:pt x="424" y="18451"/>
                </a:lnTo>
                <a:cubicBezTo>
                  <a:pt x="0" y="19603"/>
                  <a:pt x="852" y="20822"/>
                  <a:pt x="2079" y="20822"/>
                </a:cubicBezTo>
                <a:lnTo>
                  <a:pt x="15588" y="20822"/>
                </a:lnTo>
                <a:cubicBezTo>
                  <a:pt x="16815" y="20822"/>
                  <a:pt x="17667" y="19603"/>
                  <a:pt x="17242" y="18451"/>
                </a:cubicBezTo>
                <a:lnTo>
                  <a:pt x="12974" y="6853"/>
                </a:lnTo>
                <a:cubicBezTo>
                  <a:pt x="12557" y="5724"/>
                  <a:pt x="12345" y="4527"/>
                  <a:pt x="12345" y="3322"/>
                </a:cubicBezTo>
                <a:lnTo>
                  <a:pt x="12345" y="1103"/>
                </a:lnTo>
                <a:lnTo>
                  <a:pt x="12693" y="1103"/>
                </a:lnTo>
                <a:cubicBezTo>
                  <a:pt x="13008" y="1103"/>
                  <a:pt x="13258" y="848"/>
                  <a:pt x="13258" y="538"/>
                </a:cubicBezTo>
                <a:lnTo>
                  <a:pt x="13258" y="49"/>
                </a:lnTo>
                <a:cubicBezTo>
                  <a:pt x="13258" y="23"/>
                  <a:pt x="13235" y="0"/>
                  <a:pt x="13209" y="0"/>
                </a:cubicBezTo>
                <a:close/>
              </a:path>
            </a:pathLst>
          </a:custGeom>
          <a:solidFill>
            <a:srgbClr val="56CD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3036597" y="3601492"/>
            <a:ext cx="788132" cy="449760"/>
          </a:xfrm>
          <a:custGeom>
            <a:avLst/>
            <a:gdLst/>
            <a:ahLst/>
            <a:cxnLst/>
            <a:rect l="l" t="t" r="r" b="b"/>
            <a:pathLst>
              <a:path w="15765" h="8997" extrusionOk="0">
                <a:moveTo>
                  <a:pt x="2905" y="0"/>
                </a:moveTo>
                <a:lnTo>
                  <a:pt x="125" y="7557"/>
                </a:lnTo>
                <a:cubicBezTo>
                  <a:pt x="0" y="7890"/>
                  <a:pt x="49" y="8250"/>
                  <a:pt x="250" y="8538"/>
                </a:cubicBezTo>
                <a:cubicBezTo>
                  <a:pt x="455" y="8829"/>
                  <a:pt x="773" y="8997"/>
                  <a:pt x="1128" y="8997"/>
                </a:cubicBezTo>
                <a:lnTo>
                  <a:pt x="14637" y="8997"/>
                </a:lnTo>
                <a:cubicBezTo>
                  <a:pt x="14992" y="8997"/>
                  <a:pt x="15310" y="8829"/>
                  <a:pt x="15515" y="8538"/>
                </a:cubicBezTo>
                <a:cubicBezTo>
                  <a:pt x="15719" y="8250"/>
                  <a:pt x="15765" y="7890"/>
                  <a:pt x="15640" y="7557"/>
                </a:cubicBezTo>
                <a:lnTo>
                  <a:pt x="12859" y="0"/>
                </a:lnTo>
                <a:close/>
              </a:path>
            </a:pathLst>
          </a:custGeom>
          <a:solidFill>
            <a:srgbClr val="DBD7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"/>
          <p:cNvSpPr/>
          <p:nvPr/>
        </p:nvSpPr>
        <p:spPr>
          <a:xfrm>
            <a:off x="2989056" y="3430276"/>
            <a:ext cx="883217" cy="655619"/>
          </a:xfrm>
          <a:custGeom>
            <a:avLst/>
            <a:gdLst/>
            <a:ahLst/>
            <a:cxnLst/>
            <a:rect l="l" t="t" r="r" b="b"/>
            <a:pathLst>
              <a:path w="17667" h="13115" extrusionOk="0">
                <a:moveTo>
                  <a:pt x="13288" y="0"/>
                </a:moveTo>
                <a:cubicBezTo>
                  <a:pt x="12049" y="2811"/>
                  <a:pt x="9674" y="5111"/>
                  <a:pt x="7174" y="6899"/>
                </a:cubicBezTo>
                <a:cubicBezTo>
                  <a:pt x="5774" y="7950"/>
                  <a:pt x="3879" y="9122"/>
                  <a:pt x="2011" y="9122"/>
                </a:cubicBezTo>
                <a:cubicBezTo>
                  <a:pt x="1691" y="9122"/>
                  <a:pt x="1372" y="9088"/>
                  <a:pt x="1057" y="9012"/>
                </a:cubicBezTo>
                <a:lnTo>
                  <a:pt x="420" y="10743"/>
                </a:lnTo>
                <a:cubicBezTo>
                  <a:pt x="0" y="11895"/>
                  <a:pt x="848" y="13114"/>
                  <a:pt x="2076" y="13114"/>
                </a:cubicBezTo>
                <a:lnTo>
                  <a:pt x="15588" y="13114"/>
                </a:lnTo>
                <a:cubicBezTo>
                  <a:pt x="16815" y="13114"/>
                  <a:pt x="17667" y="11895"/>
                  <a:pt x="17242" y="10743"/>
                </a:cubicBezTo>
                <a:lnTo>
                  <a:pt x="13288" y="0"/>
                </a:lnTo>
                <a:close/>
              </a:path>
            </a:pathLst>
          </a:custGeom>
          <a:solidFill>
            <a:srgbClr val="4FC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3036747" y="3601492"/>
            <a:ext cx="787982" cy="449760"/>
          </a:xfrm>
          <a:custGeom>
            <a:avLst/>
            <a:gdLst/>
            <a:ahLst/>
            <a:cxnLst/>
            <a:rect l="l" t="t" r="r" b="b"/>
            <a:pathLst>
              <a:path w="15762" h="8997" extrusionOk="0">
                <a:moveTo>
                  <a:pt x="10118" y="0"/>
                </a:moveTo>
                <a:cubicBezTo>
                  <a:pt x="8978" y="1315"/>
                  <a:pt x="7622" y="2474"/>
                  <a:pt x="6224" y="3474"/>
                </a:cubicBezTo>
                <a:cubicBezTo>
                  <a:pt x="4822" y="4524"/>
                  <a:pt x="2930" y="5697"/>
                  <a:pt x="1061" y="5697"/>
                </a:cubicBezTo>
                <a:cubicBezTo>
                  <a:pt x="976" y="5697"/>
                  <a:pt x="892" y="5694"/>
                  <a:pt x="807" y="5689"/>
                </a:cubicBezTo>
                <a:lnTo>
                  <a:pt x="122" y="7557"/>
                </a:lnTo>
                <a:cubicBezTo>
                  <a:pt x="1" y="7890"/>
                  <a:pt x="46" y="8250"/>
                  <a:pt x="247" y="8538"/>
                </a:cubicBezTo>
                <a:cubicBezTo>
                  <a:pt x="452" y="8829"/>
                  <a:pt x="770" y="8997"/>
                  <a:pt x="1125" y="8997"/>
                </a:cubicBezTo>
                <a:lnTo>
                  <a:pt x="14637" y="8997"/>
                </a:lnTo>
                <a:cubicBezTo>
                  <a:pt x="14989" y="8997"/>
                  <a:pt x="15311" y="8829"/>
                  <a:pt x="15512" y="8538"/>
                </a:cubicBezTo>
                <a:cubicBezTo>
                  <a:pt x="15716" y="8250"/>
                  <a:pt x="15762" y="7890"/>
                  <a:pt x="15641" y="7557"/>
                </a:cubicBezTo>
                <a:lnTo>
                  <a:pt x="12856" y="0"/>
                </a:ln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"/>
          <p:cNvSpPr/>
          <p:nvPr/>
        </p:nvSpPr>
        <p:spPr>
          <a:xfrm>
            <a:off x="3179322" y="3459170"/>
            <a:ext cx="69340" cy="113577"/>
          </a:xfrm>
          <a:custGeom>
            <a:avLst/>
            <a:gdLst/>
            <a:ahLst/>
            <a:cxnLst/>
            <a:rect l="l" t="t" r="r" b="b"/>
            <a:pathLst>
              <a:path w="1387" h="2272" extrusionOk="0">
                <a:moveTo>
                  <a:pt x="963" y="0"/>
                </a:moveTo>
                <a:cubicBezTo>
                  <a:pt x="808" y="0"/>
                  <a:pt x="664" y="96"/>
                  <a:pt x="611" y="249"/>
                </a:cubicBezTo>
                <a:cubicBezTo>
                  <a:pt x="315" y="1101"/>
                  <a:pt x="69" y="1767"/>
                  <a:pt x="69" y="1767"/>
                </a:cubicBezTo>
                <a:cubicBezTo>
                  <a:pt x="1" y="1961"/>
                  <a:pt x="100" y="2176"/>
                  <a:pt x="292" y="2249"/>
                </a:cubicBezTo>
                <a:cubicBezTo>
                  <a:pt x="334" y="2263"/>
                  <a:pt x="380" y="2272"/>
                  <a:pt x="421" y="2272"/>
                </a:cubicBezTo>
                <a:cubicBezTo>
                  <a:pt x="572" y="2272"/>
                  <a:pt x="717" y="2176"/>
                  <a:pt x="773" y="2025"/>
                </a:cubicBezTo>
                <a:cubicBezTo>
                  <a:pt x="773" y="2025"/>
                  <a:pt x="1020" y="1354"/>
                  <a:pt x="1319" y="494"/>
                </a:cubicBezTo>
                <a:cubicBezTo>
                  <a:pt x="1387" y="302"/>
                  <a:pt x="1281" y="90"/>
                  <a:pt x="1088" y="22"/>
                </a:cubicBezTo>
                <a:cubicBezTo>
                  <a:pt x="1046" y="7"/>
                  <a:pt x="1004" y="0"/>
                  <a:pt x="963" y="0"/>
                </a:cubicBezTo>
                <a:close/>
              </a:path>
            </a:pathLst>
          </a:custGeom>
          <a:solidFill>
            <a:srgbClr val="80E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"/>
          <p:cNvSpPr/>
          <p:nvPr/>
        </p:nvSpPr>
        <p:spPr>
          <a:xfrm>
            <a:off x="3224414" y="3120637"/>
            <a:ext cx="83188" cy="319386"/>
          </a:xfrm>
          <a:custGeom>
            <a:avLst/>
            <a:gdLst/>
            <a:ahLst/>
            <a:cxnLst/>
            <a:rect l="l" t="t" r="r" b="b"/>
            <a:pathLst>
              <a:path w="1664" h="6389" extrusionOk="0">
                <a:moveTo>
                  <a:pt x="1182" y="1"/>
                </a:moveTo>
                <a:cubicBezTo>
                  <a:pt x="1174" y="1"/>
                  <a:pt x="1165" y="1"/>
                  <a:pt x="1156" y="2"/>
                </a:cubicBezTo>
                <a:cubicBezTo>
                  <a:pt x="948" y="9"/>
                  <a:pt x="789" y="187"/>
                  <a:pt x="800" y="392"/>
                </a:cubicBezTo>
                <a:cubicBezTo>
                  <a:pt x="800" y="414"/>
                  <a:pt x="910" y="2714"/>
                  <a:pt x="747" y="3706"/>
                </a:cubicBezTo>
                <a:cubicBezTo>
                  <a:pt x="682" y="4081"/>
                  <a:pt x="455" y="4752"/>
                  <a:pt x="167" y="5604"/>
                </a:cubicBezTo>
                <a:lnTo>
                  <a:pt x="65" y="5895"/>
                </a:lnTo>
                <a:cubicBezTo>
                  <a:pt x="0" y="6089"/>
                  <a:pt x="102" y="6304"/>
                  <a:pt x="299" y="6369"/>
                </a:cubicBezTo>
                <a:cubicBezTo>
                  <a:pt x="341" y="6384"/>
                  <a:pt x="379" y="6388"/>
                  <a:pt x="420" y="6388"/>
                </a:cubicBezTo>
                <a:cubicBezTo>
                  <a:pt x="576" y="6388"/>
                  <a:pt x="720" y="6289"/>
                  <a:pt x="773" y="6134"/>
                </a:cubicBezTo>
                <a:lnTo>
                  <a:pt x="875" y="5843"/>
                </a:lnTo>
                <a:cubicBezTo>
                  <a:pt x="1186" y="4925"/>
                  <a:pt x="1410" y="4266"/>
                  <a:pt x="1485" y="3827"/>
                </a:cubicBezTo>
                <a:cubicBezTo>
                  <a:pt x="1663" y="2759"/>
                  <a:pt x="1550" y="453"/>
                  <a:pt x="1546" y="357"/>
                </a:cubicBezTo>
                <a:cubicBezTo>
                  <a:pt x="1535" y="158"/>
                  <a:pt x="1372" y="1"/>
                  <a:pt x="1182" y="1"/>
                </a:cubicBezTo>
                <a:close/>
              </a:path>
            </a:pathLst>
          </a:custGeom>
          <a:solidFill>
            <a:srgbClr val="80E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"/>
          <p:cNvSpPr/>
          <p:nvPr/>
        </p:nvSpPr>
        <p:spPr>
          <a:xfrm rot="10800000">
            <a:off x="3468027" y="2529166"/>
            <a:ext cx="37049" cy="37042"/>
          </a:xfrm>
          <a:custGeom>
            <a:avLst/>
            <a:gdLst/>
            <a:ahLst/>
            <a:cxnLst/>
            <a:rect l="l" t="t" r="r" b="b"/>
            <a:pathLst>
              <a:path w="453" h="453" extrusionOk="0">
                <a:moveTo>
                  <a:pt x="226" y="0"/>
                </a:moveTo>
                <a:cubicBezTo>
                  <a:pt x="103" y="0"/>
                  <a:pt x="0" y="103"/>
                  <a:pt x="0" y="227"/>
                </a:cubicBezTo>
                <a:cubicBezTo>
                  <a:pt x="0" y="353"/>
                  <a:pt x="103" y="453"/>
                  <a:pt x="226" y="453"/>
                </a:cubicBezTo>
                <a:cubicBezTo>
                  <a:pt x="350" y="453"/>
                  <a:pt x="452" y="353"/>
                  <a:pt x="452" y="227"/>
                </a:cubicBezTo>
                <a:cubicBezTo>
                  <a:pt x="452" y="103"/>
                  <a:pt x="350" y="0"/>
                  <a:pt x="226" y="0"/>
                </a:cubicBez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"/>
          <p:cNvSpPr/>
          <p:nvPr/>
        </p:nvSpPr>
        <p:spPr>
          <a:xfrm rot="10800000">
            <a:off x="3554066" y="2608977"/>
            <a:ext cx="116953" cy="116931"/>
          </a:xfrm>
          <a:custGeom>
            <a:avLst/>
            <a:gdLst/>
            <a:ahLst/>
            <a:cxnLst/>
            <a:rect l="l" t="t" r="r" b="b"/>
            <a:pathLst>
              <a:path w="1430" h="1430" extrusionOk="0">
                <a:moveTo>
                  <a:pt x="714" y="1"/>
                </a:moveTo>
                <a:cubicBezTo>
                  <a:pt x="320" y="1"/>
                  <a:pt x="1" y="323"/>
                  <a:pt x="1" y="717"/>
                </a:cubicBezTo>
                <a:cubicBezTo>
                  <a:pt x="1" y="1111"/>
                  <a:pt x="320" y="1430"/>
                  <a:pt x="714" y="1430"/>
                </a:cubicBezTo>
                <a:cubicBezTo>
                  <a:pt x="1111" y="1430"/>
                  <a:pt x="1430" y="1111"/>
                  <a:pt x="1430" y="717"/>
                </a:cubicBezTo>
                <a:cubicBezTo>
                  <a:pt x="1430" y="323"/>
                  <a:pt x="1111" y="1"/>
                  <a:pt x="714" y="1"/>
                </a:cubicBez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"/>
          <p:cNvSpPr/>
          <p:nvPr/>
        </p:nvSpPr>
        <p:spPr>
          <a:xfrm rot="10800000">
            <a:off x="3486510" y="2799504"/>
            <a:ext cx="49153" cy="49062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299" y="0"/>
                </a:moveTo>
                <a:cubicBezTo>
                  <a:pt x="134" y="0"/>
                  <a:pt x="1" y="134"/>
                  <a:pt x="1" y="299"/>
                </a:cubicBezTo>
                <a:cubicBezTo>
                  <a:pt x="1" y="467"/>
                  <a:pt x="134" y="600"/>
                  <a:pt x="299" y="600"/>
                </a:cubicBezTo>
                <a:cubicBezTo>
                  <a:pt x="466" y="600"/>
                  <a:pt x="600" y="467"/>
                  <a:pt x="600" y="299"/>
                </a:cubicBezTo>
                <a:cubicBezTo>
                  <a:pt x="600" y="134"/>
                  <a:pt x="466" y="0"/>
                  <a:pt x="299" y="0"/>
                </a:cubicBez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06A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>
            <a:spLocks noGrp="1"/>
          </p:cNvSpPr>
          <p:nvPr>
            <p:ph type="subTitle" idx="1"/>
          </p:nvPr>
        </p:nvSpPr>
        <p:spPr>
          <a:xfrm>
            <a:off x="2665151" y="1767361"/>
            <a:ext cx="4111323" cy="1245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1"/>
            <a:r>
              <a:rPr lang="fa-IR" sz="1800"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</a:t>
            </a:r>
            <a:endParaRPr sz="1800">
              <a:solidFill>
                <a:srgbClr val="FCBF4A"/>
              </a:solidFill>
              <a:cs typeface="B Nazanin" panose="00000400000000000000" pitchFamily="2" charset="-78"/>
            </a:endParaRPr>
          </a:p>
        </p:txBody>
      </p:sp>
      <p:sp>
        <p:nvSpPr>
          <p:cNvPr id="239" name="Google Shape;239;p20"/>
          <p:cNvSpPr txBox="1">
            <a:spLocks noGrp="1"/>
          </p:cNvSpPr>
          <p:nvPr>
            <p:ph type="ctrTitle"/>
          </p:nvPr>
        </p:nvSpPr>
        <p:spPr>
          <a:xfrm>
            <a:off x="2711658" y="3277550"/>
            <a:ext cx="23643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F3F3F3"/>
                </a:solidFill>
              </a:rPr>
              <a:t>تیتر خود را وارد کنید</a:t>
            </a:r>
            <a:endParaRPr sz="1400">
              <a:solidFill>
                <a:srgbClr val="F3F3F3"/>
              </a:solidFill>
            </a:endParaRPr>
          </a:p>
        </p:txBody>
      </p:sp>
      <p:grpSp>
        <p:nvGrpSpPr>
          <p:cNvPr id="240" name="Google Shape;240;p20"/>
          <p:cNvGrpSpPr/>
          <p:nvPr/>
        </p:nvGrpSpPr>
        <p:grpSpPr>
          <a:xfrm>
            <a:off x="6988750" y="560250"/>
            <a:ext cx="1208397" cy="1202999"/>
            <a:chOff x="6988750" y="560250"/>
            <a:chExt cx="1208397" cy="1202999"/>
          </a:xfrm>
        </p:grpSpPr>
        <p:sp>
          <p:nvSpPr>
            <p:cNvPr id="241" name="Google Shape;241;p2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20"/>
          <p:cNvGrpSpPr/>
          <p:nvPr/>
        </p:nvGrpSpPr>
        <p:grpSpPr>
          <a:xfrm>
            <a:off x="6091468" y="2997790"/>
            <a:ext cx="2837792" cy="2101385"/>
            <a:chOff x="6091468" y="2997790"/>
            <a:chExt cx="2837792" cy="2101385"/>
          </a:xfrm>
        </p:grpSpPr>
        <p:sp>
          <p:nvSpPr>
            <p:cNvPr id="271" name="Google Shape;271;p2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" name="Google Shape;291;p2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292" name="Google Shape;292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1" name="Google Shape;301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02" name="Google Shape;302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1" name="Google Shape;311;p2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2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315" name="Google Shape;315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4" name="Google Shape;324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325" name="Google Shape;325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>
            <a:spLocks noGrp="1"/>
          </p:cNvSpPr>
          <p:nvPr>
            <p:ph type="subTitle" idx="4294967295"/>
          </p:nvPr>
        </p:nvSpPr>
        <p:spPr>
          <a:xfrm>
            <a:off x="1756000" y="3405500"/>
            <a:ext cx="1869900" cy="956700"/>
          </a:xfrm>
          <a:prstGeom prst="rect">
            <a:avLst/>
          </a:prstGeom>
          <a:solidFill>
            <a:srgbClr val="2D406A"/>
          </a:solidFill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72000" marR="72000" lvl="0" indent="0" algn="ctr">
              <a:spcAft>
                <a:spcPts val="1600"/>
              </a:spcAft>
              <a:buNone/>
            </a:pPr>
            <a:r>
              <a:rPr lang="fa-IR" sz="1100">
                <a:solidFill>
                  <a:srgbClr val="FCBF4A"/>
                </a:solidFill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339" name="Google Shape;339;p21"/>
          <p:cNvSpPr txBox="1"/>
          <p:nvPr/>
        </p:nvSpPr>
        <p:spPr>
          <a:xfrm>
            <a:off x="3954600" y="1754950"/>
            <a:ext cx="25479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340" name="Google Shape;340;p21"/>
          <p:cNvSpPr txBox="1"/>
          <p:nvPr/>
        </p:nvSpPr>
        <p:spPr>
          <a:xfrm>
            <a:off x="1921925" y="2912627"/>
            <a:ext cx="15381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تیتر</a:t>
            </a:r>
            <a:endParaRPr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341" name="Google Shape;341;p21"/>
          <p:cNvSpPr txBox="1"/>
          <p:nvPr/>
        </p:nvSpPr>
        <p:spPr>
          <a:xfrm>
            <a:off x="6910250" y="2912627"/>
            <a:ext cx="15381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تیتر</a:t>
            </a:r>
            <a:endParaRPr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grpSp>
        <p:nvGrpSpPr>
          <p:cNvPr id="342" name="Google Shape;342;p21"/>
          <p:cNvGrpSpPr/>
          <p:nvPr/>
        </p:nvGrpSpPr>
        <p:grpSpPr>
          <a:xfrm>
            <a:off x="2690975" y="2339327"/>
            <a:ext cx="4988275" cy="573323"/>
            <a:chOff x="2555600" y="1751527"/>
            <a:chExt cx="4988275" cy="573323"/>
          </a:xfrm>
        </p:grpSpPr>
        <p:cxnSp>
          <p:nvCxnSpPr>
            <p:cNvPr id="343" name="Google Shape;343;p21"/>
            <p:cNvCxnSpPr>
              <a:stCxn id="339" idx="2"/>
              <a:endCxn id="341" idx="0"/>
            </p:cNvCxnSpPr>
            <p:nvPr/>
          </p:nvCxnSpPr>
          <p:spPr>
            <a:xfrm rot="-5400000" flipH="1">
              <a:off x="6031875" y="812850"/>
              <a:ext cx="573300" cy="2450700"/>
            </a:xfrm>
            <a:prstGeom prst="bentConnector3">
              <a:avLst>
                <a:gd name="adj1" fmla="val 49998"/>
              </a:avLst>
            </a:prstGeom>
            <a:noFill/>
            <a:ln w="19050" cap="flat" cmpd="sng">
              <a:solidFill>
                <a:srgbClr val="2D406A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344" name="Google Shape;344;p21"/>
            <p:cNvCxnSpPr>
              <a:stCxn id="340" idx="0"/>
              <a:endCxn id="339" idx="2"/>
            </p:cNvCxnSpPr>
            <p:nvPr/>
          </p:nvCxnSpPr>
          <p:spPr>
            <a:xfrm rot="-5400000">
              <a:off x="3537800" y="769327"/>
              <a:ext cx="573300" cy="2537700"/>
            </a:xfrm>
            <a:prstGeom prst="bentConnector3">
              <a:avLst>
                <a:gd name="adj1" fmla="val 49998"/>
              </a:avLst>
            </a:prstGeom>
            <a:noFill/>
            <a:ln w="19050" cap="flat" cmpd="sng">
              <a:solidFill>
                <a:srgbClr val="2D406A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345" name="Google Shape;345;p21"/>
            <p:cNvCxnSpPr/>
            <p:nvPr/>
          </p:nvCxnSpPr>
          <p:spPr>
            <a:xfrm rot="-5400000">
              <a:off x="4943450" y="2172100"/>
              <a:ext cx="303000" cy="6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2D406A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sp>
        <p:nvSpPr>
          <p:cNvPr id="346" name="Google Shape;346;p21"/>
          <p:cNvSpPr txBox="1"/>
          <p:nvPr/>
        </p:nvSpPr>
        <p:spPr>
          <a:xfrm>
            <a:off x="4461275" y="2905700"/>
            <a:ext cx="15381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تیتر</a:t>
            </a:r>
            <a:endParaRPr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347" name="Google Shape;347;p21"/>
          <p:cNvSpPr txBox="1">
            <a:spLocks noGrp="1"/>
          </p:cNvSpPr>
          <p:nvPr>
            <p:ph type="subTitle" idx="4294967295"/>
          </p:nvPr>
        </p:nvSpPr>
        <p:spPr>
          <a:xfrm>
            <a:off x="4205000" y="3405500"/>
            <a:ext cx="1960250" cy="956700"/>
          </a:xfrm>
          <a:prstGeom prst="rect">
            <a:avLst/>
          </a:prstGeom>
          <a:solidFill>
            <a:srgbClr val="30A0A0"/>
          </a:solidFill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72000" marR="72000" lvl="0" indent="0" algn="ctr">
              <a:spcAft>
                <a:spcPts val="1600"/>
              </a:spcAft>
              <a:buNone/>
            </a:pPr>
            <a:r>
              <a:rPr lang="fa-IR">
                <a:solidFill>
                  <a:srgbClr val="2D406A"/>
                </a:solidFill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348" name="Google Shape;348;p21"/>
          <p:cNvSpPr txBox="1">
            <a:spLocks noGrp="1"/>
          </p:cNvSpPr>
          <p:nvPr>
            <p:ph type="subTitle" idx="4294967295"/>
          </p:nvPr>
        </p:nvSpPr>
        <p:spPr>
          <a:xfrm>
            <a:off x="6744350" y="3405500"/>
            <a:ext cx="1869900" cy="9567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72000" marR="72000" lvl="0" indent="0" algn="ctr">
              <a:spcAft>
                <a:spcPts val="1600"/>
              </a:spcAft>
              <a:buNone/>
            </a:pPr>
            <a:r>
              <a:rPr lang="fa-IR" sz="1100">
                <a:solidFill>
                  <a:srgbClr val="2D406A"/>
                </a:solidFill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grpSp>
        <p:nvGrpSpPr>
          <p:cNvPr id="349" name="Google Shape;349;p21"/>
          <p:cNvGrpSpPr/>
          <p:nvPr/>
        </p:nvGrpSpPr>
        <p:grpSpPr>
          <a:xfrm>
            <a:off x="4972132" y="1102072"/>
            <a:ext cx="516336" cy="576687"/>
            <a:chOff x="1466325" y="238125"/>
            <a:chExt cx="4681200" cy="5228350"/>
          </a:xfrm>
        </p:grpSpPr>
        <p:sp>
          <p:nvSpPr>
            <p:cNvPr id="350" name="Google Shape;350;p21"/>
            <p:cNvSpPr/>
            <p:nvPr/>
          </p:nvSpPr>
          <p:spPr>
            <a:xfrm>
              <a:off x="2089475" y="1046300"/>
              <a:ext cx="1188700" cy="1188700"/>
            </a:xfrm>
            <a:custGeom>
              <a:avLst/>
              <a:gdLst/>
              <a:ahLst/>
              <a:cxnLst/>
              <a:rect l="l" t="t" r="r" b="b"/>
              <a:pathLst>
                <a:path w="47548" h="47548" extrusionOk="0">
                  <a:moveTo>
                    <a:pt x="32229" y="0"/>
                  </a:moveTo>
                  <a:cubicBezTo>
                    <a:pt x="30538" y="0"/>
                    <a:pt x="29166" y="1373"/>
                    <a:pt x="29166" y="3039"/>
                  </a:cubicBezTo>
                  <a:cubicBezTo>
                    <a:pt x="29166" y="4755"/>
                    <a:pt x="30538" y="6127"/>
                    <a:pt x="32229" y="6127"/>
                  </a:cubicBezTo>
                  <a:lnTo>
                    <a:pt x="32229" y="6103"/>
                  </a:lnTo>
                  <a:cubicBezTo>
                    <a:pt x="37303" y="6127"/>
                    <a:pt x="41420" y="10245"/>
                    <a:pt x="41420" y="15294"/>
                  </a:cubicBezTo>
                  <a:cubicBezTo>
                    <a:pt x="41420" y="20367"/>
                    <a:pt x="37303" y="24484"/>
                    <a:pt x="32229" y="24509"/>
                  </a:cubicBezTo>
                  <a:cubicBezTo>
                    <a:pt x="30171" y="24509"/>
                    <a:pt x="28234" y="25293"/>
                    <a:pt x="26764" y="26764"/>
                  </a:cubicBezTo>
                  <a:cubicBezTo>
                    <a:pt x="25318" y="28234"/>
                    <a:pt x="24509" y="30146"/>
                    <a:pt x="24509" y="32229"/>
                  </a:cubicBezTo>
                  <a:cubicBezTo>
                    <a:pt x="24509" y="37278"/>
                    <a:pt x="20367" y="41395"/>
                    <a:pt x="15318" y="41420"/>
                  </a:cubicBezTo>
                  <a:cubicBezTo>
                    <a:pt x="10270" y="41395"/>
                    <a:pt x="6128" y="37278"/>
                    <a:pt x="6128" y="32229"/>
                  </a:cubicBezTo>
                  <a:cubicBezTo>
                    <a:pt x="6128" y="21960"/>
                    <a:pt x="12181" y="12598"/>
                    <a:pt x="21593" y="8382"/>
                  </a:cubicBezTo>
                  <a:cubicBezTo>
                    <a:pt x="22328" y="8039"/>
                    <a:pt x="22916" y="7451"/>
                    <a:pt x="23210" y="6666"/>
                  </a:cubicBezTo>
                  <a:cubicBezTo>
                    <a:pt x="23504" y="5907"/>
                    <a:pt x="23480" y="5073"/>
                    <a:pt x="23137" y="4338"/>
                  </a:cubicBezTo>
                  <a:cubicBezTo>
                    <a:pt x="22646" y="3235"/>
                    <a:pt x="21544" y="2524"/>
                    <a:pt x="20343" y="2524"/>
                  </a:cubicBezTo>
                  <a:cubicBezTo>
                    <a:pt x="19901" y="2524"/>
                    <a:pt x="19485" y="2623"/>
                    <a:pt x="19093" y="2794"/>
                  </a:cubicBezTo>
                  <a:cubicBezTo>
                    <a:pt x="13480" y="5294"/>
                    <a:pt x="8725" y="9338"/>
                    <a:pt x="5319" y="14485"/>
                  </a:cubicBezTo>
                  <a:cubicBezTo>
                    <a:pt x="1839" y="19754"/>
                    <a:pt x="0" y="25881"/>
                    <a:pt x="0" y="32229"/>
                  </a:cubicBezTo>
                  <a:cubicBezTo>
                    <a:pt x="0" y="36322"/>
                    <a:pt x="1593" y="40170"/>
                    <a:pt x="4485" y="43062"/>
                  </a:cubicBezTo>
                  <a:cubicBezTo>
                    <a:pt x="7378" y="45954"/>
                    <a:pt x="11225" y="47547"/>
                    <a:pt x="15318" y="47547"/>
                  </a:cubicBezTo>
                  <a:cubicBezTo>
                    <a:pt x="19411" y="47547"/>
                    <a:pt x="23259" y="45954"/>
                    <a:pt x="26151" y="43062"/>
                  </a:cubicBezTo>
                  <a:cubicBezTo>
                    <a:pt x="29043" y="40170"/>
                    <a:pt x="30636" y="36322"/>
                    <a:pt x="30636" y="32229"/>
                  </a:cubicBezTo>
                  <a:cubicBezTo>
                    <a:pt x="30636" y="31347"/>
                    <a:pt x="31347" y="30636"/>
                    <a:pt x="32229" y="30612"/>
                  </a:cubicBezTo>
                  <a:cubicBezTo>
                    <a:pt x="36322" y="30612"/>
                    <a:pt x="40170" y="29043"/>
                    <a:pt x="43062" y="26126"/>
                  </a:cubicBezTo>
                  <a:cubicBezTo>
                    <a:pt x="45954" y="23259"/>
                    <a:pt x="47547" y="19387"/>
                    <a:pt x="47547" y="15294"/>
                  </a:cubicBezTo>
                  <a:cubicBezTo>
                    <a:pt x="47547" y="11225"/>
                    <a:pt x="45954" y="7377"/>
                    <a:pt x="43062" y="4485"/>
                  </a:cubicBezTo>
                  <a:cubicBezTo>
                    <a:pt x="40170" y="1593"/>
                    <a:pt x="36322" y="0"/>
                    <a:pt x="32229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1476750" y="3088475"/>
              <a:ext cx="1188700" cy="1188700"/>
            </a:xfrm>
            <a:custGeom>
              <a:avLst/>
              <a:gdLst/>
              <a:ahLst/>
              <a:cxnLst/>
              <a:rect l="l" t="t" r="r" b="b"/>
              <a:pathLst>
                <a:path w="47548" h="47548" extrusionOk="0">
                  <a:moveTo>
                    <a:pt x="15319" y="1"/>
                  </a:moveTo>
                  <a:cubicBezTo>
                    <a:pt x="13627" y="1"/>
                    <a:pt x="12255" y="1373"/>
                    <a:pt x="12255" y="3064"/>
                  </a:cubicBezTo>
                  <a:cubicBezTo>
                    <a:pt x="12255" y="4756"/>
                    <a:pt x="13627" y="6128"/>
                    <a:pt x="15319" y="6128"/>
                  </a:cubicBezTo>
                  <a:cubicBezTo>
                    <a:pt x="22279" y="6128"/>
                    <a:pt x="28823" y="8848"/>
                    <a:pt x="33774" y="13799"/>
                  </a:cubicBezTo>
                  <a:cubicBezTo>
                    <a:pt x="38700" y="18726"/>
                    <a:pt x="41420" y="25294"/>
                    <a:pt x="41420" y="32230"/>
                  </a:cubicBezTo>
                  <a:cubicBezTo>
                    <a:pt x="41420" y="37303"/>
                    <a:pt x="37303" y="41421"/>
                    <a:pt x="32230" y="41421"/>
                  </a:cubicBezTo>
                  <a:cubicBezTo>
                    <a:pt x="27181" y="41421"/>
                    <a:pt x="23039" y="37303"/>
                    <a:pt x="23039" y="32230"/>
                  </a:cubicBezTo>
                  <a:cubicBezTo>
                    <a:pt x="23039" y="30171"/>
                    <a:pt x="22230" y="28235"/>
                    <a:pt x="20784" y="26789"/>
                  </a:cubicBezTo>
                  <a:cubicBezTo>
                    <a:pt x="19314" y="25318"/>
                    <a:pt x="17377" y="24510"/>
                    <a:pt x="15319" y="24510"/>
                  </a:cubicBezTo>
                  <a:cubicBezTo>
                    <a:pt x="10270" y="24510"/>
                    <a:pt x="6128" y="20392"/>
                    <a:pt x="6128" y="15319"/>
                  </a:cubicBezTo>
                  <a:cubicBezTo>
                    <a:pt x="6128" y="13554"/>
                    <a:pt x="6642" y="11839"/>
                    <a:pt x="7574" y="10344"/>
                  </a:cubicBezTo>
                  <a:cubicBezTo>
                    <a:pt x="8015" y="9657"/>
                    <a:pt x="8162" y="8848"/>
                    <a:pt x="7990" y="8040"/>
                  </a:cubicBezTo>
                  <a:cubicBezTo>
                    <a:pt x="7819" y="7255"/>
                    <a:pt x="7353" y="6569"/>
                    <a:pt x="6667" y="6128"/>
                  </a:cubicBezTo>
                  <a:cubicBezTo>
                    <a:pt x="6177" y="5809"/>
                    <a:pt x="5589" y="5638"/>
                    <a:pt x="5000" y="5638"/>
                  </a:cubicBezTo>
                  <a:cubicBezTo>
                    <a:pt x="3971" y="5638"/>
                    <a:pt x="2991" y="6153"/>
                    <a:pt x="2427" y="7035"/>
                  </a:cubicBezTo>
                  <a:cubicBezTo>
                    <a:pt x="834" y="9510"/>
                    <a:pt x="1" y="12378"/>
                    <a:pt x="1" y="15319"/>
                  </a:cubicBezTo>
                  <a:cubicBezTo>
                    <a:pt x="1" y="19412"/>
                    <a:pt x="1594" y="23260"/>
                    <a:pt x="4486" y="26152"/>
                  </a:cubicBezTo>
                  <a:cubicBezTo>
                    <a:pt x="7378" y="29044"/>
                    <a:pt x="11226" y="30637"/>
                    <a:pt x="15319" y="30637"/>
                  </a:cubicBezTo>
                  <a:cubicBezTo>
                    <a:pt x="16201" y="30637"/>
                    <a:pt x="16912" y="31372"/>
                    <a:pt x="16912" y="32230"/>
                  </a:cubicBezTo>
                  <a:cubicBezTo>
                    <a:pt x="16912" y="36323"/>
                    <a:pt x="18505" y="40171"/>
                    <a:pt x="21397" y="43063"/>
                  </a:cubicBezTo>
                  <a:cubicBezTo>
                    <a:pt x="24289" y="45955"/>
                    <a:pt x="28137" y="47548"/>
                    <a:pt x="32230" y="47548"/>
                  </a:cubicBezTo>
                  <a:cubicBezTo>
                    <a:pt x="36323" y="47548"/>
                    <a:pt x="40170" y="45955"/>
                    <a:pt x="43063" y="43063"/>
                  </a:cubicBezTo>
                  <a:cubicBezTo>
                    <a:pt x="45955" y="40171"/>
                    <a:pt x="47548" y="36323"/>
                    <a:pt x="47548" y="32230"/>
                  </a:cubicBezTo>
                  <a:cubicBezTo>
                    <a:pt x="47548" y="27892"/>
                    <a:pt x="46690" y="23676"/>
                    <a:pt x="45023" y="19706"/>
                  </a:cubicBezTo>
                  <a:cubicBezTo>
                    <a:pt x="43381" y="15858"/>
                    <a:pt x="41053" y="12427"/>
                    <a:pt x="38112" y="9461"/>
                  </a:cubicBezTo>
                  <a:cubicBezTo>
                    <a:pt x="35146" y="6496"/>
                    <a:pt x="31690" y="4167"/>
                    <a:pt x="27843" y="2550"/>
                  </a:cubicBezTo>
                  <a:cubicBezTo>
                    <a:pt x="23872" y="859"/>
                    <a:pt x="19657" y="1"/>
                    <a:pt x="15319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4581400" y="3418750"/>
              <a:ext cx="1188700" cy="1189300"/>
            </a:xfrm>
            <a:custGeom>
              <a:avLst/>
              <a:gdLst/>
              <a:ahLst/>
              <a:cxnLst/>
              <a:rect l="l" t="t" r="r" b="b"/>
              <a:pathLst>
                <a:path w="47548" h="47572" extrusionOk="0">
                  <a:moveTo>
                    <a:pt x="32230" y="0"/>
                  </a:moveTo>
                  <a:cubicBezTo>
                    <a:pt x="30538" y="0"/>
                    <a:pt x="29166" y="1373"/>
                    <a:pt x="29166" y="3064"/>
                  </a:cubicBezTo>
                  <a:cubicBezTo>
                    <a:pt x="29166" y="4755"/>
                    <a:pt x="30538" y="6127"/>
                    <a:pt x="32230" y="6127"/>
                  </a:cubicBezTo>
                  <a:cubicBezTo>
                    <a:pt x="37278" y="6152"/>
                    <a:pt x="41420" y="10269"/>
                    <a:pt x="41420" y="15318"/>
                  </a:cubicBezTo>
                  <a:cubicBezTo>
                    <a:pt x="41420" y="22279"/>
                    <a:pt x="38700" y="28847"/>
                    <a:pt x="33774" y="33773"/>
                  </a:cubicBezTo>
                  <a:cubicBezTo>
                    <a:pt x="28823" y="38724"/>
                    <a:pt x="22279" y="41444"/>
                    <a:pt x="15319" y="41444"/>
                  </a:cubicBezTo>
                  <a:cubicBezTo>
                    <a:pt x="10245" y="41420"/>
                    <a:pt x="6128" y="37302"/>
                    <a:pt x="6128" y="32254"/>
                  </a:cubicBezTo>
                  <a:cubicBezTo>
                    <a:pt x="6128" y="27180"/>
                    <a:pt x="10245" y="23063"/>
                    <a:pt x="15319" y="23063"/>
                  </a:cubicBezTo>
                  <a:cubicBezTo>
                    <a:pt x="17377" y="23063"/>
                    <a:pt x="19313" y="22254"/>
                    <a:pt x="20784" y="20783"/>
                  </a:cubicBezTo>
                  <a:cubicBezTo>
                    <a:pt x="22230" y="19337"/>
                    <a:pt x="23039" y="17401"/>
                    <a:pt x="23039" y="15318"/>
                  </a:cubicBezTo>
                  <a:cubicBezTo>
                    <a:pt x="23039" y="13553"/>
                    <a:pt x="23529" y="11838"/>
                    <a:pt x="24485" y="10367"/>
                  </a:cubicBezTo>
                  <a:cubicBezTo>
                    <a:pt x="25416" y="8946"/>
                    <a:pt x="24999" y="7034"/>
                    <a:pt x="23578" y="6127"/>
                  </a:cubicBezTo>
                  <a:cubicBezTo>
                    <a:pt x="23088" y="5809"/>
                    <a:pt x="22500" y="5637"/>
                    <a:pt x="21911" y="5637"/>
                  </a:cubicBezTo>
                  <a:cubicBezTo>
                    <a:pt x="20882" y="5637"/>
                    <a:pt x="19902" y="6176"/>
                    <a:pt x="19338" y="7059"/>
                  </a:cubicBezTo>
                  <a:cubicBezTo>
                    <a:pt x="17745" y="9509"/>
                    <a:pt x="16912" y="12377"/>
                    <a:pt x="16912" y="15318"/>
                  </a:cubicBezTo>
                  <a:cubicBezTo>
                    <a:pt x="16912" y="16200"/>
                    <a:pt x="16201" y="16936"/>
                    <a:pt x="15319" y="16936"/>
                  </a:cubicBezTo>
                  <a:cubicBezTo>
                    <a:pt x="11226" y="16936"/>
                    <a:pt x="7378" y="18529"/>
                    <a:pt x="4486" y="21421"/>
                  </a:cubicBezTo>
                  <a:cubicBezTo>
                    <a:pt x="1594" y="24313"/>
                    <a:pt x="1" y="28161"/>
                    <a:pt x="1" y="32254"/>
                  </a:cubicBezTo>
                  <a:cubicBezTo>
                    <a:pt x="1" y="36347"/>
                    <a:pt x="1594" y="40194"/>
                    <a:pt x="4486" y="43086"/>
                  </a:cubicBezTo>
                  <a:cubicBezTo>
                    <a:pt x="7378" y="45978"/>
                    <a:pt x="11226" y="47572"/>
                    <a:pt x="15319" y="47572"/>
                  </a:cubicBezTo>
                  <a:cubicBezTo>
                    <a:pt x="19657" y="47572"/>
                    <a:pt x="23872" y="46714"/>
                    <a:pt x="27843" y="45023"/>
                  </a:cubicBezTo>
                  <a:cubicBezTo>
                    <a:pt x="31690" y="43405"/>
                    <a:pt x="35122" y="41077"/>
                    <a:pt x="38087" y="38111"/>
                  </a:cubicBezTo>
                  <a:cubicBezTo>
                    <a:pt x="41053" y="35146"/>
                    <a:pt x="43381" y="31714"/>
                    <a:pt x="44999" y="27867"/>
                  </a:cubicBezTo>
                  <a:cubicBezTo>
                    <a:pt x="46690" y="23896"/>
                    <a:pt x="47548" y="19681"/>
                    <a:pt x="47548" y="15318"/>
                  </a:cubicBezTo>
                  <a:cubicBezTo>
                    <a:pt x="47548" y="11225"/>
                    <a:pt x="45954" y="7402"/>
                    <a:pt x="43062" y="4485"/>
                  </a:cubicBezTo>
                  <a:cubicBezTo>
                    <a:pt x="40170" y="1593"/>
                    <a:pt x="36323" y="0"/>
                    <a:pt x="32230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2841275" y="3818225"/>
              <a:ext cx="889700" cy="1363950"/>
            </a:xfrm>
            <a:custGeom>
              <a:avLst/>
              <a:gdLst/>
              <a:ahLst/>
              <a:cxnLst/>
              <a:rect l="l" t="t" r="r" b="b"/>
              <a:pathLst>
                <a:path w="35588" h="54558" extrusionOk="0">
                  <a:moveTo>
                    <a:pt x="20245" y="1"/>
                  </a:moveTo>
                  <a:cubicBezTo>
                    <a:pt x="18260" y="1"/>
                    <a:pt x="16323" y="368"/>
                    <a:pt x="14485" y="1128"/>
                  </a:cubicBezTo>
                  <a:cubicBezTo>
                    <a:pt x="12574" y="1888"/>
                    <a:pt x="10883" y="3015"/>
                    <a:pt x="9412" y="4486"/>
                  </a:cubicBezTo>
                  <a:cubicBezTo>
                    <a:pt x="6348" y="7549"/>
                    <a:pt x="3971" y="11128"/>
                    <a:pt x="2353" y="15098"/>
                  </a:cubicBezTo>
                  <a:cubicBezTo>
                    <a:pt x="785" y="18971"/>
                    <a:pt x="1" y="23039"/>
                    <a:pt x="1" y="27205"/>
                  </a:cubicBezTo>
                  <a:cubicBezTo>
                    <a:pt x="1" y="31421"/>
                    <a:pt x="785" y="35489"/>
                    <a:pt x="2353" y="39362"/>
                  </a:cubicBezTo>
                  <a:cubicBezTo>
                    <a:pt x="3971" y="43381"/>
                    <a:pt x="6348" y="46984"/>
                    <a:pt x="9437" y="50072"/>
                  </a:cubicBezTo>
                  <a:cubicBezTo>
                    <a:pt x="10883" y="51518"/>
                    <a:pt x="12598" y="52646"/>
                    <a:pt x="14485" y="53430"/>
                  </a:cubicBezTo>
                  <a:cubicBezTo>
                    <a:pt x="16323" y="54165"/>
                    <a:pt x="18260" y="54557"/>
                    <a:pt x="20245" y="54557"/>
                  </a:cubicBezTo>
                  <a:lnTo>
                    <a:pt x="20269" y="54557"/>
                  </a:lnTo>
                  <a:cubicBezTo>
                    <a:pt x="22255" y="54557"/>
                    <a:pt x="24191" y="54165"/>
                    <a:pt x="26029" y="53430"/>
                  </a:cubicBezTo>
                  <a:cubicBezTo>
                    <a:pt x="27916" y="52646"/>
                    <a:pt x="29632" y="51518"/>
                    <a:pt x="31078" y="50072"/>
                  </a:cubicBezTo>
                  <a:cubicBezTo>
                    <a:pt x="32548" y="48602"/>
                    <a:pt x="33676" y="46911"/>
                    <a:pt x="34460" y="44999"/>
                  </a:cubicBezTo>
                  <a:cubicBezTo>
                    <a:pt x="35195" y="43161"/>
                    <a:pt x="35587" y="41225"/>
                    <a:pt x="35563" y="39239"/>
                  </a:cubicBezTo>
                  <a:cubicBezTo>
                    <a:pt x="35587" y="37254"/>
                    <a:pt x="35195" y="35318"/>
                    <a:pt x="34460" y="33480"/>
                  </a:cubicBezTo>
                  <a:cubicBezTo>
                    <a:pt x="33676" y="31568"/>
                    <a:pt x="32548" y="29852"/>
                    <a:pt x="31078" y="28406"/>
                  </a:cubicBezTo>
                  <a:cubicBezTo>
                    <a:pt x="30514" y="27818"/>
                    <a:pt x="29730" y="27500"/>
                    <a:pt x="28921" y="27500"/>
                  </a:cubicBezTo>
                  <a:cubicBezTo>
                    <a:pt x="28112" y="27500"/>
                    <a:pt x="27328" y="27818"/>
                    <a:pt x="26764" y="28406"/>
                  </a:cubicBezTo>
                  <a:cubicBezTo>
                    <a:pt x="25563" y="29607"/>
                    <a:pt x="25563" y="31544"/>
                    <a:pt x="26764" y="32744"/>
                  </a:cubicBezTo>
                  <a:cubicBezTo>
                    <a:pt x="28480" y="34460"/>
                    <a:pt x="29436" y="36764"/>
                    <a:pt x="29460" y="39239"/>
                  </a:cubicBezTo>
                  <a:cubicBezTo>
                    <a:pt x="29436" y="41690"/>
                    <a:pt x="28480" y="43994"/>
                    <a:pt x="26764" y="45734"/>
                  </a:cubicBezTo>
                  <a:cubicBezTo>
                    <a:pt x="25024" y="47474"/>
                    <a:pt x="22720" y="48430"/>
                    <a:pt x="20269" y="48430"/>
                  </a:cubicBezTo>
                  <a:cubicBezTo>
                    <a:pt x="17794" y="48430"/>
                    <a:pt x="15490" y="47450"/>
                    <a:pt x="13750" y="45734"/>
                  </a:cubicBezTo>
                  <a:cubicBezTo>
                    <a:pt x="8848" y="40808"/>
                    <a:pt x="6128" y="34240"/>
                    <a:pt x="6128" y="27205"/>
                  </a:cubicBezTo>
                  <a:cubicBezTo>
                    <a:pt x="6128" y="20270"/>
                    <a:pt x="8848" y="13726"/>
                    <a:pt x="13750" y="8799"/>
                  </a:cubicBezTo>
                  <a:cubicBezTo>
                    <a:pt x="15490" y="7084"/>
                    <a:pt x="17794" y="6128"/>
                    <a:pt x="20245" y="6128"/>
                  </a:cubicBezTo>
                  <a:cubicBezTo>
                    <a:pt x="22720" y="6128"/>
                    <a:pt x="25024" y="7084"/>
                    <a:pt x="26764" y="8799"/>
                  </a:cubicBezTo>
                  <a:cubicBezTo>
                    <a:pt x="28480" y="10540"/>
                    <a:pt x="29436" y="12843"/>
                    <a:pt x="29436" y="15319"/>
                  </a:cubicBezTo>
                  <a:cubicBezTo>
                    <a:pt x="29436" y="16495"/>
                    <a:pt x="29215" y="17647"/>
                    <a:pt x="28774" y="18750"/>
                  </a:cubicBezTo>
                  <a:cubicBezTo>
                    <a:pt x="28161" y="20319"/>
                    <a:pt x="28921" y="22108"/>
                    <a:pt x="30490" y="22745"/>
                  </a:cubicBezTo>
                  <a:cubicBezTo>
                    <a:pt x="30857" y="22867"/>
                    <a:pt x="31225" y="22941"/>
                    <a:pt x="31617" y="22941"/>
                  </a:cubicBezTo>
                  <a:cubicBezTo>
                    <a:pt x="32891" y="22941"/>
                    <a:pt x="33994" y="22206"/>
                    <a:pt x="34460" y="21029"/>
                  </a:cubicBezTo>
                  <a:cubicBezTo>
                    <a:pt x="35195" y="19216"/>
                    <a:pt x="35563" y="17279"/>
                    <a:pt x="35563" y="15319"/>
                  </a:cubicBezTo>
                  <a:cubicBezTo>
                    <a:pt x="35587" y="13334"/>
                    <a:pt x="35195" y="11373"/>
                    <a:pt x="34460" y="9535"/>
                  </a:cubicBezTo>
                  <a:cubicBezTo>
                    <a:pt x="33676" y="7647"/>
                    <a:pt x="32548" y="5932"/>
                    <a:pt x="31078" y="4486"/>
                  </a:cubicBezTo>
                  <a:cubicBezTo>
                    <a:pt x="29632" y="3015"/>
                    <a:pt x="27916" y="1888"/>
                    <a:pt x="26029" y="1128"/>
                  </a:cubicBezTo>
                  <a:cubicBezTo>
                    <a:pt x="24191" y="368"/>
                    <a:pt x="22255" y="1"/>
                    <a:pt x="20269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3016525" y="2045025"/>
              <a:ext cx="1294075" cy="1286725"/>
            </a:xfrm>
            <a:custGeom>
              <a:avLst/>
              <a:gdLst/>
              <a:ahLst/>
              <a:cxnLst/>
              <a:rect l="l" t="t" r="r" b="b"/>
              <a:pathLst>
                <a:path w="51763" h="51469" extrusionOk="0">
                  <a:moveTo>
                    <a:pt x="33822" y="0"/>
                  </a:moveTo>
                  <a:cubicBezTo>
                    <a:pt x="33602" y="0"/>
                    <a:pt x="33381" y="25"/>
                    <a:pt x="33185" y="74"/>
                  </a:cubicBezTo>
                  <a:cubicBezTo>
                    <a:pt x="30317" y="687"/>
                    <a:pt x="27695" y="2108"/>
                    <a:pt x="25612" y="4216"/>
                  </a:cubicBezTo>
                  <a:lnTo>
                    <a:pt x="4485" y="25318"/>
                  </a:lnTo>
                  <a:cubicBezTo>
                    <a:pt x="3039" y="26764"/>
                    <a:pt x="1887" y="28480"/>
                    <a:pt x="1128" y="30391"/>
                  </a:cubicBezTo>
                  <a:cubicBezTo>
                    <a:pt x="368" y="32229"/>
                    <a:pt x="0" y="34166"/>
                    <a:pt x="0" y="36151"/>
                  </a:cubicBezTo>
                  <a:cubicBezTo>
                    <a:pt x="0" y="38136"/>
                    <a:pt x="368" y="40072"/>
                    <a:pt x="1128" y="41910"/>
                  </a:cubicBezTo>
                  <a:cubicBezTo>
                    <a:pt x="1887" y="43822"/>
                    <a:pt x="3015" y="45513"/>
                    <a:pt x="4485" y="46984"/>
                  </a:cubicBezTo>
                  <a:cubicBezTo>
                    <a:pt x="5956" y="48430"/>
                    <a:pt x="7647" y="49557"/>
                    <a:pt x="9559" y="50341"/>
                  </a:cubicBezTo>
                  <a:cubicBezTo>
                    <a:pt x="11397" y="51077"/>
                    <a:pt x="13333" y="51469"/>
                    <a:pt x="15294" y="51469"/>
                  </a:cubicBezTo>
                  <a:lnTo>
                    <a:pt x="15343" y="51469"/>
                  </a:lnTo>
                  <a:cubicBezTo>
                    <a:pt x="17303" y="51469"/>
                    <a:pt x="19240" y="51077"/>
                    <a:pt x="21078" y="50341"/>
                  </a:cubicBezTo>
                  <a:cubicBezTo>
                    <a:pt x="22989" y="49557"/>
                    <a:pt x="24705" y="48430"/>
                    <a:pt x="26151" y="46984"/>
                  </a:cubicBezTo>
                  <a:lnTo>
                    <a:pt x="47278" y="25857"/>
                  </a:lnTo>
                  <a:cubicBezTo>
                    <a:pt x="48724" y="24411"/>
                    <a:pt x="49851" y="22695"/>
                    <a:pt x="50635" y="20808"/>
                  </a:cubicBezTo>
                  <a:cubicBezTo>
                    <a:pt x="51371" y="18946"/>
                    <a:pt x="51763" y="17009"/>
                    <a:pt x="51763" y="15049"/>
                  </a:cubicBezTo>
                  <a:cubicBezTo>
                    <a:pt x="51763" y="13064"/>
                    <a:pt x="51371" y="11103"/>
                    <a:pt x="50635" y="9265"/>
                  </a:cubicBezTo>
                  <a:cubicBezTo>
                    <a:pt x="49851" y="7353"/>
                    <a:pt x="48724" y="5662"/>
                    <a:pt x="47278" y="4216"/>
                  </a:cubicBezTo>
                  <a:cubicBezTo>
                    <a:pt x="46689" y="3628"/>
                    <a:pt x="45930" y="3309"/>
                    <a:pt x="45096" y="3309"/>
                  </a:cubicBezTo>
                  <a:cubicBezTo>
                    <a:pt x="44287" y="3309"/>
                    <a:pt x="43503" y="3628"/>
                    <a:pt x="42940" y="4216"/>
                  </a:cubicBezTo>
                  <a:cubicBezTo>
                    <a:pt x="41739" y="5392"/>
                    <a:pt x="41739" y="7353"/>
                    <a:pt x="42940" y="8529"/>
                  </a:cubicBezTo>
                  <a:cubicBezTo>
                    <a:pt x="44655" y="10270"/>
                    <a:pt x="45611" y="12573"/>
                    <a:pt x="45635" y="15049"/>
                  </a:cubicBezTo>
                  <a:cubicBezTo>
                    <a:pt x="45611" y="17500"/>
                    <a:pt x="44655" y="19803"/>
                    <a:pt x="42940" y="21544"/>
                  </a:cubicBezTo>
                  <a:lnTo>
                    <a:pt x="21813" y="42646"/>
                  </a:lnTo>
                  <a:cubicBezTo>
                    <a:pt x="20073" y="44386"/>
                    <a:pt x="17769" y="45342"/>
                    <a:pt x="15318" y="45342"/>
                  </a:cubicBezTo>
                  <a:cubicBezTo>
                    <a:pt x="12867" y="45342"/>
                    <a:pt x="10563" y="44386"/>
                    <a:pt x="8823" y="42646"/>
                  </a:cubicBezTo>
                  <a:cubicBezTo>
                    <a:pt x="7083" y="40906"/>
                    <a:pt x="6127" y="38602"/>
                    <a:pt x="6127" y="36151"/>
                  </a:cubicBezTo>
                  <a:cubicBezTo>
                    <a:pt x="6127" y="33700"/>
                    <a:pt x="7083" y="31396"/>
                    <a:pt x="8823" y="29656"/>
                  </a:cubicBezTo>
                  <a:lnTo>
                    <a:pt x="29925" y="8529"/>
                  </a:lnTo>
                  <a:cubicBezTo>
                    <a:pt x="31175" y="7279"/>
                    <a:pt x="32744" y="6422"/>
                    <a:pt x="34484" y="6054"/>
                  </a:cubicBezTo>
                  <a:cubicBezTo>
                    <a:pt x="36126" y="5686"/>
                    <a:pt x="37180" y="4069"/>
                    <a:pt x="36812" y="2402"/>
                  </a:cubicBezTo>
                  <a:cubicBezTo>
                    <a:pt x="36518" y="1005"/>
                    <a:pt x="35268" y="0"/>
                    <a:pt x="33822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3935600" y="914550"/>
              <a:ext cx="1294075" cy="1293475"/>
            </a:xfrm>
            <a:custGeom>
              <a:avLst/>
              <a:gdLst/>
              <a:ahLst/>
              <a:cxnLst/>
              <a:rect l="l" t="t" r="r" b="b"/>
              <a:pathLst>
                <a:path w="51763" h="51739" extrusionOk="0">
                  <a:moveTo>
                    <a:pt x="15318" y="1"/>
                  </a:moveTo>
                  <a:cubicBezTo>
                    <a:pt x="13333" y="1"/>
                    <a:pt x="11397" y="368"/>
                    <a:pt x="9559" y="1128"/>
                  </a:cubicBezTo>
                  <a:cubicBezTo>
                    <a:pt x="7647" y="1888"/>
                    <a:pt x="5956" y="3015"/>
                    <a:pt x="4485" y="4486"/>
                  </a:cubicBezTo>
                  <a:cubicBezTo>
                    <a:pt x="3039" y="5956"/>
                    <a:pt x="1887" y="7647"/>
                    <a:pt x="1128" y="9559"/>
                  </a:cubicBezTo>
                  <a:cubicBezTo>
                    <a:pt x="368" y="11397"/>
                    <a:pt x="0" y="13333"/>
                    <a:pt x="0" y="15319"/>
                  </a:cubicBezTo>
                  <a:cubicBezTo>
                    <a:pt x="0" y="17304"/>
                    <a:pt x="368" y="19240"/>
                    <a:pt x="1128" y="21078"/>
                  </a:cubicBezTo>
                  <a:cubicBezTo>
                    <a:pt x="1887" y="22990"/>
                    <a:pt x="3039" y="24681"/>
                    <a:pt x="4485" y="26152"/>
                  </a:cubicBezTo>
                  <a:lnTo>
                    <a:pt x="25612" y="47254"/>
                  </a:lnTo>
                  <a:cubicBezTo>
                    <a:pt x="27058" y="48724"/>
                    <a:pt x="28774" y="49852"/>
                    <a:pt x="30661" y="50636"/>
                  </a:cubicBezTo>
                  <a:cubicBezTo>
                    <a:pt x="32499" y="51371"/>
                    <a:pt x="34435" y="51739"/>
                    <a:pt x="36420" y="51739"/>
                  </a:cubicBezTo>
                  <a:lnTo>
                    <a:pt x="36445" y="51739"/>
                  </a:lnTo>
                  <a:cubicBezTo>
                    <a:pt x="38430" y="51739"/>
                    <a:pt x="40366" y="51371"/>
                    <a:pt x="42204" y="50636"/>
                  </a:cubicBezTo>
                  <a:cubicBezTo>
                    <a:pt x="44116" y="49852"/>
                    <a:pt x="45807" y="48724"/>
                    <a:pt x="47278" y="47254"/>
                  </a:cubicBezTo>
                  <a:cubicBezTo>
                    <a:pt x="48724" y="45808"/>
                    <a:pt x="49851" y="44092"/>
                    <a:pt x="50635" y="42205"/>
                  </a:cubicBezTo>
                  <a:cubicBezTo>
                    <a:pt x="51371" y="40367"/>
                    <a:pt x="51763" y="38406"/>
                    <a:pt x="51763" y="36421"/>
                  </a:cubicBezTo>
                  <a:cubicBezTo>
                    <a:pt x="51763" y="34460"/>
                    <a:pt x="51371" y="32499"/>
                    <a:pt x="50635" y="30661"/>
                  </a:cubicBezTo>
                  <a:cubicBezTo>
                    <a:pt x="49851" y="28774"/>
                    <a:pt x="48724" y="27058"/>
                    <a:pt x="47278" y="25612"/>
                  </a:cubicBezTo>
                  <a:cubicBezTo>
                    <a:pt x="46690" y="25024"/>
                    <a:pt x="45930" y="24706"/>
                    <a:pt x="45096" y="24706"/>
                  </a:cubicBezTo>
                  <a:cubicBezTo>
                    <a:pt x="44288" y="24706"/>
                    <a:pt x="43503" y="25024"/>
                    <a:pt x="42940" y="25612"/>
                  </a:cubicBezTo>
                  <a:cubicBezTo>
                    <a:pt x="41739" y="26789"/>
                    <a:pt x="41739" y="28749"/>
                    <a:pt x="42940" y="29926"/>
                  </a:cubicBezTo>
                  <a:cubicBezTo>
                    <a:pt x="44680" y="31666"/>
                    <a:pt x="45636" y="33970"/>
                    <a:pt x="45636" y="36421"/>
                  </a:cubicBezTo>
                  <a:cubicBezTo>
                    <a:pt x="45636" y="38896"/>
                    <a:pt x="44680" y="41200"/>
                    <a:pt x="42940" y="42940"/>
                  </a:cubicBezTo>
                  <a:cubicBezTo>
                    <a:pt x="41200" y="44656"/>
                    <a:pt x="38896" y="45612"/>
                    <a:pt x="36445" y="45612"/>
                  </a:cubicBezTo>
                  <a:cubicBezTo>
                    <a:pt x="33969" y="45612"/>
                    <a:pt x="31666" y="44656"/>
                    <a:pt x="29950" y="42940"/>
                  </a:cubicBezTo>
                  <a:lnTo>
                    <a:pt x="8823" y="21813"/>
                  </a:lnTo>
                  <a:cubicBezTo>
                    <a:pt x="7083" y="20073"/>
                    <a:pt x="6127" y="17770"/>
                    <a:pt x="6127" y="15319"/>
                  </a:cubicBezTo>
                  <a:cubicBezTo>
                    <a:pt x="6127" y="12868"/>
                    <a:pt x="7083" y="10564"/>
                    <a:pt x="8823" y="8824"/>
                  </a:cubicBezTo>
                  <a:cubicBezTo>
                    <a:pt x="10564" y="7084"/>
                    <a:pt x="12867" y="6128"/>
                    <a:pt x="15318" y="6128"/>
                  </a:cubicBezTo>
                  <a:cubicBezTo>
                    <a:pt x="17769" y="6128"/>
                    <a:pt x="20097" y="7084"/>
                    <a:pt x="21813" y="8824"/>
                  </a:cubicBezTo>
                  <a:lnTo>
                    <a:pt x="34264" y="21274"/>
                  </a:lnTo>
                  <a:cubicBezTo>
                    <a:pt x="34852" y="21863"/>
                    <a:pt x="35612" y="22181"/>
                    <a:pt x="36445" y="22181"/>
                  </a:cubicBezTo>
                  <a:cubicBezTo>
                    <a:pt x="37254" y="22181"/>
                    <a:pt x="38013" y="21863"/>
                    <a:pt x="38602" y="21274"/>
                  </a:cubicBezTo>
                  <a:cubicBezTo>
                    <a:pt x="39803" y="20073"/>
                    <a:pt x="39803" y="18137"/>
                    <a:pt x="38602" y="16936"/>
                  </a:cubicBezTo>
                  <a:lnTo>
                    <a:pt x="26151" y="4486"/>
                  </a:lnTo>
                  <a:cubicBezTo>
                    <a:pt x="24705" y="3040"/>
                    <a:pt x="22990" y="1912"/>
                    <a:pt x="21102" y="1128"/>
                  </a:cubicBezTo>
                  <a:cubicBezTo>
                    <a:pt x="19264" y="393"/>
                    <a:pt x="17328" y="1"/>
                    <a:pt x="15343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1466325" y="2156525"/>
              <a:ext cx="459575" cy="459575"/>
            </a:xfrm>
            <a:custGeom>
              <a:avLst/>
              <a:gdLst/>
              <a:ahLst/>
              <a:cxnLst/>
              <a:rect l="l" t="t" r="r" b="b"/>
              <a:pathLst>
                <a:path w="18383" h="18383" extrusionOk="0">
                  <a:moveTo>
                    <a:pt x="9192" y="6128"/>
                  </a:moveTo>
                  <a:cubicBezTo>
                    <a:pt x="10883" y="6128"/>
                    <a:pt x="12255" y="7525"/>
                    <a:pt x="12255" y="9192"/>
                  </a:cubicBezTo>
                  <a:cubicBezTo>
                    <a:pt x="12255" y="10883"/>
                    <a:pt x="10883" y="12255"/>
                    <a:pt x="9192" y="12255"/>
                  </a:cubicBezTo>
                  <a:cubicBezTo>
                    <a:pt x="7501" y="12255"/>
                    <a:pt x="6128" y="10883"/>
                    <a:pt x="6128" y="9192"/>
                  </a:cubicBezTo>
                  <a:cubicBezTo>
                    <a:pt x="6128" y="7525"/>
                    <a:pt x="7501" y="6128"/>
                    <a:pt x="9192" y="6128"/>
                  </a:cubicBezTo>
                  <a:close/>
                  <a:moveTo>
                    <a:pt x="9192" y="1"/>
                  </a:moveTo>
                  <a:cubicBezTo>
                    <a:pt x="4118" y="1"/>
                    <a:pt x="1" y="4143"/>
                    <a:pt x="1" y="9192"/>
                  </a:cubicBezTo>
                  <a:cubicBezTo>
                    <a:pt x="1" y="14265"/>
                    <a:pt x="4118" y="18383"/>
                    <a:pt x="9192" y="18383"/>
                  </a:cubicBezTo>
                  <a:cubicBezTo>
                    <a:pt x="14265" y="18383"/>
                    <a:pt x="18383" y="14265"/>
                    <a:pt x="18383" y="9192"/>
                  </a:cubicBezTo>
                  <a:cubicBezTo>
                    <a:pt x="18383" y="4143"/>
                    <a:pt x="14265" y="1"/>
                    <a:pt x="9192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3304500" y="523025"/>
              <a:ext cx="459550" cy="459575"/>
            </a:xfrm>
            <a:custGeom>
              <a:avLst/>
              <a:gdLst/>
              <a:ahLst/>
              <a:cxnLst/>
              <a:rect l="l" t="t" r="r" b="b"/>
              <a:pathLst>
                <a:path w="18382" h="18383" extrusionOk="0">
                  <a:moveTo>
                    <a:pt x="9191" y="6128"/>
                  </a:moveTo>
                  <a:cubicBezTo>
                    <a:pt x="10882" y="6128"/>
                    <a:pt x="12255" y="7500"/>
                    <a:pt x="12255" y="9191"/>
                  </a:cubicBezTo>
                  <a:cubicBezTo>
                    <a:pt x="12255" y="10882"/>
                    <a:pt x="10882" y="12255"/>
                    <a:pt x="9191" y="12255"/>
                  </a:cubicBezTo>
                  <a:cubicBezTo>
                    <a:pt x="7500" y="12255"/>
                    <a:pt x="6127" y="10882"/>
                    <a:pt x="6127" y="9191"/>
                  </a:cubicBezTo>
                  <a:cubicBezTo>
                    <a:pt x="6127" y="7500"/>
                    <a:pt x="7500" y="6128"/>
                    <a:pt x="9191" y="6128"/>
                  </a:cubicBezTo>
                  <a:close/>
                  <a:moveTo>
                    <a:pt x="9191" y="1"/>
                  </a:moveTo>
                  <a:cubicBezTo>
                    <a:pt x="4118" y="1"/>
                    <a:pt x="0" y="4118"/>
                    <a:pt x="0" y="9191"/>
                  </a:cubicBezTo>
                  <a:cubicBezTo>
                    <a:pt x="0" y="14240"/>
                    <a:pt x="4118" y="18382"/>
                    <a:pt x="9191" y="18382"/>
                  </a:cubicBezTo>
                  <a:cubicBezTo>
                    <a:pt x="14264" y="18382"/>
                    <a:pt x="18382" y="14240"/>
                    <a:pt x="18382" y="9191"/>
                  </a:cubicBezTo>
                  <a:cubicBezTo>
                    <a:pt x="18382" y="4118"/>
                    <a:pt x="14264" y="1"/>
                    <a:pt x="9191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5582575" y="2055450"/>
              <a:ext cx="459575" cy="459550"/>
            </a:xfrm>
            <a:custGeom>
              <a:avLst/>
              <a:gdLst/>
              <a:ahLst/>
              <a:cxnLst/>
              <a:rect l="l" t="t" r="r" b="b"/>
              <a:pathLst>
                <a:path w="18383" h="18382" extrusionOk="0">
                  <a:moveTo>
                    <a:pt x="9192" y="6127"/>
                  </a:moveTo>
                  <a:cubicBezTo>
                    <a:pt x="10883" y="6127"/>
                    <a:pt x="12255" y="7500"/>
                    <a:pt x="12255" y="9191"/>
                  </a:cubicBezTo>
                  <a:cubicBezTo>
                    <a:pt x="12255" y="10882"/>
                    <a:pt x="10883" y="12254"/>
                    <a:pt x="9192" y="12254"/>
                  </a:cubicBezTo>
                  <a:cubicBezTo>
                    <a:pt x="7501" y="12254"/>
                    <a:pt x="6128" y="10882"/>
                    <a:pt x="6128" y="9191"/>
                  </a:cubicBezTo>
                  <a:cubicBezTo>
                    <a:pt x="6128" y="7500"/>
                    <a:pt x="7501" y="6127"/>
                    <a:pt x="9192" y="6127"/>
                  </a:cubicBezTo>
                  <a:close/>
                  <a:moveTo>
                    <a:pt x="9192" y="0"/>
                  </a:moveTo>
                  <a:cubicBezTo>
                    <a:pt x="4118" y="0"/>
                    <a:pt x="1" y="4117"/>
                    <a:pt x="1" y="9191"/>
                  </a:cubicBezTo>
                  <a:cubicBezTo>
                    <a:pt x="1" y="14240"/>
                    <a:pt x="4118" y="18382"/>
                    <a:pt x="9192" y="18382"/>
                  </a:cubicBezTo>
                  <a:cubicBezTo>
                    <a:pt x="14265" y="18382"/>
                    <a:pt x="18382" y="14240"/>
                    <a:pt x="18382" y="9191"/>
                  </a:cubicBezTo>
                  <a:cubicBezTo>
                    <a:pt x="18382" y="4117"/>
                    <a:pt x="14265" y="0"/>
                    <a:pt x="9192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4325900" y="4608025"/>
              <a:ext cx="459550" cy="459575"/>
            </a:xfrm>
            <a:custGeom>
              <a:avLst/>
              <a:gdLst/>
              <a:ahLst/>
              <a:cxnLst/>
              <a:rect l="l" t="t" r="r" b="b"/>
              <a:pathLst>
                <a:path w="18382" h="18383" extrusionOk="0">
                  <a:moveTo>
                    <a:pt x="9191" y="6128"/>
                  </a:moveTo>
                  <a:cubicBezTo>
                    <a:pt x="10882" y="6128"/>
                    <a:pt x="12255" y="7500"/>
                    <a:pt x="12255" y="9191"/>
                  </a:cubicBezTo>
                  <a:cubicBezTo>
                    <a:pt x="12255" y="10882"/>
                    <a:pt x="10882" y="12255"/>
                    <a:pt x="9191" y="12255"/>
                  </a:cubicBezTo>
                  <a:cubicBezTo>
                    <a:pt x="7500" y="12255"/>
                    <a:pt x="6128" y="10882"/>
                    <a:pt x="6128" y="9191"/>
                  </a:cubicBezTo>
                  <a:cubicBezTo>
                    <a:pt x="6128" y="7500"/>
                    <a:pt x="7500" y="6128"/>
                    <a:pt x="9191" y="6128"/>
                  </a:cubicBezTo>
                  <a:close/>
                  <a:moveTo>
                    <a:pt x="9191" y="1"/>
                  </a:moveTo>
                  <a:cubicBezTo>
                    <a:pt x="4118" y="1"/>
                    <a:pt x="0" y="4118"/>
                    <a:pt x="0" y="9191"/>
                  </a:cubicBezTo>
                  <a:cubicBezTo>
                    <a:pt x="0" y="14240"/>
                    <a:pt x="4118" y="18382"/>
                    <a:pt x="9191" y="18382"/>
                  </a:cubicBezTo>
                  <a:cubicBezTo>
                    <a:pt x="14264" y="18382"/>
                    <a:pt x="18382" y="14240"/>
                    <a:pt x="18382" y="9191"/>
                  </a:cubicBezTo>
                  <a:cubicBezTo>
                    <a:pt x="18382" y="4118"/>
                    <a:pt x="14264" y="1"/>
                    <a:pt x="9191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4251150" y="2718400"/>
              <a:ext cx="459550" cy="459575"/>
            </a:xfrm>
            <a:custGeom>
              <a:avLst/>
              <a:gdLst/>
              <a:ahLst/>
              <a:cxnLst/>
              <a:rect l="l" t="t" r="r" b="b"/>
              <a:pathLst>
                <a:path w="18382" h="18383" extrusionOk="0">
                  <a:moveTo>
                    <a:pt x="9191" y="6128"/>
                  </a:moveTo>
                  <a:cubicBezTo>
                    <a:pt x="10882" y="6128"/>
                    <a:pt x="12255" y="7500"/>
                    <a:pt x="12255" y="9191"/>
                  </a:cubicBezTo>
                  <a:cubicBezTo>
                    <a:pt x="12255" y="10882"/>
                    <a:pt x="10882" y="12255"/>
                    <a:pt x="9191" y="12255"/>
                  </a:cubicBezTo>
                  <a:cubicBezTo>
                    <a:pt x="7500" y="12255"/>
                    <a:pt x="6128" y="10882"/>
                    <a:pt x="6128" y="9191"/>
                  </a:cubicBezTo>
                  <a:cubicBezTo>
                    <a:pt x="6128" y="7500"/>
                    <a:pt x="7500" y="6128"/>
                    <a:pt x="9191" y="6128"/>
                  </a:cubicBezTo>
                  <a:close/>
                  <a:moveTo>
                    <a:pt x="9191" y="1"/>
                  </a:moveTo>
                  <a:cubicBezTo>
                    <a:pt x="4118" y="1"/>
                    <a:pt x="0" y="4118"/>
                    <a:pt x="0" y="9191"/>
                  </a:cubicBezTo>
                  <a:cubicBezTo>
                    <a:pt x="0" y="14265"/>
                    <a:pt x="4118" y="18382"/>
                    <a:pt x="9191" y="18382"/>
                  </a:cubicBezTo>
                  <a:cubicBezTo>
                    <a:pt x="14240" y="18382"/>
                    <a:pt x="18382" y="14265"/>
                    <a:pt x="18382" y="9191"/>
                  </a:cubicBezTo>
                  <a:cubicBezTo>
                    <a:pt x="18382" y="4118"/>
                    <a:pt x="14240" y="1"/>
                    <a:pt x="9191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2283100" y="4403375"/>
              <a:ext cx="459550" cy="459575"/>
            </a:xfrm>
            <a:custGeom>
              <a:avLst/>
              <a:gdLst/>
              <a:ahLst/>
              <a:cxnLst/>
              <a:rect l="l" t="t" r="r" b="b"/>
              <a:pathLst>
                <a:path w="18382" h="18383" extrusionOk="0">
                  <a:moveTo>
                    <a:pt x="9191" y="6128"/>
                  </a:moveTo>
                  <a:cubicBezTo>
                    <a:pt x="10882" y="6128"/>
                    <a:pt x="12255" y="7500"/>
                    <a:pt x="12255" y="9191"/>
                  </a:cubicBezTo>
                  <a:cubicBezTo>
                    <a:pt x="12255" y="10883"/>
                    <a:pt x="10882" y="12255"/>
                    <a:pt x="9191" y="12255"/>
                  </a:cubicBezTo>
                  <a:cubicBezTo>
                    <a:pt x="7500" y="12255"/>
                    <a:pt x="6127" y="10883"/>
                    <a:pt x="6127" y="9191"/>
                  </a:cubicBezTo>
                  <a:cubicBezTo>
                    <a:pt x="6127" y="7500"/>
                    <a:pt x="7500" y="6128"/>
                    <a:pt x="9191" y="6128"/>
                  </a:cubicBezTo>
                  <a:close/>
                  <a:moveTo>
                    <a:pt x="9191" y="1"/>
                  </a:moveTo>
                  <a:cubicBezTo>
                    <a:pt x="4142" y="1"/>
                    <a:pt x="0" y="4143"/>
                    <a:pt x="0" y="9191"/>
                  </a:cubicBezTo>
                  <a:cubicBezTo>
                    <a:pt x="0" y="14265"/>
                    <a:pt x="4142" y="18382"/>
                    <a:pt x="9191" y="18382"/>
                  </a:cubicBezTo>
                  <a:cubicBezTo>
                    <a:pt x="14264" y="18382"/>
                    <a:pt x="18382" y="14265"/>
                    <a:pt x="18382" y="9191"/>
                  </a:cubicBezTo>
                  <a:cubicBezTo>
                    <a:pt x="18382" y="4143"/>
                    <a:pt x="14264" y="1"/>
                    <a:pt x="9191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476575" y="2718400"/>
              <a:ext cx="670950" cy="670950"/>
            </a:xfrm>
            <a:custGeom>
              <a:avLst/>
              <a:gdLst/>
              <a:ahLst/>
              <a:cxnLst/>
              <a:rect l="l" t="t" r="r" b="b"/>
              <a:pathLst>
                <a:path w="26838" h="26838" extrusionOk="0">
                  <a:moveTo>
                    <a:pt x="17647" y="6128"/>
                  </a:moveTo>
                  <a:cubicBezTo>
                    <a:pt x="19338" y="6128"/>
                    <a:pt x="20711" y="7500"/>
                    <a:pt x="20711" y="9191"/>
                  </a:cubicBezTo>
                  <a:cubicBezTo>
                    <a:pt x="20711" y="10882"/>
                    <a:pt x="19338" y="12255"/>
                    <a:pt x="17647" y="12255"/>
                  </a:cubicBezTo>
                  <a:cubicBezTo>
                    <a:pt x="14682" y="12255"/>
                    <a:pt x="12255" y="14681"/>
                    <a:pt x="12255" y="17647"/>
                  </a:cubicBezTo>
                  <a:cubicBezTo>
                    <a:pt x="12255" y="19338"/>
                    <a:pt x="10883" y="20710"/>
                    <a:pt x="9192" y="20710"/>
                  </a:cubicBezTo>
                  <a:cubicBezTo>
                    <a:pt x="7501" y="20710"/>
                    <a:pt x="6128" y="19338"/>
                    <a:pt x="6128" y="17647"/>
                  </a:cubicBezTo>
                  <a:cubicBezTo>
                    <a:pt x="6128" y="11299"/>
                    <a:pt x="11299" y="6128"/>
                    <a:pt x="17647" y="6128"/>
                  </a:cubicBezTo>
                  <a:close/>
                  <a:moveTo>
                    <a:pt x="17647" y="1"/>
                  </a:moveTo>
                  <a:cubicBezTo>
                    <a:pt x="7917" y="1"/>
                    <a:pt x="1" y="7917"/>
                    <a:pt x="1" y="17647"/>
                  </a:cubicBezTo>
                  <a:cubicBezTo>
                    <a:pt x="1" y="22720"/>
                    <a:pt x="4143" y="26838"/>
                    <a:pt x="9192" y="26838"/>
                  </a:cubicBezTo>
                  <a:cubicBezTo>
                    <a:pt x="14020" y="26838"/>
                    <a:pt x="18015" y="23088"/>
                    <a:pt x="18358" y="18358"/>
                  </a:cubicBezTo>
                  <a:cubicBezTo>
                    <a:pt x="23113" y="17990"/>
                    <a:pt x="26838" y="14020"/>
                    <a:pt x="26838" y="9191"/>
                  </a:cubicBezTo>
                  <a:cubicBezTo>
                    <a:pt x="26838" y="4118"/>
                    <a:pt x="22720" y="1"/>
                    <a:pt x="17647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3795900" y="3994075"/>
              <a:ext cx="670950" cy="670950"/>
            </a:xfrm>
            <a:custGeom>
              <a:avLst/>
              <a:gdLst/>
              <a:ahLst/>
              <a:cxnLst/>
              <a:rect l="l" t="t" r="r" b="b"/>
              <a:pathLst>
                <a:path w="26838" h="26838" extrusionOk="0">
                  <a:moveTo>
                    <a:pt x="17647" y="6128"/>
                  </a:moveTo>
                  <a:cubicBezTo>
                    <a:pt x="19338" y="6128"/>
                    <a:pt x="20710" y="7500"/>
                    <a:pt x="20710" y="9192"/>
                  </a:cubicBezTo>
                  <a:cubicBezTo>
                    <a:pt x="20710" y="15564"/>
                    <a:pt x="15563" y="20711"/>
                    <a:pt x="9191" y="20711"/>
                  </a:cubicBezTo>
                  <a:cubicBezTo>
                    <a:pt x="7500" y="20711"/>
                    <a:pt x="6127" y="19338"/>
                    <a:pt x="6127" y="17647"/>
                  </a:cubicBezTo>
                  <a:cubicBezTo>
                    <a:pt x="6127" y="15980"/>
                    <a:pt x="7500" y="14583"/>
                    <a:pt x="9191" y="14583"/>
                  </a:cubicBezTo>
                  <a:cubicBezTo>
                    <a:pt x="12181" y="14583"/>
                    <a:pt x="14583" y="12182"/>
                    <a:pt x="14583" y="9192"/>
                  </a:cubicBezTo>
                  <a:cubicBezTo>
                    <a:pt x="14583" y="7500"/>
                    <a:pt x="15980" y="6128"/>
                    <a:pt x="17647" y="6128"/>
                  </a:cubicBezTo>
                  <a:close/>
                  <a:moveTo>
                    <a:pt x="17647" y="1"/>
                  </a:moveTo>
                  <a:cubicBezTo>
                    <a:pt x="12818" y="1"/>
                    <a:pt x="8848" y="3751"/>
                    <a:pt x="8505" y="8481"/>
                  </a:cubicBezTo>
                  <a:cubicBezTo>
                    <a:pt x="3750" y="8848"/>
                    <a:pt x="0" y="12819"/>
                    <a:pt x="0" y="17647"/>
                  </a:cubicBezTo>
                  <a:cubicBezTo>
                    <a:pt x="0" y="22720"/>
                    <a:pt x="4142" y="26838"/>
                    <a:pt x="9191" y="26838"/>
                  </a:cubicBezTo>
                  <a:cubicBezTo>
                    <a:pt x="18921" y="26838"/>
                    <a:pt x="26837" y="18922"/>
                    <a:pt x="26837" y="9192"/>
                  </a:cubicBezTo>
                  <a:cubicBezTo>
                    <a:pt x="26837" y="4143"/>
                    <a:pt x="22720" y="1"/>
                    <a:pt x="17647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2242050" y="2398250"/>
              <a:ext cx="586375" cy="758275"/>
            </a:xfrm>
            <a:custGeom>
              <a:avLst/>
              <a:gdLst/>
              <a:ahLst/>
              <a:cxnLst/>
              <a:rect l="l" t="t" r="r" b="b"/>
              <a:pathLst>
                <a:path w="23455" h="30331" extrusionOk="0">
                  <a:moveTo>
                    <a:pt x="13382" y="6140"/>
                  </a:moveTo>
                  <a:cubicBezTo>
                    <a:pt x="14215" y="6140"/>
                    <a:pt x="14975" y="6459"/>
                    <a:pt x="15563" y="7022"/>
                  </a:cubicBezTo>
                  <a:cubicBezTo>
                    <a:pt x="16740" y="8223"/>
                    <a:pt x="16740" y="10160"/>
                    <a:pt x="15563" y="11360"/>
                  </a:cubicBezTo>
                  <a:cubicBezTo>
                    <a:pt x="14534" y="12365"/>
                    <a:pt x="13970" y="13738"/>
                    <a:pt x="13970" y="15184"/>
                  </a:cubicBezTo>
                  <a:cubicBezTo>
                    <a:pt x="13970" y="16605"/>
                    <a:pt x="14534" y="17978"/>
                    <a:pt x="15563" y="18983"/>
                  </a:cubicBezTo>
                  <a:cubicBezTo>
                    <a:pt x="16740" y="20184"/>
                    <a:pt x="16740" y="22120"/>
                    <a:pt x="15563" y="23321"/>
                  </a:cubicBezTo>
                  <a:cubicBezTo>
                    <a:pt x="14975" y="23909"/>
                    <a:pt x="14215" y="24228"/>
                    <a:pt x="13382" y="24228"/>
                  </a:cubicBezTo>
                  <a:cubicBezTo>
                    <a:pt x="12573" y="24228"/>
                    <a:pt x="11813" y="23909"/>
                    <a:pt x="11225" y="23321"/>
                  </a:cubicBezTo>
                  <a:cubicBezTo>
                    <a:pt x="6740" y="18836"/>
                    <a:pt x="6740" y="11508"/>
                    <a:pt x="11225" y="7022"/>
                  </a:cubicBezTo>
                  <a:cubicBezTo>
                    <a:pt x="11813" y="6459"/>
                    <a:pt x="12573" y="6140"/>
                    <a:pt x="13382" y="6140"/>
                  </a:cubicBezTo>
                  <a:close/>
                  <a:moveTo>
                    <a:pt x="13382" y="1"/>
                  </a:moveTo>
                  <a:cubicBezTo>
                    <a:pt x="11029" y="1"/>
                    <a:pt x="8676" y="895"/>
                    <a:pt x="6887" y="2684"/>
                  </a:cubicBezTo>
                  <a:cubicBezTo>
                    <a:pt x="0" y="9571"/>
                    <a:pt x="0" y="20772"/>
                    <a:pt x="6887" y="27659"/>
                  </a:cubicBezTo>
                  <a:cubicBezTo>
                    <a:pt x="8676" y="29448"/>
                    <a:pt x="11029" y="30330"/>
                    <a:pt x="13382" y="30330"/>
                  </a:cubicBezTo>
                  <a:cubicBezTo>
                    <a:pt x="15735" y="30330"/>
                    <a:pt x="18088" y="29448"/>
                    <a:pt x="19877" y="27659"/>
                  </a:cubicBezTo>
                  <a:cubicBezTo>
                    <a:pt x="23308" y="24228"/>
                    <a:pt x="23455" y="18787"/>
                    <a:pt x="20367" y="15184"/>
                  </a:cubicBezTo>
                  <a:cubicBezTo>
                    <a:pt x="23455" y="11557"/>
                    <a:pt x="23308" y="6116"/>
                    <a:pt x="19877" y="2684"/>
                  </a:cubicBezTo>
                  <a:cubicBezTo>
                    <a:pt x="18088" y="895"/>
                    <a:pt x="15735" y="1"/>
                    <a:pt x="13382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4790950" y="2215350"/>
              <a:ext cx="723650" cy="723650"/>
            </a:xfrm>
            <a:custGeom>
              <a:avLst/>
              <a:gdLst/>
              <a:ahLst/>
              <a:cxnLst/>
              <a:rect l="l" t="t" r="r" b="b"/>
              <a:pathLst>
                <a:path w="28946" h="28946" extrusionOk="0">
                  <a:moveTo>
                    <a:pt x="19755" y="6128"/>
                  </a:moveTo>
                  <a:cubicBezTo>
                    <a:pt x="20563" y="6128"/>
                    <a:pt x="21348" y="6447"/>
                    <a:pt x="21911" y="7010"/>
                  </a:cubicBezTo>
                  <a:cubicBezTo>
                    <a:pt x="22500" y="7599"/>
                    <a:pt x="22818" y="8358"/>
                    <a:pt x="22818" y="9192"/>
                  </a:cubicBezTo>
                  <a:cubicBezTo>
                    <a:pt x="22818" y="10000"/>
                    <a:pt x="22500" y="10785"/>
                    <a:pt x="21911" y="11348"/>
                  </a:cubicBezTo>
                  <a:lnTo>
                    <a:pt x="11373" y="21912"/>
                  </a:lnTo>
                  <a:cubicBezTo>
                    <a:pt x="10784" y="22500"/>
                    <a:pt x="10025" y="22818"/>
                    <a:pt x="9191" y="22818"/>
                  </a:cubicBezTo>
                  <a:cubicBezTo>
                    <a:pt x="8383" y="22818"/>
                    <a:pt x="7598" y="22500"/>
                    <a:pt x="7035" y="21912"/>
                  </a:cubicBezTo>
                  <a:cubicBezTo>
                    <a:pt x="6446" y="21323"/>
                    <a:pt x="6128" y="20564"/>
                    <a:pt x="6128" y="19755"/>
                  </a:cubicBezTo>
                  <a:cubicBezTo>
                    <a:pt x="6128" y="18922"/>
                    <a:pt x="6446" y="18162"/>
                    <a:pt x="7035" y="17574"/>
                  </a:cubicBezTo>
                  <a:lnTo>
                    <a:pt x="17598" y="7010"/>
                  </a:lnTo>
                  <a:cubicBezTo>
                    <a:pt x="18162" y="6447"/>
                    <a:pt x="18946" y="6128"/>
                    <a:pt x="19755" y="6128"/>
                  </a:cubicBezTo>
                  <a:close/>
                  <a:moveTo>
                    <a:pt x="19755" y="1"/>
                  </a:moveTo>
                  <a:cubicBezTo>
                    <a:pt x="17304" y="1"/>
                    <a:pt x="15000" y="957"/>
                    <a:pt x="13260" y="2697"/>
                  </a:cubicBezTo>
                  <a:lnTo>
                    <a:pt x="2697" y="13260"/>
                  </a:lnTo>
                  <a:cubicBezTo>
                    <a:pt x="956" y="14976"/>
                    <a:pt x="1" y="17279"/>
                    <a:pt x="1" y="19755"/>
                  </a:cubicBezTo>
                  <a:cubicBezTo>
                    <a:pt x="1" y="22206"/>
                    <a:pt x="956" y="24510"/>
                    <a:pt x="2697" y="26250"/>
                  </a:cubicBezTo>
                  <a:cubicBezTo>
                    <a:pt x="4437" y="27990"/>
                    <a:pt x="6740" y="28946"/>
                    <a:pt x="9191" y="28946"/>
                  </a:cubicBezTo>
                  <a:cubicBezTo>
                    <a:pt x="11642" y="28946"/>
                    <a:pt x="13971" y="27990"/>
                    <a:pt x="15686" y="26250"/>
                  </a:cubicBezTo>
                  <a:lnTo>
                    <a:pt x="26249" y="15686"/>
                  </a:lnTo>
                  <a:cubicBezTo>
                    <a:pt x="27990" y="13946"/>
                    <a:pt x="28945" y="11642"/>
                    <a:pt x="28945" y="9192"/>
                  </a:cubicBezTo>
                  <a:cubicBezTo>
                    <a:pt x="28945" y="6741"/>
                    <a:pt x="27990" y="4437"/>
                    <a:pt x="26249" y="2697"/>
                  </a:cubicBezTo>
                  <a:cubicBezTo>
                    <a:pt x="24509" y="957"/>
                    <a:pt x="22205" y="1"/>
                    <a:pt x="19755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3773225" y="3190800"/>
              <a:ext cx="723650" cy="723650"/>
            </a:xfrm>
            <a:custGeom>
              <a:avLst/>
              <a:gdLst/>
              <a:ahLst/>
              <a:cxnLst/>
              <a:rect l="l" t="t" r="r" b="b"/>
              <a:pathLst>
                <a:path w="28946" h="28946" extrusionOk="0">
                  <a:moveTo>
                    <a:pt x="9191" y="6128"/>
                  </a:moveTo>
                  <a:cubicBezTo>
                    <a:pt x="10000" y="6128"/>
                    <a:pt x="10784" y="6447"/>
                    <a:pt x="11348" y="7010"/>
                  </a:cubicBezTo>
                  <a:lnTo>
                    <a:pt x="21911" y="17574"/>
                  </a:lnTo>
                  <a:cubicBezTo>
                    <a:pt x="22500" y="18162"/>
                    <a:pt x="22818" y="18922"/>
                    <a:pt x="22818" y="19755"/>
                  </a:cubicBezTo>
                  <a:cubicBezTo>
                    <a:pt x="22818" y="20564"/>
                    <a:pt x="22500" y="21323"/>
                    <a:pt x="21911" y="21912"/>
                  </a:cubicBezTo>
                  <a:cubicBezTo>
                    <a:pt x="21323" y="22500"/>
                    <a:pt x="20563" y="22818"/>
                    <a:pt x="19755" y="22818"/>
                  </a:cubicBezTo>
                  <a:cubicBezTo>
                    <a:pt x="18921" y="22818"/>
                    <a:pt x="18161" y="22500"/>
                    <a:pt x="17573" y="21912"/>
                  </a:cubicBezTo>
                  <a:lnTo>
                    <a:pt x="7010" y="11348"/>
                  </a:lnTo>
                  <a:cubicBezTo>
                    <a:pt x="6446" y="10785"/>
                    <a:pt x="6128" y="10000"/>
                    <a:pt x="6128" y="9192"/>
                  </a:cubicBezTo>
                  <a:cubicBezTo>
                    <a:pt x="6128" y="8358"/>
                    <a:pt x="6446" y="7598"/>
                    <a:pt x="7010" y="7010"/>
                  </a:cubicBezTo>
                  <a:cubicBezTo>
                    <a:pt x="7598" y="6447"/>
                    <a:pt x="8358" y="6128"/>
                    <a:pt x="9191" y="6128"/>
                  </a:cubicBezTo>
                  <a:close/>
                  <a:moveTo>
                    <a:pt x="9191" y="1"/>
                  </a:moveTo>
                  <a:cubicBezTo>
                    <a:pt x="6740" y="1"/>
                    <a:pt x="4412" y="957"/>
                    <a:pt x="2696" y="2697"/>
                  </a:cubicBezTo>
                  <a:cubicBezTo>
                    <a:pt x="956" y="4412"/>
                    <a:pt x="0" y="6741"/>
                    <a:pt x="0" y="9192"/>
                  </a:cubicBezTo>
                  <a:cubicBezTo>
                    <a:pt x="0" y="11642"/>
                    <a:pt x="956" y="13946"/>
                    <a:pt x="2696" y="15686"/>
                  </a:cubicBezTo>
                  <a:lnTo>
                    <a:pt x="13235" y="26250"/>
                  </a:lnTo>
                  <a:cubicBezTo>
                    <a:pt x="14975" y="27990"/>
                    <a:pt x="17279" y="28946"/>
                    <a:pt x="19755" y="28946"/>
                  </a:cubicBezTo>
                  <a:cubicBezTo>
                    <a:pt x="22205" y="28946"/>
                    <a:pt x="24509" y="27990"/>
                    <a:pt x="26249" y="26250"/>
                  </a:cubicBezTo>
                  <a:cubicBezTo>
                    <a:pt x="27989" y="24510"/>
                    <a:pt x="28945" y="22206"/>
                    <a:pt x="28945" y="19755"/>
                  </a:cubicBezTo>
                  <a:cubicBezTo>
                    <a:pt x="28945" y="17279"/>
                    <a:pt x="27989" y="14976"/>
                    <a:pt x="26249" y="13236"/>
                  </a:cubicBezTo>
                  <a:lnTo>
                    <a:pt x="15686" y="2697"/>
                  </a:lnTo>
                  <a:cubicBezTo>
                    <a:pt x="13946" y="957"/>
                    <a:pt x="11642" y="1"/>
                    <a:pt x="9191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1628700" y="17466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2751825" y="7252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5400000" y="1485000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8"/>
                    <a:pt x="3064" y="6128"/>
                  </a:cubicBezTo>
                  <a:cubicBezTo>
                    <a:pt x="4755" y="6128"/>
                    <a:pt x="6127" y="4755"/>
                    <a:pt x="6127" y="3064"/>
                  </a:cubicBezTo>
                  <a:cubicBezTo>
                    <a:pt x="6127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4726625" y="85267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cubicBezTo>
                    <a:pt x="4755" y="6127"/>
                    <a:pt x="6127" y="4755"/>
                    <a:pt x="6127" y="3064"/>
                  </a:cubicBezTo>
                  <a:cubicBezTo>
                    <a:pt x="6127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3415400" y="1771750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3662325" y="2381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0" y="1372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cubicBezTo>
                    <a:pt x="4755" y="6127"/>
                    <a:pt x="6128" y="4755"/>
                    <a:pt x="6128" y="3064"/>
                  </a:cubicBezTo>
                  <a:cubicBezTo>
                    <a:pt x="6128" y="1372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3662325" y="531327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cubicBezTo>
                    <a:pt x="4755" y="6127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3926400" y="493767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cubicBezTo>
                    <a:pt x="4755" y="6127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2828400" y="3735525"/>
              <a:ext cx="153225" cy="153200"/>
            </a:xfrm>
            <a:custGeom>
              <a:avLst/>
              <a:gdLst/>
              <a:ahLst/>
              <a:cxnLst/>
              <a:rect l="l" t="t" r="r" b="b"/>
              <a:pathLst>
                <a:path w="6129" h="6128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cubicBezTo>
                    <a:pt x="4756" y="6127"/>
                    <a:pt x="6128" y="4755"/>
                    <a:pt x="6128" y="3064"/>
                  </a:cubicBezTo>
                  <a:cubicBezTo>
                    <a:pt x="6128" y="1373"/>
                    <a:pt x="4756" y="0"/>
                    <a:pt x="3065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21"/>
          <p:cNvSpPr txBox="1">
            <a:spLocks noGrp="1"/>
          </p:cNvSpPr>
          <p:nvPr>
            <p:ph type="ctrTitle"/>
          </p:nvPr>
        </p:nvSpPr>
        <p:spPr>
          <a:xfrm>
            <a:off x="3233963" y="1783477"/>
            <a:ext cx="39927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اهداف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"/>
          <p:cNvSpPr txBox="1">
            <a:spLocks noGrp="1"/>
          </p:cNvSpPr>
          <p:nvPr>
            <p:ph type="subTitle" idx="1"/>
          </p:nvPr>
        </p:nvSpPr>
        <p:spPr>
          <a:xfrm>
            <a:off x="1697950" y="1605689"/>
            <a:ext cx="26193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sz="1600"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382" name="Google Shape;382;p22"/>
          <p:cNvSpPr txBox="1">
            <a:spLocks noGrp="1"/>
          </p:cNvSpPr>
          <p:nvPr>
            <p:ph type="ctrTitle" idx="3"/>
          </p:nvPr>
        </p:nvSpPr>
        <p:spPr>
          <a:xfrm>
            <a:off x="517933" y="896779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/>
              <a:t>بررسی</a:t>
            </a:r>
            <a:endParaRPr sz="3600"/>
          </a:p>
        </p:txBody>
      </p:sp>
      <p:sp>
        <p:nvSpPr>
          <p:cNvPr id="383" name="Google Shape;383;p22"/>
          <p:cNvSpPr txBox="1">
            <a:spLocks noGrp="1"/>
          </p:cNvSpPr>
          <p:nvPr>
            <p:ph type="subTitle" idx="6"/>
          </p:nvPr>
        </p:nvSpPr>
        <p:spPr>
          <a:xfrm>
            <a:off x="1607450" y="4043443"/>
            <a:ext cx="5929200" cy="5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sz="1600"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384" name="Google Shape;384;p22"/>
          <p:cNvSpPr txBox="1">
            <a:spLocks noGrp="1"/>
          </p:cNvSpPr>
          <p:nvPr>
            <p:ph type="subTitle" idx="4"/>
          </p:nvPr>
        </p:nvSpPr>
        <p:spPr>
          <a:xfrm>
            <a:off x="4826850" y="1605689"/>
            <a:ext cx="26193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sz="1600"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grpSp>
        <p:nvGrpSpPr>
          <p:cNvPr id="385" name="Google Shape;385;p22"/>
          <p:cNvGrpSpPr/>
          <p:nvPr/>
        </p:nvGrpSpPr>
        <p:grpSpPr>
          <a:xfrm>
            <a:off x="3738849" y="587439"/>
            <a:ext cx="483414" cy="481043"/>
            <a:chOff x="1179800" y="238050"/>
            <a:chExt cx="5254500" cy="5228725"/>
          </a:xfrm>
        </p:grpSpPr>
        <p:sp>
          <p:nvSpPr>
            <p:cNvPr id="386" name="Google Shape;386;p22"/>
            <p:cNvSpPr/>
            <p:nvPr/>
          </p:nvSpPr>
          <p:spPr>
            <a:xfrm>
              <a:off x="3575325" y="2857500"/>
              <a:ext cx="459550" cy="153200"/>
            </a:xfrm>
            <a:custGeom>
              <a:avLst/>
              <a:gdLst/>
              <a:ahLst/>
              <a:cxnLst/>
              <a:rect l="l" t="t" r="r" b="b"/>
              <a:pathLst>
                <a:path w="18382" h="6128" extrusionOk="0">
                  <a:moveTo>
                    <a:pt x="3064" y="0"/>
                  </a:moveTo>
                  <a:cubicBezTo>
                    <a:pt x="1373" y="0"/>
                    <a:pt x="0" y="1372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5318" y="6127"/>
                  </a:lnTo>
                  <a:cubicBezTo>
                    <a:pt x="17009" y="6127"/>
                    <a:pt x="18382" y="4755"/>
                    <a:pt x="18382" y="3064"/>
                  </a:cubicBezTo>
                  <a:cubicBezTo>
                    <a:pt x="18382" y="1372"/>
                    <a:pt x="17009" y="0"/>
                    <a:pt x="15318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1179800" y="238050"/>
              <a:ext cx="5254500" cy="5228725"/>
            </a:xfrm>
            <a:custGeom>
              <a:avLst/>
              <a:gdLst/>
              <a:ahLst/>
              <a:cxnLst/>
              <a:rect l="l" t="t" r="r" b="b"/>
              <a:pathLst>
                <a:path w="210180" h="209149" extrusionOk="0">
                  <a:moveTo>
                    <a:pt x="109816" y="6130"/>
                  </a:moveTo>
                  <a:cubicBezTo>
                    <a:pt x="110969" y="6130"/>
                    <a:pt x="112130" y="6291"/>
                    <a:pt x="113271" y="6620"/>
                  </a:cubicBezTo>
                  <a:cubicBezTo>
                    <a:pt x="142878" y="15051"/>
                    <a:pt x="163857" y="40565"/>
                    <a:pt x="165181" y="69265"/>
                  </a:cubicBezTo>
                  <a:cubicBezTo>
                    <a:pt x="161113" y="69853"/>
                    <a:pt x="158269" y="71520"/>
                    <a:pt x="155377" y="73015"/>
                  </a:cubicBezTo>
                  <a:cubicBezTo>
                    <a:pt x="155342" y="73024"/>
                    <a:pt x="155309" y="73029"/>
                    <a:pt x="155278" y="73029"/>
                  </a:cubicBezTo>
                  <a:cubicBezTo>
                    <a:pt x="155226" y="73029"/>
                    <a:pt x="155179" y="73012"/>
                    <a:pt x="155132" y="72966"/>
                  </a:cubicBezTo>
                  <a:lnTo>
                    <a:pt x="138981" y="56814"/>
                  </a:lnTo>
                  <a:cubicBezTo>
                    <a:pt x="131898" y="49731"/>
                    <a:pt x="122952" y="45099"/>
                    <a:pt x="113100" y="43433"/>
                  </a:cubicBezTo>
                  <a:cubicBezTo>
                    <a:pt x="110183" y="42942"/>
                    <a:pt x="108076" y="40393"/>
                    <a:pt x="108076" y="37379"/>
                  </a:cubicBezTo>
                  <a:cubicBezTo>
                    <a:pt x="108076" y="35688"/>
                    <a:pt x="106703" y="34315"/>
                    <a:pt x="105012" y="34315"/>
                  </a:cubicBezTo>
                  <a:cubicBezTo>
                    <a:pt x="82317" y="34315"/>
                    <a:pt x="62367" y="48824"/>
                    <a:pt x="55357" y="70392"/>
                  </a:cubicBezTo>
                  <a:lnTo>
                    <a:pt x="54524" y="72966"/>
                  </a:lnTo>
                  <a:cubicBezTo>
                    <a:pt x="52833" y="72230"/>
                    <a:pt x="49696" y="69976"/>
                    <a:pt x="44843" y="69265"/>
                  </a:cubicBezTo>
                  <a:cubicBezTo>
                    <a:pt x="46264" y="43702"/>
                    <a:pt x="66705" y="23213"/>
                    <a:pt x="92169" y="22306"/>
                  </a:cubicBezTo>
                  <a:lnTo>
                    <a:pt x="94963" y="27306"/>
                  </a:lnTo>
                  <a:cubicBezTo>
                    <a:pt x="95527" y="28317"/>
                    <a:pt x="96562" y="28880"/>
                    <a:pt x="97636" y="28880"/>
                  </a:cubicBezTo>
                  <a:cubicBezTo>
                    <a:pt x="98149" y="28880"/>
                    <a:pt x="98671" y="28752"/>
                    <a:pt x="99154" y="28482"/>
                  </a:cubicBezTo>
                  <a:cubicBezTo>
                    <a:pt x="100625" y="27673"/>
                    <a:pt x="101140" y="25811"/>
                    <a:pt x="100331" y="24316"/>
                  </a:cubicBezTo>
                  <a:lnTo>
                    <a:pt x="97022" y="18434"/>
                  </a:lnTo>
                  <a:cubicBezTo>
                    <a:pt x="97243" y="14561"/>
                    <a:pt x="99105" y="11056"/>
                    <a:pt x="102193" y="8704"/>
                  </a:cubicBezTo>
                  <a:cubicBezTo>
                    <a:pt x="104445" y="7019"/>
                    <a:pt x="107107" y="6130"/>
                    <a:pt x="109816" y="6130"/>
                  </a:cubicBezTo>
                  <a:close/>
                  <a:moveTo>
                    <a:pt x="102340" y="40516"/>
                  </a:moveTo>
                  <a:cubicBezTo>
                    <a:pt x="103517" y="45099"/>
                    <a:pt x="107267" y="48653"/>
                    <a:pt x="112070" y="49486"/>
                  </a:cubicBezTo>
                  <a:cubicBezTo>
                    <a:pt x="120673" y="50932"/>
                    <a:pt x="128467" y="54976"/>
                    <a:pt x="134643" y="61152"/>
                  </a:cubicBezTo>
                  <a:lnTo>
                    <a:pt x="146138" y="72622"/>
                  </a:lnTo>
                  <a:lnTo>
                    <a:pt x="64107" y="72622"/>
                  </a:lnTo>
                  <a:cubicBezTo>
                    <a:pt x="62979" y="72622"/>
                    <a:pt x="61901" y="72819"/>
                    <a:pt x="60896" y="73211"/>
                  </a:cubicBezTo>
                  <a:lnTo>
                    <a:pt x="61190" y="72279"/>
                  </a:lnTo>
                  <a:cubicBezTo>
                    <a:pt x="67097" y="54094"/>
                    <a:pt x="83420" y="41594"/>
                    <a:pt x="102340" y="40516"/>
                  </a:cubicBezTo>
                  <a:close/>
                  <a:moveTo>
                    <a:pt x="145893" y="78750"/>
                  </a:moveTo>
                  <a:cubicBezTo>
                    <a:pt x="146946" y="78750"/>
                    <a:pt x="147878" y="79240"/>
                    <a:pt x="148466" y="80122"/>
                  </a:cubicBezTo>
                  <a:cubicBezTo>
                    <a:pt x="149030" y="81004"/>
                    <a:pt x="149128" y="82083"/>
                    <a:pt x="148711" y="83039"/>
                  </a:cubicBezTo>
                  <a:lnTo>
                    <a:pt x="146922" y="87107"/>
                  </a:lnTo>
                  <a:cubicBezTo>
                    <a:pt x="144814" y="91935"/>
                    <a:pt x="140035" y="95048"/>
                    <a:pt x="134766" y="95048"/>
                  </a:cubicBezTo>
                  <a:lnTo>
                    <a:pt x="120158" y="95048"/>
                  </a:lnTo>
                  <a:cubicBezTo>
                    <a:pt x="117707" y="95048"/>
                    <a:pt x="115404" y="94092"/>
                    <a:pt x="113664" y="92352"/>
                  </a:cubicBezTo>
                  <a:cubicBezTo>
                    <a:pt x="111090" y="89803"/>
                    <a:pt x="107732" y="88504"/>
                    <a:pt x="104375" y="88504"/>
                  </a:cubicBezTo>
                  <a:cubicBezTo>
                    <a:pt x="101017" y="88504"/>
                    <a:pt x="97659" y="89803"/>
                    <a:pt x="95110" y="92352"/>
                  </a:cubicBezTo>
                  <a:cubicBezTo>
                    <a:pt x="93370" y="94092"/>
                    <a:pt x="91066" y="95048"/>
                    <a:pt x="88616" y="95048"/>
                  </a:cubicBezTo>
                  <a:lnTo>
                    <a:pt x="75234" y="95048"/>
                  </a:lnTo>
                  <a:cubicBezTo>
                    <a:pt x="69964" y="95048"/>
                    <a:pt x="65210" y="91935"/>
                    <a:pt x="63077" y="87107"/>
                  </a:cubicBezTo>
                  <a:lnTo>
                    <a:pt x="61313" y="83039"/>
                  </a:lnTo>
                  <a:cubicBezTo>
                    <a:pt x="60872" y="82083"/>
                    <a:pt x="60970" y="81004"/>
                    <a:pt x="61533" y="80122"/>
                  </a:cubicBezTo>
                  <a:cubicBezTo>
                    <a:pt x="62122" y="79240"/>
                    <a:pt x="63053" y="78750"/>
                    <a:pt x="64107" y="78750"/>
                  </a:cubicBezTo>
                  <a:close/>
                  <a:moveTo>
                    <a:pt x="61337" y="143869"/>
                  </a:moveTo>
                  <a:lnTo>
                    <a:pt x="65675" y="148208"/>
                  </a:lnTo>
                  <a:lnTo>
                    <a:pt x="61264" y="152619"/>
                  </a:lnTo>
                  <a:cubicBezTo>
                    <a:pt x="60847" y="152423"/>
                    <a:pt x="60406" y="152251"/>
                    <a:pt x="59965" y="152153"/>
                  </a:cubicBezTo>
                  <a:cubicBezTo>
                    <a:pt x="59989" y="151884"/>
                    <a:pt x="59989" y="151639"/>
                    <a:pt x="59965" y="151369"/>
                  </a:cubicBezTo>
                  <a:cubicBezTo>
                    <a:pt x="59916" y="149703"/>
                    <a:pt x="59426" y="148085"/>
                    <a:pt x="58568" y="146663"/>
                  </a:cubicBezTo>
                  <a:lnTo>
                    <a:pt x="61337" y="143869"/>
                  </a:lnTo>
                  <a:close/>
                  <a:moveTo>
                    <a:pt x="148662" y="143869"/>
                  </a:moveTo>
                  <a:lnTo>
                    <a:pt x="151481" y="146713"/>
                  </a:lnTo>
                  <a:cubicBezTo>
                    <a:pt x="150549" y="148306"/>
                    <a:pt x="150035" y="150168"/>
                    <a:pt x="150108" y="152153"/>
                  </a:cubicBezTo>
                  <a:cubicBezTo>
                    <a:pt x="149642" y="152276"/>
                    <a:pt x="149201" y="152423"/>
                    <a:pt x="148760" y="152644"/>
                  </a:cubicBezTo>
                  <a:lnTo>
                    <a:pt x="144324" y="148208"/>
                  </a:lnTo>
                  <a:lnTo>
                    <a:pt x="148662" y="143869"/>
                  </a:lnTo>
                  <a:close/>
                  <a:moveTo>
                    <a:pt x="47046" y="146562"/>
                  </a:moveTo>
                  <a:cubicBezTo>
                    <a:pt x="48786" y="146562"/>
                    <a:pt x="50364" y="147279"/>
                    <a:pt x="51950" y="148379"/>
                  </a:cubicBezTo>
                  <a:cubicBezTo>
                    <a:pt x="52588" y="148967"/>
                    <a:pt x="53789" y="149801"/>
                    <a:pt x="53862" y="151590"/>
                  </a:cubicBezTo>
                  <a:cubicBezTo>
                    <a:pt x="53887" y="152251"/>
                    <a:pt x="53715" y="153232"/>
                    <a:pt x="52857" y="154114"/>
                  </a:cubicBezTo>
                  <a:cubicBezTo>
                    <a:pt x="47024" y="159947"/>
                    <a:pt x="50161" y="156810"/>
                    <a:pt x="46117" y="160854"/>
                  </a:cubicBezTo>
                  <a:cubicBezTo>
                    <a:pt x="44916" y="162055"/>
                    <a:pt x="43201" y="162790"/>
                    <a:pt x="41632" y="162790"/>
                  </a:cubicBezTo>
                  <a:cubicBezTo>
                    <a:pt x="40578" y="162790"/>
                    <a:pt x="39721" y="162472"/>
                    <a:pt x="39083" y="161834"/>
                  </a:cubicBezTo>
                  <a:lnTo>
                    <a:pt x="39059" y="161810"/>
                  </a:lnTo>
                  <a:cubicBezTo>
                    <a:pt x="35456" y="158207"/>
                    <a:pt x="35407" y="154580"/>
                    <a:pt x="38936" y="151051"/>
                  </a:cubicBezTo>
                  <a:cubicBezTo>
                    <a:pt x="42182" y="147805"/>
                    <a:pt x="44755" y="146562"/>
                    <a:pt x="47046" y="146562"/>
                  </a:cubicBezTo>
                  <a:close/>
                  <a:moveTo>
                    <a:pt x="163042" y="146556"/>
                  </a:moveTo>
                  <a:cubicBezTo>
                    <a:pt x="165333" y="146556"/>
                    <a:pt x="167903" y="147803"/>
                    <a:pt x="171137" y="151051"/>
                  </a:cubicBezTo>
                  <a:cubicBezTo>
                    <a:pt x="174666" y="154580"/>
                    <a:pt x="174641" y="158183"/>
                    <a:pt x="171039" y="161810"/>
                  </a:cubicBezTo>
                  <a:cubicBezTo>
                    <a:pt x="171039" y="161810"/>
                    <a:pt x="171014" y="161810"/>
                    <a:pt x="171014" y="161834"/>
                  </a:cubicBezTo>
                  <a:cubicBezTo>
                    <a:pt x="170332" y="162507"/>
                    <a:pt x="169425" y="162795"/>
                    <a:pt x="168461" y="162795"/>
                  </a:cubicBezTo>
                  <a:cubicBezTo>
                    <a:pt x="166861" y="162795"/>
                    <a:pt x="165103" y="162001"/>
                    <a:pt x="163956" y="160854"/>
                  </a:cubicBezTo>
                  <a:lnTo>
                    <a:pt x="157240" y="154114"/>
                  </a:lnTo>
                  <a:cubicBezTo>
                    <a:pt x="155549" y="152423"/>
                    <a:pt x="156088" y="149825"/>
                    <a:pt x="158000" y="148477"/>
                  </a:cubicBezTo>
                  <a:cubicBezTo>
                    <a:pt x="159633" y="147316"/>
                    <a:pt x="161253" y="146556"/>
                    <a:pt x="163042" y="146556"/>
                  </a:cubicBezTo>
                  <a:close/>
                  <a:moveTo>
                    <a:pt x="151952" y="158040"/>
                  </a:moveTo>
                  <a:cubicBezTo>
                    <a:pt x="152284" y="158040"/>
                    <a:pt x="152626" y="158176"/>
                    <a:pt x="152902" y="158452"/>
                  </a:cubicBezTo>
                  <a:lnTo>
                    <a:pt x="158343" y="163893"/>
                  </a:lnTo>
                  <a:cubicBezTo>
                    <a:pt x="158907" y="164457"/>
                    <a:pt x="158809" y="165388"/>
                    <a:pt x="158220" y="165829"/>
                  </a:cubicBezTo>
                  <a:cubicBezTo>
                    <a:pt x="157966" y="166020"/>
                    <a:pt x="157694" y="166105"/>
                    <a:pt x="157431" y="166105"/>
                  </a:cubicBezTo>
                  <a:cubicBezTo>
                    <a:pt x="157085" y="166105"/>
                    <a:pt x="156756" y="165957"/>
                    <a:pt x="156505" y="165707"/>
                  </a:cubicBezTo>
                  <a:lnTo>
                    <a:pt x="151064" y="160266"/>
                  </a:lnTo>
                  <a:cubicBezTo>
                    <a:pt x="150549" y="159751"/>
                    <a:pt x="150623" y="158991"/>
                    <a:pt x="150966" y="158550"/>
                  </a:cubicBezTo>
                  <a:cubicBezTo>
                    <a:pt x="151213" y="158213"/>
                    <a:pt x="151576" y="158040"/>
                    <a:pt x="151952" y="158040"/>
                  </a:cubicBezTo>
                  <a:close/>
                  <a:moveTo>
                    <a:pt x="58115" y="158045"/>
                  </a:moveTo>
                  <a:cubicBezTo>
                    <a:pt x="58365" y="158045"/>
                    <a:pt x="58615" y="158122"/>
                    <a:pt x="58837" y="158281"/>
                  </a:cubicBezTo>
                  <a:cubicBezTo>
                    <a:pt x="59450" y="158697"/>
                    <a:pt x="59622" y="159653"/>
                    <a:pt x="59033" y="160241"/>
                  </a:cubicBezTo>
                  <a:lnTo>
                    <a:pt x="53568" y="165707"/>
                  </a:lnTo>
                  <a:cubicBezTo>
                    <a:pt x="53281" y="165994"/>
                    <a:pt x="52961" y="166114"/>
                    <a:pt x="52656" y="166114"/>
                  </a:cubicBezTo>
                  <a:cubicBezTo>
                    <a:pt x="51658" y="166114"/>
                    <a:pt x="50810" y="164831"/>
                    <a:pt x="51730" y="163893"/>
                  </a:cubicBezTo>
                  <a:lnTo>
                    <a:pt x="57195" y="158428"/>
                  </a:lnTo>
                  <a:cubicBezTo>
                    <a:pt x="57460" y="158177"/>
                    <a:pt x="57787" y="158045"/>
                    <a:pt x="58115" y="158045"/>
                  </a:cubicBezTo>
                  <a:close/>
                  <a:moveTo>
                    <a:pt x="85699" y="147546"/>
                  </a:moveTo>
                  <a:cubicBezTo>
                    <a:pt x="88836" y="148624"/>
                    <a:pt x="92071" y="149433"/>
                    <a:pt x="95404" y="149972"/>
                  </a:cubicBezTo>
                  <a:lnTo>
                    <a:pt x="95454" y="149972"/>
                  </a:lnTo>
                  <a:cubicBezTo>
                    <a:pt x="99130" y="150487"/>
                    <a:pt x="101899" y="153673"/>
                    <a:pt x="101924" y="157374"/>
                  </a:cubicBezTo>
                  <a:cubicBezTo>
                    <a:pt x="101948" y="162153"/>
                    <a:pt x="101948" y="158403"/>
                    <a:pt x="101948" y="176417"/>
                  </a:cubicBezTo>
                  <a:lnTo>
                    <a:pt x="90723" y="165217"/>
                  </a:lnTo>
                  <a:cubicBezTo>
                    <a:pt x="89964" y="164457"/>
                    <a:pt x="89964" y="163231"/>
                    <a:pt x="90723" y="162472"/>
                  </a:cubicBezTo>
                  <a:lnTo>
                    <a:pt x="92194" y="161026"/>
                  </a:lnTo>
                  <a:cubicBezTo>
                    <a:pt x="93395" y="159825"/>
                    <a:pt x="93395" y="157889"/>
                    <a:pt x="92194" y="156688"/>
                  </a:cubicBezTo>
                  <a:lnTo>
                    <a:pt x="85748" y="150242"/>
                  </a:lnTo>
                  <a:cubicBezTo>
                    <a:pt x="85013" y="149507"/>
                    <a:pt x="84988" y="148306"/>
                    <a:pt x="85699" y="147546"/>
                  </a:cubicBezTo>
                  <a:close/>
                  <a:moveTo>
                    <a:pt x="168318" y="75171"/>
                  </a:moveTo>
                  <a:cubicBezTo>
                    <a:pt x="176774" y="75171"/>
                    <a:pt x="183636" y="82034"/>
                    <a:pt x="183636" y="90489"/>
                  </a:cubicBezTo>
                  <a:cubicBezTo>
                    <a:pt x="183636" y="98920"/>
                    <a:pt x="176774" y="105807"/>
                    <a:pt x="168318" y="105807"/>
                  </a:cubicBezTo>
                  <a:cubicBezTo>
                    <a:pt x="166651" y="105807"/>
                    <a:pt x="165009" y="105538"/>
                    <a:pt x="163465" y="104999"/>
                  </a:cubicBezTo>
                  <a:cubicBezTo>
                    <a:pt x="164642" y="100293"/>
                    <a:pt x="165254" y="95416"/>
                    <a:pt x="165254" y="90489"/>
                  </a:cubicBezTo>
                  <a:cubicBezTo>
                    <a:pt x="165254" y="88798"/>
                    <a:pt x="166627" y="87426"/>
                    <a:pt x="168318" y="87426"/>
                  </a:cubicBezTo>
                  <a:cubicBezTo>
                    <a:pt x="170009" y="87426"/>
                    <a:pt x="171382" y="88798"/>
                    <a:pt x="171382" y="90489"/>
                  </a:cubicBezTo>
                  <a:cubicBezTo>
                    <a:pt x="171382" y="92180"/>
                    <a:pt x="172754" y="93553"/>
                    <a:pt x="174445" y="93553"/>
                  </a:cubicBezTo>
                  <a:cubicBezTo>
                    <a:pt x="176136" y="93553"/>
                    <a:pt x="177509" y="92180"/>
                    <a:pt x="177509" y="90489"/>
                  </a:cubicBezTo>
                  <a:cubicBezTo>
                    <a:pt x="177509" y="85416"/>
                    <a:pt x="173391" y="81299"/>
                    <a:pt x="168318" y="81299"/>
                  </a:cubicBezTo>
                  <a:cubicBezTo>
                    <a:pt x="163245" y="81299"/>
                    <a:pt x="159127" y="85416"/>
                    <a:pt x="159127" y="90489"/>
                  </a:cubicBezTo>
                  <a:cubicBezTo>
                    <a:pt x="159127" y="116126"/>
                    <a:pt x="140917" y="138429"/>
                    <a:pt x="115845" y="143526"/>
                  </a:cubicBezTo>
                  <a:cubicBezTo>
                    <a:pt x="114178" y="143845"/>
                    <a:pt x="113100" y="145463"/>
                    <a:pt x="113443" y="147129"/>
                  </a:cubicBezTo>
                  <a:cubicBezTo>
                    <a:pt x="113737" y="148575"/>
                    <a:pt x="115012" y="149580"/>
                    <a:pt x="116458" y="149580"/>
                  </a:cubicBezTo>
                  <a:cubicBezTo>
                    <a:pt x="116654" y="149580"/>
                    <a:pt x="116850" y="149556"/>
                    <a:pt x="117070" y="149531"/>
                  </a:cubicBezTo>
                  <a:cubicBezTo>
                    <a:pt x="119521" y="149016"/>
                    <a:pt x="121947" y="148355"/>
                    <a:pt x="124300" y="147570"/>
                  </a:cubicBezTo>
                  <a:lnTo>
                    <a:pt x="124300" y="147570"/>
                  </a:lnTo>
                  <a:cubicBezTo>
                    <a:pt x="125036" y="148330"/>
                    <a:pt x="124987" y="149507"/>
                    <a:pt x="124276" y="150242"/>
                  </a:cubicBezTo>
                  <a:lnTo>
                    <a:pt x="117806" y="156688"/>
                  </a:lnTo>
                  <a:cubicBezTo>
                    <a:pt x="116605" y="157889"/>
                    <a:pt x="116605" y="159825"/>
                    <a:pt x="117806" y="161026"/>
                  </a:cubicBezTo>
                  <a:lnTo>
                    <a:pt x="119276" y="162472"/>
                  </a:lnTo>
                  <a:cubicBezTo>
                    <a:pt x="120036" y="163231"/>
                    <a:pt x="120036" y="164457"/>
                    <a:pt x="119276" y="165217"/>
                  </a:cubicBezTo>
                  <a:lnTo>
                    <a:pt x="108076" y="176417"/>
                  </a:lnTo>
                  <a:cubicBezTo>
                    <a:pt x="108076" y="158403"/>
                    <a:pt x="108076" y="162153"/>
                    <a:pt x="108051" y="157349"/>
                  </a:cubicBezTo>
                  <a:cubicBezTo>
                    <a:pt x="108027" y="150634"/>
                    <a:pt x="103002" y="144850"/>
                    <a:pt x="96336" y="143919"/>
                  </a:cubicBezTo>
                  <a:cubicBezTo>
                    <a:pt x="75969" y="140634"/>
                    <a:pt x="59009" y="125708"/>
                    <a:pt x="53127" y="105905"/>
                  </a:cubicBezTo>
                  <a:cubicBezTo>
                    <a:pt x="51656" y="100955"/>
                    <a:pt x="50897" y="95832"/>
                    <a:pt x="50872" y="90636"/>
                  </a:cubicBezTo>
                  <a:cubicBezTo>
                    <a:pt x="50872" y="85661"/>
                    <a:pt x="47049" y="81568"/>
                    <a:pt x="42196" y="81299"/>
                  </a:cubicBezTo>
                  <a:cubicBezTo>
                    <a:pt x="42022" y="81289"/>
                    <a:pt x="41850" y="81284"/>
                    <a:pt x="41679" y="81284"/>
                  </a:cubicBezTo>
                  <a:cubicBezTo>
                    <a:pt x="36531" y="81284"/>
                    <a:pt x="32490" y="85508"/>
                    <a:pt x="32490" y="90489"/>
                  </a:cubicBezTo>
                  <a:cubicBezTo>
                    <a:pt x="32490" y="92180"/>
                    <a:pt x="33863" y="93553"/>
                    <a:pt x="35554" y="93553"/>
                  </a:cubicBezTo>
                  <a:cubicBezTo>
                    <a:pt x="37245" y="93553"/>
                    <a:pt x="38618" y="92180"/>
                    <a:pt x="38618" y="90489"/>
                  </a:cubicBezTo>
                  <a:cubicBezTo>
                    <a:pt x="38618" y="88806"/>
                    <a:pt x="39994" y="87421"/>
                    <a:pt x="41703" y="87421"/>
                  </a:cubicBezTo>
                  <a:cubicBezTo>
                    <a:pt x="41761" y="87421"/>
                    <a:pt x="41819" y="87423"/>
                    <a:pt x="41877" y="87426"/>
                  </a:cubicBezTo>
                  <a:cubicBezTo>
                    <a:pt x="43446" y="87499"/>
                    <a:pt x="44745" y="88945"/>
                    <a:pt x="44745" y="90636"/>
                  </a:cubicBezTo>
                  <a:cubicBezTo>
                    <a:pt x="44769" y="95514"/>
                    <a:pt x="45358" y="100317"/>
                    <a:pt x="46534" y="105023"/>
                  </a:cubicBezTo>
                  <a:cubicBezTo>
                    <a:pt x="44990" y="105538"/>
                    <a:pt x="43348" y="105807"/>
                    <a:pt x="41681" y="105807"/>
                  </a:cubicBezTo>
                  <a:cubicBezTo>
                    <a:pt x="33250" y="105807"/>
                    <a:pt x="26363" y="98920"/>
                    <a:pt x="26363" y="90489"/>
                  </a:cubicBezTo>
                  <a:cubicBezTo>
                    <a:pt x="26363" y="82034"/>
                    <a:pt x="33250" y="75171"/>
                    <a:pt x="41681" y="75171"/>
                  </a:cubicBezTo>
                  <a:cubicBezTo>
                    <a:pt x="48466" y="75171"/>
                    <a:pt x="50783" y="79121"/>
                    <a:pt x="54568" y="79121"/>
                  </a:cubicBezTo>
                  <a:cubicBezTo>
                    <a:pt x="54816" y="79121"/>
                    <a:pt x="55070" y="79104"/>
                    <a:pt x="55333" y="79068"/>
                  </a:cubicBezTo>
                  <a:lnTo>
                    <a:pt x="55333" y="79068"/>
                  </a:lnTo>
                  <a:cubicBezTo>
                    <a:pt x="54671" y="81152"/>
                    <a:pt x="54793" y="83431"/>
                    <a:pt x="55700" y="85490"/>
                  </a:cubicBezTo>
                  <a:lnTo>
                    <a:pt x="57465" y="89558"/>
                  </a:lnTo>
                  <a:cubicBezTo>
                    <a:pt x="60553" y="96617"/>
                    <a:pt x="67538" y="101175"/>
                    <a:pt x="75234" y="101175"/>
                  </a:cubicBezTo>
                  <a:lnTo>
                    <a:pt x="88616" y="101175"/>
                  </a:lnTo>
                  <a:cubicBezTo>
                    <a:pt x="92709" y="101175"/>
                    <a:pt x="96532" y="99582"/>
                    <a:pt x="99448" y="96690"/>
                  </a:cubicBezTo>
                  <a:cubicBezTo>
                    <a:pt x="100809" y="95318"/>
                    <a:pt x="102598" y="94631"/>
                    <a:pt x="104387" y="94631"/>
                  </a:cubicBezTo>
                  <a:cubicBezTo>
                    <a:pt x="106176" y="94631"/>
                    <a:pt x="107965" y="95318"/>
                    <a:pt x="109325" y="96690"/>
                  </a:cubicBezTo>
                  <a:cubicBezTo>
                    <a:pt x="112218" y="99582"/>
                    <a:pt x="116065" y="101175"/>
                    <a:pt x="120158" y="101175"/>
                  </a:cubicBezTo>
                  <a:lnTo>
                    <a:pt x="134766" y="101175"/>
                  </a:lnTo>
                  <a:cubicBezTo>
                    <a:pt x="142461" y="101175"/>
                    <a:pt x="149446" y="96617"/>
                    <a:pt x="152534" y="89558"/>
                  </a:cubicBezTo>
                  <a:lnTo>
                    <a:pt x="154324" y="85490"/>
                  </a:lnTo>
                  <a:cubicBezTo>
                    <a:pt x="155206" y="83455"/>
                    <a:pt x="155328" y="81201"/>
                    <a:pt x="154691" y="79117"/>
                  </a:cubicBezTo>
                  <a:lnTo>
                    <a:pt x="154691" y="79117"/>
                  </a:lnTo>
                  <a:cubicBezTo>
                    <a:pt x="154884" y="79136"/>
                    <a:pt x="155074" y="79145"/>
                    <a:pt x="155260" y="79145"/>
                  </a:cubicBezTo>
                  <a:cubicBezTo>
                    <a:pt x="159155" y="79145"/>
                    <a:pt x="161605" y="75171"/>
                    <a:pt x="168318" y="75171"/>
                  </a:cubicBezTo>
                  <a:close/>
                  <a:moveTo>
                    <a:pt x="173882" y="167349"/>
                  </a:moveTo>
                  <a:lnTo>
                    <a:pt x="200278" y="174432"/>
                  </a:lnTo>
                  <a:cubicBezTo>
                    <a:pt x="201773" y="174824"/>
                    <a:pt x="202900" y="175951"/>
                    <a:pt x="203292" y="177447"/>
                  </a:cubicBezTo>
                  <a:cubicBezTo>
                    <a:pt x="203684" y="178942"/>
                    <a:pt x="203268" y="180486"/>
                    <a:pt x="202189" y="181588"/>
                  </a:cubicBezTo>
                  <a:lnTo>
                    <a:pt x="182018" y="201759"/>
                  </a:lnTo>
                  <a:cubicBezTo>
                    <a:pt x="181162" y="202616"/>
                    <a:pt x="180082" y="203012"/>
                    <a:pt x="179019" y="203012"/>
                  </a:cubicBezTo>
                  <a:cubicBezTo>
                    <a:pt x="177193" y="203012"/>
                    <a:pt x="175413" y="201846"/>
                    <a:pt x="174886" y="199848"/>
                  </a:cubicBezTo>
                  <a:lnTo>
                    <a:pt x="168980" y="177790"/>
                  </a:lnTo>
                  <a:cubicBezTo>
                    <a:pt x="168024" y="174260"/>
                    <a:pt x="166333" y="170976"/>
                    <a:pt x="164054" y="168133"/>
                  </a:cubicBezTo>
                  <a:cubicBezTo>
                    <a:pt x="164054" y="168109"/>
                    <a:pt x="164078" y="168109"/>
                    <a:pt x="164078" y="168084"/>
                  </a:cubicBezTo>
                  <a:cubicBezTo>
                    <a:pt x="165484" y="168631"/>
                    <a:pt x="166969" y="168930"/>
                    <a:pt x="168443" y="168930"/>
                  </a:cubicBezTo>
                  <a:cubicBezTo>
                    <a:pt x="170338" y="168930"/>
                    <a:pt x="172214" y="168438"/>
                    <a:pt x="173882" y="167349"/>
                  </a:cubicBezTo>
                  <a:close/>
                  <a:moveTo>
                    <a:pt x="25989" y="164207"/>
                  </a:moveTo>
                  <a:cubicBezTo>
                    <a:pt x="29205" y="164207"/>
                    <a:pt x="32364" y="165035"/>
                    <a:pt x="35162" y="166540"/>
                  </a:cubicBezTo>
                  <a:cubicBezTo>
                    <a:pt x="36902" y="168084"/>
                    <a:pt x="39181" y="168917"/>
                    <a:pt x="41632" y="168917"/>
                  </a:cubicBezTo>
                  <a:lnTo>
                    <a:pt x="41657" y="168917"/>
                  </a:lnTo>
                  <a:cubicBezTo>
                    <a:pt x="43103" y="168917"/>
                    <a:pt x="44598" y="168623"/>
                    <a:pt x="45995" y="168084"/>
                  </a:cubicBezTo>
                  <a:cubicBezTo>
                    <a:pt x="46019" y="168133"/>
                    <a:pt x="46044" y="168182"/>
                    <a:pt x="46068" y="168256"/>
                  </a:cubicBezTo>
                  <a:cubicBezTo>
                    <a:pt x="44206" y="171221"/>
                    <a:pt x="43617" y="174849"/>
                    <a:pt x="44598" y="178255"/>
                  </a:cubicBezTo>
                  <a:cubicBezTo>
                    <a:pt x="45137" y="180118"/>
                    <a:pt x="45382" y="182030"/>
                    <a:pt x="45333" y="183990"/>
                  </a:cubicBezTo>
                  <a:cubicBezTo>
                    <a:pt x="45137" y="194333"/>
                    <a:pt x="36902" y="202691"/>
                    <a:pt x="26559" y="203009"/>
                  </a:cubicBezTo>
                  <a:cubicBezTo>
                    <a:pt x="26355" y="203015"/>
                    <a:pt x="26152" y="203019"/>
                    <a:pt x="25949" y="203019"/>
                  </a:cubicBezTo>
                  <a:cubicBezTo>
                    <a:pt x="15029" y="203019"/>
                    <a:pt x="6223" y="194006"/>
                    <a:pt x="6560" y="182985"/>
                  </a:cubicBezTo>
                  <a:cubicBezTo>
                    <a:pt x="6879" y="172667"/>
                    <a:pt x="15236" y="164408"/>
                    <a:pt x="25579" y="164212"/>
                  </a:cubicBezTo>
                  <a:cubicBezTo>
                    <a:pt x="25716" y="164209"/>
                    <a:pt x="25852" y="164207"/>
                    <a:pt x="25989" y="164207"/>
                  </a:cubicBezTo>
                  <a:close/>
                  <a:moveTo>
                    <a:pt x="109769" y="0"/>
                  </a:moveTo>
                  <a:cubicBezTo>
                    <a:pt x="105760" y="0"/>
                    <a:pt x="101839" y="1309"/>
                    <a:pt x="98517" y="3826"/>
                  </a:cubicBezTo>
                  <a:cubicBezTo>
                    <a:pt x="94473" y="6865"/>
                    <a:pt x="91851" y="11277"/>
                    <a:pt x="91115" y="16203"/>
                  </a:cubicBezTo>
                  <a:cubicBezTo>
                    <a:pt x="62514" y="17649"/>
                    <a:pt x="40113" y="40908"/>
                    <a:pt x="38691" y="69240"/>
                  </a:cubicBezTo>
                  <a:cubicBezTo>
                    <a:pt x="28275" y="70711"/>
                    <a:pt x="20236" y="79681"/>
                    <a:pt x="20236" y="90489"/>
                  </a:cubicBezTo>
                  <a:cubicBezTo>
                    <a:pt x="20236" y="101273"/>
                    <a:pt x="28250" y="110219"/>
                    <a:pt x="38618" y="111689"/>
                  </a:cubicBezTo>
                  <a:lnTo>
                    <a:pt x="38618" y="117841"/>
                  </a:lnTo>
                  <a:cubicBezTo>
                    <a:pt x="38618" y="125954"/>
                    <a:pt x="41020" y="133821"/>
                    <a:pt x="45358" y="140536"/>
                  </a:cubicBezTo>
                  <a:cubicBezTo>
                    <a:pt x="41804" y="141026"/>
                    <a:pt x="38250" y="143085"/>
                    <a:pt x="34598" y="146713"/>
                  </a:cubicBezTo>
                  <a:cubicBezTo>
                    <a:pt x="31608" y="149727"/>
                    <a:pt x="29525" y="153918"/>
                    <a:pt x="30358" y="158477"/>
                  </a:cubicBezTo>
                  <a:cubicBezTo>
                    <a:pt x="28897" y="158207"/>
                    <a:pt x="27395" y="158082"/>
                    <a:pt x="25870" y="158082"/>
                  </a:cubicBezTo>
                  <a:cubicBezTo>
                    <a:pt x="25732" y="158082"/>
                    <a:pt x="25594" y="158083"/>
                    <a:pt x="25456" y="158085"/>
                  </a:cubicBezTo>
                  <a:cubicBezTo>
                    <a:pt x="11952" y="158330"/>
                    <a:pt x="850" y="169285"/>
                    <a:pt x="458" y="182814"/>
                  </a:cubicBezTo>
                  <a:cubicBezTo>
                    <a:pt x="0" y="197281"/>
                    <a:pt x="11577" y="209148"/>
                    <a:pt x="25970" y="209148"/>
                  </a:cubicBezTo>
                  <a:cubicBezTo>
                    <a:pt x="26231" y="209148"/>
                    <a:pt x="26493" y="209144"/>
                    <a:pt x="26755" y="209136"/>
                  </a:cubicBezTo>
                  <a:cubicBezTo>
                    <a:pt x="33299" y="208916"/>
                    <a:pt x="39451" y="206220"/>
                    <a:pt x="44083" y="201539"/>
                  </a:cubicBezTo>
                  <a:cubicBezTo>
                    <a:pt x="48715" y="196833"/>
                    <a:pt x="51338" y="190632"/>
                    <a:pt x="51460" y="184088"/>
                  </a:cubicBezTo>
                  <a:cubicBezTo>
                    <a:pt x="51607" y="176981"/>
                    <a:pt x="49058" y="175731"/>
                    <a:pt x="50946" y="172030"/>
                  </a:cubicBezTo>
                  <a:lnTo>
                    <a:pt x="50946" y="172030"/>
                  </a:lnTo>
                  <a:cubicBezTo>
                    <a:pt x="51509" y="172177"/>
                    <a:pt x="52073" y="172226"/>
                    <a:pt x="52637" y="172226"/>
                  </a:cubicBezTo>
                  <a:cubicBezTo>
                    <a:pt x="54573" y="172226"/>
                    <a:pt x="56460" y="171491"/>
                    <a:pt x="57906" y="170045"/>
                  </a:cubicBezTo>
                  <a:lnTo>
                    <a:pt x="63372" y="164579"/>
                  </a:lnTo>
                  <a:cubicBezTo>
                    <a:pt x="65308" y="162643"/>
                    <a:pt x="65945" y="159825"/>
                    <a:pt x="65234" y="157325"/>
                  </a:cubicBezTo>
                  <a:lnTo>
                    <a:pt x="70038" y="152497"/>
                  </a:lnTo>
                  <a:cubicBezTo>
                    <a:pt x="70577" y="152874"/>
                    <a:pt x="71197" y="153062"/>
                    <a:pt x="71812" y="153062"/>
                  </a:cubicBezTo>
                  <a:cubicBezTo>
                    <a:pt x="72594" y="153062"/>
                    <a:pt x="73369" y="152757"/>
                    <a:pt x="73959" y="152153"/>
                  </a:cubicBezTo>
                  <a:cubicBezTo>
                    <a:pt x="75160" y="150977"/>
                    <a:pt x="75160" y="149016"/>
                    <a:pt x="73959" y="147840"/>
                  </a:cubicBezTo>
                  <a:cubicBezTo>
                    <a:pt x="68690" y="142546"/>
                    <a:pt x="62955" y="136811"/>
                    <a:pt x="61729" y="135586"/>
                  </a:cubicBezTo>
                  <a:cubicBezTo>
                    <a:pt x="61129" y="134985"/>
                    <a:pt x="60345" y="134685"/>
                    <a:pt x="59560" y="134685"/>
                  </a:cubicBezTo>
                  <a:cubicBezTo>
                    <a:pt x="58776" y="134685"/>
                    <a:pt x="57992" y="134985"/>
                    <a:pt x="57391" y="135586"/>
                  </a:cubicBezTo>
                  <a:cubicBezTo>
                    <a:pt x="56313" y="136639"/>
                    <a:pt x="56215" y="138306"/>
                    <a:pt x="57048" y="139507"/>
                  </a:cubicBezTo>
                  <a:lnTo>
                    <a:pt x="54377" y="142178"/>
                  </a:lnTo>
                  <a:cubicBezTo>
                    <a:pt x="48225" y="135610"/>
                    <a:pt x="44745" y="126885"/>
                    <a:pt x="44745" y="117841"/>
                  </a:cubicBezTo>
                  <a:lnTo>
                    <a:pt x="44745" y="111689"/>
                  </a:lnTo>
                  <a:cubicBezTo>
                    <a:pt x="45946" y="111518"/>
                    <a:pt x="47147" y="111248"/>
                    <a:pt x="48299" y="110881"/>
                  </a:cubicBezTo>
                  <a:cubicBezTo>
                    <a:pt x="53813" y="126199"/>
                    <a:pt x="65381" y="138551"/>
                    <a:pt x="79915" y="145242"/>
                  </a:cubicBezTo>
                  <a:cubicBezTo>
                    <a:pt x="78395" y="148257"/>
                    <a:pt x="78886" y="152055"/>
                    <a:pt x="81410" y="154555"/>
                  </a:cubicBezTo>
                  <a:lnTo>
                    <a:pt x="85724" y="158893"/>
                  </a:lnTo>
                  <a:cubicBezTo>
                    <a:pt x="83273" y="162030"/>
                    <a:pt x="83469" y="166614"/>
                    <a:pt x="86385" y="169555"/>
                  </a:cubicBezTo>
                  <a:lnTo>
                    <a:pt x="101948" y="185093"/>
                  </a:lnTo>
                  <a:lnTo>
                    <a:pt x="101948" y="187961"/>
                  </a:lnTo>
                  <a:cubicBezTo>
                    <a:pt x="101948" y="189652"/>
                    <a:pt x="103321" y="191024"/>
                    <a:pt x="105012" y="191024"/>
                  </a:cubicBezTo>
                  <a:cubicBezTo>
                    <a:pt x="106703" y="191024"/>
                    <a:pt x="108076" y="189652"/>
                    <a:pt x="108076" y="187961"/>
                  </a:cubicBezTo>
                  <a:lnTo>
                    <a:pt x="108076" y="185093"/>
                  </a:lnTo>
                  <a:lnTo>
                    <a:pt x="123614" y="169555"/>
                  </a:lnTo>
                  <a:cubicBezTo>
                    <a:pt x="126531" y="166614"/>
                    <a:pt x="126727" y="162030"/>
                    <a:pt x="124276" y="158893"/>
                  </a:cubicBezTo>
                  <a:lnTo>
                    <a:pt x="128589" y="154555"/>
                  </a:lnTo>
                  <a:cubicBezTo>
                    <a:pt x="131138" y="152031"/>
                    <a:pt x="131604" y="148257"/>
                    <a:pt x="130109" y="145242"/>
                  </a:cubicBezTo>
                  <a:cubicBezTo>
                    <a:pt x="138295" y="141492"/>
                    <a:pt x="145647" y="135880"/>
                    <a:pt x="151456" y="128846"/>
                  </a:cubicBezTo>
                  <a:cubicBezTo>
                    <a:pt x="155917" y="123454"/>
                    <a:pt x="159348" y="117376"/>
                    <a:pt x="161701" y="110856"/>
                  </a:cubicBezTo>
                  <a:cubicBezTo>
                    <a:pt x="162853" y="111248"/>
                    <a:pt x="164054" y="111518"/>
                    <a:pt x="165254" y="111689"/>
                  </a:cubicBezTo>
                  <a:lnTo>
                    <a:pt x="165254" y="117841"/>
                  </a:lnTo>
                  <a:cubicBezTo>
                    <a:pt x="165254" y="126885"/>
                    <a:pt x="161774" y="135610"/>
                    <a:pt x="155623" y="142178"/>
                  </a:cubicBezTo>
                  <a:lnTo>
                    <a:pt x="152951" y="139507"/>
                  </a:lnTo>
                  <a:cubicBezTo>
                    <a:pt x="153809" y="138306"/>
                    <a:pt x="153686" y="136639"/>
                    <a:pt x="152608" y="135561"/>
                  </a:cubicBezTo>
                  <a:cubicBezTo>
                    <a:pt x="152023" y="134976"/>
                    <a:pt x="151244" y="134682"/>
                    <a:pt x="150463" y="134682"/>
                  </a:cubicBezTo>
                  <a:cubicBezTo>
                    <a:pt x="149675" y="134682"/>
                    <a:pt x="148886" y="134982"/>
                    <a:pt x="148294" y="135586"/>
                  </a:cubicBezTo>
                  <a:cubicBezTo>
                    <a:pt x="146652" y="137203"/>
                    <a:pt x="137388" y="146492"/>
                    <a:pt x="136040" y="147840"/>
                  </a:cubicBezTo>
                  <a:cubicBezTo>
                    <a:pt x="134839" y="149016"/>
                    <a:pt x="134839" y="150977"/>
                    <a:pt x="136040" y="152153"/>
                  </a:cubicBezTo>
                  <a:cubicBezTo>
                    <a:pt x="136630" y="152757"/>
                    <a:pt x="137405" y="153062"/>
                    <a:pt x="138188" y="153062"/>
                  </a:cubicBezTo>
                  <a:cubicBezTo>
                    <a:pt x="138803" y="153062"/>
                    <a:pt x="139422" y="152874"/>
                    <a:pt x="139961" y="152497"/>
                  </a:cubicBezTo>
                  <a:lnTo>
                    <a:pt x="144839" y="157374"/>
                  </a:lnTo>
                  <a:cubicBezTo>
                    <a:pt x="144177" y="159874"/>
                    <a:pt x="144814" y="162668"/>
                    <a:pt x="146726" y="164579"/>
                  </a:cubicBezTo>
                  <a:lnTo>
                    <a:pt x="152167" y="170020"/>
                  </a:lnTo>
                  <a:cubicBezTo>
                    <a:pt x="153613" y="171491"/>
                    <a:pt x="155525" y="172226"/>
                    <a:pt x="157436" y="172226"/>
                  </a:cubicBezTo>
                  <a:cubicBezTo>
                    <a:pt x="158073" y="172226"/>
                    <a:pt x="158686" y="172153"/>
                    <a:pt x="159274" y="172006"/>
                  </a:cubicBezTo>
                  <a:cubicBezTo>
                    <a:pt x="161039" y="174162"/>
                    <a:pt x="162338" y="176687"/>
                    <a:pt x="163049" y="179383"/>
                  </a:cubicBezTo>
                  <a:lnTo>
                    <a:pt x="168955" y="201416"/>
                  </a:lnTo>
                  <a:cubicBezTo>
                    <a:pt x="170230" y="206146"/>
                    <a:pt x="174421" y="209136"/>
                    <a:pt x="179053" y="209136"/>
                  </a:cubicBezTo>
                  <a:cubicBezTo>
                    <a:pt x="181749" y="209136"/>
                    <a:pt x="184347" y="208082"/>
                    <a:pt x="186357" y="206097"/>
                  </a:cubicBezTo>
                  <a:lnTo>
                    <a:pt x="206527" y="185902"/>
                  </a:lnTo>
                  <a:cubicBezTo>
                    <a:pt x="209174" y="183255"/>
                    <a:pt x="210179" y="179505"/>
                    <a:pt x="209199" y="175878"/>
                  </a:cubicBezTo>
                  <a:cubicBezTo>
                    <a:pt x="208243" y="172226"/>
                    <a:pt x="205498" y="169481"/>
                    <a:pt x="201871" y="168525"/>
                  </a:cubicBezTo>
                  <a:lnTo>
                    <a:pt x="178367" y="162227"/>
                  </a:lnTo>
                  <a:cubicBezTo>
                    <a:pt x="181602" y="156295"/>
                    <a:pt x="179298" y="150536"/>
                    <a:pt x="175475" y="146713"/>
                  </a:cubicBezTo>
                  <a:cubicBezTo>
                    <a:pt x="171823" y="143061"/>
                    <a:pt x="168220" y="141002"/>
                    <a:pt x="164666" y="140512"/>
                  </a:cubicBezTo>
                  <a:cubicBezTo>
                    <a:pt x="169004" y="133821"/>
                    <a:pt x="171382" y="125954"/>
                    <a:pt x="171382" y="117841"/>
                  </a:cubicBezTo>
                  <a:lnTo>
                    <a:pt x="171382" y="111689"/>
                  </a:lnTo>
                  <a:cubicBezTo>
                    <a:pt x="181749" y="110219"/>
                    <a:pt x="189763" y="101273"/>
                    <a:pt x="189763" y="90489"/>
                  </a:cubicBezTo>
                  <a:cubicBezTo>
                    <a:pt x="189763" y="79681"/>
                    <a:pt x="181724" y="70711"/>
                    <a:pt x="171308" y="69240"/>
                  </a:cubicBezTo>
                  <a:cubicBezTo>
                    <a:pt x="170671" y="53898"/>
                    <a:pt x="165009" y="39315"/>
                    <a:pt x="154838" y="26889"/>
                  </a:cubicBezTo>
                  <a:cubicBezTo>
                    <a:pt x="144618" y="14439"/>
                    <a:pt x="130477" y="5150"/>
                    <a:pt x="114962" y="738"/>
                  </a:cubicBezTo>
                  <a:cubicBezTo>
                    <a:pt x="113242" y="244"/>
                    <a:pt x="111497" y="0"/>
                    <a:pt x="109769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2939925" y="4315300"/>
              <a:ext cx="330900" cy="703275"/>
            </a:xfrm>
            <a:custGeom>
              <a:avLst/>
              <a:gdLst/>
              <a:ahLst/>
              <a:cxnLst/>
              <a:rect l="l" t="t" r="r" b="b"/>
              <a:pathLst>
                <a:path w="13236" h="28131" extrusionOk="0">
                  <a:moveTo>
                    <a:pt x="3371" y="1"/>
                  </a:moveTo>
                  <a:cubicBezTo>
                    <a:pt x="2586" y="1"/>
                    <a:pt x="1802" y="301"/>
                    <a:pt x="1201" y="901"/>
                  </a:cubicBezTo>
                  <a:cubicBezTo>
                    <a:pt x="1" y="2102"/>
                    <a:pt x="1" y="4038"/>
                    <a:pt x="1201" y="5239"/>
                  </a:cubicBezTo>
                  <a:cubicBezTo>
                    <a:pt x="4927" y="8965"/>
                    <a:pt x="7010" y="13940"/>
                    <a:pt x="7059" y="19209"/>
                  </a:cubicBezTo>
                  <a:lnTo>
                    <a:pt x="7108" y="25091"/>
                  </a:lnTo>
                  <a:cubicBezTo>
                    <a:pt x="7108" y="26758"/>
                    <a:pt x="8481" y="28130"/>
                    <a:pt x="10172" y="28130"/>
                  </a:cubicBezTo>
                  <a:lnTo>
                    <a:pt x="10196" y="28130"/>
                  </a:lnTo>
                  <a:cubicBezTo>
                    <a:pt x="11887" y="28106"/>
                    <a:pt x="13235" y="26733"/>
                    <a:pt x="13235" y="25042"/>
                  </a:cubicBezTo>
                  <a:lnTo>
                    <a:pt x="13186" y="19160"/>
                  </a:lnTo>
                  <a:cubicBezTo>
                    <a:pt x="13137" y="12273"/>
                    <a:pt x="10417" y="5778"/>
                    <a:pt x="5540" y="901"/>
                  </a:cubicBezTo>
                  <a:cubicBezTo>
                    <a:pt x="4939" y="301"/>
                    <a:pt x="4155" y="1"/>
                    <a:pt x="3371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4340600" y="4285275"/>
              <a:ext cx="348050" cy="723500"/>
            </a:xfrm>
            <a:custGeom>
              <a:avLst/>
              <a:gdLst/>
              <a:ahLst/>
              <a:cxnLst/>
              <a:rect l="l" t="t" r="r" b="b"/>
              <a:pathLst>
                <a:path w="13922" h="28940" extrusionOk="0">
                  <a:moveTo>
                    <a:pt x="10552" y="1"/>
                  </a:moveTo>
                  <a:cubicBezTo>
                    <a:pt x="9767" y="1"/>
                    <a:pt x="8983" y="301"/>
                    <a:pt x="8383" y="901"/>
                  </a:cubicBezTo>
                  <a:cubicBezTo>
                    <a:pt x="2525" y="6734"/>
                    <a:pt x="1" y="13303"/>
                    <a:pt x="50" y="20239"/>
                  </a:cubicBezTo>
                  <a:lnTo>
                    <a:pt x="99" y="25900"/>
                  </a:lnTo>
                  <a:cubicBezTo>
                    <a:pt x="99" y="27591"/>
                    <a:pt x="1471" y="28939"/>
                    <a:pt x="3162" y="28939"/>
                  </a:cubicBezTo>
                  <a:lnTo>
                    <a:pt x="3187" y="28939"/>
                  </a:lnTo>
                  <a:cubicBezTo>
                    <a:pt x="4878" y="28939"/>
                    <a:pt x="6226" y="27542"/>
                    <a:pt x="6226" y="25851"/>
                  </a:cubicBezTo>
                  <a:lnTo>
                    <a:pt x="6177" y="20190"/>
                  </a:lnTo>
                  <a:cubicBezTo>
                    <a:pt x="6128" y="14773"/>
                    <a:pt x="8088" y="9847"/>
                    <a:pt x="12721" y="5215"/>
                  </a:cubicBezTo>
                  <a:cubicBezTo>
                    <a:pt x="13922" y="4038"/>
                    <a:pt x="13922" y="2078"/>
                    <a:pt x="12721" y="901"/>
                  </a:cubicBezTo>
                  <a:cubicBezTo>
                    <a:pt x="12120" y="301"/>
                    <a:pt x="11336" y="1"/>
                    <a:pt x="10552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22"/>
          <p:cNvGrpSpPr/>
          <p:nvPr/>
        </p:nvGrpSpPr>
        <p:grpSpPr>
          <a:xfrm>
            <a:off x="4915221" y="625599"/>
            <a:ext cx="484007" cy="442882"/>
            <a:chOff x="1185700" y="452175"/>
            <a:chExt cx="5238175" cy="4793100"/>
          </a:xfrm>
        </p:grpSpPr>
        <p:sp>
          <p:nvSpPr>
            <p:cNvPr id="391" name="Google Shape;391;p22"/>
            <p:cNvSpPr/>
            <p:nvPr/>
          </p:nvSpPr>
          <p:spPr>
            <a:xfrm>
              <a:off x="1686925" y="452175"/>
              <a:ext cx="4227775" cy="4367275"/>
            </a:xfrm>
            <a:custGeom>
              <a:avLst/>
              <a:gdLst/>
              <a:ahLst/>
              <a:cxnLst/>
              <a:rect l="l" t="t" r="r" b="b"/>
              <a:pathLst>
                <a:path w="169111" h="174691" extrusionOk="0">
                  <a:moveTo>
                    <a:pt x="84590" y="37815"/>
                  </a:moveTo>
                  <a:cubicBezTo>
                    <a:pt x="95291" y="37815"/>
                    <a:pt x="105994" y="41883"/>
                    <a:pt x="114137" y="50014"/>
                  </a:cubicBezTo>
                  <a:lnTo>
                    <a:pt x="125975" y="61876"/>
                  </a:lnTo>
                  <a:lnTo>
                    <a:pt x="43160" y="61876"/>
                  </a:lnTo>
                  <a:lnTo>
                    <a:pt x="55169" y="49916"/>
                  </a:lnTo>
                  <a:cubicBezTo>
                    <a:pt x="63288" y="41846"/>
                    <a:pt x="73938" y="37815"/>
                    <a:pt x="84590" y="37815"/>
                  </a:cubicBezTo>
                  <a:close/>
                  <a:moveTo>
                    <a:pt x="98631" y="6141"/>
                  </a:moveTo>
                  <a:cubicBezTo>
                    <a:pt x="107413" y="6141"/>
                    <a:pt x="114741" y="8327"/>
                    <a:pt x="118745" y="12172"/>
                  </a:cubicBezTo>
                  <a:cubicBezTo>
                    <a:pt x="121711" y="15015"/>
                    <a:pt x="123304" y="17760"/>
                    <a:pt x="123353" y="20138"/>
                  </a:cubicBezTo>
                  <a:cubicBezTo>
                    <a:pt x="123377" y="22098"/>
                    <a:pt x="122348" y="23299"/>
                    <a:pt x="122176" y="23471"/>
                  </a:cubicBezTo>
                  <a:cubicBezTo>
                    <a:pt x="121343" y="24231"/>
                    <a:pt x="121024" y="25334"/>
                    <a:pt x="121294" y="26437"/>
                  </a:cubicBezTo>
                  <a:cubicBezTo>
                    <a:pt x="121564" y="27539"/>
                    <a:pt x="122446" y="28373"/>
                    <a:pt x="123549" y="28642"/>
                  </a:cubicBezTo>
                  <a:cubicBezTo>
                    <a:pt x="130681" y="30431"/>
                    <a:pt x="136367" y="34255"/>
                    <a:pt x="140019" y="39671"/>
                  </a:cubicBezTo>
                  <a:cubicBezTo>
                    <a:pt x="141734" y="42171"/>
                    <a:pt x="142617" y="45186"/>
                    <a:pt x="142617" y="48372"/>
                  </a:cubicBezTo>
                  <a:cubicBezTo>
                    <a:pt x="142617" y="51852"/>
                    <a:pt x="141440" y="55308"/>
                    <a:pt x="139308" y="58077"/>
                  </a:cubicBezTo>
                  <a:lnTo>
                    <a:pt x="137421" y="60528"/>
                  </a:lnTo>
                  <a:lnTo>
                    <a:pt x="134798" y="61852"/>
                  </a:lnTo>
                  <a:cubicBezTo>
                    <a:pt x="134749" y="61876"/>
                    <a:pt x="134725" y="61876"/>
                    <a:pt x="134676" y="61876"/>
                  </a:cubicBezTo>
                  <a:cubicBezTo>
                    <a:pt x="134627" y="61852"/>
                    <a:pt x="134602" y="61852"/>
                    <a:pt x="134578" y="61803"/>
                  </a:cubicBezTo>
                  <a:lnTo>
                    <a:pt x="134553" y="61803"/>
                  </a:lnTo>
                  <a:lnTo>
                    <a:pt x="118451" y="45700"/>
                  </a:lnTo>
                  <a:cubicBezTo>
                    <a:pt x="115265" y="42514"/>
                    <a:pt x="111760" y="39867"/>
                    <a:pt x="108010" y="37784"/>
                  </a:cubicBezTo>
                  <a:lnTo>
                    <a:pt x="110633" y="37784"/>
                  </a:lnTo>
                  <a:cubicBezTo>
                    <a:pt x="112324" y="37784"/>
                    <a:pt x="113672" y="36412"/>
                    <a:pt x="113672" y="34720"/>
                  </a:cubicBezTo>
                  <a:cubicBezTo>
                    <a:pt x="113672" y="33029"/>
                    <a:pt x="112324" y="31657"/>
                    <a:pt x="110633" y="31657"/>
                  </a:cubicBezTo>
                  <a:lnTo>
                    <a:pt x="84555" y="31657"/>
                  </a:lnTo>
                  <a:cubicBezTo>
                    <a:pt x="84384" y="31657"/>
                    <a:pt x="84237" y="31681"/>
                    <a:pt x="84065" y="31706"/>
                  </a:cubicBezTo>
                  <a:cubicBezTo>
                    <a:pt x="72031" y="31828"/>
                    <a:pt x="60047" y="36461"/>
                    <a:pt x="50856" y="45578"/>
                  </a:cubicBezTo>
                  <a:lnTo>
                    <a:pt x="34557" y="61803"/>
                  </a:lnTo>
                  <a:lnTo>
                    <a:pt x="34533" y="61803"/>
                  </a:lnTo>
                  <a:cubicBezTo>
                    <a:pt x="34501" y="61850"/>
                    <a:pt x="34449" y="61877"/>
                    <a:pt x="34396" y="61877"/>
                  </a:cubicBezTo>
                  <a:cubicBezTo>
                    <a:pt x="34368" y="61877"/>
                    <a:pt x="34338" y="61869"/>
                    <a:pt x="34312" y="61852"/>
                  </a:cubicBezTo>
                  <a:lnTo>
                    <a:pt x="31690" y="60528"/>
                  </a:lnTo>
                  <a:lnTo>
                    <a:pt x="30685" y="59229"/>
                  </a:lnTo>
                  <a:cubicBezTo>
                    <a:pt x="29092" y="57171"/>
                    <a:pt x="28259" y="54597"/>
                    <a:pt x="28357" y="51999"/>
                  </a:cubicBezTo>
                  <a:cubicBezTo>
                    <a:pt x="28430" y="49279"/>
                    <a:pt x="29509" y="46705"/>
                    <a:pt x="31347" y="44720"/>
                  </a:cubicBezTo>
                  <a:cubicBezTo>
                    <a:pt x="39582" y="35823"/>
                    <a:pt x="52130" y="23569"/>
                    <a:pt x="65095" y="15800"/>
                  </a:cubicBezTo>
                  <a:cubicBezTo>
                    <a:pt x="76286" y="9085"/>
                    <a:pt x="88438" y="6141"/>
                    <a:pt x="98631" y="6141"/>
                  </a:cubicBezTo>
                  <a:close/>
                  <a:moveTo>
                    <a:pt x="147714" y="64008"/>
                  </a:moveTo>
                  <a:cubicBezTo>
                    <a:pt x="156145" y="64008"/>
                    <a:pt x="163008" y="70871"/>
                    <a:pt x="163008" y="79302"/>
                  </a:cubicBezTo>
                  <a:cubicBezTo>
                    <a:pt x="163008" y="87733"/>
                    <a:pt x="156145" y="94571"/>
                    <a:pt x="147714" y="94571"/>
                  </a:cubicBezTo>
                  <a:cubicBezTo>
                    <a:pt x="145288" y="94571"/>
                    <a:pt x="142960" y="94007"/>
                    <a:pt x="140828" y="92953"/>
                  </a:cubicBezTo>
                  <a:cubicBezTo>
                    <a:pt x="142739" y="89203"/>
                    <a:pt x="144651" y="84400"/>
                    <a:pt x="144651" y="79302"/>
                  </a:cubicBezTo>
                  <a:cubicBezTo>
                    <a:pt x="144651" y="77611"/>
                    <a:pt x="146023" y="76238"/>
                    <a:pt x="147714" y="76238"/>
                  </a:cubicBezTo>
                  <a:cubicBezTo>
                    <a:pt x="149406" y="76238"/>
                    <a:pt x="150778" y="77611"/>
                    <a:pt x="150778" y="79302"/>
                  </a:cubicBezTo>
                  <a:cubicBezTo>
                    <a:pt x="150778" y="80993"/>
                    <a:pt x="152151" y="82341"/>
                    <a:pt x="153842" y="82341"/>
                  </a:cubicBezTo>
                  <a:cubicBezTo>
                    <a:pt x="155508" y="82341"/>
                    <a:pt x="156881" y="80993"/>
                    <a:pt x="156881" y="79302"/>
                  </a:cubicBezTo>
                  <a:cubicBezTo>
                    <a:pt x="156881" y="74229"/>
                    <a:pt x="152763" y="70111"/>
                    <a:pt x="147714" y="70111"/>
                  </a:cubicBezTo>
                  <a:cubicBezTo>
                    <a:pt x="142666" y="70111"/>
                    <a:pt x="138548" y="74229"/>
                    <a:pt x="138548" y="79302"/>
                  </a:cubicBezTo>
                  <a:cubicBezTo>
                    <a:pt x="138548" y="84204"/>
                    <a:pt x="136024" y="89179"/>
                    <a:pt x="134112" y="92488"/>
                  </a:cubicBezTo>
                  <a:cubicBezTo>
                    <a:pt x="126392" y="105992"/>
                    <a:pt x="107692" y="123981"/>
                    <a:pt x="101859" y="127952"/>
                  </a:cubicBezTo>
                  <a:cubicBezTo>
                    <a:pt x="96595" y="131552"/>
                    <a:pt x="90556" y="133326"/>
                    <a:pt x="84543" y="133326"/>
                  </a:cubicBezTo>
                  <a:cubicBezTo>
                    <a:pt x="78236" y="133326"/>
                    <a:pt x="71959" y="131375"/>
                    <a:pt x="66639" y="127535"/>
                  </a:cubicBezTo>
                  <a:cubicBezTo>
                    <a:pt x="61199" y="123418"/>
                    <a:pt x="43013" y="106507"/>
                    <a:pt x="34974" y="92488"/>
                  </a:cubicBezTo>
                  <a:cubicBezTo>
                    <a:pt x="33087" y="89179"/>
                    <a:pt x="30563" y="84204"/>
                    <a:pt x="30563" y="79302"/>
                  </a:cubicBezTo>
                  <a:cubicBezTo>
                    <a:pt x="30563" y="74229"/>
                    <a:pt x="26445" y="70111"/>
                    <a:pt x="21396" y="70111"/>
                  </a:cubicBezTo>
                  <a:cubicBezTo>
                    <a:pt x="16323" y="70111"/>
                    <a:pt x="12230" y="74229"/>
                    <a:pt x="12230" y="79302"/>
                  </a:cubicBezTo>
                  <a:cubicBezTo>
                    <a:pt x="12230" y="80993"/>
                    <a:pt x="13578" y="82341"/>
                    <a:pt x="15269" y="82341"/>
                  </a:cubicBezTo>
                  <a:cubicBezTo>
                    <a:pt x="16960" y="82341"/>
                    <a:pt x="18333" y="80993"/>
                    <a:pt x="18333" y="79302"/>
                  </a:cubicBezTo>
                  <a:cubicBezTo>
                    <a:pt x="18333" y="77611"/>
                    <a:pt x="19705" y="76238"/>
                    <a:pt x="21396" y="76238"/>
                  </a:cubicBezTo>
                  <a:cubicBezTo>
                    <a:pt x="23063" y="76238"/>
                    <a:pt x="24435" y="77611"/>
                    <a:pt x="24435" y="79302"/>
                  </a:cubicBezTo>
                  <a:cubicBezTo>
                    <a:pt x="24435" y="84400"/>
                    <a:pt x="26347" y="89203"/>
                    <a:pt x="28259" y="92953"/>
                  </a:cubicBezTo>
                  <a:cubicBezTo>
                    <a:pt x="26151" y="94007"/>
                    <a:pt x="23823" y="94571"/>
                    <a:pt x="21396" y="94571"/>
                  </a:cubicBezTo>
                  <a:cubicBezTo>
                    <a:pt x="12965" y="94571"/>
                    <a:pt x="6103" y="87733"/>
                    <a:pt x="6103" y="79302"/>
                  </a:cubicBezTo>
                  <a:cubicBezTo>
                    <a:pt x="6103" y="70871"/>
                    <a:pt x="12965" y="64008"/>
                    <a:pt x="21396" y="64008"/>
                  </a:cubicBezTo>
                  <a:cubicBezTo>
                    <a:pt x="23823" y="64008"/>
                    <a:pt x="26151" y="64572"/>
                    <a:pt x="28308" y="65675"/>
                  </a:cubicBezTo>
                  <a:cubicBezTo>
                    <a:pt x="31637" y="67352"/>
                    <a:pt x="32532" y="67982"/>
                    <a:pt x="34325" y="67982"/>
                  </a:cubicBezTo>
                  <a:cubicBezTo>
                    <a:pt x="34393" y="67982"/>
                    <a:pt x="34462" y="67981"/>
                    <a:pt x="34533" y="67979"/>
                  </a:cubicBezTo>
                  <a:lnTo>
                    <a:pt x="130019" y="67979"/>
                  </a:lnTo>
                  <a:lnTo>
                    <a:pt x="126367" y="76336"/>
                  </a:lnTo>
                  <a:cubicBezTo>
                    <a:pt x="124260" y="81140"/>
                    <a:pt x="119505" y="84253"/>
                    <a:pt x="114260" y="84253"/>
                  </a:cubicBezTo>
                  <a:lnTo>
                    <a:pt x="99677" y="84253"/>
                  </a:lnTo>
                  <a:cubicBezTo>
                    <a:pt x="97226" y="84253"/>
                    <a:pt x="94923" y="83297"/>
                    <a:pt x="93182" y="81581"/>
                  </a:cubicBezTo>
                  <a:cubicBezTo>
                    <a:pt x="91933" y="80331"/>
                    <a:pt x="90486" y="79351"/>
                    <a:pt x="88869" y="78689"/>
                  </a:cubicBezTo>
                  <a:cubicBezTo>
                    <a:pt x="87300" y="78052"/>
                    <a:pt x="85634" y="77733"/>
                    <a:pt x="83943" y="77733"/>
                  </a:cubicBezTo>
                  <a:lnTo>
                    <a:pt x="83918" y="77733"/>
                  </a:lnTo>
                  <a:cubicBezTo>
                    <a:pt x="82227" y="77733"/>
                    <a:pt x="80585" y="78052"/>
                    <a:pt x="78992" y="78689"/>
                  </a:cubicBezTo>
                  <a:cubicBezTo>
                    <a:pt x="77374" y="79351"/>
                    <a:pt x="75928" y="80331"/>
                    <a:pt x="74678" y="81581"/>
                  </a:cubicBezTo>
                  <a:cubicBezTo>
                    <a:pt x="72938" y="83297"/>
                    <a:pt x="70634" y="84253"/>
                    <a:pt x="68184" y="84253"/>
                  </a:cubicBezTo>
                  <a:lnTo>
                    <a:pt x="54851" y="84253"/>
                  </a:lnTo>
                  <a:cubicBezTo>
                    <a:pt x="49606" y="84253"/>
                    <a:pt x="44851" y="81140"/>
                    <a:pt x="42743" y="76336"/>
                  </a:cubicBezTo>
                  <a:lnTo>
                    <a:pt x="42106" y="74915"/>
                  </a:lnTo>
                  <a:cubicBezTo>
                    <a:pt x="41612" y="73763"/>
                    <a:pt x="40477" y="73074"/>
                    <a:pt x="39291" y="73074"/>
                  </a:cubicBezTo>
                  <a:cubicBezTo>
                    <a:pt x="38888" y="73074"/>
                    <a:pt x="38478" y="73154"/>
                    <a:pt x="38087" y="73322"/>
                  </a:cubicBezTo>
                  <a:cubicBezTo>
                    <a:pt x="36543" y="74008"/>
                    <a:pt x="35832" y="75822"/>
                    <a:pt x="36518" y="77366"/>
                  </a:cubicBezTo>
                  <a:lnTo>
                    <a:pt x="37131" y="78787"/>
                  </a:lnTo>
                  <a:cubicBezTo>
                    <a:pt x="40219" y="85821"/>
                    <a:pt x="47179" y="90355"/>
                    <a:pt x="54851" y="90355"/>
                  </a:cubicBezTo>
                  <a:lnTo>
                    <a:pt x="68184" y="90355"/>
                  </a:lnTo>
                  <a:cubicBezTo>
                    <a:pt x="70218" y="90355"/>
                    <a:pt x="72178" y="89963"/>
                    <a:pt x="74041" y="89203"/>
                  </a:cubicBezTo>
                  <a:cubicBezTo>
                    <a:pt x="75904" y="88444"/>
                    <a:pt x="77570" y="87316"/>
                    <a:pt x="78992" y="85895"/>
                  </a:cubicBezTo>
                  <a:cubicBezTo>
                    <a:pt x="80315" y="84571"/>
                    <a:pt x="82080" y="83836"/>
                    <a:pt x="83943" y="83836"/>
                  </a:cubicBezTo>
                  <a:cubicBezTo>
                    <a:pt x="85805" y="83861"/>
                    <a:pt x="87545" y="84571"/>
                    <a:pt x="88869" y="85895"/>
                  </a:cubicBezTo>
                  <a:cubicBezTo>
                    <a:pt x="90290" y="87316"/>
                    <a:pt x="91957" y="88444"/>
                    <a:pt x="93820" y="89203"/>
                  </a:cubicBezTo>
                  <a:cubicBezTo>
                    <a:pt x="95682" y="89963"/>
                    <a:pt x="97668" y="90355"/>
                    <a:pt x="99677" y="90355"/>
                  </a:cubicBezTo>
                  <a:lnTo>
                    <a:pt x="114235" y="90355"/>
                  </a:lnTo>
                  <a:cubicBezTo>
                    <a:pt x="121931" y="90355"/>
                    <a:pt x="128892" y="85821"/>
                    <a:pt x="131980" y="78787"/>
                  </a:cubicBezTo>
                  <a:lnTo>
                    <a:pt x="136882" y="67611"/>
                  </a:lnTo>
                  <a:cubicBezTo>
                    <a:pt x="139332" y="66704"/>
                    <a:pt x="142347" y="64008"/>
                    <a:pt x="147714" y="64008"/>
                  </a:cubicBezTo>
                  <a:close/>
                  <a:moveTo>
                    <a:pt x="65169" y="133907"/>
                  </a:moveTo>
                  <a:cubicBezTo>
                    <a:pt x="71076" y="137584"/>
                    <a:pt x="77791" y="139446"/>
                    <a:pt x="84531" y="139446"/>
                  </a:cubicBezTo>
                  <a:cubicBezTo>
                    <a:pt x="90952" y="139446"/>
                    <a:pt x="97373" y="137755"/>
                    <a:pt x="103158" y="134373"/>
                  </a:cubicBezTo>
                  <a:cubicBezTo>
                    <a:pt x="103893" y="135133"/>
                    <a:pt x="103893" y="136334"/>
                    <a:pt x="103158" y="137094"/>
                  </a:cubicBezTo>
                  <a:lnTo>
                    <a:pt x="96712" y="143539"/>
                  </a:lnTo>
                  <a:cubicBezTo>
                    <a:pt x="95511" y="144740"/>
                    <a:pt x="95511" y="146677"/>
                    <a:pt x="96712" y="147853"/>
                  </a:cubicBezTo>
                  <a:lnTo>
                    <a:pt x="98182" y="149324"/>
                  </a:lnTo>
                  <a:cubicBezTo>
                    <a:pt x="98918" y="150059"/>
                    <a:pt x="98918" y="151284"/>
                    <a:pt x="98182" y="152044"/>
                  </a:cubicBezTo>
                  <a:lnTo>
                    <a:pt x="86982" y="163220"/>
                  </a:lnTo>
                  <a:lnTo>
                    <a:pt x="86982" y="147927"/>
                  </a:lnTo>
                  <a:cubicBezTo>
                    <a:pt x="86982" y="146260"/>
                    <a:pt x="85634" y="144863"/>
                    <a:pt x="83943" y="144863"/>
                  </a:cubicBezTo>
                  <a:cubicBezTo>
                    <a:pt x="82031" y="144863"/>
                    <a:pt x="80879" y="146407"/>
                    <a:pt x="80879" y="148490"/>
                  </a:cubicBezTo>
                  <a:lnTo>
                    <a:pt x="80879" y="163220"/>
                  </a:lnTo>
                  <a:lnTo>
                    <a:pt x="69703" y="152044"/>
                  </a:lnTo>
                  <a:cubicBezTo>
                    <a:pt x="68943" y="151284"/>
                    <a:pt x="68943" y="150059"/>
                    <a:pt x="69703" y="149324"/>
                  </a:cubicBezTo>
                  <a:lnTo>
                    <a:pt x="71149" y="147853"/>
                  </a:lnTo>
                  <a:cubicBezTo>
                    <a:pt x="72350" y="146677"/>
                    <a:pt x="72350" y="144740"/>
                    <a:pt x="71149" y="143539"/>
                  </a:cubicBezTo>
                  <a:lnTo>
                    <a:pt x="64703" y="137094"/>
                  </a:lnTo>
                  <a:cubicBezTo>
                    <a:pt x="63968" y="136358"/>
                    <a:pt x="63968" y="135133"/>
                    <a:pt x="64679" y="134398"/>
                  </a:cubicBezTo>
                  <a:cubicBezTo>
                    <a:pt x="64703" y="134373"/>
                    <a:pt x="64752" y="134349"/>
                    <a:pt x="64777" y="134324"/>
                  </a:cubicBezTo>
                  <a:lnTo>
                    <a:pt x="65169" y="133907"/>
                  </a:lnTo>
                  <a:close/>
                  <a:moveTo>
                    <a:pt x="98669" y="0"/>
                  </a:moveTo>
                  <a:cubicBezTo>
                    <a:pt x="97951" y="0"/>
                    <a:pt x="97224" y="14"/>
                    <a:pt x="96491" y="41"/>
                  </a:cubicBezTo>
                  <a:cubicBezTo>
                    <a:pt x="84825" y="457"/>
                    <a:pt x="72571" y="4183"/>
                    <a:pt x="61958" y="10555"/>
                  </a:cubicBezTo>
                  <a:cubicBezTo>
                    <a:pt x="48380" y="18692"/>
                    <a:pt x="35366" y="31363"/>
                    <a:pt x="26862" y="40554"/>
                  </a:cubicBezTo>
                  <a:cubicBezTo>
                    <a:pt x="24019" y="43617"/>
                    <a:pt x="22377" y="47612"/>
                    <a:pt x="22230" y="51803"/>
                  </a:cubicBezTo>
                  <a:cubicBezTo>
                    <a:pt x="22181" y="53911"/>
                    <a:pt x="22499" y="55994"/>
                    <a:pt x="23161" y="57979"/>
                  </a:cubicBezTo>
                  <a:cubicBezTo>
                    <a:pt x="22573" y="57930"/>
                    <a:pt x="21984" y="57881"/>
                    <a:pt x="21396" y="57881"/>
                  </a:cubicBezTo>
                  <a:cubicBezTo>
                    <a:pt x="9583" y="57881"/>
                    <a:pt x="0" y="67489"/>
                    <a:pt x="0" y="79302"/>
                  </a:cubicBezTo>
                  <a:cubicBezTo>
                    <a:pt x="0" y="91091"/>
                    <a:pt x="9583" y="100698"/>
                    <a:pt x="21396" y="100698"/>
                  </a:cubicBezTo>
                  <a:cubicBezTo>
                    <a:pt x="24901" y="100698"/>
                    <a:pt x="28283" y="99865"/>
                    <a:pt x="31322" y="98247"/>
                  </a:cubicBezTo>
                  <a:cubicBezTo>
                    <a:pt x="38405" y="109399"/>
                    <a:pt x="50292" y="121457"/>
                    <a:pt x="60218" y="130231"/>
                  </a:cubicBezTo>
                  <a:cubicBezTo>
                    <a:pt x="60120" y="130354"/>
                    <a:pt x="59998" y="130476"/>
                    <a:pt x="59900" y="130599"/>
                  </a:cubicBezTo>
                  <a:cubicBezTo>
                    <a:pt x="59507" y="130697"/>
                    <a:pt x="59115" y="130844"/>
                    <a:pt x="58772" y="131113"/>
                  </a:cubicBezTo>
                  <a:cubicBezTo>
                    <a:pt x="47449" y="139373"/>
                    <a:pt x="41028" y="152289"/>
                    <a:pt x="40758" y="165646"/>
                  </a:cubicBezTo>
                  <a:cubicBezTo>
                    <a:pt x="40734" y="167337"/>
                    <a:pt x="42082" y="168734"/>
                    <a:pt x="43748" y="168759"/>
                  </a:cubicBezTo>
                  <a:cubicBezTo>
                    <a:pt x="43764" y="168759"/>
                    <a:pt x="43779" y="168759"/>
                    <a:pt x="43794" y="168759"/>
                  </a:cubicBezTo>
                  <a:cubicBezTo>
                    <a:pt x="45465" y="168759"/>
                    <a:pt x="46837" y="167445"/>
                    <a:pt x="46885" y="165769"/>
                  </a:cubicBezTo>
                  <a:cubicBezTo>
                    <a:pt x="47008" y="158759"/>
                    <a:pt x="49140" y="151897"/>
                    <a:pt x="52915" y="146039"/>
                  </a:cubicBezTo>
                  <a:cubicBezTo>
                    <a:pt x="55586" y="151872"/>
                    <a:pt x="56983" y="158245"/>
                    <a:pt x="57032" y="164715"/>
                  </a:cubicBezTo>
                  <a:lnTo>
                    <a:pt x="57081" y="171676"/>
                  </a:lnTo>
                  <a:cubicBezTo>
                    <a:pt x="57106" y="173342"/>
                    <a:pt x="58478" y="174690"/>
                    <a:pt x="60145" y="174690"/>
                  </a:cubicBezTo>
                  <a:lnTo>
                    <a:pt x="60169" y="174690"/>
                  </a:lnTo>
                  <a:cubicBezTo>
                    <a:pt x="61860" y="174690"/>
                    <a:pt x="63208" y="173318"/>
                    <a:pt x="63208" y="171626"/>
                  </a:cubicBezTo>
                  <a:lnTo>
                    <a:pt x="63159" y="164666"/>
                  </a:lnTo>
                  <a:cubicBezTo>
                    <a:pt x="63086" y="156284"/>
                    <a:pt x="61002" y="148049"/>
                    <a:pt x="57106" y="140696"/>
                  </a:cubicBezTo>
                  <a:cubicBezTo>
                    <a:pt x="57645" y="140133"/>
                    <a:pt x="58184" y="139594"/>
                    <a:pt x="58772" y="139054"/>
                  </a:cubicBezTo>
                  <a:cubicBezTo>
                    <a:pt x="59140" y="139912"/>
                    <a:pt x="59679" y="140721"/>
                    <a:pt x="60390" y="141407"/>
                  </a:cubicBezTo>
                  <a:lnTo>
                    <a:pt x="64703" y="145745"/>
                  </a:lnTo>
                  <a:cubicBezTo>
                    <a:pt x="62252" y="148882"/>
                    <a:pt x="62473" y="153465"/>
                    <a:pt x="65365" y="156358"/>
                  </a:cubicBezTo>
                  <a:lnTo>
                    <a:pt x="81761" y="172778"/>
                  </a:lnTo>
                  <a:cubicBezTo>
                    <a:pt x="82325" y="173342"/>
                    <a:pt x="83109" y="173661"/>
                    <a:pt x="83943" y="173661"/>
                  </a:cubicBezTo>
                  <a:cubicBezTo>
                    <a:pt x="84751" y="173661"/>
                    <a:pt x="85536" y="173342"/>
                    <a:pt x="86099" y="172778"/>
                  </a:cubicBezTo>
                  <a:lnTo>
                    <a:pt x="102496" y="156358"/>
                  </a:lnTo>
                  <a:cubicBezTo>
                    <a:pt x="105388" y="153465"/>
                    <a:pt x="105608" y="148882"/>
                    <a:pt x="103158" y="145745"/>
                  </a:cubicBezTo>
                  <a:lnTo>
                    <a:pt x="107471" y="141407"/>
                  </a:lnTo>
                  <a:cubicBezTo>
                    <a:pt x="108402" y="140476"/>
                    <a:pt x="109064" y="139373"/>
                    <a:pt x="109432" y="138197"/>
                  </a:cubicBezTo>
                  <a:cubicBezTo>
                    <a:pt x="110192" y="138883"/>
                    <a:pt x="110927" y="139569"/>
                    <a:pt x="111613" y="140280"/>
                  </a:cubicBezTo>
                  <a:cubicBezTo>
                    <a:pt x="110878" y="141775"/>
                    <a:pt x="110167" y="143294"/>
                    <a:pt x="109554" y="144838"/>
                  </a:cubicBezTo>
                  <a:cubicBezTo>
                    <a:pt x="107103" y="151039"/>
                    <a:pt x="105878" y="157607"/>
                    <a:pt x="105927" y="164323"/>
                  </a:cubicBezTo>
                  <a:lnTo>
                    <a:pt x="106001" y="171283"/>
                  </a:lnTo>
                  <a:cubicBezTo>
                    <a:pt x="106001" y="172974"/>
                    <a:pt x="107373" y="174322"/>
                    <a:pt x="109040" y="174322"/>
                  </a:cubicBezTo>
                  <a:lnTo>
                    <a:pt x="109064" y="174322"/>
                  </a:lnTo>
                  <a:cubicBezTo>
                    <a:pt x="110755" y="174322"/>
                    <a:pt x="112128" y="172925"/>
                    <a:pt x="112103" y="171259"/>
                  </a:cubicBezTo>
                  <a:lnTo>
                    <a:pt x="112054" y="164274"/>
                  </a:lnTo>
                  <a:cubicBezTo>
                    <a:pt x="112005" y="158343"/>
                    <a:pt x="113084" y="152559"/>
                    <a:pt x="115240" y="147069"/>
                  </a:cubicBezTo>
                  <a:cubicBezTo>
                    <a:pt x="115461" y="146579"/>
                    <a:pt x="115657" y="146064"/>
                    <a:pt x="115878" y="145549"/>
                  </a:cubicBezTo>
                  <a:cubicBezTo>
                    <a:pt x="117054" y="147289"/>
                    <a:pt x="118083" y="149152"/>
                    <a:pt x="118941" y="151064"/>
                  </a:cubicBezTo>
                  <a:cubicBezTo>
                    <a:pt x="120951" y="155524"/>
                    <a:pt x="122054" y="160279"/>
                    <a:pt x="122225" y="165181"/>
                  </a:cubicBezTo>
                  <a:cubicBezTo>
                    <a:pt x="122298" y="166841"/>
                    <a:pt x="123646" y="168148"/>
                    <a:pt x="125296" y="168148"/>
                  </a:cubicBezTo>
                  <a:cubicBezTo>
                    <a:pt x="125326" y="168148"/>
                    <a:pt x="125357" y="168147"/>
                    <a:pt x="125387" y="168146"/>
                  </a:cubicBezTo>
                  <a:cubicBezTo>
                    <a:pt x="127078" y="168073"/>
                    <a:pt x="128402" y="166651"/>
                    <a:pt x="128353" y="164985"/>
                  </a:cubicBezTo>
                  <a:cubicBezTo>
                    <a:pt x="127862" y="151137"/>
                    <a:pt x="120902" y="138564"/>
                    <a:pt x="109824" y="130721"/>
                  </a:cubicBezTo>
                  <a:cubicBezTo>
                    <a:pt x="109505" y="130501"/>
                    <a:pt x="109187" y="130354"/>
                    <a:pt x="108844" y="130256"/>
                  </a:cubicBezTo>
                  <a:cubicBezTo>
                    <a:pt x="116490" y="123834"/>
                    <a:pt x="130166" y="110085"/>
                    <a:pt x="137764" y="98247"/>
                  </a:cubicBezTo>
                  <a:cubicBezTo>
                    <a:pt x="140828" y="99865"/>
                    <a:pt x="144210" y="100698"/>
                    <a:pt x="147714" y="100698"/>
                  </a:cubicBezTo>
                  <a:cubicBezTo>
                    <a:pt x="159503" y="100698"/>
                    <a:pt x="169111" y="91091"/>
                    <a:pt x="169111" y="79302"/>
                  </a:cubicBezTo>
                  <a:cubicBezTo>
                    <a:pt x="169111" y="67489"/>
                    <a:pt x="159503" y="57881"/>
                    <a:pt x="147714" y="57881"/>
                  </a:cubicBezTo>
                  <a:cubicBezTo>
                    <a:pt x="147322" y="57881"/>
                    <a:pt x="146930" y="57906"/>
                    <a:pt x="146538" y="57930"/>
                  </a:cubicBezTo>
                  <a:cubicBezTo>
                    <a:pt x="147984" y="54965"/>
                    <a:pt x="148744" y="51681"/>
                    <a:pt x="148744" y="48372"/>
                  </a:cubicBezTo>
                  <a:cubicBezTo>
                    <a:pt x="148744" y="43960"/>
                    <a:pt x="147469" y="39769"/>
                    <a:pt x="145092" y="36240"/>
                  </a:cubicBezTo>
                  <a:cubicBezTo>
                    <a:pt x="141269" y="30579"/>
                    <a:pt x="135705" y="26363"/>
                    <a:pt x="128867" y="23888"/>
                  </a:cubicBezTo>
                  <a:cubicBezTo>
                    <a:pt x="129210" y="22858"/>
                    <a:pt x="129455" y="21657"/>
                    <a:pt x="129480" y="20285"/>
                  </a:cubicBezTo>
                  <a:cubicBezTo>
                    <a:pt x="129480" y="16094"/>
                    <a:pt x="127299" y="11878"/>
                    <a:pt x="122985" y="7736"/>
                  </a:cubicBezTo>
                  <a:cubicBezTo>
                    <a:pt x="117806" y="2786"/>
                    <a:pt x="109026" y="0"/>
                    <a:pt x="9866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3571650" y="2765575"/>
              <a:ext cx="458325" cy="153200"/>
            </a:xfrm>
            <a:custGeom>
              <a:avLst/>
              <a:gdLst/>
              <a:ahLst/>
              <a:cxnLst/>
              <a:rect l="l" t="t" r="r" b="b"/>
              <a:pathLst>
                <a:path w="18333" h="6128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cubicBezTo>
                    <a:pt x="0" y="4755"/>
                    <a:pt x="1373" y="6128"/>
                    <a:pt x="3064" y="6128"/>
                  </a:cubicBezTo>
                  <a:lnTo>
                    <a:pt x="15269" y="6128"/>
                  </a:lnTo>
                  <a:cubicBezTo>
                    <a:pt x="16960" y="6128"/>
                    <a:pt x="18333" y="4755"/>
                    <a:pt x="18333" y="3064"/>
                  </a:cubicBezTo>
                  <a:cubicBezTo>
                    <a:pt x="18333" y="1373"/>
                    <a:pt x="16960" y="1"/>
                    <a:pt x="1526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1185700" y="3387025"/>
              <a:ext cx="1869450" cy="1858250"/>
            </a:xfrm>
            <a:custGeom>
              <a:avLst/>
              <a:gdLst/>
              <a:ahLst/>
              <a:cxnLst/>
              <a:rect l="l" t="t" r="r" b="b"/>
              <a:pathLst>
                <a:path w="74778" h="74330" extrusionOk="0">
                  <a:moveTo>
                    <a:pt x="61003" y="9185"/>
                  </a:moveTo>
                  <a:lnTo>
                    <a:pt x="65317" y="13499"/>
                  </a:lnTo>
                  <a:lnTo>
                    <a:pt x="60905" y="17910"/>
                  </a:lnTo>
                  <a:cubicBezTo>
                    <a:pt x="60489" y="17714"/>
                    <a:pt x="60047" y="17543"/>
                    <a:pt x="59606" y="17445"/>
                  </a:cubicBezTo>
                  <a:cubicBezTo>
                    <a:pt x="59631" y="17175"/>
                    <a:pt x="59631" y="16930"/>
                    <a:pt x="59631" y="16661"/>
                  </a:cubicBezTo>
                  <a:cubicBezTo>
                    <a:pt x="59557" y="15018"/>
                    <a:pt x="59067" y="13376"/>
                    <a:pt x="58209" y="11955"/>
                  </a:cubicBezTo>
                  <a:lnTo>
                    <a:pt x="61003" y="9185"/>
                  </a:lnTo>
                  <a:close/>
                  <a:moveTo>
                    <a:pt x="46722" y="11866"/>
                  </a:moveTo>
                  <a:cubicBezTo>
                    <a:pt x="48506" y="11866"/>
                    <a:pt x="50118" y="12620"/>
                    <a:pt x="51739" y="13769"/>
                  </a:cubicBezTo>
                  <a:cubicBezTo>
                    <a:pt x="51861" y="13842"/>
                    <a:pt x="51984" y="13940"/>
                    <a:pt x="52107" y="14063"/>
                  </a:cubicBezTo>
                  <a:cubicBezTo>
                    <a:pt x="52964" y="14798"/>
                    <a:pt x="53479" y="15827"/>
                    <a:pt x="53504" y="16881"/>
                  </a:cubicBezTo>
                  <a:cubicBezTo>
                    <a:pt x="53528" y="17543"/>
                    <a:pt x="53381" y="18523"/>
                    <a:pt x="52499" y="19406"/>
                  </a:cubicBezTo>
                  <a:lnTo>
                    <a:pt x="45783" y="26121"/>
                  </a:lnTo>
                  <a:cubicBezTo>
                    <a:pt x="44607" y="27322"/>
                    <a:pt x="42891" y="28057"/>
                    <a:pt x="41323" y="28082"/>
                  </a:cubicBezTo>
                  <a:cubicBezTo>
                    <a:pt x="40269" y="28082"/>
                    <a:pt x="39411" y="27739"/>
                    <a:pt x="38749" y="27101"/>
                  </a:cubicBezTo>
                  <a:cubicBezTo>
                    <a:pt x="38749" y="27101"/>
                    <a:pt x="38749" y="27077"/>
                    <a:pt x="38749" y="27077"/>
                  </a:cubicBezTo>
                  <a:cubicBezTo>
                    <a:pt x="35147" y="23474"/>
                    <a:pt x="35097" y="19871"/>
                    <a:pt x="38627" y="16342"/>
                  </a:cubicBezTo>
                  <a:cubicBezTo>
                    <a:pt x="41863" y="13106"/>
                    <a:pt x="44434" y="11866"/>
                    <a:pt x="46722" y="11866"/>
                  </a:cubicBezTo>
                  <a:close/>
                  <a:moveTo>
                    <a:pt x="57777" y="23314"/>
                  </a:moveTo>
                  <a:cubicBezTo>
                    <a:pt x="58025" y="23314"/>
                    <a:pt x="58270" y="23391"/>
                    <a:pt x="58479" y="23548"/>
                  </a:cubicBezTo>
                  <a:cubicBezTo>
                    <a:pt x="58601" y="23621"/>
                    <a:pt x="58675" y="23719"/>
                    <a:pt x="58773" y="23817"/>
                  </a:cubicBezTo>
                  <a:cubicBezTo>
                    <a:pt x="59116" y="24258"/>
                    <a:pt x="59190" y="25018"/>
                    <a:pt x="58675" y="25533"/>
                  </a:cubicBezTo>
                  <a:lnTo>
                    <a:pt x="53234" y="30974"/>
                  </a:lnTo>
                  <a:cubicBezTo>
                    <a:pt x="52974" y="31233"/>
                    <a:pt x="52638" y="31366"/>
                    <a:pt x="52301" y="31366"/>
                  </a:cubicBezTo>
                  <a:cubicBezTo>
                    <a:pt x="52065" y="31366"/>
                    <a:pt x="51828" y="31301"/>
                    <a:pt x="51616" y="31170"/>
                  </a:cubicBezTo>
                  <a:cubicBezTo>
                    <a:pt x="51592" y="31145"/>
                    <a:pt x="51592" y="31145"/>
                    <a:pt x="51567" y="31145"/>
                  </a:cubicBezTo>
                  <a:cubicBezTo>
                    <a:pt x="51567" y="31145"/>
                    <a:pt x="51567" y="31121"/>
                    <a:pt x="51567" y="31121"/>
                  </a:cubicBezTo>
                  <a:cubicBezTo>
                    <a:pt x="51543" y="31121"/>
                    <a:pt x="51543" y="31096"/>
                    <a:pt x="51518" y="31096"/>
                  </a:cubicBezTo>
                  <a:cubicBezTo>
                    <a:pt x="51126" y="30778"/>
                    <a:pt x="51053" y="30361"/>
                    <a:pt x="51028" y="30165"/>
                  </a:cubicBezTo>
                  <a:cubicBezTo>
                    <a:pt x="51004" y="29944"/>
                    <a:pt x="51053" y="29528"/>
                    <a:pt x="51396" y="29160"/>
                  </a:cubicBezTo>
                  <a:lnTo>
                    <a:pt x="56837" y="23719"/>
                  </a:lnTo>
                  <a:cubicBezTo>
                    <a:pt x="57104" y="23452"/>
                    <a:pt x="57443" y="23314"/>
                    <a:pt x="57777" y="23314"/>
                  </a:cubicBezTo>
                  <a:close/>
                  <a:moveTo>
                    <a:pt x="25582" y="29477"/>
                  </a:moveTo>
                  <a:cubicBezTo>
                    <a:pt x="28839" y="29477"/>
                    <a:pt x="32019" y="30283"/>
                    <a:pt x="34852" y="31807"/>
                  </a:cubicBezTo>
                  <a:cubicBezTo>
                    <a:pt x="36593" y="33351"/>
                    <a:pt x="38872" y="34184"/>
                    <a:pt x="41323" y="34184"/>
                  </a:cubicBezTo>
                  <a:cubicBezTo>
                    <a:pt x="42793" y="34184"/>
                    <a:pt x="44264" y="33890"/>
                    <a:pt x="45685" y="33327"/>
                  </a:cubicBezTo>
                  <a:cubicBezTo>
                    <a:pt x="45710" y="33400"/>
                    <a:pt x="45734" y="33449"/>
                    <a:pt x="45759" y="33498"/>
                  </a:cubicBezTo>
                  <a:cubicBezTo>
                    <a:pt x="43872" y="36464"/>
                    <a:pt x="43308" y="40091"/>
                    <a:pt x="44288" y="43498"/>
                  </a:cubicBezTo>
                  <a:cubicBezTo>
                    <a:pt x="44803" y="45360"/>
                    <a:pt x="45048" y="47272"/>
                    <a:pt x="45024" y="49208"/>
                  </a:cubicBezTo>
                  <a:cubicBezTo>
                    <a:pt x="44827" y="59551"/>
                    <a:pt x="36593" y="67884"/>
                    <a:pt x="26274" y="68202"/>
                  </a:cubicBezTo>
                  <a:cubicBezTo>
                    <a:pt x="26062" y="68209"/>
                    <a:pt x="25849" y="68213"/>
                    <a:pt x="25638" y="68213"/>
                  </a:cubicBezTo>
                  <a:cubicBezTo>
                    <a:pt x="20484" y="68213"/>
                    <a:pt x="15658" y="66213"/>
                    <a:pt x="11986" y="62541"/>
                  </a:cubicBezTo>
                  <a:cubicBezTo>
                    <a:pt x="8162" y="58718"/>
                    <a:pt x="6153" y="53644"/>
                    <a:pt x="6324" y="48228"/>
                  </a:cubicBezTo>
                  <a:cubicBezTo>
                    <a:pt x="6643" y="37910"/>
                    <a:pt x="14976" y="29675"/>
                    <a:pt x="25294" y="29479"/>
                  </a:cubicBezTo>
                  <a:cubicBezTo>
                    <a:pt x="25390" y="29477"/>
                    <a:pt x="25486" y="29477"/>
                    <a:pt x="25582" y="29477"/>
                  </a:cubicBezTo>
                  <a:close/>
                  <a:moveTo>
                    <a:pt x="59202" y="1"/>
                  </a:moveTo>
                  <a:cubicBezTo>
                    <a:pt x="58418" y="1"/>
                    <a:pt x="57633" y="301"/>
                    <a:pt x="57033" y="901"/>
                  </a:cubicBezTo>
                  <a:cubicBezTo>
                    <a:pt x="55979" y="1955"/>
                    <a:pt x="55856" y="3622"/>
                    <a:pt x="56714" y="4823"/>
                  </a:cubicBezTo>
                  <a:lnTo>
                    <a:pt x="53749" y="7788"/>
                  </a:lnTo>
                  <a:cubicBezTo>
                    <a:pt x="51392" y="6413"/>
                    <a:pt x="49047" y="5725"/>
                    <a:pt x="46701" y="5725"/>
                  </a:cubicBezTo>
                  <a:cubicBezTo>
                    <a:pt x="42606" y="5725"/>
                    <a:pt x="38504" y="7822"/>
                    <a:pt x="34313" y="12028"/>
                  </a:cubicBezTo>
                  <a:cubicBezTo>
                    <a:pt x="31299" y="15018"/>
                    <a:pt x="29240" y="19209"/>
                    <a:pt x="30073" y="23744"/>
                  </a:cubicBezTo>
                  <a:cubicBezTo>
                    <a:pt x="28663" y="23509"/>
                    <a:pt x="27252" y="23367"/>
                    <a:pt x="25809" y="23367"/>
                  </a:cubicBezTo>
                  <a:cubicBezTo>
                    <a:pt x="25598" y="23367"/>
                    <a:pt x="25385" y="23370"/>
                    <a:pt x="25171" y="23376"/>
                  </a:cubicBezTo>
                  <a:cubicBezTo>
                    <a:pt x="18652" y="23498"/>
                    <a:pt x="12476" y="26096"/>
                    <a:pt x="7795" y="30729"/>
                  </a:cubicBezTo>
                  <a:cubicBezTo>
                    <a:pt x="3114" y="35361"/>
                    <a:pt x="418" y="41512"/>
                    <a:pt x="222" y="48032"/>
                  </a:cubicBezTo>
                  <a:cubicBezTo>
                    <a:pt x="1" y="55164"/>
                    <a:pt x="2648" y="61830"/>
                    <a:pt x="7672" y="66855"/>
                  </a:cubicBezTo>
                  <a:cubicBezTo>
                    <a:pt x="12500" y="71683"/>
                    <a:pt x="18848" y="74330"/>
                    <a:pt x="25662" y="74330"/>
                  </a:cubicBezTo>
                  <a:cubicBezTo>
                    <a:pt x="25931" y="74330"/>
                    <a:pt x="26201" y="74330"/>
                    <a:pt x="26470" y="74305"/>
                  </a:cubicBezTo>
                  <a:cubicBezTo>
                    <a:pt x="32990" y="74109"/>
                    <a:pt x="39141" y="71413"/>
                    <a:pt x="43774" y="66732"/>
                  </a:cubicBezTo>
                  <a:cubicBezTo>
                    <a:pt x="48406" y="62026"/>
                    <a:pt x="51004" y="55850"/>
                    <a:pt x="51126" y="49331"/>
                  </a:cubicBezTo>
                  <a:cubicBezTo>
                    <a:pt x="51175" y="46782"/>
                    <a:pt x="50857" y="44257"/>
                    <a:pt x="50146" y="41831"/>
                  </a:cubicBezTo>
                  <a:cubicBezTo>
                    <a:pt x="49729" y="40312"/>
                    <a:pt x="49901" y="38694"/>
                    <a:pt x="50612" y="37297"/>
                  </a:cubicBezTo>
                  <a:cubicBezTo>
                    <a:pt x="51175" y="37419"/>
                    <a:pt x="51739" y="37493"/>
                    <a:pt x="52303" y="37493"/>
                  </a:cubicBezTo>
                  <a:cubicBezTo>
                    <a:pt x="54214" y="37493"/>
                    <a:pt x="56126" y="36758"/>
                    <a:pt x="57572" y="35287"/>
                  </a:cubicBezTo>
                  <a:lnTo>
                    <a:pt x="63013" y="29846"/>
                  </a:lnTo>
                  <a:cubicBezTo>
                    <a:pt x="64925" y="27910"/>
                    <a:pt x="65586" y="25116"/>
                    <a:pt x="64876" y="22592"/>
                  </a:cubicBezTo>
                  <a:lnTo>
                    <a:pt x="69679" y="17788"/>
                  </a:lnTo>
                  <a:cubicBezTo>
                    <a:pt x="70194" y="18156"/>
                    <a:pt x="70807" y="18352"/>
                    <a:pt x="71419" y="18352"/>
                  </a:cubicBezTo>
                  <a:cubicBezTo>
                    <a:pt x="72204" y="18352"/>
                    <a:pt x="72988" y="18058"/>
                    <a:pt x="73601" y="17445"/>
                  </a:cubicBezTo>
                  <a:cubicBezTo>
                    <a:pt x="74777" y="16268"/>
                    <a:pt x="74777" y="14332"/>
                    <a:pt x="73601" y="13131"/>
                  </a:cubicBezTo>
                  <a:lnTo>
                    <a:pt x="61371" y="901"/>
                  </a:lnTo>
                  <a:cubicBezTo>
                    <a:pt x="60770" y="301"/>
                    <a:pt x="59986" y="1"/>
                    <a:pt x="59202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4544025" y="3387025"/>
              <a:ext cx="1879850" cy="1858250"/>
            </a:xfrm>
            <a:custGeom>
              <a:avLst/>
              <a:gdLst/>
              <a:ahLst/>
              <a:cxnLst/>
              <a:rect l="l" t="t" r="r" b="b"/>
              <a:pathLst>
                <a:path w="75194" h="74330" extrusionOk="0">
                  <a:moveTo>
                    <a:pt x="13799" y="9185"/>
                  </a:moveTo>
                  <a:lnTo>
                    <a:pt x="16617" y="12004"/>
                  </a:lnTo>
                  <a:cubicBezTo>
                    <a:pt x="15882" y="13278"/>
                    <a:pt x="15417" y="14700"/>
                    <a:pt x="15269" y="16195"/>
                  </a:cubicBezTo>
                  <a:cubicBezTo>
                    <a:pt x="15245" y="16612"/>
                    <a:pt x="15245" y="17028"/>
                    <a:pt x="15245" y="17445"/>
                  </a:cubicBezTo>
                  <a:cubicBezTo>
                    <a:pt x="14804" y="17567"/>
                    <a:pt x="14338" y="17714"/>
                    <a:pt x="13897" y="17935"/>
                  </a:cubicBezTo>
                  <a:lnTo>
                    <a:pt x="9485" y="13499"/>
                  </a:lnTo>
                  <a:lnTo>
                    <a:pt x="13799" y="9185"/>
                  </a:lnTo>
                  <a:close/>
                  <a:moveTo>
                    <a:pt x="28154" y="11866"/>
                  </a:moveTo>
                  <a:cubicBezTo>
                    <a:pt x="30442" y="11866"/>
                    <a:pt x="33013" y="13106"/>
                    <a:pt x="36249" y="16342"/>
                  </a:cubicBezTo>
                  <a:cubicBezTo>
                    <a:pt x="39754" y="19871"/>
                    <a:pt x="39729" y="23474"/>
                    <a:pt x="36126" y="27077"/>
                  </a:cubicBezTo>
                  <a:cubicBezTo>
                    <a:pt x="36126" y="27077"/>
                    <a:pt x="36126" y="27101"/>
                    <a:pt x="36102" y="27101"/>
                  </a:cubicBezTo>
                  <a:cubicBezTo>
                    <a:pt x="35465" y="27739"/>
                    <a:pt x="34607" y="28082"/>
                    <a:pt x="33553" y="28082"/>
                  </a:cubicBezTo>
                  <a:cubicBezTo>
                    <a:pt x="31984" y="28057"/>
                    <a:pt x="30269" y="27322"/>
                    <a:pt x="29068" y="26121"/>
                  </a:cubicBezTo>
                  <a:lnTo>
                    <a:pt x="22377" y="19406"/>
                  </a:lnTo>
                  <a:lnTo>
                    <a:pt x="22353" y="19406"/>
                  </a:lnTo>
                  <a:cubicBezTo>
                    <a:pt x="21421" y="18474"/>
                    <a:pt x="21299" y="17420"/>
                    <a:pt x="21372" y="16710"/>
                  </a:cubicBezTo>
                  <a:cubicBezTo>
                    <a:pt x="21470" y="15558"/>
                    <a:pt x="22107" y="14504"/>
                    <a:pt x="23137" y="13769"/>
                  </a:cubicBezTo>
                  <a:cubicBezTo>
                    <a:pt x="24758" y="12620"/>
                    <a:pt x="26370" y="11866"/>
                    <a:pt x="28154" y="11866"/>
                  </a:cubicBezTo>
                  <a:close/>
                  <a:moveTo>
                    <a:pt x="17108" y="23327"/>
                  </a:moveTo>
                  <a:cubicBezTo>
                    <a:pt x="17426" y="23327"/>
                    <a:pt x="17769" y="23449"/>
                    <a:pt x="18039" y="23719"/>
                  </a:cubicBezTo>
                  <a:lnTo>
                    <a:pt x="23480" y="29160"/>
                  </a:lnTo>
                  <a:cubicBezTo>
                    <a:pt x="23823" y="29528"/>
                    <a:pt x="23848" y="29944"/>
                    <a:pt x="23848" y="30165"/>
                  </a:cubicBezTo>
                  <a:cubicBezTo>
                    <a:pt x="23823" y="30385"/>
                    <a:pt x="23750" y="30802"/>
                    <a:pt x="23333" y="31096"/>
                  </a:cubicBezTo>
                  <a:cubicBezTo>
                    <a:pt x="23308" y="31121"/>
                    <a:pt x="23284" y="31145"/>
                    <a:pt x="23259" y="31170"/>
                  </a:cubicBezTo>
                  <a:cubicBezTo>
                    <a:pt x="23048" y="31301"/>
                    <a:pt x="22811" y="31366"/>
                    <a:pt x="22575" y="31366"/>
                  </a:cubicBezTo>
                  <a:cubicBezTo>
                    <a:pt x="22237" y="31366"/>
                    <a:pt x="21901" y="31233"/>
                    <a:pt x="21642" y="30974"/>
                  </a:cubicBezTo>
                  <a:lnTo>
                    <a:pt x="16201" y="25533"/>
                  </a:lnTo>
                  <a:cubicBezTo>
                    <a:pt x="15686" y="25018"/>
                    <a:pt x="15760" y="24283"/>
                    <a:pt x="16103" y="23842"/>
                  </a:cubicBezTo>
                  <a:cubicBezTo>
                    <a:pt x="16176" y="23719"/>
                    <a:pt x="16274" y="23621"/>
                    <a:pt x="16372" y="23548"/>
                  </a:cubicBezTo>
                  <a:cubicBezTo>
                    <a:pt x="16593" y="23400"/>
                    <a:pt x="16838" y="23327"/>
                    <a:pt x="17108" y="23327"/>
                  </a:cubicBezTo>
                  <a:close/>
                  <a:moveTo>
                    <a:pt x="38969" y="32616"/>
                  </a:moveTo>
                  <a:lnTo>
                    <a:pt x="65316" y="39674"/>
                  </a:lnTo>
                  <a:cubicBezTo>
                    <a:pt x="66811" y="40091"/>
                    <a:pt x="67939" y="41218"/>
                    <a:pt x="68331" y="42689"/>
                  </a:cubicBezTo>
                  <a:cubicBezTo>
                    <a:pt x="68723" y="44184"/>
                    <a:pt x="68306" y="45728"/>
                    <a:pt x="67228" y="46806"/>
                  </a:cubicBezTo>
                  <a:lnTo>
                    <a:pt x="47082" y="66953"/>
                  </a:lnTo>
                  <a:cubicBezTo>
                    <a:pt x="46276" y="67776"/>
                    <a:pt x="45211" y="68204"/>
                    <a:pt x="44110" y="68204"/>
                  </a:cubicBezTo>
                  <a:cubicBezTo>
                    <a:pt x="43738" y="68204"/>
                    <a:pt x="43361" y="68155"/>
                    <a:pt x="42989" y="68055"/>
                  </a:cubicBezTo>
                  <a:cubicBezTo>
                    <a:pt x="41494" y="67663"/>
                    <a:pt x="40366" y="66536"/>
                    <a:pt x="39974" y="65041"/>
                  </a:cubicBezTo>
                  <a:lnTo>
                    <a:pt x="34068" y="43032"/>
                  </a:lnTo>
                  <a:cubicBezTo>
                    <a:pt x="33136" y="39527"/>
                    <a:pt x="31445" y="36219"/>
                    <a:pt x="29166" y="33400"/>
                  </a:cubicBezTo>
                  <a:cubicBezTo>
                    <a:pt x="29166" y="33376"/>
                    <a:pt x="29190" y="33351"/>
                    <a:pt x="29190" y="33327"/>
                  </a:cubicBezTo>
                  <a:cubicBezTo>
                    <a:pt x="30587" y="33890"/>
                    <a:pt x="32082" y="34184"/>
                    <a:pt x="33529" y="34184"/>
                  </a:cubicBezTo>
                  <a:lnTo>
                    <a:pt x="33553" y="34184"/>
                  </a:lnTo>
                  <a:cubicBezTo>
                    <a:pt x="35538" y="34184"/>
                    <a:pt x="37401" y="33645"/>
                    <a:pt x="38969" y="32616"/>
                  </a:cubicBezTo>
                  <a:close/>
                  <a:moveTo>
                    <a:pt x="15579" y="1"/>
                  </a:moveTo>
                  <a:cubicBezTo>
                    <a:pt x="14798" y="1"/>
                    <a:pt x="14020" y="301"/>
                    <a:pt x="13431" y="901"/>
                  </a:cubicBezTo>
                  <a:lnTo>
                    <a:pt x="1201" y="13131"/>
                  </a:lnTo>
                  <a:cubicBezTo>
                    <a:pt x="1" y="14332"/>
                    <a:pt x="1" y="16268"/>
                    <a:pt x="1201" y="17445"/>
                  </a:cubicBezTo>
                  <a:cubicBezTo>
                    <a:pt x="1790" y="18058"/>
                    <a:pt x="2574" y="18352"/>
                    <a:pt x="3358" y="18352"/>
                  </a:cubicBezTo>
                  <a:cubicBezTo>
                    <a:pt x="3971" y="18352"/>
                    <a:pt x="4584" y="18156"/>
                    <a:pt x="5123" y="17788"/>
                  </a:cubicBezTo>
                  <a:lnTo>
                    <a:pt x="10000" y="22665"/>
                  </a:lnTo>
                  <a:cubicBezTo>
                    <a:pt x="9314" y="25165"/>
                    <a:pt x="9976" y="27935"/>
                    <a:pt x="11863" y="29846"/>
                  </a:cubicBezTo>
                  <a:lnTo>
                    <a:pt x="17304" y="35287"/>
                  </a:lnTo>
                  <a:cubicBezTo>
                    <a:pt x="18750" y="36733"/>
                    <a:pt x="20661" y="37493"/>
                    <a:pt x="22573" y="37493"/>
                  </a:cubicBezTo>
                  <a:cubicBezTo>
                    <a:pt x="23186" y="37493"/>
                    <a:pt x="23799" y="37419"/>
                    <a:pt x="24411" y="37248"/>
                  </a:cubicBezTo>
                  <a:cubicBezTo>
                    <a:pt x="26151" y="39405"/>
                    <a:pt x="27450" y="41929"/>
                    <a:pt x="28161" y="44625"/>
                  </a:cubicBezTo>
                  <a:lnTo>
                    <a:pt x="34068" y="66634"/>
                  </a:lnTo>
                  <a:cubicBezTo>
                    <a:pt x="35024" y="70261"/>
                    <a:pt x="37769" y="73006"/>
                    <a:pt x="41396" y="73962"/>
                  </a:cubicBezTo>
                  <a:cubicBezTo>
                    <a:pt x="42303" y="74207"/>
                    <a:pt x="43234" y="74330"/>
                    <a:pt x="44141" y="74330"/>
                  </a:cubicBezTo>
                  <a:cubicBezTo>
                    <a:pt x="46837" y="74330"/>
                    <a:pt x="49435" y="73276"/>
                    <a:pt x="51420" y="71291"/>
                  </a:cubicBezTo>
                  <a:lnTo>
                    <a:pt x="71542" y="51144"/>
                  </a:lnTo>
                  <a:cubicBezTo>
                    <a:pt x="74213" y="48497"/>
                    <a:pt x="75193" y="44748"/>
                    <a:pt x="74238" y="41120"/>
                  </a:cubicBezTo>
                  <a:cubicBezTo>
                    <a:pt x="73257" y="37493"/>
                    <a:pt x="70512" y="34748"/>
                    <a:pt x="66909" y="33768"/>
                  </a:cubicBezTo>
                  <a:lnTo>
                    <a:pt x="43455" y="27493"/>
                  </a:lnTo>
                  <a:cubicBezTo>
                    <a:pt x="46690" y="21587"/>
                    <a:pt x="44386" y="15827"/>
                    <a:pt x="40563" y="12028"/>
                  </a:cubicBezTo>
                  <a:cubicBezTo>
                    <a:pt x="36367" y="7818"/>
                    <a:pt x="32261" y="5725"/>
                    <a:pt x="28168" y="5725"/>
                  </a:cubicBezTo>
                  <a:cubicBezTo>
                    <a:pt x="25805" y="5725"/>
                    <a:pt x="23446" y="6422"/>
                    <a:pt x="21078" y="7813"/>
                  </a:cubicBezTo>
                  <a:lnTo>
                    <a:pt x="18088" y="4823"/>
                  </a:lnTo>
                  <a:cubicBezTo>
                    <a:pt x="18921" y="3622"/>
                    <a:pt x="18823" y="1955"/>
                    <a:pt x="17745" y="901"/>
                  </a:cubicBezTo>
                  <a:cubicBezTo>
                    <a:pt x="17144" y="301"/>
                    <a:pt x="16360" y="1"/>
                    <a:pt x="1557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22"/>
          <p:cNvGrpSpPr/>
          <p:nvPr/>
        </p:nvGrpSpPr>
        <p:grpSpPr>
          <a:xfrm>
            <a:off x="4330048" y="3160379"/>
            <a:ext cx="483991" cy="437617"/>
            <a:chOff x="1183250" y="483200"/>
            <a:chExt cx="5243675" cy="4741250"/>
          </a:xfrm>
        </p:grpSpPr>
        <p:sp>
          <p:nvSpPr>
            <p:cNvPr id="396" name="Google Shape;396;p22"/>
            <p:cNvSpPr/>
            <p:nvPr/>
          </p:nvSpPr>
          <p:spPr>
            <a:xfrm>
              <a:off x="3545300" y="2671825"/>
              <a:ext cx="519000" cy="153225"/>
            </a:xfrm>
            <a:custGeom>
              <a:avLst/>
              <a:gdLst/>
              <a:ahLst/>
              <a:cxnLst/>
              <a:rect l="l" t="t" r="r" b="b"/>
              <a:pathLst>
                <a:path w="20760" h="6129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cubicBezTo>
                    <a:pt x="0" y="4756"/>
                    <a:pt x="1373" y="6128"/>
                    <a:pt x="3064" y="6128"/>
                  </a:cubicBezTo>
                  <a:lnTo>
                    <a:pt x="17696" y="6128"/>
                  </a:lnTo>
                  <a:cubicBezTo>
                    <a:pt x="19387" y="6128"/>
                    <a:pt x="20759" y="4756"/>
                    <a:pt x="20759" y="3064"/>
                  </a:cubicBezTo>
                  <a:cubicBezTo>
                    <a:pt x="20759" y="1373"/>
                    <a:pt x="19387" y="1"/>
                    <a:pt x="17696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3545300" y="2978200"/>
              <a:ext cx="519000" cy="153200"/>
            </a:xfrm>
            <a:custGeom>
              <a:avLst/>
              <a:gdLst/>
              <a:ahLst/>
              <a:cxnLst/>
              <a:rect l="l" t="t" r="r" b="b"/>
              <a:pathLst>
                <a:path w="20760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7696" y="6127"/>
                  </a:lnTo>
                  <a:cubicBezTo>
                    <a:pt x="19387" y="6127"/>
                    <a:pt x="20759" y="4755"/>
                    <a:pt x="20759" y="3064"/>
                  </a:cubicBezTo>
                  <a:cubicBezTo>
                    <a:pt x="20759" y="1373"/>
                    <a:pt x="19387" y="0"/>
                    <a:pt x="17696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3651900" y="3284550"/>
              <a:ext cx="306400" cy="153200"/>
            </a:xfrm>
            <a:custGeom>
              <a:avLst/>
              <a:gdLst/>
              <a:ahLst/>
              <a:cxnLst/>
              <a:rect l="l" t="t" r="r" b="b"/>
              <a:pathLst>
                <a:path w="12256" h="6128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lnTo>
                    <a:pt x="9192" y="6128"/>
                  </a:lnTo>
                  <a:cubicBezTo>
                    <a:pt x="10883" y="6128"/>
                    <a:pt x="12255" y="4755"/>
                    <a:pt x="12255" y="3064"/>
                  </a:cubicBezTo>
                  <a:cubicBezTo>
                    <a:pt x="12255" y="1373"/>
                    <a:pt x="10883" y="1"/>
                    <a:pt x="9192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1183250" y="483200"/>
              <a:ext cx="5243675" cy="4741250"/>
            </a:xfrm>
            <a:custGeom>
              <a:avLst/>
              <a:gdLst/>
              <a:ahLst/>
              <a:cxnLst/>
              <a:rect l="l" t="t" r="r" b="b"/>
              <a:pathLst>
                <a:path w="209747" h="189650" extrusionOk="0">
                  <a:moveTo>
                    <a:pt x="15098" y="124358"/>
                  </a:moveTo>
                  <a:lnTo>
                    <a:pt x="19510" y="128794"/>
                  </a:lnTo>
                  <a:cubicBezTo>
                    <a:pt x="19314" y="129211"/>
                    <a:pt x="19167" y="129627"/>
                    <a:pt x="19044" y="130093"/>
                  </a:cubicBezTo>
                  <a:cubicBezTo>
                    <a:pt x="18886" y="130085"/>
                    <a:pt x="18728" y="130081"/>
                    <a:pt x="18571" y="130081"/>
                  </a:cubicBezTo>
                  <a:cubicBezTo>
                    <a:pt x="16780" y="130081"/>
                    <a:pt x="15062" y="130589"/>
                    <a:pt x="13530" y="131490"/>
                  </a:cubicBezTo>
                  <a:lnTo>
                    <a:pt x="10760" y="128696"/>
                  </a:lnTo>
                  <a:cubicBezTo>
                    <a:pt x="10736" y="128696"/>
                    <a:pt x="10736" y="128696"/>
                    <a:pt x="10736" y="128672"/>
                  </a:cubicBezTo>
                  <a:lnTo>
                    <a:pt x="15074" y="124358"/>
                  </a:lnTo>
                  <a:close/>
                  <a:moveTo>
                    <a:pt x="194674" y="124358"/>
                  </a:moveTo>
                  <a:lnTo>
                    <a:pt x="198988" y="128672"/>
                  </a:lnTo>
                  <a:cubicBezTo>
                    <a:pt x="198988" y="128696"/>
                    <a:pt x="198988" y="128696"/>
                    <a:pt x="198988" y="128696"/>
                  </a:cubicBezTo>
                  <a:lnTo>
                    <a:pt x="196145" y="131539"/>
                  </a:lnTo>
                  <a:cubicBezTo>
                    <a:pt x="194870" y="130779"/>
                    <a:pt x="193449" y="130314"/>
                    <a:pt x="191954" y="130191"/>
                  </a:cubicBezTo>
                  <a:cubicBezTo>
                    <a:pt x="191710" y="130162"/>
                    <a:pt x="191465" y="130151"/>
                    <a:pt x="191221" y="130151"/>
                  </a:cubicBezTo>
                  <a:cubicBezTo>
                    <a:pt x="191049" y="130151"/>
                    <a:pt x="190876" y="130156"/>
                    <a:pt x="190704" y="130167"/>
                  </a:cubicBezTo>
                  <a:cubicBezTo>
                    <a:pt x="190581" y="129701"/>
                    <a:pt x="190410" y="129260"/>
                    <a:pt x="190189" y="128819"/>
                  </a:cubicBezTo>
                  <a:lnTo>
                    <a:pt x="194650" y="124358"/>
                  </a:lnTo>
                  <a:close/>
                  <a:moveTo>
                    <a:pt x="26264" y="130647"/>
                  </a:moveTo>
                  <a:cubicBezTo>
                    <a:pt x="26562" y="130647"/>
                    <a:pt x="26867" y="130759"/>
                    <a:pt x="27132" y="131024"/>
                  </a:cubicBezTo>
                  <a:lnTo>
                    <a:pt x="32598" y="136490"/>
                  </a:lnTo>
                  <a:cubicBezTo>
                    <a:pt x="33088" y="136980"/>
                    <a:pt x="33088" y="137740"/>
                    <a:pt x="32769" y="138132"/>
                  </a:cubicBezTo>
                  <a:cubicBezTo>
                    <a:pt x="32745" y="138132"/>
                    <a:pt x="32720" y="138181"/>
                    <a:pt x="32720" y="138205"/>
                  </a:cubicBezTo>
                  <a:cubicBezTo>
                    <a:pt x="32457" y="138535"/>
                    <a:pt x="32073" y="138701"/>
                    <a:pt x="31691" y="138701"/>
                  </a:cubicBezTo>
                  <a:cubicBezTo>
                    <a:pt x="31362" y="138701"/>
                    <a:pt x="31033" y="138578"/>
                    <a:pt x="30784" y="138328"/>
                  </a:cubicBezTo>
                  <a:lnTo>
                    <a:pt x="25318" y="132863"/>
                  </a:lnTo>
                  <a:cubicBezTo>
                    <a:pt x="24356" y="131900"/>
                    <a:pt x="25268" y="130647"/>
                    <a:pt x="26264" y="130647"/>
                  </a:cubicBezTo>
                  <a:close/>
                  <a:moveTo>
                    <a:pt x="183359" y="130738"/>
                  </a:moveTo>
                  <a:cubicBezTo>
                    <a:pt x="183432" y="130738"/>
                    <a:pt x="183507" y="130746"/>
                    <a:pt x="183596" y="130755"/>
                  </a:cubicBezTo>
                  <a:cubicBezTo>
                    <a:pt x="184699" y="130828"/>
                    <a:pt x="185238" y="132127"/>
                    <a:pt x="184405" y="132961"/>
                  </a:cubicBezTo>
                  <a:lnTo>
                    <a:pt x="178939" y="138402"/>
                  </a:lnTo>
                  <a:cubicBezTo>
                    <a:pt x="178669" y="138672"/>
                    <a:pt x="178363" y="138786"/>
                    <a:pt x="178066" y="138786"/>
                  </a:cubicBezTo>
                  <a:cubicBezTo>
                    <a:pt x="177071" y="138786"/>
                    <a:pt x="176188" y="137507"/>
                    <a:pt x="177150" y="136563"/>
                  </a:cubicBezTo>
                  <a:cubicBezTo>
                    <a:pt x="182428" y="131264"/>
                    <a:pt x="182798" y="130738"/>
                    <a:pt x="183359" y="130738"/>
                  </a:cubicBezTo>
                  <a:close/>
                  <a:moveTo>
                    <a:pt x="18605" y="136198"/>
                  </a:moveTo>
                  <a:cubicBezTo>
                    <a:pt x="19460" y="136198"/>
                    <a:pt x="20309" y="136515"/>
                    <a:pt x="21005" y="137201"/>
                  </a:cubicBezTo>
                  <a:lnTo>
                    <a:pt x="27745" y="143941"/>
                  </a:lnTo>
                  <a:cubicBezTo>
                    <a:pt x="29607" y="145803"/>
                    <a:pt x="30514" y="149185"/>
                    <a:pt x="28725" y="150999"/>
                  </a:cubicBezTo>
                  <a:cubicBezTo>
                    <a:pt x="26890" y="152822"/>
                    <a:pt x="25054" y="153735"/>
                    <a:pt x="23231" y="153735"/>
                  </a:cubicBezTo>
                  <a:cubicBezTo>
                    <a:pt x="21452" y="153735"/>
                    <a:pt x="19685" y="152865"/>
                    <a:pt x="17941" y="151122"/>
                  </a:cubicBezTo>
                  <a:cubicBezTo>
                    <a:pt x="12157" y="145338"/>
                    <a:pt x="12721" y="141686"/>
                    <a:pt x="15343" y="137985"/>
                  </a:cubicBezTo>
                  <a:cubicBezTo>
                    <a:pt x="16151" y="136845"/>
                    <a:pt x="17383" y="136198"/>
                    <a:pt x="18605" y="136198"/>
                  </a:cubicBezTo>
                  <a:close/>
                  <a:moveTo>
                    <a:pt x="191133" y="136280"/>
                  </a:moveTo>
                  <a:cubicBezTo>
                    <a:pt x="192342" y="136280"/>
                    <a:pt x="193565" y="136915"/>
                    <a:pt x="194380" y="138058"/>
                  </a:cubicBezTo>
                  <a:cubicBezTo>
                    <a:pt x="197002" y="141759"/>
                    <a:pt x="197566" y="145436"/>
                    <a:pt x="191807" y="151195"/>
                  </a:cubicBezTo>
                  <a:cubicBezTo>
                    <a:pt x="190066" y="152935"/>
                    <a:pt x="188266" y="153800"/>
                    <a:pt x="186472" y="153800"/>
                  </a:cubicBezTo>
                  <a:cubicBezTo>
                    <a:pt x="184627" y="153800"/>
                    <a:pt x="182787" y="152886"/>
                    <a:pt x="181023" y="151073"/>
                  </a:cubicBezTo>
                  <a:cubicBezTo>
                    <a:pt x="179209" y="149259"/>
                    <a:pt x="180140" y="145852"/>
                    <a:pt x="182003" y="144014"/>
                  </a:cubicBezTo>
                  <a:cubicBezTo>
                    <a:pt x="182101" y="143916"/>
                    <a:pt x="182567" y="143450"/>
                    <a:pt x="188718" y="137299"/>
                  </a:cubicBezTo>
                  <a:cubicBezTo>
                    <a:pt x="189413" y="136604"/>
                    <a:pt x="190269" y="136280"/>
                    <a:pt x="191133" y="136280"/>
                  </a:cubicBezTo>
                  <a:close/>
                  <a:moveTo>
                    <a:pt x="174699" y="144308"/>
                  </a:moveTo>
                  <a:cubicBezTo>
                    <a:pt x="174209" y="145656"/>
                    <a:pt x="173915" y="147078"/>
                    <a:pt x="173915" y="148475"/>
                  </a:cubicBezTo>
                  <a:cubicBezTo>
                    <a:pt x="173915" y="150484"/>
                    <a:pt x="174454" y="152372"/>
                    <a:pt x="175484" y="153940"/>
                  </a:cubicBezTo>
                  <a:lnTo>
                    <a:pt x="168401" y="180336"/>
                  </a:lnTo>
                  <a:cubicBezTo>
                    <a:pt x="168009" y="181831"/>
                    <a:pt x="166881" y="182958"/>
                    <a:pt x="165386" y="183375"/>
                  </a:cubicBezTo>
                  <a:cubicBezTo>
                    <a:pt x="165015" y="183472"/>
                    <a:pt x="164641" y="183520"/>
                    <a:pt x="164273" y="183520"/>
                  </a:cubicBezTo>
                  <a:cubicBezTo>
                    <a:pt x="163154" y="183520"/>
                    <a:pt x="162080" y="183083"/>
                    <a:pt x="161269" y="182272"/>
                  </a:cubicBezTo>
                  <a:lnTo>
                    <a:pt x="141098" y="162077"/>
                  </a:lnTo>
                  <a:cubicBezTo>
                    <a:pt x="139603" y="160606"/>
                    <a:pt x="139529" y="158499"/>
                    <a:pt x="140387" y="156955"/>
                  </a:cubicBezTo>
                  <a:cubicBezTo>
                    <a:pt x="140779" y="156244"/>
                    <a:pt x="141564" y="155313"/>
                    <a:pt x="143010" y="154945"/>
                  </a:cubicBezTo>
                  <a:lnTo>
                    <a:pt x="170999" y="147445"/>
                  </a:lnTo>
                  <a:cubicBezTo>
                    <a:pt x="171513" y="147298"/>
                    <a:pt x="172003" y="147029"/>
                    <a:pt x="172371" y="146636"/>
                  </a:cubicBezTo>
                  <a:lnTo>
                    <a:pt x="174699" y="144308"/>
                  </a:lnTo>
                  <a:close/>
                  <a:moveTo>
                    <a:pt x="35073" y="144357"/>
                  </a:moveTo>
                  <a:lnTo>
                    <a:pt x="37377" y="146661"/>
                  </a:lnTo>
                  <a:cubicBezTo>
                    <a:pt x="37973" y="147257"/>
                    <a:pt x="38758" y="147563"/>
                    <a:pt x="39553" y="147563"/>
                  </a:cubicBezTo>
                  <a:cubicBezTo>
                    <a:pt x="40066" y="147563"/>
                    <a:pt x="40582" y="147435"/>
                    <a:pt x="41053" y="147176"/>
                  </a:cubicBezTo>
                  <a:cubicBezTo>
                    <a:pt x="43944" y="145540"/>
                    <a:pt x="47225" y="144703"/>
                    <a:pt x="50576" y="144703"/>
                  </a:cubicBezTo>
                  <a:cubicBezTo>
                    <a:pt x="50890" y="144703"/>
                    <a:pt x="51204" y="144710"/>
                    <a:pt x="51518" y="144725"/>
                  </a:cubicBezTo>
                  <a:cubicBezTo>
                    <a:pt x="62302" y="145289"/>
                    <a:pt x="71468" y="155092"/>
                    <a:pt x="69679" y="166979"/>
                  </a:cubicBezTo>
                  <a:cubicBezTo>
                    <a:pt x="68748" y="173179"/>
                    <a:pt x="64851" y="178743"/>
                    <a:pt x="58797" y="181635"/>
                  </a:cubicBezTo>
                  <a:cubicBezTo>
                    <a:pt x="56074" y="182932"/>
                    <a:pt x="53257" y="183529"/>
                    <a:pt x="50510" y="183529"/>
                  </a:cubicBezTo>
                  <a:cubicBezTo>
                    <a:pt x="40329" y="183529"/>
                    <a:pt x="31103" y="175325"/>
                    <a:pt x="31103" y="164111"/>
                  </a:cubicBezTo>
                  <a:cubicBezTo>
                    <a:pt x="31103" y="160901"/>
                    <a:pt x="31911" y="157714"/>
                    <a:pt x="33431" y="154896"/>
                  </a:cubicBezTo>
                  <a:cubicBezTo>
                    <a:pt x="34975" y="153156"/>
                    <a:pt x="35808" y="150877"/>
                    <a:pt x="35808" y="148401"/>
                  </a:cubicBezTo>
                  <a:cubicBezTo>
                    <a:pt x="35808" y="147053"/>
                    <a:pt x="35563" y="145681"/>
                    <a:pt x="35073" y="144357"/>
                  </a:cubicBezTo>
                  <a:close/>
                  <a:moveTo>
                    <a:pt x="104874" y="1"/>
                  </a:moveTo>
                  <a:cubicBezTo>
                    <a:pt x="71419" y="1"/>
                    <a:pt x="44607" y="35195"/>
                    <a:pt x="44607" y="68429"/>
                  </a:cubicBezTo>
                  <a:cubicBezTo>
                    <a:pt x="44607" y="77571"/>
                    <a:pt x="47254" y="106687"/>
                    <a:pt x="55342" y="114505"/>
                  </a:cubicBezTo>
                  <a:cubicBezTo>
                    <a:pt x="60905" y="119897"/>
                    <a:pt x="69704" y="123108"/>
                    <a:pt x="77204" y="125142"/>
                  </a:cubicBezTo>
                  <a:cubicBezTo>
                    <a:pt x="71101" y="129897"/>
                    <a:pt x="66665" y="135804"/>
                    <a:pt x="63993" y="142470"/>
                  </a:cubicBezTo>
                  <a:cubicBezTo>
                    <a:pt x="60341" y="140191"/>
                    <a:pt x="56150" y="138843"/>
                    <a:pt x="51837" y="138622"/>
                  </a:cubicBezTo>
                  <a:cubicBezTo>
                    <a:pt x="51379" y="138597"/>
                    <a:pt x="50921" y="138585"/>
                    <a:pt x="50465" y="138585"/>
                  </a:cubicBezTo>
                  <a:cubicBezTo>
                    <a:pt x="46892" y="138585"/>
                    <a:pt x="43384" y="139345"/>
                    <a:pt x="40146" y="140779"/>
                  </a:cubicBezTo>
                  <a:lnTo>
                    <a:pt x="38823" y="139455"/>
                  </a:lnTo>
                  <a:cubicBezTo>
                    <a:pt x="39558" y="136907"/>
                    <a:pt x="38896" y="134113"/>
                    <a:pt x="36936" y="132152"/>
                  </a:cubicBezTo>
                  <a:lnTo>
                    <a:pt x="31470" y="126686"/>
                  </a:lnTo>
                  <a:cubicBezTo>
                    <a:pt x="30029" y="125263"/>
                    <a:pt x="28137" y="124542"/>
                    <a:pt x="26243" y="124542"/>
                  </a:cubicBezTo>
                  <a:cubicBezTo>
                    <a:pt x="25561" y="124542"/>
                    <a:pt x="24878" y="124635"/>
                    <a:pt x="24216" y="124824"/>
                  </a:cubicBezTo>
                  <a:lnTo>
                    <a:pt x="19412" y="120044"/>
                  </a:lnTo>
                  <a:cubicBezTo>
                    <a:pt x="19412" y="120020"/>
                    <a:pt x="19412" y="120020"/>
                    <a:pt x="19387" y="120020"/>
                  </a:cubicBezTo>
                  <a:lnTo>
                    <a:pt x="20221" y="119187"/>
                  </a:lnTo>
                  <a:cubicBezTo>
                    <a:pt x="21422" y="117986"/>
                    <a:pt x="21422" y="116050"/>
                    <a:pt x="20221" y="114849"/>
                  </a:cubicBezTo>
                  <a:cubicBezTo>
                    <a:pt x="19632" y="114248"/>
                    <a:pt x="18848" y="113948"/>
                    <a:pt x="18064" y="113948"/>
                  </a:cubicBezTo>
                  <a:cubicBezTo>
                    <a:pt x="17280" y="113948"/>
                    <a:pt x="16495" y="114248"/>
                    <a:pt x="15907" y="114849"/>
                  </a:cubicBezTo>
                  <a:lnTo>
                    <a:pt x="1202" y="129554"/>
                  </a:lnTo>
                  <a:cubicBezTo>
                    <a:pt x="1" y="130755"/>
                    <a:pt x="1" y="132691"/>
                    <a:pt x="1202" y="133892"/>
                  </a:cubicBezTo>
                  <a:cubicBezTo>
                    <a:pt x="1790" y="134480"/>
                    <a:pt x="2574" y="134774"/>
                    <a:pt x="3359" y="134774"/>
                  </a:cubicBezTo>
                  <a:cubicBezTo>
                    <a:pt x="4143" y="134774"/>
                    <a:pt x="4927" y="134480"/>
                    <a:pt x="5515" y="133892"/>
                  </a:cubicBezTo>
                  <a:lnTo>
                    <a:pt x="6398" y="133010"/>
                  </a:lnTo>
                  <a:cubicBezTo>
                    <a:pt x="6398" y="133010"/>
                    <a:pt x="6422" y="133034"/>
                    <a:pt x="6422" y="133034"/>
                  </a:cubicBezTo>
                  <a:lnTo>
                    <a:pt x="9363" y="135975"/>
                  </a:lnTo>
                  <a:cubicBezTo>
                    <a:pt x="5589" y="142445"/>
                    <a:pt x="6986" y="148842"/>
                    <a:pt x="13603" y="155460"/>
                  </a:cubicBezTo>
                  <a:cubicBezTo>
                    <a:pt x="16152" y="158009"/>
                    <a:pt x="19559" y="159896"/>
                    <a:pt x="23333" y="159896"/>
                  </a:cubicBezTo>
                  <a:cubicBezTo>
                    <a:pt x="23995" y="159896"/>
                    <a:pt x="24681" y="159822"/>
                    <a:pt x="25367" y="159700"/>
                  </a:cubicBezTo>
                  <a:lnTo>
                    <a:pt x="25367" y="159700"/>
                  </a:lnTo>
                  <a:cubicBezTo>
                    <a:pt x="25098" y="161146"/>
                    <a:pt x="24975" y="162616"/>
                    <a:pt x="24975" y="164111"/>
                  </a:cubicBezTo>
                  <a:cubicBezTo>
                    <a:pt x="24975" y="178498"/>
                    <a:pt x="36740" y="189649"/>
                    <a:pt x="50489" y="189649"/>
                  </a:cubicBezTo>
                  <a:cubicBezTo>
                    <a:pt x="54116" y="189649"/>
                    <a:pt x="57744" y="188865"/>
                    <a:pt x="61150" y="187297"/>
                  </a:cubicBezTo>
                  <a:cubicBezTo>
                    <a:pt x="65733" y="185630"/>
                    <a:pt x="74066" y="178964"/>
                    <a:pt x="75733" y="167886"/>
                  </a:cubicBezTo>
                  <a:cubicBezTo>
                    <a:pt x="76909" y="160092"/>
                    <a:pt x="74410" y="152249"/>
                    <a:pt x="69018" y="146563"/>
                  </a:cubicBezTo>
                  <a:cubicBezTo>
                    <a:pt x="69998" y="143622"/>
                    <a:pt x="71395" y="140852"/>
                    <a:pt x="73135" y="138304"/>
                  </a:cubicBezTo>
                  <a:cubicBezTo>
                    <a:pt x="75807" y="144161"/>
                    <a:pt x="77228" y="150558"/>
                    <a:pt x="77277" y="157077"/>
                  </a:cubicBezTo>
                  <a:cubicBezTo>
                    <a:pt x="77302" y="158744"/>
                    <a:pt x="78674" y="160116"/>
                    <a:pt x="80341" y="160116"/>
                  </a:cubicBezTo>
                  <a:lnTo>
                    <a:pt x="80365" y="160116"/>
                  </a:lnTo>
                  <a:cubicBezTo>
                    <a:pt x="82056" y="160092"/>
                    <a:pt x="83429" y="158719"/>
                    <a:pt x="83404" y="157028"/>
                  </a:cubicBezTo>
                  <a:cubicBezTo>
                    <a:pt x="83355" y="148671"/>
                    <a:pt x="81272" y="140460"/>
                    <a:pt x="77400" y="133132"/>
                  </a:cubicBezTo>
                  <a:cubicBezTo>
                    <a:pt x="79703" y="130828"/>
                    <a:pt x="82350" y="128770"/>
                    <a:pt x="85316" y="126980"/>
                  </a:cubicBezTo>
                  <a:cubicBezTo>
                    <a:pt x="89188" y="127691"/>
                    <a:pt x="93134" y="128206"/>
                    <a:pt x="97129" y="128475"/>
                  </a:cubicBezTo>
                  <a:cubicBezTo>
                    <a:pt x="99408" y="128647"/>
                    <a:pt x="101173" y="130534"/>
                    <a:pt x="101173" y="132789"/>
                  </a:cubicBezTo>
                  <a:lnTo>
                    <a:pt x="101173" y="167077"/>
                  </a:lnTo>
                  <a:cubicBezTo>
                    <a:pt x="101173" y="168768"/>
                    <a:pt x="102546" y="170140"/>
                    <a:pt x="104237" y="170140"/>
                  </a:cubicBezTo>
                  <a:cubicBezTo>
                    <a:pt x="105928" y="170140"/>
                    <a:pt x="107300" y="168768"/>
                    <a:pt x="107300" y="167077"/>
                  </a:cubicBezTo>
                  <a:lnTo>
                    <a:pt x="107300" y="132789"/>
                  </a:lnTo>
                  <a:cubicBezTo>
                    <a:pt x="107300" y="127324"/>
                    <a:pt x="103036" y="122765"/>
                    <a:pt x="97570" y="122373"/>
                  </a:cubicBezTo>
                  <a:cubicBezTo>
                    <a:pt x="86468" y="121589"/>
                    <a:pt x="67547" y="117790"/>
                    <a:pt x="59582" y="110094"/>
                  </a:cubicBezTo>
                  <a:cubicBezTo>
                    <a:pt x="54459" y="105143"/>
                    <a:pt x="50734" y="81762"/>
                    <a:pt x="50734" y="68429"/>
                  </a:cubicBezTo>
                  <a:cubicBezTo>
                    <a:pt x="50734" y="38626"/>
                    <a:pt x="74851" y="6128"/>
                    <a:pt x="104874" y="6128"/>
                  </a:cubicBezTo>
                  <a:cubicBezTo>
                    <a:pt x="134848" y="6128"/>
                    <a:pt x="158989" y="38602"/>
                    <a:pt x="158989" y="68429"/>
                  </a:cubicBezTo>
                  <a:cubicBezTo>
                    <a:pt x="158989" y="81762"/>
                    <a:pt x="155264" y="105143"/>
                    <a:pt x="150142" y="110094"/>
                  </a:cubicBezTo>
                  <a:cubicBezTo>
                    <a:pt x="142740" y="117250"/>
                    <a:pt x="126000" y="120976"/>
                    <a:pt x="115756" y="122079"/>
                  </a:cubicBezTo>
                  <a:cubicBezTo>
                    <a:pt x="114065" y="122250"/>
                    <a:pt x="112839" y="123745"/>
                    <a:pt x="113035" y="125436"/>
                  </a:cubicBezTo>
                  <a:cubicBezTo>
                    <a:pt x="113196" y="127020"/>
                    <a:pt x="114517" y="128173"/>
                    <a:pt x="116072" y="128173"/>
                  </a:cubicBezTo>
                  <a:cubicBezTo>
                    <a:pt x="116178" y="128173"/>
                    <a:pt x="116285" y="128168"/>
                    <a:pt x="116393" y="128157"/>
                  </a:cubicBezTo>
                  <a:cubicBezTo>
                    <a:pt x="119285" y="127863"/>
                    <a:pt x="122153" y="127422"/>
                    <a:pt x="124971" y="126907"/>
                  </a:cubicBezTo>
                  <a:cubicBezTo>
                    <a:pt x="127545" y="128525"/>
                    <a:pt x="129922" y="130436"/>
                    <a:pt x="132005" y="132593"/>
                  </a:cubicBezTo>
                  <a:cubicBezTo>
                    <a:pt x="128133" y="140191"/>
                    <a:pt x="126246" y="148352"/>
                    <a:pt x="126295" y="156685"/>
                  </a:cubicBezTo>
                  <a:cubicBezTo>
                    <a:pt x="126319" y="158327"/>
                    <a:pt x="127643" y="159724"/>
                    <a:pt x="129383" y="159724"/>
                  </a:cubicBezTo>
                  <a:cubicBezTo>
                    <a:pt x="131074" y="159724"/>
                    <a:pt x="132446" y="158327"/>
                    <a:pt x="132422" y="156636"/>
                  </a:cubicBezTo>
                  <a:cubicBezTo>
                    <a:pt x="132373" y="150337"/>
                    <a:pt x="133598" y="143990"/>
                    <a:pt x="136270" y="137887"/>
                  </a:cubicBezTo>
                  <a:cubicBezTo>
                    <a:pt x="138549" y="141269"/>
                    <a:pt x="140289" y="145043"/>
                    <a:pt x="141343" y="149038"/>
                  </a:cubicBezTo>
                  <a:cubicBezTo>
                    <a:pt x="138647" y="149774"/>
                    <a:pt x="136417" y="151514"/>
                    <a:pt x="135044" y="153965"/>
                  </a:cubicBezTo>
                  <a:cubicBezTo>
                    <a:pt x="132863" y="157862"/>
                    <a:pt x="133304" y="162959"/>
                    <a:pt x="136760" y="166415"/>
                  </a:cubicBezTo>
                  <a:lnTo>
                    <a:pt x="156931" y="186586"/>
                  </a:lnTo>
                  <a:cubicBezTo>
                    <a:pt x="158929" y="188584"/>
                    <a:pt x="161530" y="189650"/>
                    <a:pt x="164233" y="189650"/>
                  </a:cubicBezTo>
                  <a:cubicBezTo>
                    <a:pt x="165143" y="189650"/>
                    <a:pt x="166065" y="189529"/>
                    <a:pt x="166979" y="189282"/>
                  </a:cubicBezTo>
                  <a:cubicBezTo>
                    <a:pt x="170606" y="188301"/>
                    <a:pt x="173351" y="185556"/>
                    <a:pt x="174332" y="181929"/>
                  </a:cubicBezTo>
                  <a:lnTo>
                    <a:pt x="180631" y="158401"/>
                  </a:lnTo>
                  <a:cubicBezTo>
                    <a:pt x="182573" y="159446"/>
                    <a:pt x="184544" y="159934"/>
                    <a:pt x="186472" y="159934"/>
                  </a:cubicBezTo>
                  <a:cubicBezTo>
                    <a:pt x="189968" y="159934"/>
                    <a:pt x="193324" y="158329"/>
                    <a:pt x="196120" y="155533"/>
                  </a:cubicBezTo>
                  <a:cubicBezTo>
                    <a:pt x="202762" y="148891"/>
                    <a:pt x="204159" y="142495"/>
                    <a:pt x="200336" y="136000"/>
                  </a:cubicBezTo>
                  <a:lnTo>
                    <a:pt x="203301" y="133034"/>
                  </a:lnTo>
                  <a:lnTo>
                    <a:pt x="203326" y="133010"/>
                  </a:lnTo>
                  <a:lnTo>
                    <a:pt x="204208" y="133892"/>
                  </a:lnTo>
                  <a:cubicBezTo>
                    <a:pt x="204796" y="134480"/>
                    <a:pt x="205580" y="134774"/>
                    <a:pt x="206365" y="134774"/>
                  </a:cubicBezTo>
                  <a:cubicBezTo>
                    <a:pt x="207149" y="134774"/>
                    <a:pt x="207933" y="134480"/>
                    <a:pt x="208546" y="133892"/>
                  </a:cubicBezTo>
                  <a:cubicBezTo>
                    <a:pt x="209747" y="132691"/>
                    <a:pt x="209747" y="130755"/>
                    <a:pt x="208546" y="129554"/>
                  </a:cubicBezTo>
                  <a:lnTo>
                    <a:pt x="193841" y="114849"/>
                  </a:lnTo>
                  <a:cubicBezTo>
                    <a:pt x="193240" y="114248"/>
                    <a:pt x="192456" y="113948"/>
                    <a:pt x="191672" y="113948"/>
                  </a:cubicBezTo>
                  <a:cubicBezTo>
                    <a:pt x="190887" y="113948"/>
                    <a:pt x="190103" y="114248"/>
                    <a:pt x="189503" y="114849"/>
                  </a:cubicBezTo>
                  <a:cubicBezTo>
                    <a:pt x="188302" y="116050"/>
                    <a:pt x="188302" y="117986"/>
                    <a:pt x="189503" y="119187"/>
                  </a:cubicBezTo>
                  <a:lnTo>
                    <a:pt x="190336" y="120020"/>
                  </a:lnTo>
                  <a:cubicBezTo>
                    <a:pt x="190336" y="120020"/>
                    <a:pt x="190312" y="120020"/>
                    <a:pt x="190312" y="120044"/>
                  </a:cubicBezTo>
                  <a:lnTo>
                    <a:pt x="185459" y="124897"/>
                  </a:lnTo>
                  <a:cubicBezTo>
                    <a:pt x="185018" y="124775"/>
                    <a:pt x="184576" y="124677"/>
                    <a:pt x="184135" y="124652"/>
                  </a:cubicBezTo>
                  <a:cubicBezTo>
                    <a:pt x="183914" y="124632"/>
                    <a:pt x="183694" y="124622"/>
                    <a:pt x="183475" y="124622"/>
                  </a:cubicBezTo>
                  <a:cubicBezTo>
                    <a:pt x="181528" y="124622"/>
                    <a:pt x="179663" y="125394"/>
                    <a:pt x="178253" y="126760"/>
                  </a:cubicBezTo>
                  <a:lnTo>
                    <a:pt x="172812" y="132225"/>
                  </a:lnTo>
                  <a:cubicBezTo>
                    <a:pt x="170852" y="134162"/>
                    <a:pt x="170190" y="136956"/>
                    <a:pt x="170876" y="139455"/>
                  </a:cubicBezTo>
                  <a:lnTo>
                    <a:pt x="168621" y="141735"/>
                  </a:lnTo>
                  <a:lnTo>
                    <a:pt x="147274" y="147445"/>
                  </a:lnTo>
                  <a:cubicBezTo>
                    <a:pt x="144897" y="138671"/>
                    <a:pt x="139848" y="130853"/>
                    <a:pt x="132863" y="125069"/>
                  </a:cubicBezTo>
                  <a:cubicBezTo>
                    <a:pt x="140265" y="123035"/>
                    <a:pt x="148892" y="119848"/>
                    <a:pt x="154406" y="114505"/>
                  </a:cubicBezTo>
                  <a:cubicBezTo>
                    <a:pt x="162470" y="106687"/>
                    <a:pt x="165116" y="77571"/>
                    <a:pt x="165116" y="68429"/>
                  </a:cubicBezTo>
                  <a:cubicBezTo>
                    <a:pt x="165116" y="35195"/>
                    <a:pt x="138304" y="1"/>
                    <a:pt x="104874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4085700" y="2040725"/>
              <a:ext cx="459575" cy="306400"/>
            </a:xfrm>
            <a:custGeom>
              <a:avLst/>
              <a:gdLst/>
              <a:ahLst/>
              <a:cxnLst/>
              <a:rect l="l" t="t" r="r" b="b"/>
              <a:pathLst>
                <a:path w="18383" h="12256" extrusionOk="0">
                  <a:moveTo>
                    <a:pt x="3065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5" y="6128"/>
                  </a:cubicBezTo>
                  <a:cubicBezTo>
                    <a:pt x="3065" y="9510"/>
                    <a:pt x="5810" y="12255"/>
                    <a:pt x="9192" y="12255"/>
                  </a:cubicBezTo>
                  <a:cubicBezTo>
                    <a:pt x="12574" y="12255"/>
                    <a:pt x="15319" y="9510"/>
                    <a:pt x="15319" y="6128"/>
                  </a:cubicBezTo>
                  <a:cubicBezTo>
                    <a:pt x="17010" y="6128"/>
                    <a:pt x="18383" y="4756"/>
                    <a:pt x="18383" y="3064"/>
                  </a:cubicBezTo>
                  <a:cubicBezTo>
                    <a:pt x="18383" y="1373"/>
                    <a:pt x="17010" y="1"/>
                    <a:pt x="15319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3064300" y="2040725"/>
              <a:ext cx="459575" cy="306400"/>
            </a:xfrm>
            <a:custGeom>
              <a:avLst/>
              <a:gdLst/>
              <a:ahLst/>
              <a:cxnLst/>
              <a:rect l="l" t="t" r="r" b="b"/>
              <a:pathLst>
                <a:path w="18383" h="12256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3064" y="9510"/>
                    <a:pt x="5809" y="12255"/>
                    <a:pt x="9192" y="12255"/>
                  </a:cubicBezTo>
                  <a:cubicBezTo>
                    <a:pt x="12574" y="12255"/>
                    <a:pt x="15319" y="9510"/>
                    <a:pt x="15319" y="6128"/>
                  </a:cubicBezTo>
                  <a:cubicBezTo>
                    <a:pt x="17010" y="6128"/>
                    <a:pt x="18382" y="4756"/>
                    <a:pt x="18382" y="3064"/>
                  </a:cubicBezTo>
                  <a:cubicBezTo>
                    <a:pt x="18382" y="1373"/>
                    <a:pt x="17010" y="1"/>
                    <a:pt x="15319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2812475" y="1019325"/>
              <a:ext cx="1977275" cy="2224825"/>
            </a:xfrm>
            <a:custGeom>
              <a:avLst/>
              <a:gdLst/>
              <a:ahLst/>
              <a:cxnLst/>
              <a:rect l="l" t="t" r="r" b="b"/>
              <a:pathLst>
                <a:path w="79091" h="88993" extrusionOk="0">
                  <a:moveTo>
                    <a:pt x="39068" y="6128"/>
                  </a:moveTo>
                  <a:cubicBezTo>
                    <a:pt x="51200" y="6128"/>
                    <a:pt x="62106" y="17377"/>
                    <a:pt x="67449" y="28823"/>
                  </a:cubicBezTo>
                  <a:cubicBezTo>
                    <a:pt x="67228" y="28676"/>
                    <a:pt x="67008" y="28553"/>
                    <a:pt x="66738" y="28480"/>
                  </a:cubicBezTo>
                  <a:cubicBezTo>
                    <a:pt x="64581" y="27769"/>
                    <a:pt x="62357" y="27414"/>
                    <a:pt x="60130" y="27414"/>
                  </a:cubicBezTo>
                  <a:cubicBezTo>
                    <a:pt x="57903" y="27414"/>
                    <a:pt x="55672" y="27769"/>
                    <a:pt x="53503" y="28480"/>
                  </a:cubicBezTo>
                  <a:cubicBezTo>
                    <a:pt x="51886" y="28995"/>
                    <a:pt x="51003" y="30735"/>
                    <a:pt x="51518" y="32328"/>
                  </a:cubicBezTo>
                  <a:cubicBezTo>
                    <a:pt x="51959" y="33627"/>
                    <a:pt x="53160" y="34460"/>
                    <a:pt x="54435" y="34460"/>
                  </a:cubicBezTo>
                  <a:cubicBezTo>
                    <a:pt x="55226" y="34460"/>
                    <a:pt x="57242" y="33535"/>
                    <a:pt x="60213" y="33535"/>
                  </a:cubicBezTo>
                  <a:cubicBezTo>
                    <a:pt x="61569" y="33535"/>
                    <a:pt x="63123" y="33728"/>
                    <a:pt x="64851" y="34288"/>
                  </a:cubicBezTo>
                  <a:cubicBezTo>
                    <a:pt x="65173" y="34396"/>
                    <a:pt x="65499" y="34447"/>
                    <a:pt x="65819" y="34447"/>
                  </a:cubicBezTo>
                  <a:cubicBezTo>
                    <a:pt x="67105" y="34447"/>
                    <a:pt x="68292" y="33623"/>
                    <a:pt x="68723" y="32328"/>
                  </a:cubicBezTo>
                  <a:cubicBezTo>
                    <a:pt x="68748" y="32205"/>
                    <a:pt x="68772" y="32083"/>
                    <a:pt x="68797" y="31960"/>
                  </a:cubicBezTo>
                  <a:cubicBezTo>
                    <a:pt x="70709" y="36935"/>
                    <a:pt x="71762" y="42082"/>
                    <a:pt x="71762" y="46984"/>
                  </a:cubicBezTo>
                  <a:cubicBezTo>
                    <a:pt x="71762" y="52155"/>
                    <a:pt x="70954" y="59704"/>
                    <a:pt x="69777" y="66125"/>
                  </a:cubicBezTo>
                  <a:cubicBezTo>
                    <a:pt x="62032" y="57253"/>
                    <a:pt x="50954" y="52498"/>
                    <a:pt x="39705" y="52498"/>
                  </a:cubicBezTo>
                  <a:cubicBezTo>
                    <a:pt x="27254" y="52498"/>
                    <a:pt x="15980" y="58185"/>
                    <a:pt x="8579" y="67326"/>
                  </a:cubicBezTo>
                  <a:cubicBezTo>
                    <a:pt x="7304" y="60733"/>
                    <a:pt x="6398" y="52523"/>
                    <a:pt x="6398" y="46984"/>
                  </a:cubicBezTo>
                  <a:cubicBezTo>
                    <a:pt x="6398" y="27573"/>
                    <a:pt x="22573" y="6128"/>
                    <a:pt x="39068" y="6128"/>
                  </a:cubicBezTo>
                  <a:close/>
                  <a:moveTo>
                    <a:pt x="39068" y="1"/>
                  </a:moveTo>
                  <a:cubicBezTo>
                    <a:pt x="18701" y="1"/>
                    <a:pt x="270" y="24657"/>
                    <a:pt x="270" y="46984"/>
                  </a:cubicBezTo>
                  <a:cubicBezTo>
                    <a:pt x="270" y="54704"/>
                    <a:pt x="1937" y="67277"/>
                    <a:pt x="3947" y="74507"/>
                  </a:cubicBezTo>
                  <a:cubicBezTo>
                    <a:pt x="2256" y="77865"/>
                    <a:pt x="1006" y="81517"/>
                    <a:pt x="295" y="85389"/>
                  </a:cubicBezTo>
                  <a:cubicBezTo>
                    <a:pt x="1" y="87031"/>
                    <a:pt x="1104" y="88649"/>
                    <a:pt x="2770" y="88943"/>
                  </a:cubicBezTo>
                  <a:cubicBezTo>
                    <a:pt x="2966" y="88968"/>
                    <a:pt x="3138" y="88992"/>
                    <a:pt x="3309" y="88992"/>
                  </a:cubicBezTo>
                  <a:cubicBezTo>
                    <a:pt x="4780" y="88992"/>
                    <a:pt x="6054" y="87938"/>
                    <a:pt x="6324" y="86468"/>
                  </a:cubicBezTo>
                  <a:cubicBezTo>
                    <a:pt x="9241" y="70341"/>
                    <a:pt x="23260" y="58626"/>
                    <a:pt x="39705" y="58626"/>
                  </a:cubicBezTo>
                  <a:cubicBezTo>
                    <a:pt x="55587" y="58626"/>
                    <a:pt x="69164" y="69410"/>
                    <a:pt x="72743" y="84875"/>
                  </a:cubicBezTo>
                  <a:cubicBezTo>
                    <a:pt x="73058" y="86280"/>
                    <a:pt x="74307" y="87237"/>
                    <a:pt x="75705" y="87237"/>
                  </a:cubicBezTo>
                  <a:cubicBezTo>
                    <a:pt x="75940" y="87237"/>
                    <a:pt x="76179" y="87210"/>
                    <a:pt x="76419" y="87154"/>
                  </a:cubicBezTo>
                  <a:cubicBezTo>
                    <a:pt x="78061" y="86786"/>
                    <a:pt x="79091" y="85144"/>
                    <a:pt x="78698" y="83478"/>
                  </a:cubicBezTo>
                  <a:cubicBezTo>
                    <a:pt x="77841" y="79801"/>
                    <a:pt x="76468" y="76247"/>
                    <a:pt x="74605" y="72963"/>
                  </a:cubicBezTo>
                  <a:cubicBezTo>
                    <a:pt x="76444" y="65488"/>
                    <a:pt x="77890" y="54116"/>
                    <a:pt x="77890" y="46984"/>
                  </a:cubicBezTo>
                  <a:cubicBezTo>
                    <a:pt x="77890" y="24583"/>
                    <a:pt x="59385" y="1"/>
                    <a:pt x="39068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3066150" y="1704650"/>
              <a:ext cx="455875" cy="176175"/>
            </a:xfrm>
            <a:custGeom>
              <a:avLst/>
              <a:gdLst/>
              <a:ahLst/>
              <a:cxnLst/>
              <a:rect l="l" t="t" r="r" b="b"/>
              <a:pathLst>
                <a:path w="18235" h="7047" extrusionOk="0">
                  <a:moveTo>
                    <a:pt x="9130" y="1"/>
                  </a:moveTo>
                  <a:cubicBezTo>
                    <a:pt x="6900" y="1"/>
                    <a:pt x="4669" y="356"/>
                    <a:pt x="2500" y="1067"/>
                  </a:cubicBezTo>
                  <a:cubicBezTo>
                    <a:pt x="883" y="1582"/>
                    <a:pt x="0" y="3322"/>
                    <a:pt x="540" y="4915"/>
                  </a:cubicBezTo>
                  <a:cubicBezTo>
                    <a:pt x="955" y="6220"/>
                    <a:pt x="2168" y="7047"/>
                    <a:pt x="3458" y="7047"/>
                  </a:cubicBezTo>
                  <a:cubicBezTo>
                    <a:pt x="3767" y="7047"/>
                    <a:pt x="4080" y="6999"/>
                    <a:pt x="4387" y="6900"/>
                  </a:cubicBezTo>
                  <a:cubicBezTo>
                    <a:pt x="5953" y="6382"/>
                    <a:pt x="7556" y="6125"/>
                    <a:pt x="9156" y="6125"/>
                  </a:cubicBezTo>
                  <a:cubicBezTo>
                    <a:pt x="10736" y="6125"/>
                    <a:pt x="12313" y="6376"/>
                    <a:pt x="13848" y="6875"/>
                  </a:cubicBezTo>
                  <a:cubicBezTo>
                    <a:pt x="14170" y="6983"/>
                    <a:pt x="14496" y="7034"/>
                    <a:pt x="14816" y="7034"/>
                  </a:cubicBezTo>
                  <a:cubicBezTo>
                    <a:pt x="16102" y="7034"/>
                    <a:pt x="17288" y="6210"/>
                    <a:pt x="17720" y="4915"/>
                  </a:cubicBezTo>
                  <a:cubicBezTo>
                    <a:pt x="18235" y="3322"/>
                    <a:pt x="17353" y="1582"/>
                    <a:pt x="15759" y="1067"/>
                  </a:cubicBezTo>
                  <a:cubicBezTo>
                    <a:pt x="13590" y="356"/>
                    <a:pt x="11360" y="1"/>
                    <a:pt x="9130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22"/>
          <p:cNvSpPr txBox="1">
            <a:spLocks noGrp="1"/>
          </p:cNvSpPr>
          <p:nvPr>
            <p:ph type="ctrTitle" idx="5"/>
          </p:nvPr>
        </p:nvSpPr>
        <p:spPr>
          <a:xfrm>
            <a:off x="2290914" y="3658545"/>
            <a:ext cx="45621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solidFill>
                  <a:srgbClr val="2D406A"/>
                </a:solidFill>
              </a:rPr>
              <a:t>تئوری 3</a:t>
            </a:r>
            <a:r>
              <a:rPr lang="es">
                <a:solidFill>
                  <a:srgbClr val="2D406A"/>
                </a:solidFill>
              </a:rPr>
              <a:t> </a:t>
            </a:r>
            <a:r>
              <a:rPr lang="es"/>
              <a:t>3</a:t>
            </a:r>
            <a:endParaRPr>
              <a:solidFill>
                <a:srgbClr val="2D406A"/>
              </a:solidFill>
            </a:endParaRPr>
          </a:p>
        </p:txBody>
      </p:sp>
      <p:sp>
        <p:nvSpPr>
          <p:cNvPr id="405" name="Google Shape;405;p22"/>
          <p:cNvSpPr txBox="1">
            <a:spLocks noGrp="1"/>
          </p:cNvSpPr>
          <p:nvPr>
            <p:ph type="ctrTitle" idx="2"/>
          </p:nvPr>
        </p:nvSpPr>
        <p:spPr>
          <a:xfrm>
            <a:off x="1698018" y="1145568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solidFill>
                  <a:srgbClr val="2D406A"/>
                </a:solidFill>
              </a:rPr>
              <a:t>تئوری 1</a:t>
            </a:r>
            <a:endParaRPr>
              <a:solidFill>
                <a:srgbClr val="2D406A"/>
              </a:solidFill>
            </a:endParaRPr>
          </a:p>
        </p:txBody>
      </p:sp>
      <p:sp>
        <p:nvSpPr>
          <p:cNvPr id="406" name="Google Shape;406;p22"/>
          <p:cNvSpPr txBox="1">
            <a:spLocks noGrp="1"/>
          </p:cNvSpPr>
          <p:nvPr>
            <p:ph type="ctrTitle"/>
          </p:nvPr>
        </p:nvSpPr>
        <p:spPr>
          <a:xfrm>
            <a:off x="4826858" y="1145568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solidFill>
                  <a:srgbClr val="FCBF4A"/>
                </a:solidFill>
              </a:rPr>
              <a:t>تئوری 2</a:t>
            </a:r>
            <a:endParaRPr>
              <a:solidFill>
                <a:srgbClr val="FCBF4A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3"/>
          <p:cNvSpPr/>
          <p:nvPr/>
        </p:nvSpPr>
        <p:spPr>
          <a:xfrm>
            <a:off x="2675300" y="816298"/>
            <a:ext cx="762600" cy="58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3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/>
              <a:t>تیتر</a:t>
            </a:r>
            <a:endParaRPr sz="4000"/>
          </a:p>
        </p:txBody>
      </p:sp>
      <p:sp>
        <p:nvSpPr>
          <p:cNvPr id="413" name="Google Shape;413;p23"/>
          <p:cNvSpPr/>
          <p:nvPr/>
        </p:nvSpPr>
        <p:spPr>
          <a:xfrm>
            <a:off x="3506171" y="8162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3"/>
          <p:cNvSpPr/>
          <p:nvPr/>
        </p:nvSpPr>
        <p:spPr>
          <a:xfrm>
            <a:off x="4337041" y="8162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3"/>
          <p:cNvSpPr/>
          <p:nvPr/>
        </p:nvSpPr>
        <p:spPr>
          <a:xfrm>
            <a:off x="5167912" y="8162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"/>
          <p:cNvSpPr/>
          <p:nvPr/>
        </p:nvSpPr>
        <p:spPr>
          <a:xfrm>
            <a:off x="5998782" y="8162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6829653" y="8162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7660523" y="8162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2675300" y="1602648"/>
            <a:ext cx="762600" cy="58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3506171" y="160264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/>
          <p:nvPr/>
        </p:nvSpPr>
        <p:spPr>
          <a:xfrm>
            <a:off x="4337041" y="160264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3"/>
          <p:cNvSpPr/>
          <p:nvPr/>
        </p:nvSpPr>
        <p:spPr>
          <a:xfrm>
            <a:off x="5167912" y="160264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3"/>
          <p:cNvSpPr/>
          <p:nvPr/>
        </p:nvSpPr>
        <p:spPr>
          <a:xfrm>
            <a:off x="5998782" y="160264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3"/>
          <p:cNvSpPr/>
          <p:nvPr/>
        </p:nvSpPr>
        <p:spPr>
          <a:xfrm>
            <a:off x="6829653" y="160264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3"/>
          <p:cNvSpPr/>
          <p:nvPr/>
        </p:nvSpPr>
        <p:spPr>
          <a:xfrm>
            <a:off x="7660523" y="160264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2675300" y="2388998"/>
            <a:ext cx="762600" cy="58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3"/>
          <p:cNvSpPr/>
          <p:nvPr/>
        </p:nvSpPr>
        <p:spPr>
          <a:xfrm>
            <a:off x="3506171" y="23889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4337041" y="23889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5167912" y="23889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5998782" y="23889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6829653" y="23889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7660523" y="23889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2675300" y="3175348"/>
            <a:ext cx="762600" cy="58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3"/>
          <p:cNvSpPr/>
          <p:nvPr/>
        </p:nvSpPr>
        <p:spPr>
          <a:xfrm>
            <a:off x="3506171" y="317534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4337041" y="317534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3"/>
          <p:cNvSpPr/>
          <p:nvPr/>
        </p:nvSpPr>
        <p:spPr>
          <a:xfrm>
            <a:off x="5167912" y="317534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5998782" y="317534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>
            <a:off x="6829653" y="317534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3"/>
          <p:cNvSpPr/>
          <p:nvPr/>
        </p:nvSpPr>
        <p:spPr>
          <a:xfrm>
            <a:off x="7660523" y="317534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"/>
          <p:cNvSpPr/>
          <p:nvPr/>
        </p:nvSpPr>
        <p:spPr>
          <a:xfrm>
            <a:off x="2675300" y="3961698"/>
            <a:ext cx="762600" cy="583500"/>
          </a:xfrm>
          <a:prstGeom prst="rect">
            <a:avLst/>
          </a:pr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3"/>
          <p:cNvSpPr/>
          <p:nvPr/>
        </p:nvSpPr>
        <p:spPr>
          <a:xfrm>
            <a:off x="3506171" y="39616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3"/>
          <p:cNvSpPr/>
          <p:nvPr/>
        </p:nvSpPr>
        <p:spPr>
          <a:xfrm>
            <a:off x="4337041" y="39616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5167912" y="39616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3"/>
          <p:cNvSpPr/>
          <p:nvPr/>
        </p:nvSpPr>
        <p:spPr>
          <a:xfrm>
            <a:off x="5998782" y="3961698"/>
            <a:ext cx="762600" cy="58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3"/>
          <p:cNvSpPr/>
          <p:nvPr/>
        </p:nvSpPr>
        <p:spPr>
          <a:xfrm>
            <a:off x="6829653" y="3961698"/>
            <a:ext cx="762600" cy="583500"/>
          </a:xfrm>
          <a:prstGeom prst="rect">
            <a:avLst/>
          </a:pr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3"/>
          <p:cNvSpPr/>
          <p:nvPr/>
        </p:nvSpPr>
        <p:spPr>
          <a:xfrm>
            <a:off x="7660523" y="3961698"/>
            <a:ext cx="762600" cy="583500"/>
          </a:xfrm>
          <a:prstGeom prst="rect">
            <a:avLst/>
          </a:pr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3"/>
          <p:cNvSpPr txBox="1"/>
          <p:nvPr/>
        </p:nvSpPr>
        <p:spPr>
          <a:xfrm flipH="1">
            <a:off x="3553793" y="657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31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48" name="Google Shape;448;p23"/>
          <p:cNvSpPr txBox="1"/>
          <p:nvPr/>
        </p:nvSpPr>
        <p:spPr>
          <a:xfrm flipH="1">
            <a:off x="5215455" y="657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2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49" name="Google Shape;449;p23"/>
          <p:cNvSpPr txBox="1"/>
          <p:nvPr/>
        </p:nvSpPr>
        <p:spPr>
          <a:xfrm flipH="1">
            <a:off x="6046227" y="657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3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50" name="Google Shape;450;p23"/>
          <p:cNvSpPr txBox="1"/>
          <p:nvPr/>
        </p:nvSpPr>
        <p:spPr>
          <a:xfrm flipH="1">
            <a:off x="6876881" y="657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4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51" name="Google Shape;451;p23"/>
          <p:cNvSpPr txBox="1"/>
          <p:nvPr/>
        </p:nvSpPr>
        <p:spPr>
          <a:xfrm flipH="1">
            <a:off x="7707322" y="657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5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52" name="Google Shape;452;p23"/>
          <p:cNvSpPr txBox="1"/>
          <p:nvPr/>
        </p:nvSpPr>
        <p:spPr>
          <a:xfrm flipH="1">
            <a:off x="3553793" y="14470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7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53" name="Google Shape;453;p23"/>
          <p:cNvSpPr txBox="1"/>
          <p:nvPr/>
        </p:nvSpPr>
        <p:spPr>
          <a:xfrm flipH="1">
            <a:off x="4384636" y="14470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8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54" name="Google Shape;454;p23"/>
          <p:cNvSpPr txBox="1"/>
          <p:nvPr/>
        </p:nvSpPr>
        <p:spPr>
          <a:xfrm flipH="1">
            <a:off x="5215455" y="14470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9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55" name="Google Shape;455;p23"/>
          <p:cNvSpPr txBox="1"/>
          <p:nvPr/>
        </p:nvSpPr>
        <p:spPr>
          <a:xfrm flipH="1">
            <a:off x="6046227" y="14470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10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56" name="Google Shape;456;p23"/>
          <p:cNvSpPr txBox="1"/>
          <p:nvPr/>
        </p:nvSpPr>
        <p:spPr>
          <a:xfrm flipH="1">
            <a:off x="6876881" y="14470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11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57" name="Google Shape;457;p23"/>
          <p:cNvSpPr txBox="1"/>
          <p:nvPr/>
        </p:nvSpPr>
        <p:spPr>
          <a:xfrm flipH="1">
            <a:off x="7707322" y="14470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12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58" name="Google Shape;458;p23"/>
          <p:cNvSpPr txBox="1"/>
          <p:nvPr/>
        </p:nvSpPr>
        <p:spPr>
          <a:xfrm flipH="1">
            <a:off x="3553793" y="2236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14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59" name="Google Shape;459;p23"/>
          <p:cNvSpPr txBox="1"/>
          <p:nvPr/>
        </p:nvSpPr>
        <p:spPr>
          <a:xfrm flipH="1">
            <a:off x="4384636" y="2236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15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60" name="Google Shape;460;p23"/>
          <p:cNvSpPr txBox="1"/>
          <p:nvPr/>
        </p:nvSpPr>
        <p:spPr>
          <a:xfrm flipH="1">
            <a:off x="5215455" y="2236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16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61" name="Google Shape;461;p23"/>
          <p:cNvSpPr txBox="1"/>
          <p:nvPr/>
        </p:nvSpPr>
        <p:spPr>
          <a:xfrm flipH="1">
            <a:off x="6046227" y="2236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17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62" name="Google Shape;462;p23"/>
          <p:cNvSpPr txBox="1"/>
          <p:nvPr/>
        </p:nvSpPr>
        <p:spPr>
          <a:xfrm flipH="1">
            <a:off x="6876881" y="2236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18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63" name="Google Shape;463;p23"/>
          <p:cNvSpPr txBox="1"/>
          <p:nvPr/>
        </p:nvSpPr>
        <p:spPr>
          <a:xfrm flipH="1">
            <a:off x="7707322" y="2236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19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64" name="Google Shape;464;p23"/>
          <p:cNvSpPr txBox="1"/>
          <p:nvPr/>
        </p:nvSpPr>
        <p:spPr>
          <a:xfrm flipH="1">
            <a:off x="3553793" y="302294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21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65" name="Google Shape;465;p23"/>
          <p:cNvSpPr txBox="1"/>
          <p:nvPr/>
        </p:nvSpPr>
        <p:spPr>
          <a:xfrm flipH="1">
            <a:off x="4384636" y="302294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22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66" name="Google Shape;466;p23"/>
          <p:cNvSpPr txBox="1"/>
          <p:nvPr/>
        </p:nvSpPr>
        <p:spPr>
          <a:xfrm flipH="1">
            <a:off x="5215455" y="302294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23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67" name="Google Shape;467;p23"/>
          <p:cNvSpPr txBox="1"/>
          <p:nvPr/>
        </p:nvSpPr>
        <p:spPr>
          <a:xfrm flipH="1">
            <a:off x="6046227" y="302294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24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68" name="Google Shape;468;p23"/>
          <p:cNvSpPr txBox="1"/>
          <p:nvPr/>
        </p:nvSpPr>
        <p:spPr>
          <a:xfrm flipH="1">
            <a:off x="6876881" y="302294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25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69" name="Google Shape;469;p23"/>
          <p:cNvSpPr txBox="1"/>
          <p:nvPr/>
        </p:nvSpPr>
        <p:spPr>
          <a:xfrm flipH="1">
            <a:off x="7707322" y="302294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26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70" name="Google Shape;470;p23"/>
          <p:cNvSpPr txBox="1"/>
          <p:nvPr/>
        </p:nvSpPr>
        <p:spPr>
          <a:xfrm flipH="1">
            <a:off x="3553793" y="38092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28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71" name="Google Shape;471;p23"/>
          <p:cNvSpPr txBox="1"/>
          <p:nvPr/>
        </p:nvSpPr>
        <p:spPr>
          <a:xfrm flipH="1">
            <a:off x="4384636" y="38092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29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72" name="Google Shape;472;p23"/>
          <p:cNvSpPr txBox="1"/>
          <p:nvPr/>
        </p:nvSpPr>
        <p:spPr>
          <a:xfrm flipH="1">
            <a:off x="5215455" y="38092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30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73" name="Google Shape;473;p23"/>
          <p:cNvSpPr txBox="1"/>
          <p:nvPr/>
        </p:nvSpPr>
        <p:spPr>
          <a:xfrm flipH="1">
            <a:off x="6046227" y="38092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31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74" name="Google Shape;474;p23"/>
          <p:cNvSpPr txBox="1"/>
          <p:nvPr/>
        </p:nvSpPr>
        <p:spPr>
          <a:xfrm flipH="1">
            <a:off x="6876881" y="38092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F3F3F3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1</a:t>
            </a:r>
            <a:endParaRPr sz="1200">
              <a:solidFill>
                <a:srgbClr val="F3F3F3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75" name="Google Shape;475;p23"/>
          <p:cNvSpPr txBox="1"/>
          <p:nvPr/>
        </p:nvSpPr>
        <p:spPr>
          <a:xfrm flipH="1">
            <a:off x="7707322" y="38092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F3F3F3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2</a:t>
            </a:r>
            <a:endParaRPr sz="1200">
              <a:solidFill>
                <a:srgbClr val="F3F3F3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76" name="Google Shape;476;p23"/>
          <p:cNvSpPr/>
          <p:nvPr/>
        </p:nvSpPr>
        <p:spPr>
          <a:xfrm>
            <a:off x="4337031" y="1197058"/>
            <a:ext cx="762600" cy="202500"/>
          </a:xfrm>
          <a:prstGeom prst="rect">
            <a:avLst/>
          </a:prstGeom>
          <a:solidFill>
            <a:srgbClr val="CCC650">
              <a:alpha val="54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3"/>
          <p:cNvSpPr txBox="1"/>
          <p:nvPr/>
        </p:nvSpPr>
        <p:spPr>
          <a:xfrm flipH="1">
            <a:off x="4384630" y="657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1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78" name="Google Shape;478;p23"/>
          <p:cNvSpPr txBox="1"/>
          <p:nvPr/>
        </p:nvSpPr>
        <p:spPr>
          <a:xfrm flipH="1">
            <a:off x="2717718" y="657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30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79" name="Google Shape;479;p23"/>
          <p:cNvSpPr txBox="1"/>
          <p:nvPr/>
        </p:nvSpPr>
        <p:spPr>
          <a:xfrm flipH="1">
            <a:off x="2717718" y="14470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6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80" name="Google Shape;480;p23"/>
          <p:cNvSpPr txBox="1"/>
          <p:nvPr/>
        </p:nvSpPr>
        <p:spPr>
          <a:xfrm flipH="1">
            <a:off x="2717718" y="22365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13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81" name="Google Shape;481;p23"/>
          <p:cNvSpPr txBox="1"/>
          <p:nvPr/>
        </p:nvSpPr>
        <p:spPr>
          <a:xfrm flipH="1">
            <a:off x="2717718" y="302294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20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82" name="Google Shape;482;p23"/>
          <p:cNvSpPr txBox="1"/>
          <p:nvPr/>
        </p:nvSpPr>
        <p:spPr>
          <a:xfrm flipH="1">
            <a:off x="2717718" y="3809298"/>
            <a:ext cx="672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27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483" name="Google Shape;483;p23"/>
          <p:cNvSpPr/>
          <p:nvPr/>
        </p:nvSpPr>
        <p:spPr>
          <a:xfrm>
            <a:off x="4337044" y="4342708"/>
            <a:ext cx="762600" cy="202500"/>
          </a:xfrm>
          <a:prstGeom prst="rect">
            <a:avLst/>
          </a:prstGeom>
          <a:solidFill>
            <a:srgbClr val="CCC650">
              <a:alpha val="54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3"/>
          <p:cNvSpPr/>
          <p:nvPr/>
        </p:nvSpPr>
        <p:spPr>
          <a:xfrm>
            <a:off x="5167906" y="2770008"/>
            <a:ext cx="762600" cy="202500"/>
          </a:xfrm>
          <a:prstGeom prst="rect">
            <a:avLst/>
          </a:prstGeom>
          <a:solidFill>
            <a:srgbClr val="CCC650">
              <a:alpha val="54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3"/>
          <p:cNvSpPr/>
          <p:nvPr/>
        </p:nvSpPr>
        <p:spPr>
          <a:xfrm>
            <a:off x="5998781" y="2770008"/>
            <a:ext cx="762600" cy="202500"/>
          </a:xfrm>
          <a:prstGeom prst="rect">
            <a:avLst/>
          </a:prstGeom>
          <a:solidFill>
            <a:srgbClr val="CCC650">
              <a:alpha val="54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3"/>
          <p:cNvSpPr/>
          <p:nvPr/>
        </p:nvSpPr>
        <p:spPr>
          <a:xfrm>
            <a:off x="6829656" y="1983658"/>
            <a:ext cx="762600" cy="202500"/>
          </a:xfrm>
          <a:prstGeom prst="rect">
            <a:avLst/>
          </a:prstGeom>
          <a:solidFill>
            <a:srgbClr val="CCC650">
              <a:alpha val="54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3"/>
          <p:cNvSpPr/>
          <p:nvPr/>
        </p:nvSpPr>
        <p:spPr>
          <a:xfrm>
            <a:off x="7660531" y="1983658"/>
            <a:ext cx="762600" cy="202500"/>
          </a:xfrm>
          <a:prstGeom prst="rect">
            <a:avLst/>
          </a:prstGeom>
          <a:solidFill>
            <a:srgbClr val="CCC650">
              <a:alpha val="54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3"/>
          <p:cNvSpPr/>
          <p:nvPr/>
        </p:nvSpPr>
        <p:spPr>
          <a:xfrm>
            <a:off x="4337044" y="2770008"/>
            <a:ext cx="762600" cy="202500"/>
          </a:xfrm>
          <a:prstGeom prst="rect">
            <a:avLst/>
          </a:prstGeom>
          <a:solidFill>
            <a:srgbClr val="CCC650">
              <a:alpha val="54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4"/>
          <p:cNvSpPr txBox="1"/>
          <p:nvPr/>
        </p:nvSpPr>
        <p:spPr>
          <a:xfrm>
            <a:off x="1912074" y="3773994"/>
            <a:ext cx="1698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fa-IR" sz="1100">
                <a:solidFill>
                  <a:srgbClr val="2D406A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494" name="Google Shape;494;p24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4"/>
          <p:cNvSpPr txBox="1"/>
          <p:nvPr/>
        </p:nvSpPr>
        <p:spPr>
          <a:xfrm>
            <a:off x="3364071" y="1164831"/>
            <a:ext cx="3128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1600"/>
              </a:spcAft>
            </a:pPr>
            <a:r>
              <a:rPr lang="fa-IR" sz="1100">
                <a:solidFill>
                  <a:srgbClr val="2D406A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496" name="Google Shape;496;p24"/>
          <p:cNvSpPr txBox="1"/>
          <p:nvPr/>
        </p:nvSpPr>
        <p:spPr>
          <a:xfrm>
            <a:off x="6083500" y="3771925"/>
            <a:ext cx="1698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fa-IR" sz="1100">
                <a:solidFill>
                  <a:srgbClr val="2D406A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497" name="Google Shape;497;p24"/>
          <p:cNvSpPr txBox="1">
            <a:spLocks noGrp="1"/>
          </p:cNvSpPr>
          <p:nvPr>
            <p:ph type="ctrTitle"/>
          </p:nvPr>
        </p:nvSpPr>
        <p:spPr>
          <a:xfrm>
            <a:off x="1293865" y="166623"/>
            <a:ext cx="18441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روش ها</a:t>
            </a:r>
            <a:endParaRPr/>
          </a:p>
        </p:txBody>
      </p:sp>
      <p:sp>
        <p:nvSpPr>
          <p:cNvPr id="498" name="Google Shape;498;p24"/>
          <p:cNvSpPr/>
          <p:nvPr/>
        </p:nvSpPr>
        <p:spPr>
          <a:xfrm>
            <a:off x="4047102" y="1867600"/>
            <a:ext cx="1784480" cy="2111069"/>
          </a:xfrm>
          <a:custGeom>
            <a:avLst/>
            <a:gdLst/>
            <a:ahLst/>
            <a:cxnLst/>
            <a:rect l="l" t="t" r="r" b="b"/>
            <a:pathLst>
              <a:path w="31937" h="37782" extrusionOk="0">
                <a:moveTo>
                  <a:pt x="5016" y="728"/>
                </a:moveTo>
                <a:cubicBezTo>
                  <a:pt x="8561" y="728"/>
                  <a:pt x="15467" y="6766"/>
                  <a:pt x="21285" y="15244"/>
                </a:cubicBezTo>
                <a:cubicBezTo>
                  <a:pt x="27906" y="24895"/>
                  <a:pt x="31065" y="34721"/>
                  <a:pt x="28182" y="36699"/>
                </a:cubicBezTo>
                <a:cubicBezTo>
                  <a:pt x="27832" y="36939"/>
                  <a:pt x="27406" y="37054"/>
                  <a:pt x="26916" y="37054"/>
                </a:cubicBezTo>
                <a:cubicBezTo>
                  <a:pt x="23371" y="37054"/>
                  <a:pt x="16469" y="31018"/>
                  <a:pt x="10652" y="22539"/>
                </a:cubicBezTo>
                <a:cubicBezTo>
                  <a:pt x="4027" y="12887"/>
                  <a:pt x="867" y="3062"/>
                  <a:pt x="3750" y="1084"/>
                </a:cubicBezTo>
                <a:cubicBezTo>
                  <a:pt x="4098" y="845"/>
                  <a:pt x="4527" y="728"/>
                  <a:pt x="5016" y="728"/>
                </a:cubicBezTo>
                <a:close/>
                <a:moveTo>
                  <a:pt x="4965" y="0"/>
                </a:moveTo>
                <a:cubicBezTo>
                  <a:pt x="4337" y="0"/>
                  <a:pt x="3785" y="152"/>
                  <a:pt x="3326" y="467"/>
                </a:cubicBezTo>
                <a:cubicBezTo>
                  <a:pt x="0" y="2751"/>
                  <a:pt x="2944" y="12634"/>
                  <a:pt x="10035" y="22963"/>
                </a:cubicBezTo>
                <a:cubicBezTo>
                  <a:pt x="16144" y="31869"/>
                  <a:pt x="23050" y="37781"/>
                  <a:pt x="26971" y="37781"/>
                </a:cubicBezTo>
                <a:cubicBezTo>
                  <a:pt x="27595" y="37781"/>
                  <a:pt x="28149" y="37630"/>
                  <a:pt x="28607" y="37316"/>
                </a:cubicBezTo>
                <a:cubicBezTo>
                  <a:pt x="31936" y="35031"/>
                  <a:pt x="28990" y="25153"/>
                  <a:pt x="21902" y="14819"/>
                </a:cubicBezTo>
                <a:cubicBezTo>
                  <a:pt x="15793" y="5915"/>
                  <a:pt x="8887" y="0"/>
                  <a:pt x="4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4"/>
          <p:cNvSpPr/>
          <p:nvPr/>
        </p:nvSpPr>
        <p:spPr>
          <a:xfrm>
            <a:off x="3689825" y="2520852"/>
            <a:ext cx="2499009" cy="804712"/>
          </a:xfrm>
          <a:custGeom>
            <a:avLst/>
            <a:gdLst/>
            <a:ahLst/>
            <a:cxnLst/>
            <a:rect l="l" t="t" r="r" b="b"/>
            <a:pathLst>
              <a:path w="44725" h="14402" extrusionOk="0">
                <a:moveTo>
                  <a:pt x="21686" y="749"/>
                </a:moveTo>
                <a:cubicBezTo>
                  <a:pt x="21933" y="749"/>
                  <a:pt x="22179" y="749"/>
                  <a:pt x="22429" y="754"/>
                </a:cubicBezTo>
                <a:cubicBezTo>
                  <a:pt x="28258" y="814"/>
                  <a:pt x="33728" y="1572"/>
                  <a:pt x="37830" y="2894"/>
                </a:cubicBezTo>
                <a:cubicBezTo>
                  <a:pt x="41739" y="4151"/>
                  <a:pt x="43970" y="5803"/>
                  <a:pt x="43956" y="7424"/>
                </a:cubicBezTo>
                <a:cubicBezTo>
                  <a:pt x="43937" y="9045"/>
                  <a:pt x="41671" y="10647"/>
                  <a:pt x="37739" y="11826"/>
                </a:cubicBezTo>
                <a:cubicBezTo>
                  <a:pt x="33789" y="13007"/>
                  <a:pt x="28592" y="13651"/>
                  <a:pt x="23048" y="13651"/>
                </a:cubicBezTo>
                <a:cubicBezTo>
                  <a:pt x="22798" y="13651"/>
                  <a:pt x="22547" y="13650"/>
                  <a:pt x="22296" y="13647"/>
                </a:cubicBezTo>
                <a:cubicBezTo>
                  <a:pt x="16462" y="13587"/>
                  <a:pt x="10992" y="12829"/>
                  <a:pt x="6894" y="11507"/>
                </a:cubicBezTo>
                <a:cubicBezTo>
                  <a:pt x="2985" y="10249"/>
                  <a:pt x="750" y="8598"/>
                  <a:pt x="769" y="6981"/>
                </a:cubicBezTo>
                <a:cubicBezTo>
                  <a:pt x="784" y="5359"/>
                  <a:pt x="3050" y="3754"/>
                  <a:pt x="6985" y="2575"/>
                </a:cubicBezTo>
                <a:cubicBezTo>
                  <a:pt x="10936" y="1394"/>
                  <a:pt x="16133" y="749"/>
                  <a:pt x="21686" y="749"/>
                </a:cubicBezTo>
                <a:close/>
                <a:moveTo>
                  <a:pt x="21723" y="0"/>
                </a:moveTo>
                <a:cubicBezTo>
                  <a:pt x="16081" y="0"/>
                  <a:pt x="10797" y="652"/>
                  <a:pt x="6770" y="1859"/>
                </a:cubicBezTo>
                <a:cubicBezTo>
                  <a:pt x="2436" y="3155"/>
                  <a:pt x="38" y="4973"/>
                  <a:pt x="19" y="6973"/>
                </a:cubicBezTo>
                <a:cubicBezTo>
                  <a:pt x="0" y="8973"/>
                  <a:pt x="2356" y="10836"/>
                  <a:pt x="6663" y="12223"/>
                </a:cubicBezTo>
                <a:cubicBezTo>
                  <a:pt x="10833" y="13564"/>
                  <a:pt x="16383" y="14337"/>
                  <a:pt x="22288" y="14397"/>
                </a:cubicBezTo>
                <a:cubicBezTo>
                  <a:pt x="22538" y="14401"/>
                  <a:pt x="22784" y="14401"/>
                  <a:pt x="23034" y="14401"/>
                </a:cubicBezTo>
                <a:cubicBezTo>
                  <a:pt x="28660" y="14401"/>
                  <a:pt x="33933" y="13746"/>
                  <a:pt x="37952" y="12541"/>
                </a:cubicBezTo>
                <a:cubicBezTo>
                  <a:pt x="42285" y="11246"/>
                  <a:pt x="44683" y="9431"/>
                  <a:pt x="44702" y="7431"/>
                </a:cubicBezTo>
                <a:cubicBezTo>
                  <a:pt x="44725" y="5431"/>
                  <a:pt x="42365" y="3567"/>
                  <a:pt x="38057" y="2181"/>
                </a:cubicBezTo>
                <a:cubicBezTo>
                  <a:pt x="33887" y="836"/>
                  <a:pt x="28338" y="64"/>
                  <a:pt x="22436" y="4"/>
                </a:cubicBezTo>
                <a:cubicBezTo>
                  <a:pt x="22198" y="1"/>
                  <a:pt x="21960" y="0"/>
                  <a:pt x="21723" y="0"/>
                </a:cubicBez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4"/>
          <p:cNvSpPr/>
          <p:nvPr/>
        </p:nvSpPr>
        <p:spPr>
          <a:xfrm>
            <a:off x="4036932" y="1941915"/>
            <a:ext cx="1804763" cy="1962498"/>
          </a:xfrm>
          <a:custGeom>
            <a:avLst/>
            <a:gdLst/>
            <a:ahLst/>
            <a:cxnLst/>
            <a:rect l="l" t="t" r="r" b="b"/>
            <a:pathLst>
              <a:path w="32300" h="35123" extrusionOk="0">
                <a:moveTo>
                  <a:pt x="28702" y="743"/>
                </a:moveTo>
                <a:cubicBezTo>
                  <a:pt x="29368" y="743"/>
                  <a:pt x="29906" y="910"/>
                  <a:pt x="30296" y="1246"/>
                </a:cubicBezTo>
                <a:cubicBezTo>
                  <a:pt x="31520" y="2307"/>
                  <a:pt x="31277" y="5076"/>
                  <a:pt x="29630" y="8837"/>
                </a:cubicBezTo>
                <a:cubicBezTo>
                  <a:pt x="27899" y="12781"/>
                  <a:pt x="24842" y="17379"/>
                  <a:pt x="21020" y="21785"/>
                </a:cubicBezTo>
                <a:cubicBezTo>
                  <a:pt x="17201" y="26190"/>
                  <a:pt x="13080" y="29869"/>
                  <a:pt x="9417" y="32141"/>
                </a:cubicBezTo>
                <a:cubicBezTo>
                  <a:pt x="7038" y="33616"/>
                  <a:pt x="5024" y="34379"/>
                  <a:pt x="3595" y="34379"/>
                </a:cubicBezTo>
                <a:cubicBezTo>
                  <a:pt x="2929" y="34379"/>
                  <a:pt x="2390" y="34213"/>
                  <a:pt x="2000" y="33876"/>
                </a:cubicBezTo>
                <a:cubicBezTo>
                  <a:pt x="777" y="32815"/>
                  <a:pt x="1019" y="30050"/>
                  <a:pt x="2671" y="26288"/>
                </a:cubicBezTo>
                <a:cubicBezTo>
                  <a:pt x="4402" y="22342"/>
                  <a:pt x="7459" y="17743"/>
                  <a:pt x="11277" y="13337"/>
                </a:cubicBezTo>
                <a:cubicBezTo>
                  <a:pt x="15099" y="8933"/>
                  <a:pt x="19217" y="5254"/>
                  <a:pt x="22880" y="2982"/>
                </a:cubicBezTo>
                <a:cubicBezTo>
                  <a:pt x="25258" y="1508"/>
                  <a:pt x="27273" y="743"/>
                  <a:pt x="28702" y="743"/>
                </a:cubicBezTo>
                <a:close/>
                <a:moveTo>
                  <a:pt x="28711" y="0"/>
                </a:moveTo>
                <a:cubicBezTo>
                  <a:pt x="27115" y="0"/>
                  <a:pt x="24989" y="793"/>
                  <a:pt x="22485" y="2349"/>
                </a:cubicBezTo>
                <a:cubicBezTo>
                  <a:pt x="18762" y="4655"/>
                  <a:pt x="14581" y="8387"/>
                  <a:pt x="10712" y="12846"/>
                </a:cubicBezTo>
                <a:cubicBezTo>
                  <a:pt x="6845" y="17307"/>
                  <a:pt x="3743" y="21974"/>
                  <a:pt x="1985" y="25986"/>
                </a:cubicBezTo>
                <a:cubicBezTo>
                  <a:pt x="167" y="30129"/>
                  <a:pt x="0" y="33133"/>
                  <a:pt x="1512" y="34440"/>
                </a:cubicBezTo>
                <a:cubicBezTo>
                  <a:pt x="2038" y="34899"/>
                  <a:pt x="2735" y="35122"/>
                  <a:pt x="3588" y="35122"/>
                </a:cubicBezTo>
                <a:cubicBezTo>
                  <a:pt x="5182" y="35122"/>
                  <a:pt x="7308" y="34330"/>
                  <a:pt x="9815" y="32778"/>
                </a:cubicBezTo>
                <a:cubicBezTo>
                  <a:pt x="13539" y="30467"/>
                  <a:pt x="17717" y="26739"/>
                  <a:pt x="21584" y="22278"/>
                </a:cubicBezTo>
                <a:cubicBezTo>
                  <a:pt x="25455" y="17815"/>
                  <a:pt x="28553" y="13148"/>
                  <a:pt x="30315" y="9137"/>
                </a:cubicBezTo>
                <a:cubicBezTo>
                  <a:pt x="32130" y="4993"/>
                  <a:pt x="32300" y="1993"/>
                  <a:pt x="30789" y="683"/>
                </a:cubicBezTo>
                <a:cubicBezTo>
                  <a:pt x="30263" y="226"/>
                  <a:pt x="29562" y="0"/>
                  <a:pt x="28711" y="0"/>
                </a:cubicBez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4"/>
          <p:cNvSpPr/>
          <p:nvPr/>
        </p:nvSpPr>
        <p:spPr>
          <a:xfrm>
            <a:off x="4774953" y="2758886"/>
            <a:ext cx="328768" cy="328769"/>
          </a:xfrm>
          <a:custGeom>
            <a:avLst/>
            <a:gdLst/>
            <a:ahLst/>
            <a:cxnLst/>
            <a:rect l="l" t="t" r="r" b="b"/>
            <a:pathLst>
              <a:path w="5884" h="5884" extrusionOk="0">
                <a:moveTo>
                  <a:pt x="2941" y="1"/>
                </a:moveTo>
                <a:cubicBezTo>
                  <a:pt x="1315" y="1"/>
                  <a:pt x="1" y="1315"/>
                  <a:pt x="1" y="2940"/>
                </a:cubicBezTo>
                <a:cubicBezTo>
                  <a:pt x="1" y="4566"/>
                  <a:pt x="1315" y="5884"/>
                  <a:pt x="2941" y="5884"/>
                </a:cubicBezTo>
                <a:cubicBezTo>
                  <a:pt x="4565" y="5884"/>
                  <a:pt x="5883" y="4566"/>
                  <a:pt x="5883" y="2940"/>
                </a:cubicBezTo>
                <a:cubicBezTo>
                  <a:pt x="5883" y="1315"/>
                  <a:pt x="4565" y="1"/>
                  <a:pt x="2941" y="1"/>
                </a:cubicBez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4"/>
          <p:cNvSpPr/>
          <p:nvPr/>
        </p:nvSpPr>
        <p:spPr>
          <a:xfrm>
            <a:off x="4885925" y="2840801"/>
            <a:ext cx="217801" cy="246856"/>
          </a:xfrm>
          <a:custGeom>
            <a:avLst/>
            <a:gdLst/>
            <a:ahLst/>
            <a:cxnLst/>
            <a:rect l="l" t="t" r="r" b="b"/>
            <a:pathLst>
              <a:path w="3898" h="4418" extrusionOk="0">
                <a:moveTo>
                  <a:pt x="3500" y="0"/>
                </a:moveTo>
                <a:cubicBezTo>
                  <a:pt x="3095" y="1228"/>
                  <a:pt x="2405" y="2364"/>
                  <a:pt x="1523" y="3372"/>
                </a:cubicBezTo>
                <a:cubicBezTo>
                  <a:pt x="1072" y="3747"/>
                  <a:pt x="549" y="4054"/>
                  <a:pt x="0" y="4255"/>
                </a:cubicBezTo>
                <a:cubicBezTo>
                  <a:pt x="299" y="4357"/>
                  <a:pt x="621" y="4418"/>
                  <a:pt x="955" y="4418"/>
                </a:cubicBezTo>
                <a:cubicBezTo>
                  <a:pt x="2579" y="4418"/>
                  <a:pt x="3897" y="3100"/>
                  <a:pt x="3897" y="1474"/>
                </a:cubicBezTo>
                <a:cubicBezTo>
                  <a:pt x="3897" y="937"/>
                  <a:pt x="3750" y="437"/>
                  <a:pt x="3500" y="0"/>
                </a:cubicBezTo>
                <a:close/>
              </a:path>
            </a:pathLst>
          </a:custGeom>
          <a:solidFill>
            <a:srgbClr val="2D406A">
              <a:alpha val="60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4"/>
          <p:cNvSpPr/>
          <p:nvPr/>
        </p:nvSpPr>
        <p:spPr>
          <a:xfrm>
            <a:off x="5554714" y="3594742"/>
            <a:ext cx="265909" cy="265686"/>
          </a:xfrm>
          <a:custGeom>
            <a:avLst/>
            <a:gdLst/>
            <a:ahLst/>
            <a:cxnLst/>
            <a:rect l="l" t="t" r="r" b="b"/>
            <a:pathLst>
              <a:path w="4759" h="4755" extrusionOk="0">
                <a:moveTo>
                  <a:pt x="2380" y="0"/>
                </a:moveTo>
                <a:cubicBezTo>
                  <a:pt x="1065" y="0"/>
                  <a:pt x="0" y="1065"/>
                  <a:pt x="0" y="2379"/>
                </a:cubicBezTo>
                <a:cubicBezTo>
                  <a:pt x="0" y="3690"/>
                  <a:pt x="1065" y="4754"/>
                  <a:pt x="2380" y="4754"/>
                </a:cubicBezTo>
                <a:cubicBezTo>
                  <a:pt x="3694" y="4754"/>
                  <a:pt x="4759" y="3690"/>
                  <a:pt x="4759" y="2379"/>
                </a:cubicBezTo>
                <a:cubicBezTo>
                  <a:pt x="4759" y="1065"/>
                  <a:pt x="3694" y="0"/>
                  <a:pt x="2380" y="0"/>
                </a:cubicBez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4"/>
          <p:cNvSpPr/>
          <p:nvPr/>
        </p:nvSpPr>
        <p:spPr>
          <a:xfrm>
            <a:off x="5565052" y="3616981"/>
            <a:ext cx="255572" cy="243447"/>
          </a:xfrm>
          <a:custGeom>
            <a:avLst/>
            <a:gdLst/>
            <a:ahLst/>
            <a:cxnLst/>
            <a:rect l="l" t="t" r="r" b="b"/>
            <a:pathLst>
              <a:path w="4574" h="4357" extrusionOk="0">
                <a:moveTo>
                  <a:pt x="3513" y="1"/>
                </a:moveTo>
                <a:cubicBezTo>
                  <a:pt x="3263" y="1099"/>
                  <a:pt x="2698" y="2041"/>
                  <a:pt x="1596" y="2455"/>
                </a:cubicBezTo>
                <a:cubicBezTo>
                  <a:pt x="1081" y="2674"/>
                  <a:pt x="543" y="2830"/>
                  <a:pt x="1" y="2902"/>
                </a:cubicBezTo>
                <a:cubicBezTo>
                  <a:pt x="361" y="3758"/>
                  <a:pt x="1210" y="4356"/>
                  <a:pt x="2195" y="4356"/>
                </a:cubicBezTo>
                <a:cubicBezTo>
                  <a:pt x="3509" y="4356"/>
                  <a:pt x="4574" y="3292"/>
                  <a:pt x="4574" y="1981"/>
                </a:cubicBezTo>
                <a:cubicBezTo>
                  <a:pt x="4574" y="1151"/>
                  <a:pt x="4153" y="424"/>
                  <a:pt x="3513" y="1"/>
                </a:cubicBezTo>
                <a:close/>
              </a:path>
            </a:pathLst>
          </a:custGeom>
          <a:solidFill>
            <a:srgbClr val="448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4"/>
          <p:cNvSpPr/>
          <p:nvPr/>
        </p:nvSpPr>
        <p:spPr>
          <a:xfrm>
            <a:off x="3875616" y="3023461"/>
            <a:ext cx="265686" cy="265909"/>
          </a:xfrm>
          <a:custGeom>
            <a:avLst/>
            <a:gdLst/>
            <a:ahLst/>
            <a:cxnLst/>
            <a:rect l="l" t="t" r="r" b="b"/>
            <a:pathLst>
              <a:path w="4755" h="4759" extrusionOk="0">
                <a:moveTo>
                  <a:pt x="2380" y="1"/>
                </a:moveTo>
                <a:cubicBezTo>
                  <a:pt x="1065" y="1"/>
                  <a:pt x="1" y="1065"/>
                  <a:pt x="1" y="2380"/>
                </a:cubicBezTo>
                <a:cubicBezTo>
                  <a:pt x="1" y="3694"/>
                  <a:pt x="1065" y="4759"/>
                  <a:pt x="2380" y="4759"/>
                </a:cubicBezTo>
                <a:cubicBezTo>
                  <a:pt x="3690" y="4759"/>
                  <a:pt x="4755" y="3694"/>
                  <a:pt x="4755" y="2380"/>
                </a:cubicBezTo>
                <a:cubicBezTo>
                  <a:pt x="4755" y="1065"/>
                  <a:pt x="3690" y="1"/>
                  <a:pt x="23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4"/>
          <p:cNvSpPr/>
          <p:nvPr/>
        </p:nvSpPr>
        <p:spPr>
          <a:xfrm>
            <a:off x="3878186" y="3076991"/>
            <a:ext cx="263115" cy="212381"/>
          </a:xfrm>
          <a:custGeom>
            <a:avLst/>
            <a:gdLst/>
            <a:ahLst/>
            <a:cxnLst/>
            <a:rect l="l" t="t" r="r" b="b"/>
            <a:pathLst>
              <a:path w="4709" h="3801" extrusionOk="0">
                <a:moveTo>
                  <a:pt x="4235" y="1"/>
                </a:moveTo>
                <a:cubicBezTo>
                  <a:pt x="3902" y="600"/>
                  <a:pt x="3474" y="1126"/>
                  <a:pt x="2906" y="1505"/>
                </a:cubicBezTo>
                <a:cubicBezTo>
                  <a:pt x="2332" y="1937"/>
                  <a:pt x="1737" y="2121"/>
                  <a:pt x="1158" y="2121"/>
                </a:cubicBezTo>
                <a:cubicBezTo>
                  <a:pt x="761" y="2121"/>
                  <a:pt x="371" y="2035"/>
                  <a:pt x="0" y="1884"/>
                </a:cubicBezTo>
                <a:lnTo>
                  <a:pt x="0" y="1884"/>
                </a:lnTo>
                <a:cubicBezTo>
                  <a:pt x="217" y="2974"/>
                  <a:pt x="1179" y="3801"/>
                  <a:pt x="2334" y="3801"/>
                </a:cubicBezTo>
                <a:cubicBezTo>
                  <a:pt x="3644" y="3801"/>
                  <a:pt x="4709" y="2736"/>
                  <a:pt x="4709" y="1422"/>
                </a:cubicBezTo>
                <a:cubicBezTo>
                  <a:pt x="4709" y="887"/>
                  <a:pt x="4535" y="399"/>
                  <a:pt x="4235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4"/>
          <p:cNvSpPr/>
          <p:nvPr/>
        </p:nvSpPr>
        <p:spPr>
          <a:xfrm>
            <a:off x="5145975" y="1976838"/>
            <a:ext cx="265965" cy="265853"/>
          </a:xfrm>
          <a:custGeom>
            <a:avLst/>
            <a:gdLst/>
            <a:ahLst/>
            <a:cxnLst/>
            <a:rect l="l" t="t" r="r" b="b"/>
            <a:pathLst>
              <a:path w="4760" h="4758" extrusionOk="0">
                <a:moveTo>
                  <a:pt x="2380" y="0"/>
                </a:moveTo>
                <a:cubicBezTo>
                  <a:pt x="1069" y="0"/>
                  <a:pt x="1" y="1069"/>
                  <a:pt x="1" y="2379"/>
                </a:cubicBezTo>
                <a:cubicBezTo>
                  <a:pt x="1" y="3694"/>
                  <a:pt x="1069" y="4758"/>
                  <a:pt x="2380" y="4758"/>
                </a:cubicBezTo>
                <a:cubicBezTo>
                  <a:pt x="3694" y="4758"/>
                  <a:pt x="4759" y="3694"/>
                  <a:pt x="4759" y="2379"/>
                </a:cubicBezTo>
                <a:cubicBezTo>
                  <a:pt x="4759" y="1069"/>
                  <a:pt x="3694" y="0"/>
                  <a:pt x="2380" y="0"/>
                </a:cubicBez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4"/>
          <p:cNvSpPr/>
          <p:nvPr/>
        </p:nvSpPr>
        <p:spPr>
          <a:xfrm>
            <a:off x="5167600" y="2032100"/>
            <a:ext cx="244341" cy="210593"/>
          </a:xfrm>
          <a:custGeom>
            <a:avLst/>
            <a:gdLst/>
            <a:ahLst/>
            <a:cxnLst/>
            <a:rect l="l" t="t" r="r" b="b"/>
            <a:pathLst>
              <a:path w="4373" h="3769" extrusionOk="0">
                <a:moveTo>
                  <a:pt x="3921" y="0"/>
                </a:moveTo>
                <a:cubicBezTo>
                  <a:pt x="3159" y="1534"/>
                  <a:pt x="1678" y="2572"/>
                  <a:pt x="0" y="2686"/>
                </a:cubicBezTo>
                <a:cubicBezTo>
                  <a:pt x="425" y="3337"/>
                  <a:pt x="1159" y="3769"/>
                  <a:pt x="1993" y="3769"/>
                </a:cubicBezTo>
                <a:cubicBezTo>
                  <a:pt x="3307" y="3769"/>
                  <a:pt x="4372" y="2705"/>
                  <a:pt x="4372" y="1390"/>
                </a:cubicBezTo>
                <a:cubicBezTo>
                  <a:pt x="4372" y="871"/>
                  <a:pt x="4205" y="390"/>
                  <a:pt x="3921" y="0"/>
                </a:cubicBezTo>
                <a:close/>
              </a:path>
            </a:pathLst>
          </a:custGeom>
          <a:solidFill>
            <a:srgbClr val="448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4"/>
          <p:cNvSpPr txBox="1"/>
          <p:nvPr/>
        </p:nvSpPr>
        <p:spPr>
          <a:xfrm>
            <a:off x="1912074" y="3549794"/>
            <a:ext cx="1698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VENUS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510" name="Google Shape;510;p24"/>
          <p:cNvSpPr txBox="1"/>
          <p:nvPr/>
        </p:nvSpPr>
        <p:spPr>
          <a:xfrm>
            <a:off x="3875456" y="940636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JUPITER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511" name="Google Shape;511;p24"/>
          <p:cNvSpPr txBox="1"/>
          <p:nvPr/>
        </p:nvSpPr>
        <p:spPr>
          <a:xfrm>
            <a:off x="6083505" y="3547737"/>
            <a:ext cx="1578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SATURN</a:t>
            </a:r>
            <a:endParaRPr sz="12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grpSp>
        <p:nvGrpSpPr>
          <p:cNvPr id="512" name="Google Shape;512;p24"/>
          <p:cNvGrpSpPr/>
          <p:nvPr/>
        </p:nvGrpSpPr>
        <p:grpSpPr>
          <a:xfrm>
            <a:off x="4711702" y="647823"/>
            <a:ext cx="432907" cy="292884"/>
            <a:chOff x="1190625" y="1085500"/>
            <a:chExt cx="5228350" cy="3537250"/>
          </a:xfrm>
        </p:grpSpPr>
        <p:sp>
          <p:nvSpPr>
            <p:cNvPr id="513" name="Google Shape;513;p24"/>
            <p:cNvSpPr/>
            <p:nvPr/>
          </p:nvSpPr>
          <p:spPr>
            <a:xfrm>
              <a:off x="1190625" y="1085500"/>
              <a:ext cx="5228350" cy="3537250"/>
            </a:xfrm>
            <a:custGeom>
              <a:avLst/>
              <a:gdLst/>
              <a:ahLst/>
              <a:cxnLst/>
              <a:rect l="l" t="t" r="r" b="b"/>
              <a:pathLst>
                <a:path w="209134" h="141490" extrusionOk="0">
                  <a:moveTo>
                    <a:pt x="132274" y="6128"/>
                  </a:moveTo>
                  <a:cubicBezTo>
                    <a:pt x="133965" y="6152"/>
                    <a:pt x="135337" y="7525"/>
                    <a:pt x="135337" y="9191"/>
                  </a:cubicBezTo>
                  <a:lnTo>
                    <a:pt x="135337" y="70757"/>
                  </a:lnTo>
                  <a:lnTo>
                    <a:pt x="135337" y="132274"/>
                  </a:lnTo>
                  <a:cubicBezTo>
                    <a:pt x="135337" y="132274"/>
                    <a:pt x="135337" y="132274"/>
                    <a:pt x="135337" y="132299"/>
                  </a:cubicBezTo>
                  <a:cubicBezTo>
                    <a:pt x="135337" y="133990"/>
                    <a:pt x="133965" y="135363"/>
                    <a:pt x="132274" y="135363"/>
                  </a:cubicBezTo>
                  <a:lnTo>
                    <a:pt x="76860" y="135363"/>
                  </a:lnTo>
                  <a:cubicBezTo>
                    <a:pt x="75168" y="135363"/>
                    <a:pt x="73796" y="133990"/>
                    <a:pt x="73796" y="132299"/>
                  </a:cubicBezTo>
                  <a:lnTo>
                    <a:pt x="73796" y="73821"/>
                  </a:lnTo>
                  <a:lnTo>
                    <a:pt x="126147" y="73821"/>
                  </a:lnTo>
                  <a:cubicBezTo>
                    <a:pt x="127838" y="73821"/>
                    <a:pt x="129210" y="72424"/>
                    <a:pt x="129210" y="70757"/>
                  </a:cubicBezTo>
                  <a:cubicBezTo>
                    <a:pt x="129210" y="69066"/>
                    <a:pt x="127838" y="67694"/>
                    <a:pt x="126147" y="67694"/>
                  </a:cubicBezTo>
                  <a:lnTo>
                    <a:pt x="73796" y="67694"/>
                  </a:lnTo>
                  <a:lnTo>
                    <a:pt x="73796" y="9191"/>
                  </a:lnTo>
                  <a:cubicBezTo>
                    <a:pt x="73796" y="7525"/>
                    <a:pt x="75168" y="6152"/>
                    <a:pt x="76860" y="6128"/>
                  </a:cubicBezTo>
                  <a:close/>
                  <a:moveTo>
                    <a:pt x="9191" y="1"/>
                  </a:moveTo>
                  <a:cubicBezTo>
                    <a:pt x="4117" y="1"/>
                    <a:pt x="0" y="4143"/>
                    <a:pt x="0" y="9191"/>
                  </a:cubicBezTo>
                  <a:lnTo>
                    <a:pt x="0" y="60121"/>
                  </a:lnTo>
                  <a:cubicBezTo>
                    <a:pt x="0" y="61812"/>
                    <a:pt x="1372" y="63184"/>
                    <a:pt x="3064" y="63184"/>
                  </a:cubicBezTo>
                  <a:cubicBezTo>
                    <a:pt x="4755" y="63184"/>
                    <a:pt x="6127" y="61812"/>
                    <a:pt x="6127" y="60121"/>
                  </a:cubicBezTo>
                  <a:lnTo>
                    <a:pt x="6127" y="9191"/>
                  </a:lnTo>
                  <a:cubicBezTo>
                    <a:pt x="6127" y="7500"/>
                    <a:pt x="7500" y="6128"/>
                    <a:pt x="9191" y="6128"/>
                  </a:cubicBezTo>
                  <a:lnTo>
                    <a:pt x="64605" y="6128"/>
                  </a:lnTo>
                  <a:cubicBezTo>
                    <a:pt x="66296" y="6128"/>
                    <a:pt x="67669" y="7500"/>
                    <a:pt x="67669" y="9191"/>
                  </a:cubicBezTo>
                  <a:cubicBezTo>
                    <a:pt x="67669" y="9216"/>
                    <a:pt x="67669" y="9216"/>
                    <a:pt x="67669" y="9216"/>
                  </a:cubicBezTo>
                  <a:lnTo>
                    <a:pt x="67669" y="67694"/>
                  </a:lnTo>
                  <a:lnTo>
                    <a:pt x="9191" y="67694"/>
                  </a:lnTo>
                  <a:cubicBezTo>
                    <a:pt x="4117" y="67694"/>
                    <a:pt x="0" y="71811"/>
                    <a:pt x="0" y="76885"/>
                  </a:cubicBezTo>
                  <a:lnTo>
                    <a:pt x="0" y="132299"/>
                  </a:lnTo>
                  <a:cubicBezTo>
                    <a:pt x="0" y="137348"/>
                    <a:pt x="4117" y="141490"/>
                    <a:pt x="9191" y="141490"/>
                  </a:cubicBezTo>
                  <a:lnTo>
                    <a:pt x="60120" y="141490"/>
                  </a:lnTo>
                  <a:cubicBezTo>
                    <a:pt x="61811" y="141490"/>
                    <a:pt x="63184" y="140117"/>
                    <a:pt x="63184" y="138426"/>
                  </a:cubicBezTo>
                  <a:cubicBezTo>
                    <a:pt x="63184" y="136735"/>
                    <a:pt x="61811" y="135363"/>
                    <a:pt x="60120" y="135363"/>
                  </a:cubicBezTo>
                  <a:lnTo>
                    <a:pt x="9191" y="135363"/>
                  </a:lnTo>
                  <a:cubicBezTo>
                    <a:pt x="7500" y="135363"/>
                    <a:pt x="6127" y="133990"/>
                    <a:pt x="6127" y="132299"/>
                  </a:cubicBezTo>
                  <a:lnTo>
                    <a:pt x="6127" y="76885"/>
                  </a:lnTo>
                  <a:cubicBezTo>
                    <a:pt x="6127" y="75194"/>
                    <a:pt x="7500" y="73821"/>
                    <a:pt x="9191" y="73821"/>
                  </a:cubicBezTo>
                  <a:lnTo>
                    <a:pt x="67669" y="73821"/>
                  </a:lnTo>
                  <a:lnTo>
                    <a:pt x="67669" y="132299"/>
                  </a:lnTo>
                  <a:cubicBezTo>
                    <a:pt x="67669" y="137348"/>
                    <a:pt x="71786" y="141490"/>
                    <a:pt x="76860" y="141490"/>
                  </a:cubicBezTo>
                  <a:lnTo>
                    <a:pt x="132274" y="141490"/>
                  </a:lnTo>
                  <a:cubicBezTo>
                    <a:pt x="134627" y="141490"/>
                    <a:pt x="136783" y="140583"/>
                    <a:pt x="138401" y="139137"/>
                  </a:cubicBezTo>
                  <a:cubicBezTo>
                    <a:pt x="140092" y="140632"/>
                    <a:pt x="142249" y="141490"/>
                    <a:pt x="144528" y="141490"/>
                  </a:cubicBezTo>
                  <a:lnTo>
                    <a:pt x="199943" y="141490"/>
                  </a:lnTo>
                  <a:cubicBezTo>
                    <a:pt x="202418" y="141465"/>
                    <a:pt x="204722" y="140509"/>
                    <a:pt x="206462" y="138794"/>
                  </a:cubicBezTo>
                  <a:cubicBezTo>
                    <a:pt x="208178" y="137054"/>
                    <a:pt x="209133" y="134750"/>
                    <a:pt x="209133" y="132299"/>
                  </a:cubicBezTo>
                  <a:lnTo>
                    <a:pt x="209133" y="76885"/>
                  </a:lnTo>
                  <a:cubicBezTo>
                    <a:pt x="209133" y="74581"/>
                    <a:pt x="208300" y="72449"/>
                    <a:pt x="206781" y="70757"/>
                  </a:cubicBezTo>
                  <a:cubicBezTo>
                    <a:pt x="208251" y="69115"/>
                    <a:pt x="209133" y="66983"/>
                    <a:pt x="209133" y="64630"/>
                  </a:cubicBezTo>
                  <a:lnTo>
                    <a:pt x="209133" y="9191"/>
                  </a:lnTo>
                  <a:cubicBezTo>
                    <a:pt x="209133" y="4143"/>
                    <a:pt x="205016" y="1"/>
                    <a:pt x="199943" y="1"/>
                  </a:cubicBezTo>
                  <a:lnTo>
                    <a:pt x="149847" y="1"/>
                  </a:lnTo>
                  <a:cubicBezTo>
                    <a:pt x="148156" y="1"/>
                    <a:pt x="146783" y="1373"/>
                    <a:pt x="146783" y="3064"/>
                  </a:cubicBezTo>
                  <a:cubicBezTo>
                    <a:pt x="146783" y="4755"/>
                    <a:pt x="148156" y="6128"/>
                    <a:pt x="149847" y="6128"/>
                  </a:cubicBezTo>
                  <a:lnTo>
                    <a:pt x="199943" y="6128"/>
                  </a:lnTo>
                  <a:cubicBezTo>
                    <a:pt x="201634" y="6128"/>
                    <a:pt x="203006" y="7500"/>
                    <a:pt x="203006" y="9191"/>
                  </a:cubicBezTo>
                  <a:lnTo>
                    <a:pt x="203006" y="64630"/>
                  </a:lnTo>
                  <a:cubicBezTo>
                    <a:pt x="203006" y="66297"/>
                    <a:pt x="201634" y="67694"/>
                    <a:pt x="199943" y="67694"/>
                  </a:cubicBezTo>
                  <a:lnTo>
                    <a:pt x="150655" y="67694"/>
                  </a:lnTo>
                  <a:cubicBezTo>
                    <a:pt x="148964" y="67694"/>
                    <a:pt x="147592" y="69066"/>
                    <a:pt x="147592" y="70757"/>
                  </a:cubicBezTo>
                  <a:cubicBezTo>
                    <a:pt x="147592" y="72424"/>
                    <a:pt x="148964" y="73821"/>
                    <a:pt x="150655" y="73821"/>
                  </a:cubicBezTo>
                  <a:lnTo>
                    <a:pt x="199943" y="73821"/>
                  </a:lnTo>
                  <a:cubicBezTo>
                    <a:pt x="201634" y="73821"/>
                    <a:pt x="203006" y="75194"/>
                    <a:pt x="203006" y="76885"/>
                  </a:cubicBezTo>
                  <a:lnTo>
                    <a:pt x="203006" y="132299"/>
                  </a:lnTo>
                  <a:cubicBezTo>
                    <a:pt x="203006" y="133966"/>
                    <a:pt x="201634" y="135338"/>
                    <a:pt x="199943" y="135363"/>
                  </a:cubicBezTo>
                  <a:lnTo>
                    <a:pt x="144528" y="135363"/>
                  </a:lnTo>
                  <a:cubicBezTo>
                    <a:pt x="142862" y="135338"/>
                    <a:pt x="141489" y="133990"/>
                    <a:pt x="141465" y="132299"/>
                  </a:cubicBezTo>
                  <a:lnTo>
                    <a:pt x="141465" y="70757"/>
                  </a:lnTo>
                  <a:cubicBezTo>
                    <a:pt x="141465" y="70733"/>
                    <a:pt x="141465" y="70733"/>
                    <a:pt x="141465" y="70733"/>
                  </a:cubicBezTo>
                  <a:lnTo>
                    <a:pt x="141465" y="9191"/>
                  </a:lnTo>
                  <a:cubicBezTo>
                    <a:pt x="141465" y="6741"/>
                    <a:pt x="140509" y="4437"/>
                    <a:pt x="138769" y="2697"/>
                  </a:cubicBezTo>
                  <a:cubicBezTo>
                    <a:pt x="137029" y="981"/>
                    <a:pt x="134725" y="1"/>
                    <a:pt x="132274" y="1"/>
                  </a:cubicBezTo>
                  <a:lnTo>
                    <a:pt x="76860" y="1"/>
                  </a:lnTo>
                  <a:cubicBezTo>
                    <a:pt x="74580" y="1"/>
                    <a:pt x="72423" y="858"/>
                    <a:pt x="70732" y="2353"/>
                  </a:cubicBezTo>
                  <a:cubicBezTo>
                    <a:pt x="69115" y="907"/>
                    <a:pt x="66958" y="1"/>
                    <a:pt x="64605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1703450" y="1695150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2" y="15319"/>
                  </a:lnTo>
                  <a:lnTo>
                    <a:pt x="9045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4" y="1"/>
                    <a:pt x="7942" y="785"/>
                    <a:pt x="7501" y="1986"/>
                  </a:cubicBezTo>
                  <a:lnTo>
                    <a:pt x="614" y="20368"/>
                  </a:lnTo>
                  <a:cubicBezTo>
                    <a:pt x="1" y="21961"/>
                    <a:pt x="810" y="23725"/>
                    <a:pt x="2403" y="24314"/>
                  </a:cubicBezTo>
                  <a:cubicBezTo>
                    <a:pt x="2751" y="24444"/>
                    <a:pt x="3108" y="24506"/>
                    <a:pt x="3460" y="24506"/>
                  </a:cubicBezTo>
                  <a:cubicBezTo>
                    <a:pt x="4697" y="24506"/>
                    <a:pt x="5872" y="23745"/>
                    <a:pt x="6349" y="22524"/>
                  </a:cubicBezTo>
                  <a:lnTo>
                    <a:pt x="6741" y="21446"/>
                  </a:lnTo>
                  <a:lnTo>
                    <a:pt x="13971" y="21446"/>
                  </a:lnTo>
                  <a:lnTo>
                    <a:pt x="14387" y="22524"/>
                  </a:lnTo>
                  <a:cubicBezTo>
                    <a:pt x="14853" y="23750"/>
                    <a:pt x="16005" y="24510"/>
                    <a:pt x="17255" y="24510"/>
                  </a:cubicBezTo>
                  <a:cubicBezTo>
                    <a:pt x="17623" y="24510"/>
                    <a:pt x="17966" y="24436"/>
                    <a:pt x="18333" y="24314"/>
                  </a:cubicBezTo>
                  <a:cubicBezTo>
                    <a:pt x="19902" y="23725"/>
                    <a:pt x="20711" y="21961"/>
                    <a:pt x="20123" y="20368"/>
                  </a:cubicBezTo>
                  <a:lnTo>
                    <a:pt x="13236" y="1986"/>
                  </a:lnTo>
                  <a:cubicBezTo>
                    <a:pt x="12770" y="785"/>
                    <a:pt x="11643" y="1"/>
                    <a:pt x="10368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2298400" y="1695150"/>
              <a:ext cx="214475" cy="612750"/>
            </a:xfrm>
            <a:custGeom>
              <a:avLst/>
              <a:gdLst/>
              <a:ahLst/>
              <a:cxnLst/>
              <a:rect l="l" t="t" r="r" b="b"/>
              <a:pathLst>
                <a:path w="8579" h="24510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lnTo>
                    <a:pt x="5515" y="24510"/>
                  </a:lnTo>
                  <a:cubicBezTo>
                    <a:pt x="7206" y="24510"/>
                    <a:pt x="8579" y="23137"/>
                    <a:pt x="8579" y="21446"/>
                  </a:cubicBezTo>
                  <a:cubicBezTo>
                    <a:pt x="8579" y="19951"/>
                    <a:pt x="7525" y="18726"/>
                    <a:pt x="6128" y="18431"/>
                  </a:cubicBezTo>
                  <a:lnTo>
                    <a:pt x="6128" y="3064"/>
                  </a:lnTo>
                  <a:cubicBezTo>
                    <a:pt x="6128" y="1373"/>
                    <a:pt x="4756" y="1"/>
                    <a:pt x="3064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3497500" y="1695150"/>
              <a:ext cx="382975" cy="612750"/>
            </a:xfrm>
            <a:custGeom>
              <a:avLst/>
              <a:gdLst/>
              <a:ahLst/>
              <a:cxnLst/>
              <a:rect l="l" t="t" r="r" b="b"/>
              <a:pathLst>
                <a:path w="15319" h="24510" extrusionOk="0">
                  <a:moveTo>
                    <a:pt x="7647" y="1"/>
                  </a:moveTo>
                  <a:cubicBezTo>
                    <a:pt x="3432" y="1"/>
                    <a:pt x="1" y="3432"/>
                    <a:pt x="1" y="7648"/>
                  </a:cubicBezTo>
                  <a:cubicBezTo>
                    <a:pt x="1" y="11888"/>
                    <a:pt x="3432" y="15319"/>
                    <a:pt x="7647" y="15319"/>
                  </a:cubicBezTo>
                  <a:cubicBezTo>
                    <a:pt x="8505" y="15319"/>
                    <a:pt x="9191" y="16005"/>
                    <a:pt x="9191" y="16838"/>
                  </a:cubicBezTo>
                  <a:cubicBezTo>
                    <a:pt x="9191" y="17696"/>
                    <a:pt x="8505" y="18382"/>
                    <a:pt x="7647" y="18382"/>
                  </a:cubicBezTo>
                  <a:lnTo>
                    <a:pt x="3064" y="18382"/>
                  </a:lnTo>
                  <a:cubicBezTo>
                    <a:pt x="1373" y="18382"/>
                    <a:pt x="1" y="19755"/>
                    <a:pt x="1" y="21446"/>
                  </a:cubicBezTo>
                  <a:cubicBezTo>
                    <a:pt x="1" y="23137"/>
                    <a:pt x="1373" y="24510"/>
                    <a:pt x="3064" y="24510"/>
                  </a:cubicBezTo>
                  <a:lnTo>
                    <a:pt x="7647" y="24510"/>
                  </a:lnTo>
                  <a:cubicBezTo>
                    <a:pt x="11887" y="24510"/>
                    <a:pt x="15319" y="21078"/>
                    <a:pt x="15319" y="16838"/>
                  </a:cubicBezTo>
                  <a:cubicBezTo>
                    <a:pt x="15319" y="12623"/>
                    <a:pt x="11887" y="9192"/>
                    <a:pt x="7647" y="9192"/>
                  </a:cubicBezTo>
                  <a:cubicBezTo>
                    <a:pt x="6814" y="9192"/>
                    <a:pt x="6128" y="8505"/>
                    <a:pt x="6128" y="7648"/>
                  </a:cubicBezTo>
                  <a:cubicBezTo>
                    <a:pt x="6128" y="6814"/>
                    <a:pt x="6814" y="6128"/>
                    <a:pt x="7647" y="6128"/>
                  </a:cubicBezTo>
                  <a:lnTo>
                    <a:pt x="9804" y="6128"/>
                  </a:lnTo>
                  <a:cubicBezTo>
                    <a:pt x="11495" y="6128"/>
                    <a:pt x="12868" y="4756"/>
                    <a:pt x="12868" y="3064"/>
                  </a:cubicBezTo>
                  <a:cubicBezTo>
                    <a:pt x="12868" y="1373"/>
                    <a:pt x="11495" y="1"/>
                    <a:pt x="9804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3958875" y="1924925"/>
              <a:ext cx="153200" cy="382975"/>
            </a:xfrm>
            <a:custGeom>
              <a:avLst/>
              <a:gdLst/>
              <a:ahLst/>
              <a:cxnLst/>
              <a:rect l="l" t="t" r="r" b="b"/>
              <a:pathLst>
                <a:path w="6128" h="1531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12255"/>
                  </a:lnTo>
                  <a:cubicBezTo>
                    <a:pt x="1" y="13946"/>
                    <a:pt x="1373" y="15319"/>
                    <a:pt x="3064" y="15319"/>
                  </a:cubicBezTo>
                  <a:cubicBezTo>
                    <a:pt x="4755" y="15319"/>
                    <a:pt x="6128" y="13946"/>
                    <a:pt x="6128" y="12255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958875" y="169515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5269475" y="1695150"/>
              <a:ext cx="454675" cy="612750"/>
            </a:xfrm>
            <a:custGeom>
              <a:avLst/>
              <a:gdLst/>
              <a:ahLst/>
              <a:cxnLst/>
              <a:rect l="l" t="t" r="r" b="b"/>
              <a:pathLst>
                <a:path w="18187" h="24510" extrusionOk="0">
                  <a:moveTo>
                    <a:pt x="9045" y="6128"/>
                  </a:moveTo>
                  <a:cubicBezTo>
                    <a:pt x="10687" y="6128"/>
                    <a:pt x="12059" y="7501"/>
                    <a:pt x="12059" y="9192"/>
                  </a:cubicBezTo>
                  <a:cubicBezTo>
                    <a:pt x="12059" y="10883"/>
                    <a:pt x="10687" y="12255"/>
                    <a:pt x="9045" y="12255"/>
                  </a:cubicBezTo>
                  <a:lnTo>
                    <a:pt x="6128" y="12255"/>
                  </a:lnTo>
                  <a:lnTo>
                    <a:pt x="6128" y="6128"/>
                  </a:lnTo>
                  <a:close/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cubicBezTo>
                    <a:pt x="4756" y="24510"/>
                    <a:pt x="6128" y="23137"/>
                    <a:pt x="6128" y="21446"/>
                  </a:cubicBezTo>
                  <a:lnTo>
                    <a:pt x="6128" y="18382"/>
                  </a:lnTo>
                  <a:lnTo>
                    <a:pt x="9045" y="18382"/>
                  </a:lnTo>
                  <a:cubicBezTo>
                    <a:pt x="14069" y="18382"/>
                    <a:pt x="18186" y="14265"/>
                    <a:pt x="18186" y="9192"/>
                  </a:cubicBezTo>
                  <a:cubicBezTo>
                    <a:pt x="18186" y="4118"/>
                    <a:pt x="14069" y="1"/>
                    <a:pt x="9045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1559475" y="3380125"/>
              <a:ext cx="612750" cy="612750"/>
            </a:xfrm>
            <a:custGeom>
              <a:avLst/>
              <a:gdLst/>
              <a:ahLst/>
              <a:cxnLst/>
              <a:rect l="l" t="t" r="r" b="b"/>
              <a:pathLst>
                <a:path w="24510" h="24510" extrusionOk="0">
                  <a:moveTo>
                    <a:pt x="12255" y="1"/>
                  </a:moveTo>
                  <a:cubicBezTo>
                    <a:pt x="5515" y="1"/>
                    <a:pt x="0" y="5491"/>
                    <a:pt x="0" y="12255"/>
                  </a:cubicBezTo>
                  <a:cubicBezTo>
                    <a:pt x="0" y="19020"/>
                    <a:pt x="5515" y="24510"/>
                    <a:pt x="12255" y="24510"/>
                  </a:cubicBezTo>
                  <a:cubicBezTo>
                    <a:pt x="15539" y="24510"/>
                    <a:pt x="18602" y="23235"/>
                    <a:pt x="20931" y="20931"/>
                  </a:cubicBezTo>
                  <a:cubicBezTo>
                    <a:pt x="23235" y="18603"/>
                    <a:pt x="24509" y="15540"/>
                    <a:pt x="24509" y="12255"/>
                  </a:cubicBezTo>
                  <a:cubicBezTo>
                    <a:pt x="24509" y="10564"/>
                    <a:pt x="23137" y="9192"/>
                    <a:pt x="21445" y="9192"/>
                  </a:cubicBezTo>
                  <a:lnTo>
                    <a:pt x="16152" y="9192"/>
                  </a:lnTo>
                  <a:cubicBezTo>
                    <a:pt x="14460" y="9192"/>
                    <a:pt x="13088" y="10564"/>
                    <a:pt x="13088" y="12255"/>
                  </a:cubicBezTo>
                  <a:cubicBezTo>
                    <a:pt x="13088" y="13946"/>
                    <a:pt x="14460" y="15319"/>
                    <a:pt x="16152" y="15319"/>
                  </a:cubicBezTo>
                  <a:lnTo>
                    <a:pt x="17573" y="15319"/>
                  </a:lnTo>
                  <a:cubicBezTo>
                    <a:pt x="17303" y="15785"/>
                    <a:pt x="16985" y="16201"/>
                    <a:pt x="16593" y="16593"/>
                  </a:cubicBezTo>
                  <a:cubicBezTo>
                    <a:pt x="15441" y="17745"/>
                    <a:pt x="13897" y="18383"/>
                    <a:pt x="12255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5" y="6128"/>
                  </a:cubicBezTo>
                  <a:lnTo>
                    <a:pt x="14509" y="6128"/>
                  </a:lnTo>
                  <a:cubicBezTo>
                    <a:pt x="16201" y="6128"/>
                    <a:pt x="17573" y="4756"/>
                    <a:pt x="17573" y="3065"/>
                  </a:cubicBezTo>
                  <a:cubicBezTo>
                    <a:pt x="17573" y="1373"/>
                    <a:pt x="16201" y="1"/>
                    <a:pt x="14509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2207125" y="3533325"/>
              <a:ext cx="459550" cy="459550"/>
            </a:xfrm>
            <a:custGeom>
              <a:avLst/>
              <a:gdLst/>
              <a:ahLst/>
              <a:cxnLst/>
              <a:rect l="l" t="t" r="r" b="b"/>
              <a:pathLst>
                <a:path w="18382" h="18382" extrusionOk="0">
                  <a:moveTo>
                    <a:pt x="9191" y="6127"/>
                  </a:moveTo>
                  <a:cubicBezTo>
                    <a:pt x="10882" y="6127"/>
                    <a:pt x="12254" y="7500"/>
                    <a:pt x="12254" y="9191"/>
                  </a:cubicBezTo>
                  <a:cubicBezTo>
                    <a:pt x="12254" y="10882"/>
                    <a:pt x="10882" y="12255"/>
                    <a:pt x="9191" y="12255"/>
                  </a:cubicBezTo>
                  <a:cubicBezTo>
                    <a:pt x="7500" y="12255"/>
                    <a:pt x="6127" y="10882"/>
                    <a:pt x="6127" y="9191"/>
                  </a:cubicBezTo>
                  <a:cubicBezTo>
                    <a:pt x="6127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4118" y="0"/>
                    <a:pt x="0" y="4118"/>
                    <a:pt x="0" y="9191"/>
                  </a:cubicBezTo>
                  <a:cubicBezTo>
                    <a:pt x="0" y="14264"/>
                    <a:pt x="4118" y="18382"/>
                    <a:pt x="9191" y="18382"/>
                  </a:cubicBezTo>
                  <a:cubicBezTo>
                    <a:pt x="10612" y="18382"/>
                    <a:pt x="11936" y="18063"/>
                    <a:pt x="13137" y="17475"/>
                  </a:cubicBezTo>
                  <a:cubicBezTo>
                    <a:pt x="13700" y="18039"/>
                    <a:pt x="14460" y="18382"/>
                    <a:pt x="15318" y="18382"/>
                  </a:cubicBezTo>
                  <a:cubicBezTo>
                    <a:pt x="17009" y="18382"/>
                    <a:pt x="18382" y="17009"/>
                    <a:pt x="18382" y="15318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ubicBezTo>
                    <a:pt x="14460" y="0"/>
                    <a:pt x="13700" y="343"/>
                    <a:pt x="13137" y="907"/>
                  </a:cubicBezTo>
                  <a:cubicBezTo>
                    <a:pt x="11936" y="319"/>
                    <a:pt x="10612" y="0"/>
                    <a:pt x="9191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3257325" y="3380125"/>
              <a:ext cx="612725" cy="612750"/>
            </a:xfrm>
            <a:custGeom>
              <a:avLst/>
              <a:gdLst/>
              <a:ahLst/>
              <a:cxnLst/>
              <a:rect l="l" t="t" r="r" b="b"/>
              <a:pathLst>
                <a:path w="24509" h="24510" extrusionOk="0">
                  <a:moveTo>
                    <a:pt x="12254" y="1"/>
                  </a:moveTo>
                  <a:cubicBezTo>
                    <a:pt x="5490" y="1"/>
                    <a:pt x="0" y="5491"/>
                    <a:pt x="0" y="12255"/>
                  </a:cubicBezTo>
                  <a:cubicBezTo>
                    <a:pt x="0" y="19020"/>
                    <a:pt x="5490" y="24510"/>
                    <a:pt x="12254" y="24510"/>
                  </a:cubicBezTo>
                  <a:cubicBezTo>
                    <a:pt x="15539" y="24510"/>
                    <a:pt x="18602" y="23235"/>
                    <a:pt x="20906" y="20931"/>
                  </a:cubicBezTo>
                  <a:cubicBezTo>
                    <a:pt x="23234" y="18603"/>
                    <a:pt x="24509" y="15540"/>
                    <a:pt x="24509" y="12255"/>
                  </a:cubicBezTo>
                  <a:cubicBezTo>
                    <a:pt x="24509" y="10564"/>
                    <a:pt x="23136" y="9192"/>
                    <a:pt x="21445" y="9192"/>
                  </a:cubicBezTo>
                  <a:lnTo>
                    <a:pt x="16127" y="9192"/>
                  </a:lnTo>
                  <a:cubicBezTo>
                    <a:pt x="14436" y="9192"/>
                    <a:pt x="13063" y="10564"/>
                    <a:pt x="13063" y="12255"/>
                  </a:cubicBezTo>
                  <a:cubicBezTo>
                    <a:pt x="13063" y="13946"/>
                    <a:pt x="14436" y="15319"/>
                    <a:pt x="16127" y="15319"/>
                  </a:cubicBezTo>
                  <a:lnTo>
                    <a:pt x="17573" y="15319"/>
                  </a:lnTo>
                  <a:cubicBezTo>
                    <a:pt x="17303" y="15785"/>
                    <a:pt x="16960" y="16201"/>
                    <a:pt x="16593" y="16593"/>
                  </a:cubicBezTo>
                  <a:cubicBezTo>
                    <a:pt x="15416" y="17745"/>
                    <a:pt x="13897" y="18383"/>
                    <a:pt x="12254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4" y="6128"/>
                  </a:cubicBezTo>
                  <a:lnTo>
                    <a:pt x="14509" y="6128"/>
                  </a:lnTo>
                  <a:cubicBezTo>
                    <a:pt x="16200" y="6128"/>
                    <a:pt x="17573" y="4756"/>
                    <a:pt x="17573" y="3065"/>
                  </a:cubicBezTo>
                  <a:cubicBezTo>
                    <a:pt x="17573" y="1373"/>
                    <a:pt x="16200" y="1"/>
                    <a:pt x="14509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3913525" y="3533325"/>
              <a:ext cx="446100" cy="459550"/>
            </a:xfrm>
            <a:custGeom>
              <a:avLst/>
              <a:gdLst/>
              <a:ahLst/>
              <a:cxnLst/>
              <a:rect l="l" t="t" r="r" b="b"/>
              <a:pathLst>
                <a:path w="17844" h="18382" extrusionOk="0">
                  <a:moveTo>
                    <a:pt x="9192" y="0"/>
                  </a:moveTo>
                  <a:cubicBezTo>
                    <a:pt x="4118" y="0"/>
                    <a:pt x="1" y="4118"/>
                    <a:pt x="1" y="9191"/>
                  </a:cubicBezTo>
                  <a:cubicBezTo>
                    <a:pt x="1" y="14264"/>
                    <a:pt x="4118" y="18382"/>
                    <a:pt x="9192" y="18382"/>
                  </a:cubicBezTo>
                  <a:lnTo>
                    <a:pt x="13040" y="18382"/>
                  </a:lnTo>
                  <a:cubicBezTo>
                    <a:pt x="14731" y="18382"/>
                    <a:pt x="16103" y="17009"/>
                    <a:pt x="16103" y="15318"/>
                  </a:cubicBezTo>
                  <a:cubicBezTo>
                    <a:pt x="16103" y="13627"/>
                    <a:pt x="14731" y="12255"/>
                    <a:pt x="13040" y="12255"/>
                  </a:cubicBezTo>
                  <a:lnTo>
                    <a:pt x="9192" y="12255"/>
                  </a:lnTo>
                  <a:cubicBezTo>
                    <a:pt x="7501" y="12255"/>
                    <a:pt x="6128" y="10882"/>
                    <a:pt x="6128" y="9191"/>
                  </a:cubicBezTo>
                  <a:cubicBezTo>
                    <a:pt x="6128" y="7500"/>
                    <a:pt x="7501" y="6127"/>
                    <a:pt x="9192" y="6127"/>
                  </a:cubicBezTo>
                  <a:cubicBezTo>
                    <a:pt x="9486" y="6127"/>
                    <a:pt x="9780" y="6176"/>
                    <a:pt x="10050" y="6250"/>
                  </a:cubicBezTo>
                  <a:cubicBezTo>
                    <a:pt x="9069" y="7451"/>
                    <a:pt x="9143" y="9240"/>
                    <a:pt x="10270" y="10343"/>
                  </a:cubicBezTo>
                  <a:cubicBezTo>
                    <a:pt x="10871" y="10943"/>
                    <a:pt x="11655" y="11244"/>
                    <a:pt x="12439" y="11244"/>
                  </a:cubicBezTo>
                  <a:cubicBezTo>
                    <a:pt x="13223" y="11244"/>
                    <a:pt x="14008" y="10943"/>
                    <a:pt x="14608" y="10343"/>
                  </a:cubicBezTo>
                  <a:lnTo>
                    <a:pt x="16667" y="8284"/>
                  </a:lnTo>
                  <a:cubicBezTo>
                    <a:pt x="17647" y="7304"/>
                    <a:pt x="17843" y="5784"/>
                    <a:pt x="17133" y="4583"/>
                  </a:cubicBezTo>
                  <a:cubicBezTo>
                    <a:pt x="15515" y="1765"/>
                    <a:pt x="12451" y="0"/>
                    <a:pt x="9192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5053200" y="3380125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1" y="15319"/>
                  </a:lnTo>
                  <a:lnTo>
                    <a:pt x="9044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3" y="1"/>
                    <a:pt x="7941" y="785"/>
                    <a:pt x="7500" y="1986"/>
                  </a:cubicBezTo>
                  <a:lnTo>
                    <a:pt x="589" y="20368"/>
                  </a:lnTo>
                  <a:cubicBezTo>
                    <a:pt x="0" y="21961"/>
                    <a:pt x="809" y="23725"/>
                    <a:pt x="2378" y="24314"/>
                  </a:cubicBezTo>
                  <a:cubicBezTo>
                    <a:pt x="2736" y="24446"/>
                    <a:pt x="3102" y="24509"/>
                    <a:pt x="3462" y="24509"/>
                  </a:cubicBezTo>
                  <a:cubicBezTo>
                    <a:pt x="4704" y="24509"/>
                    <a:pt x="5867" y="23760"/>
                    <a:pt x="6324" y="22525"/>
                  </a:cubicBezTo>
                  <a:lnTo>
                    <a:pt x="6740" y="21446"/>
                  </a:lnTo>
                  <a:lnTo>
                    <a:pt x="13970" y="21446"/>
                  </a:lnTo>
                  <a:lnTo>
                    <a:pt x="14387" y="22525"/>
                  </a:lnTo>
                  <a:cubicBezTo>
                    <a:pt x="14853" y="23750"/>
                    <a:pt x="16005" y="24510"/>
                    <a:pt x="17254" y="24510"/>
                  </a:cubicBezTo>
                  <a:cubicBezTo>
                    <a:pt x="17598" y="24510"/>
                    <a:pt x="17965" y="24436"/>
                    <a:pt x="18333" y="24314"/>
                  </a:cubicBezTo>
                  <a:cubicBezTo>
                    <a:pt x="19901" y="23725"/>
                    <a:pt x="20710" y="21961"/>
                    <a:pt x="20122" y="20368"/>
                  </a:cubicBezTo>
                  <a:lnTo>
                    <a:pt x="13235" y="1986"/>
                  </a:lnTo>
                  <a:cubicBezTo>
                    <a:pt x="12769" y="785"/>
                    <a:pt x="11642" y="1"/>
                    <a:pt x="10368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5638950" y="3533325"/>
              <a:ext cx="291075" cy="459550"/>
            </a:xfrm>
            <a:custGeom>
              <a:avLst/>
              <a:gdLst/>
              <a:ahLst/>
              <a:cxnLst/>
              <a:rect l="l" t="t" r="r" b="b"/>
              <a:pathLst>
                <a:path w="11643" h="18382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cubicBezTo>
                    <a:pt x="1" y="8113"/>
                    <a:pt x="834" y="9877"/>
                    <a:pt x="2255" y="11029"/>
                  </a:cubicBezTo>
                  <a:cubicBezTo>
                    <a:pt x="3285" y="11862"/>
                    <a:pt x="4412" y="12083"/>
                    <a:pt x="5270" y="12255"/>
                  </a:cubicBezTo>
                  <a:lnTo>
                    <a:pt x="3064" y="12255"/>
                  </a:lnTo>
                  <a:cubicBezTo>
                    <a:pt x="1373" y="12255"/>
                    <a:pt x="1" y="13627"/>
                    <a:pt x="1" y="15318"/>
                  </a:cubicBezTo>
                  <a:cubicBezTo>
                    <a:pt x="1" y="17009"/>
                    <a:pt x="1373" y="18382"/>
                    <a:pt x="3064" y="18382"/>
                  </a:cubicBezTo>
                  <a:lnTo>
                    <a:pt x="5515" y="18382"/>
                  </a:lnTo>
                  <a:cubicBezTo>
                    <a:pt x="8897" y="18382"/>
                    <a:pt x="11642" y="15637"/>
                    <a:pt x="11642" y="12255"/>
                  </a:cubicBezTo>
                  <a:cubicBezTo>
                    <a:pt x="11642" y="10661"/>
                    <a:pt x="11103" y="9166"/>
                    <a:pt x="10123" y="8064"/>
                  </a:cubicBezTo>
                  <a:cubicBezTo>
                    <a:pt x="8971" y="6740"/>
                    <a:pt x="7476" y="6446"/>
                    <a:pt x="6496" y="6250"/>
                  </a:cubicBezTo>
                  <a:cubicBezTo>
                    <a:pt x="6397" y="6225"/>
                    <a:pt x="6250" y="6201"/>
                    <a:pt x="6128" y="6176"/>
                  </a:cubicBezTo>
                  <a:cubicBezTo>
                    <a:pt x="6128" y="6152"/>
                    <a:pt x="6128" y="6152"/>
                    <a:pt x="6128" y="6127"/>
                  </a:cubicBezTo>
                  <a:cubicBezTo>
                    <a:pt x="7819" y="6127"/>
                    <a:pt x="9191" y="4755"/>
                    <a:pt x="9191" y="3064"/>
                  </a:cubicBezTo>
                  <a:cubicBezTo>
                    <a:pt x="9191" y="1373"/>
                    <a:pt x="7819" y="0"/>
                    <a:pt x="6128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14920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7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31874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48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6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4882250" y="1399225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48"/>
                    <a:pt x="12622" y="0"/>
                    <a:pt x="10931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34221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5113850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7304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2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4920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7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1874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73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6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882250" y="3084200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73"/>
                    <a:pt x="12622" y="0"/>
                    <a:pt x="10931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34221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5113850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7304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24"/>
          <p:cNvGrpSpPr/>
          <p:nvPr/>
        </p:nvGrpSpPr>
        <p:grpSpPr>
          <a:xfrm>
            <a:off x="6174983" y="3129479"/>
            <a:ext cx="317488" cy="418268"/>
            <a:chOff x="1787400" y="238125"/>
            <a:chExt cx="3968600" cy="5228350"/>
          </a:xfrm>
        </p:grpSpPr>
        <p:sp>
          <p:nvSpPr>
            <p:cNvPr id="539" name="Google Shape;539;p24"/>
            <p:cNvSpPr/>
            <p:nvPr/>
          </p:nvSpPr>
          <p:spPr>
            <a:xfrm>
              <a:off x="4814850" y="3408325"/>
              <a:ext cx="459550" cy="1037975"/>
            </a:xfrm>
            <a:custGeom>
              <a:avLst/>
              <a:gdLst/>
              <a:ahLst/>
              <a:cxnLst/>
              <a:rect l="l" t="t" r="r" b="b"/>
              <a:pathLst>
                <a:path w="18382" h="41519" extrusionOk="0">
                  <a:moveTo>
                    <a:pt x="15318" y="0"/>
                  </a:moveTo>
                  <a:cubicBezTo>
                    <a:pt x="13627" y="0"/>
                    <a:pt x="12255" y="1373"/>
                    <a:pt x="12255" y="3064"/>
                  </a:cubicBezTo>
                  <a:lnTo>
                    <a:pt x="12255" y="32327"/>
                  </a:lnTo>
                  <a:cubicBezTo>
                    <a:pt x="12255" y="34000"/>
                    <a:pt x="10903" y="35394"/>
                    <a:pt x="9154" y="35394"/>
                  </a:cubicBezTo>
                  <a:cubicBezTo>
                    <a:pt x="9109" y="35394"/>
                    <a:pt x="9065" y="35393"/>
                    <a:pt x="9020" y="35391"/>
                  </a:cubicBezTo>
                  <a:cubicBezTo>
                    <a:pt x="7427" y="35318"/>
                    <a:pt x="6128" y="33872"/>
                    <a:pt x="6128" y="32156"/>
                  </a:cubicBezTo>
                  <a:lnTo>
                    <a:pt x="6128" y="7132"/>
                  </a:lnTo>
                  <a:cubicBezTo>
                    <a:pt x="6128" y="5441"/>
                    <a:pt x="4755" y="4069"/>
                    <a:pt x="3064" y="4069"/>
                  </a:cubicBezTo>
                  <a:cubicBezTo>
                    <a:pt x="1373" y="4069"/>
                    <a:pt x="0" y="5441"/>
                    <a:pt x="0" y="7132"/>
                  </a:cubicBezTo>
                  <a:lnTo>
                    <a:pt x="0" y="32156"/>
                  </a:lnTo>
                  <a:cubicBezTo>
                    <a:pt x="0" y="37156"/>
                    <a:pt x="3824" y="41273"/>
                    <a:pt x="8750" y="41518"/>
                  </a:cubicBezTo>
                  <a:lnTo>
                    <a:pt x="9191" y="41518"/>
                  </a:lnTo>
                  <a:cubicBezTo>
                    <a:pt x="14363" y="41518"/>
                    <a:pt x="18382" y="37278"/>
                    <a:pt x="18382" y="32327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787400" y="238125"/>
              <a:ext cx="3487000" cy="3137300"/>
            </a:xfrm>
            <a:custGeom>
              <a:avLst/>
              <a:gdLst/>
              <a:ahLst/>
              <a:cxnLst/>
              <a:rect l="l" t="t" r="r" b="b"/>
              <a:pathLst>
                <a:path w="139480" h="125492" extrusionOk="0">
                  <a:moveTo>
                    <a:pt x="112253" y="24093"/>
                  </a:moveTo>
                  <a:cubicBezTo>
                    <a:pt x="114596" y="24093"/>
                    <a:pt x="116938" y="24990"/>
                    <a:pt x="118721" y="26788"/>
                  </a:cubicBezTo>
                  <a:lnTo>
                    <a:pt x="127520" y="35562"/>
                  </a:lnTo>
                  <a:cubicBezTo>
                    <a:pt x="131270" y="39312"/>
                    <a:pt x="133353" y="44336"/>
                    <a:pt x="133353" y="49655"/>
                  </a:cubicBezTo>
                  <a:lnTo>
                    <a:pt x="133353" y="83820"/>
                  </a:lnTo>
                  <a:cubicBezTo>
                    <a:pt x="133353" y="85511"/>
                    <a:pt x="131956" y="86884"/>
                    <a:pt x="130289" y="86884"/>
                  </a:cubicBezTo>
                  <a:cubicBezTo>
                    <a:pt x="128598" y="86884"/>
                    <a:pt x="127226" y="85511"/>
                    <a:pt x="127226" y="83820"/>
                  </a:cubicBezTo>
                  <a:lnTo>
                    <a:pt x="127226" y="50120"/>
                  </a:lnTo>
                  <a:lnTo>
                    <a:pt x="127226" y="50096"/>
                  </a:lnTo>
                  <a:cubicBezTo>
                    <a:pt x="127348" y="46297"/>
                    <a:pt x="125878" y="42596"/>
                    <a:pt x="123182" y="39900"/>
                  </a:cubicBezTo>
                  <a:lnTo>
                    <a:pt x="108280" y="24999"/>
                  </a:lnTo>
                  <a:cubicBezTo>
                    <a:pt x="109532" y="24396"/>
                    <a:pt x="110893" y="24093"/>
                    <a:pt x="112253" y="24093"/>
                  </a:cubicBezTo>
                  <a:close/>
                  <a:moveTo>
                    <a:pt x="77571" y="6115"/>
                  </a:moveTo>
                  <a:cubicBezTo>
                    <a:pt x="79532" y="6115"/>
                    <a:pt x="81492" y="6862"/>
                    <a:pt x="82987" y="8357"/>
                  </a:cubicBezTo>
                  <a:lnTo>
                    <a:pt x="118844" y="44238"/>
                  </a:lnTo>
                  <a:cubicBezTo>
                    <a:pt x="120388" y="45758"/>
                    <a:pt x="121172" y="47817"/>
                    <a:pt x="121098" y="49973"/>
                  </a:cubicBezTo>
                  <a:cubicBezTo>
                    <a:pt x="121000" y="51910"/>
                    <a:pt x="120216" y="53699"/>
                    <a:pt x="118844" y="55071"/>
                  </a:cubicBezTo>
                  <a:cubicBezTo>
                    <a:pt x="117398" y="56517"/>
                    <a:pt x="115486" y="57302"/>
                    <a:pt x="113427" y="57302"/>
                  </a:cubicBezTo>
                  <a:cubicBezTo>
                    <a:pt x="111393" y="57302"/>
                    <a:pt x="109481" y="56517"/>
                    <a:pt x="108035" y="55071"/>
                  </a:cubicBezTo>
                  <a:lnTo>
                    <a:pt x="108011" y="55071"/>
                  </a:lnTo>
                  <a:lnTo>
                    <a:pt x="107913" y="54949"/>
                  </a:lnTo>
                  <a:lnTo>
                    <a:pt x="107888" y="54949"/>
                  </a:lnTo>
                  <a:lnTo>
                    <a:pt x="90560" y="37621"/>
                  </a:lnTo>
                  <a:cubicBezTo>
                    <a:pt x="89960" y="37021"/>
                    <a:pt x="89176" y="36720"/>
                    <a:pt x="88391" y="36720"/>
                  </a:cubicBezTo>
                  <a:cubicBezTo>
                    <a:pt x="87607" y="36720"/>
                    <a:pt x="86823" y="37021"/>
                    <a:pt x="86222" y="37621"/>
                  </a:cubicBezTo>
                  <a:cubicBezTo>
                    <a:pt x="85046" y="38797"/>
                    <a:pt x="85046" y="40734"/>
                    <a:pt x="86222" y="41935"/>
                  </a:cubicBezTo>
                  <a:lnTo>
                    <a:pt x="94874" y="50562"/>
                  </a:lnTo>
                  <a:cubicBezTo>
                    <a:pt x="94874" y="50586"/>
                    <a:pt x="94874" y="50611"/>
                    <a:pt x="94899" y="50611"/>
                  </a:cubicBezTo>
                  <a:cubicBezTo>
                    <a:pt x="94899" y="50611"/>
                    <a:pt x="94923" y="50635"/>
                    <a:pt x="94923" y="50635"/>
                  </a:cubicBezTo>
                  <a:lnTo>
                    <a:pt x="101393" y="57105"/>
                  </a:lnTo>
                  <a:lnTo>
                    <a:pt x="45415" y="113108"/>
                  </a:lnTo>
                  <a:cubicBezTo>
                    <a:pt x="41224" y="117287"/>
                    <a:pt x="35734" y="119376"/>
                    <a:pt x="30244" y="119376"/>
                  </a:cubicBezTo>
                  <a:cubicBezTo>
                    <a:pt x="24754" y="119376"/>
                    <a:pt x="19264" y="117287"/>
                    <a:pt x="15073" y="113108"/>
                  </a:cubicBezTo>
                  <a:cubicBezTo>
                    <a:pt x="6716" y="104726"/>
                    <a:pt x="6716" y="91124"/>
                    <a:pt x="15073" y="82766"/>
                  </a:cubicBezTo>
                  <a:lnTo>
                    <a:pt x="71076" y="26788"/>
                  </a:lnTo>
                  <a:lnTo>
                    <a:pt x="75414" y="31102"/>
                  </a:lnTo>
                  <a:lnTo>
                    <a:pt x="19411" y="87104"/>
                  </a:lnTo>
                  <a:cubicBezTo>
                    <a:pt x="13480" y="92986"/>
                    <a:pt x="13407" y="102741"/>
                    <a:pt x="19411" y="108770"/>
                  </a:cubicBezTo>
                  <a:cubicBezTo>
                    <a:pt x="22344" y="111703"/>
                    <a:pt x="26263" y="113251"/>
                    <a:pt x="30251" y="113251"/>
                  </a:cubicBezTo>
                  <a:cubicBezTo>
                    <a:pt x="32195" y="113251"/>
                    <a:pt x="34157" y="112883"/>
                    <a:pt x="36028" y="112128"/>
                  </a:cubicBezTo>
                  <a:cubicBezTo>
                    <a:pt x="37916" y="111343"/>
                    <a:pt x="39631" y="110216"/>
                    <a:pt x="41077" y="108770"/>
                  </a:cubicBezTo>
                  <a:lnTo>
                    <a:pt x="90560" y="59262"/>
                  </a:lnTo>
                  <a:cubicBezTo>
                    <a:pt x="91761" y="58086"/>
                    <a:pt x="91761" y="56125"/>
                    <a:pt x="90560" y="54949"/>
                  </a:cubicBezTo>
                  <a:cubicBezTo>
                    <a:pt x="89960" y="54348"/>
                    <a:pt x="89182" y="54048"/>
                    <a:pt x="88401" y="54048"/>
                  </a:cubicBezTo>
                  <a:cubicBezTo>
                    <a:pt x="87619" y="54048"/>
                    <a:pt x="86835" y="54348"/>
                    <a:pt x="86222" y="54949"/>
                  </a:cubicBezTo>
                  <a:lnTo>
                    <a:pt x="36739" y="104432"/>
                  </a:lnTo>
                  <a:cubicBezTo>
                    <a:pt x="34950" y="106221"/>
                    <a:pt x="32597" y="107116"/>
                    <a:pt x="30244" y="107116"/>
                  </a:cubicBezTo>
                  <a:cubicBezTo>
                    <a:pt x="27892" y="107116"/>
                    <a:pt x="25539" y="106221"/>
                    <a:pt x="23750" y="104432"/>
                  </a:cubicBezTo>
                  <a:cubicBezTo>
                    <a:pt x="20171" y="100854"/>
                    <a:pt x="20147" y="95021"/>
                    <a:pt x="23750" y="91442"/>
                  </a:cubicBezTo>
                  <a:lnTo>
                    <a:pt x="81884" y="33307"/>
                  </a:lnTo>
                  <a:cubicBezTo>
                    <a:pt x="81884" y="33283"/>
                    <a:pt x="81884" y="33283"/>
                    <a:pt x="81909" y="33283"/>
                  </a:cubicBezTo>
                  <a:cubicBezTo>
                    <a:pt x="83110" y="32082"/>
                    <a:pt x="83110" y="30146"/>
                    <a:pt x="81909" y="28945"/>
                  </a:cubicBezTo>
                  <a:cubicBezTo>
                    <a:pt x="80585" y="27621"/>
                    <a:pt x="72816" y="19852"/>
                    <a:pt x="72154" y="19190"/>
                  </a:cubicBezTo>
                  <a:cubicBezTo>
                    <a:pt x="69164" y="16200"/>
                    <a:pt x="69164" y="11348"/>
                    <a:pt x="72154" y="8357"/>
                  </a:cubicBezTo>
                  <a:cubicBezTo>
                    <a:pt x="73649" y="6862"/>
                    <a:pt x="75610" y="6115"/>
                    <a:pt x="77571" y="6115"/>
                  </a:cubicBezTo>
                  <a:close/>
                  <a:moveTo>
                    <a:pt x="77562" y="0"/>
                  </a:moveTo>
                  <a:cubicBezTo>
                    <a:pt x="74029" y="0"/>
                    <a:pt x="70500" y="1348"/>
                    <a:pt x="67816" y="4044"/>
                  </a:cubicBezTo>
                  <a:cubicBezTo>
                    <a:pt x="65218" y="6642"/>
                    <a:pt x="63772" y="10098"/>
                    <a:pt x="63772" y="13774"/>
                  </a:cubicBezTo>
                  <a:cubicBezTo>
                    <a:pt x="63772" y="16936"/>
                    <a:pt x="64851" y="19950"/>
                    <a:pt x="66787" y="22377"/>
                  </a:cubicBezTo>
                  <a:lnTo>
                    <a:pt x="10760" y="78428"/>
                  </a:lnTo>
                  <a:cubicBezTo>
                    <a:pt x="1" y="89187"/>
                    <a:pt x="1" y="106662"/>
                    <a:pt x="10760" y="117422"/>
                  </a:cubicBezTo>
                  <a:cubicBezTo>
                    <a:pt x="16140" y="122801"/>
                    <a:pt x="23198" y="125491"/>
                    <a:pt x="30257" y="125491"/>
                  </a:cubicBezTo>
                  <a:cubicBezTo>
                    <a:pt x="37315" y="125491"/>
                    <a:pt x="44374" y="122801"/>
                    <a:pt x="49753" y="117422"/>
                  </a:cubicBezTo>
                  <a:lnTo>
                    <a:pt x="105952" y="61223"/>
                  </a:lnTo>
                  <a:cubicBezTo>
                    <a:pt x="108158" y="62669"/>
                    <a:pt x="110731" y="63429"/>
                    <a:pt x="113427" y="63429"/>
                  </a:cubicBezTo>
                  <a:cubicBezTo>
                    <a:pt x="116197" y="63429"/>
                    <a:pt x="118844" y="62620"/>
                    <a:pt x="121098" y="61125"/>
                  </a:cubicBezTo>
                  <a:lnTo>
                    <a:pt x="121098" y="83820"/>
                  </a:lnTo>
                  <a:cubicBezTo>
                    <a:pt x="121098" y="88893"/>
                    <a:pt x="125216" y="93011"/>
                    <a:pt x="130289" y="93011"/>
                  </a:cubicBezTo>
                  <a:cubicBezTo>
                    <a:pt x="135338" y="93011"/>
                    <a:pt x="139480" y="88893"/>
                    <a:pt x="139480" y="83820"/>
                  </a:cubicBezTo>
                  <a:lnTo>
                    <a:pt x="139480" y="49655"/>
                  </a:lnTo>
                  <a:cubicBezTo>
                    <a:pt x="139480" y="42694"/>
                    <a:pt x="136759" y="36150"/>
                    <a:pt x="131858" y="31249"/>
                  </a:cubicBezTo>
                  <a:lnTo>
                    <a:pt x="123059" y="22450"/>
                  </a:lnTo>
                  <a:cubicBezTo>
                    <a:pt x="120079" y="19456"/>
                    <a:pt x="116156" y="17963"/>
                    <a:pt x="112230" y="17963"/>
                  </a:cubicBezTo>
                  <a:cubicBezTo>
                    <a:pt x="109279" y="17963"/>
                    <a:pt x="106326" y="18807"/>
                    <a:pt x="103771" y="20489"/>
                  </a:cubicBezTo>
                  <a:lnTo>
                    <a:pt x="87325" y="4044"/>
                  </a:lnTo>
                  <a:cubicBezTo>
                    <a:pt x="84629" y="1348"/>
                    <a:pt x="81094" y="0"/>
                    <a:pt x="77562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821575" y="2716550"/>
              <a:ext cx="452825" cy="569250"/>
            </a:xfrm>
            <a:custGeom>
              <a:avLst/>
              <a:gdLst/>
              <a:ahLst/>
              <a:cxnLst/>
              <a:rect l="l" t="t" r="r" b="b"/>
              <a:pathLst>
                <a:path w="18113" h="22770" extrusionOk="0">
                  <a:moveTo>
                    <a:pt x="8922" y="1"/>
                  </a:moveTo>
                  <a:cubicBezTo>
                    <a:pt x="7501" y="1"/>
                    <a:pt x="6226" y="712"/>
                    <a:pt x="5466" y="1888"/>
                  </a:cubicBezTo>
                  <a:lnTo>
                    <a:pt x="4290" y="3751"/>
                  </a:lnTo>
                  <a:cubicBezTo>
                    <a:pt x="3359" y="5172"/>
                    <a:pt x="3775" y="7084"/>
                    <a:pt x="5221" y="7991"/>
                  </a:cubicBezTo>
                  <a:cubicBezTo>
                    <a:pt x="5726" y="8313"/>
                    <a:pt x="6287" y="8466"/>
                    <a:pt x="6842" y="8466"/>
                  </a:cubicBezTo>
                  <a:cubicBezTo>
                    <a:pt x="7555" y="8466"/>
                    <a:pt x="8259" y="8214"/>
                    <a:pt x="8824" y="7746"/>
                  </a:cubicBezTo>
                  <a:lnTo>
                    <a:pt x="11496" y="11937"/>
                  </a:lnTo>
                  <a:cubicBezTo>
                    <a:pt x="11814" y="12427"/>
                    <a:pt x="11986" y="12991"/>
                    <a:pt x="11986" y="13579"/>
                  </a:cubicBezTo>
                  <a:cubicBezTo>
                    <a:pt x="11986" y="15270"/>
                    <a:pt x="10589" y="16642"/>
                    <a:pt x="8922" y="16642"/>
                  </a:cubicBezTo>
                  <a:cubicBezTo>
                    <a:pt x="7770" y="16642"/>
                    <a:pt x="6741" y="16005"/>
                    <a:pt x="6202" y="15000"/>
                  </a:cubicBezTo>
                  <a:cubicBezTo>
                    <a:pt x="5661" y="13969"/>
                    <a:pt x="4606" y="13381"/>
                    <a:pt x="3513" y="13381"/>
                  </a:cubicBezTo>
                  <a:cubicBezTo>
                    <a:pt x="3022" y="13381"/>
                    <a:pt x="2523" y="13500"/>
                    <a:pt x="2060" y="13750"/>
                  </a:cubicBezTo>
                  <a:cubicBezTo>
                    <a:pt x="565" y="14535"/>
                    <a:pt x="1" y="16397"/>
                    <a:pt x="785" y="17892"/>
                  </a:cubicBezTo>
                  <a:cubicBezTo>
                    <a:pt x="2403" y="20882"/>
                    <a:pt x="5491" y="22770"/>
                    <a:pt x="8922" y="22770"/>
                  </a:cubicBezTo>
                  <a:cubicBezTo>
                    <a:pt x="13971" y="22770"/>
                    <a:pt x="18113" y="18652"/>
                    <a:pt x="18113" y="13579"/>
                  </a:cubicBezTo>
                  <a:cubicBezTo>
                    <a:pt x="18113" y="11814"/>
                    <a:pt x="17598" y="10099"/>
                    <a:pt x="16667" y="8628"/>
                  </a:cubicBezTo>
                  <a:lnTo>
                    <a:pt x="12353" y="1888"/>
                  </a:lnTo>
                  <a:cubicBezTo>
                    <a:pt x="11594" y="712"/>
                    <a:pt x="10319" y="1"/>
                    <a:pt x="8922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332625" y="4525300"/>
              <a:ext cx="580275" cy="473050"/>
            </a:xfrm>
            <a:custGeom>
              <a:avLst/>
              <a:gdLst/>
              <a:ahLst/>
              <a:cxnLst/>
              <a:rect l="l" t="t" r="r" b="b"/>
              <a:pathLst>
                <a:path w="23211" h="18922" extrusionOk="0">
                  <a:moveTo>
                    <a:pt x="9192" y="6128"/>
                  </a:moveTo>
                  <a:cubicBezTo>
                    <a:pt x="10956" y="6128"/>
                    <a:pt x="12697" y="6349"/>
                    <a:pt x="14412" y="6741"/>
                  </a:cubicBezTo>
                  <a:cubicBezTo>
                    <a:pt x="16054" y="7133"/>
                    <a:pt x="17084" y="8775"/>
                    <a:pt x="16667" y="10442"/>
                  </a:cubicBezTo>
                  <a:cubicBezTo>
                    <a:pt x="16335" y="11895"/>
                    <a:pt x="15053" y="12785"/>
                    <a:pt x="13715" y="12785"/>
                  </a:cubicBezTo>
                  <a:cubicBezTo>
                    <a:pt x="13474" y="12785"/>
                    <a:pt x="13230" y="12756"/>
                    <a:pt x="12991" y="12696"/>
                  </a:cubicBezTo>
                  <a:cubicBezTo>
                    <a:pt x="11741" y="12402"/>
                    <a:pt x="10466" y="12255"/>
                    <a:pt x="9192" y="12255"/>
                  </a:cubicBezTo>
                  <a:cubicBezTo>
                    <a:pt x="7501" y="12255"/>
                    <a:pt x="6128" y="10883"/>
                    <a:pt x="6128" y="9192"/>
                  </a:cubicBezTo>
                  <a:cubicBezTo>
                    <a:pt x="6128" y="7501"/>
                    <a:pt x="7501" y="6128"/>
                    <a:pt x="9192" y="6128"/>
                  </a:cubicBezTo>
                  <a:close/>
                  <a:moveTo>
                    <a:pt x="9192" y="1"/>
                  </a:moveTo>
                  <a:cubicBezTo>
                    <a:pt x="4143" y="1"/>
                    <a:pt x="1" y="4118"/>
                    <a:pt x="1" y="9192"/>
                  </a:cubicBezTo>
                  <a:cubicBezTo>
                    <a:pt x="1" y="14265"/>
                    <a:pt x="4143" y="18382"/>
                    <a:pt x="9192" y="18382"/>
                  </a:cubicBezTo>
                  <a:cubicBezTo>
                    <a:pt x="10001" y="18382"/>
                    <a:pt x="10785" y="18480"/>
                    <a:pt x="11545" y="18652"/>
                  </a:cubicBezTo>
                  <a:cubicBezTo>
                    <a:pt x="12255" y="18824"/>
                    <a:pt x="12966" y="18922"/>
                    <a:pt x="13701" y="18922"/>
                  </a:cubicBezTo>
                  <a:cubicBezTo>
                    <a:pt x="17966" y="18922"/>
                    <a:pt x="21642" y="16030"/>
                    <a:pt x="22647" y="11863"/>
                  </a:cubicBezTo>
                  <a:cubicBezTo>
                    <a:pt x="23211" y="9486"/>
                    <a:pt x="22819" y="7010"/>
                    <a:pt x="21544" y="4927"/>
                  </a:cubicBezTo>
                  <a:cubicBezTo>
                    <a:pt x="20245" y="2819"/>
                    <a:pt x="18236" y="1349"/>
                    <a:pt x="15834" y="785"/>
                  </a:cubicBezTo>
                  <a:cubicBezTo>
                    <a:pt x="13652" y="270"/>
                    <a:pt x="11422" y="1"/>
                    <a:pt x="9192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4850" y="4525300"/>
              <a:ext cx="941150" cy="941175"/>
            </a:xfrm>
            <a:custGeom>
              <a:avLst/>
              <a:gdLst/>
              <a:ahLst/>
              <a:cxnLst/>
              <a:rect l="l" t="t" r="r" b="b"/>
              <a:pathLst>
                <a:path w="37646" h="37647" extrusionOk="0">
                  <a:moveTo>
                    <a:pt x="28455" y="1"/>
                  </a:moveTo>
                  <a:cubicBezTo>
                    <a:pt x="23847" y="1"/>
                    <a:pt x="19289" y="1128"/>
                    <a:pt x="15245" y="3261"/>
                  </a:cubicBezTo>
                  <a:cubicBezTo>
                    <a:pt x="13750" y="4045"/>
                    <a:pt x="13162" y="5907"/>
                    <a:pt x="13946" y="7403"/>
                  </a:cubicBezTo>
                  <a:cubicBezTo>
                    <a:pt x="14508" y="8441"/>
                    <a:pt x="15566" y="9030"/>
                    <a:pt x="16662" y="9030"/>
                  </a:cubicBezTo>
                  <a:cubicBezTo>
                    <a:pt x="17143" y="9030"/>
                    <a:pt x="17631" y="8916"/>
                    <a:pt x="18088" y="8677"/>
                  </a:cubicBezTo>
                  <a:cubicBezTo>
                    <a:pt x="21274" y="7010"/>
                    <a:pt x="24852" y="6128"/>
                    <a:pt x="28455" y="6128"/>
                  </a:cubicBezTo>
                  <a:cubicBezTo>
                    <a:pt x="30146" y="6128"/>
                    <a:pt x="31519" y="7501"/>
                    <a:pt x="31519" y="9192"/>
                  </a:cubicBezTo>
                  <a:cubicBezTo>
                    <a:pt x="31519" y="10883"/>
                    <a:pt x="30146" y="12255"/>
                    <a:pt x="28455" y="12255"/>
                  </a:cubicBezTo>
                  <a:cubicBezTo>
                    <a:pt x="18995" y="12255"/>
                    <a:pt x="11985" y="20319"/>
                    <a:pt x="12255" y="28505"/>
                  </a:cubicBezTo>
                  <a:cubicBezTo>
                    <a:pt x="12230" y="30196"/>
                    <a:pt x="10882" y="31495"/>
                    <a:pt x="9240" y="31519"/>
                  </a:cubicBezTo>
                  <a:lnTo>
                    <a:pt x="9118" y="31519"/>
                  </a:lnTo>
                  <a:cubicBezTo>
                    <a:pt x="7427" y="31470"/>
                    <a:pt x="6128" y="30147"/>
                    <a:pt x="6128" y="28456"/>
                  </a:cubicBezTo>
                  <a:cubicBezTo>
                    <a:pt x="6128" y="23897"/>
                    <a:pt x="7500" y="19510"/>
                    <a:pt x="10098" y="15760"/>
                  </a:cubicBezTo>
                  <a:cubicBezTo>
                    <a:pt x="11054" y="14363"/>
                    <a:pt x="10711" y="12451"/>
                    <a:pt x="9314" y="11495"/>
                  </a:cubicBezTo>
                  <a:cubicBezTo>
                    <a:pt x="8788" y="11129"/>
                    <a:pt x="8183" y="10954"/>
                    <a:pt x="7581" y="10954"/>
                  </a:cubicBezTo>
                  <a:cubicBezTo>
                    <a:pt x="6613" y="10954"/>
                    <a:pt x="5654" y="11409"/>
                    <a:pt x="5049" y="12255"/>
                  </a:cubicBezTo>
                  <a:cubicBezTo>
                    <a:pt x="1741" y="17034"/>
                    <a:pt x="0" y="22647"/>
                    <a:pt x="0" y="28456"/>
                  </a:cubicBezTo>
                  <a:cubicBezTo>
                    <a:pt x="0" y="33602"/>
                    <a:pt x="4093" y="37646"/>
                    <a:pt x="9191" y="37646"/>
                  </a:cubicBezTo>
                  <a:cubicBezTo>
                    <a:pt x="14510" y="37646"/>
                    <a:pt x="18505" y="33210"/>
                    <a:pt x="18382" y="28431"/>
                  </a:cubicBezTo>
                  <a:cubicBezTo>
                    <a:pt x="18382" y="22892"/>
                    <a:pt x="22916" y="18382"/>
                    <a:pt x="28455" y="18382"/>
                  </a:cubicBezTo>
                  <a:cubicBezTo>
                    <a:pt x="33504" y="18382"/>
                    <a:pt x="37646" y="14265"/>
                    <a:pt x="37646" y="9192"/>
                  </a:cubicBezTo>
                  <a:cubicBezTo>
                    <a:pt x="37646" y="4118"/>
                    <a:pt x="33504" y="1"/>
                    <a:pt x="28455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24"/>
          <p:cNvGrpSpPr/>
          <p:nvPr/>
        </p:nvGrpSpPr>
        <p:grpSpPr>
          <a:xfrm>
            <a:off x="3084547" y="3104091"/>
            <a:ext cx="432722" cy="420882"/>
            <a:chOff x="1201025" y="238125"/>
            <a:chExt cx="5375425" cy="5228350"/>
          </a:xfrm>
        </p:grpSpPr>
        <p:sp>
          <p:nvSpPr>
            <p:cNvPr id="545" name="Google Shape;545;p24"/>
            <p:cNvSpPr/>
            <p:nvPr/>
          </p:nvSpPr>
          <p:spPr>
            <a:xfrm>
              <a:off x="3154375" y="238125"/>
              <a:ext cx="1382925" cy="2835075"/>
            </a:xfrm>
            <a:custGeom>
              <a:avLst/>
              <a:gdLst/>
              <a:ahLst/>
              <a:cxnLst/>
              <a:rect l="l" t="t" r="r" b="b"/>
              <a:pathLst>
                <a:path w="55317" h="113403" extrusionOk="0">
                  <a:moveTo>
                    <a:pt x="45955" y="6127"/>
                  </a:moveTo>
                  <a:cubicBezTo>
                    <a:pt x="46763" y="6127"/>
                    <a:pt x="47597" y="6446"/>
                    <a:pt x="48209" y="7010"/>
                  </a:cubicBezTo>
                  <a:cubicBezTo>
                    <a:pt x="48798" y="7549"/>
                    <a:pt x="49141" y="8259"/>
                    <a:pt x="49165" y="9044"/>
                  </a:cubicBezTo>
                  <a:lnTo>
                    <a:pt x="49190" y="9068"/>
                  </a:lnTo>
                  <a:lnTo>
                    <a:pt x="49190" y="9191"/>
                  </a:lnTo>
                  <a:cubicBezTo>
                    <a:pt x="49165" y="10882"/>
                    <a:pt x="47793" y="12254"/>
                    <a:pt x="46126" y="12254"/>
                  </a:cubicBezTo>
                  <a:lnTo>
                    <a:pt x="34190" y="12254"/>
                  </a:lnTo>
                  <a:cubicBezTo>
                    <a:pt x="32499" y="12254"/>
                    <a:pt x="31127" y="13627"/>
                    <a:pt x="31127" y="15318"/>
                  </a:cubicBezTo>
                  <a:cubicBezTo>
                    <a:pt x="31127" y="17009"/>
                    <a:pt x="32499" y="18382"/>
                    <a:pt x="34190" y="18382"/>
                  </a:cubicBezTo>
                  <a:lnTo>
                    <a:pt x="43063" y="18382"/>
                  </a:lnTo>
                  <a:lnTo>
                    <a:pt x="43063" y="49312"/>
                  </a:lnTo>
                  <a:lnTo>
                    <a:pt x="21617" y="49312"/>
                  </a:lnTo>
                  <a:cubicBezTo>
                    <a:pt x="19926" y="49312"/>
                    <a:pt x="18554" y="50684"/>
                    <a:pt x="18554" y="52375"/>
                  </a:cubicBezTo>
                  <a:cubicBezTo>
                    <a:pt x="18554" y="54066"/>
                    <a:pt x="19926" y="55439"/>
                    <a:pt x="21617" y="55439"/>
                  </a:cubicBezTo>
                  <a:lnTo>
                    <a:pt x="43063" y="55439"/>
                  </a:lnTo>
                  <a:lnTo>
                    <a:pt x="43063" y="91957"/>
                  </a:lnTo>
                  <a:cubicBezTo>
                    <a:pt x="43063" y="100412"/>
                    <a:pt x="36176" y="107275"/>
                    <a:pt x="27745" y="107275"/>
                  </a:cubicBezTo>
                  <a:cubicBezTo>
                    <a:pt x="19289" y="107275"/>
                    <a:pt x="12427" y="100412"/>
                    <a:pt x="12427" y="91957"/>
                  </a:cubicBezTo>
                  <a:lnTo>
                    <a:pt x="12427" y="18382"/>
                  </a:lnTo>
                  <a:lnTo>
                    <a:pt x="21936" y="18382"/>
                  </a:lnTo>
                  <a:cubicBezTo>
                    <a:pt x="23627" y="18382"/>
                    <a:pt x="25000" y="17009"/>
                    <a:pt x="25000" y="15318"/>
                  </a:cubicBezTo>
                  <a:cubicBezTo>
                    <a:pt x="25000" y="13627"/>
                    <a:pt x="23627" y="12254"/>
                    <a:pt x="21936" y="12254"/>
                  </a:cubicBezTo>
                  <a:lnTo>
                    <a:pt x="9191" y="12254"/>
                  </a:lnTo>
                  <a:cubicBezTo>
                    <a:pt x="7500" y="12254"/>
                    <a:pt x="6128" y="10882"/>
                    <a:pt x="6128" y="9191"/>
                  </a:cubicBezTo>
                  <a:cubicBezTo>
                    <a:pt x="6128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6741" y="0"/>
                    <a:pt x="4412" y="956"/>
                    <a:pt x="2697" y="2696"/>
                  </a:cubicBezTo>
                  <a:cubicBezTo>
                    <a:pt x="956" y="4436"/>
                    <a:pt x="1" y="6740"/>
                    <a:pt x="1" y="9191"/>
                  </a:cubicBezTo>
                  <a:cubicBezTo>
                    <a:pt x="1" y="11642"/>
                    <a:pt x="956" y="13945"/>
                    <a:pt x="2697" y="15686"/>
                  </a:cubicBezTo>
                  <a:cubicBezTo>
                    <a:pt x="3726" y="16715"/>
                    <a:pt x="4951" y="17475"/>
                    <a:pt x="6299" y="17916"/>
                  </a:cubicBezTo>
                  <a:lnTo>
                    <a:pt x="6299" y="52375"/>
                  </a:lnTo>
                  <a:lnTo>
                    <a:pt x="6299" y="52400"/>
                  </a:lnTo>
                  <a:lnTo>
                    <a:pt x="6299" y="91957"/>
                  </a:lnTo>
                  <a:cubicBezTo>
                    <a:pt x="6299" y="103795"/>
                    <a:pt x="15907" y="113402"/>
                    <a:pt x="27745" y="113402"/>
                  </a:cubicBezTo>
                  <a:cubicBezTo>
                    <a:pt x="39558" y="113402"/>
                    <a:pt x="49190" y="103795"/>
                    <a:pt x="49190" y="91957"/>
                  </a:cubicBezTo>
                  <a:lnTo>
                    <a:pt x="49190" y="17842"/>
                  </a:lnTo>
                  <a:cubicBezTo>
                    <a:pt x="50464" y="17401"/>
                    <a:pt x="51641" y="16666"/>
                    <a:pt x="52621" y="15686"/>
                  </a:cubicBezTo>
                  <a:cubicBezTo>
                    <a:pt x="54361" y="13945"/>
                    <a:pt x="55317" y="11642"/>
                    <a:pt x="55317" y="9191"/>
                  </a:cubicBezTo>
                  <a:cubicBezTo>
                    <a:pt x="55317" y="9019"/>
                    <a:pt x="55292" y="8897"/>
                    <a:pt x="55292" y="8750"/>
                  </a:cubicBezTo>
                  <a:cubicBezTo>
                    <a:pt x="55194" y="6348"/>
                    <a:pt x="54140" y="4117"/>
                    <a:pt x="52327" y="2475"/>
                  </a:cubicBezTo>
                  <a:cubicBezTo>
                    <a:pt x="50587" y="882"/>
                    <a:pt x="48307" y="0"/>
                    <a:pt x="45955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3707050" y="2025425"/>
              <a:ext cx="2869400" cy="3441050"/>
            </a:xfrm>
            <a:custGeom>
              <a:avLst/>
              <a:gdLst/>
              <a:ahLst/>
              <a:cxnLst/>
              <a:rect l="l" t="t" r="r" b="b"/>
              <a:pathLst>
                <a:path w="114776" h="137642" extrusionOk="0">
                  <a:moveTo>
                    <a:pt x="72963" y="6127"/>
                  </a:moveTo>
                  <a:cubicBezTo>
                    <a:pt x="74458" y="6127"/>
                    <a:pt x="76125" y="6912"/>
                    <a:pt x="76198" y="8627"/>
                  </a:cubicBezTo>
                  <a:cubicBezTo>
                    <a:pt x="76198" y="8676"/>
                    <a:pt x="76198" y="8725"/>
                    <a:pt x="76198" y="8774"/>
                  </a:cubicBezTo>
                  <a:cubicBezTo>
                    <a:pt x="76198" y="10465"/>
                    <a:pt x="74826" y="11838"/>
                    <a:pt x="73135" y="11838"/>
                  </a:cubicBezTo>
                  <a:lnTo>
                    <a:pt x="66101" y="11838"/>
                  </a:lnTo>
                  <a:cubicBezTo>
                    <a:pt x="64410" y="11838"/>
                    <a:pt x="63037" y="13210"/>
                    <a:pt x="63037" y="14901"/>
                  </a:cubicBezTo>
                  <a:cubicBezTo>
                    <a:pt x="63037" y="16593"/>
                    <a:pt x="64410" y="17965"/>
                    <a:pt x="66101" y="17965"/>
                  </a:cubicBezTo>
                  <a:lnTo>
                    <a:pt x="69017" y="17965"/>
                  </a:lnTo>
                  <a:lnTo>
                    <a:pt x="69017" y="38724"/>
                  </a:lnTo>
                  <a:cubicBezTo>
                    <a:pt x="69017" y="41493"/>
                    <a:pt x="69777" y="52620"/>
                    <a:pt x="72179" y="56787"/>
                  </a:cubicBezTo>
                  <a:lnTo>
                    <a:pt x="100388" y="105461"/>
                  </a:lnTo>
                  <a:cubicBezTo>
                    <a:pt x="107104" y="117029"/>
                    <a:pt x="98746" y="131514"/>
                    <a:pt x="85365" y="131514"/>
                  </a:cubicBezTo>
                  <a:lnTo>
                    <a:pt x="29387" y="131514"/>
                  </a:lnTo>
                  <a:cubicBezTo>
                    <a:pt x="16029" y="131514"/>
                    <a:pt x="7672" y="117054"/>
                    <a:pt x="14387" y="105461"/>
                  </a:cubicBezTo>
                  <a:lnTo>
                    <a:pt x="42572" y="56787"/>
                  </a:lnTo>
                  <a:cubicBezTo>
                    <a:pt x="44974" y="52620"/>
                    <a:pt x="45734" y="41493"/>
                    <a:pt x="45734" y="38724"/>
                  </a:cubicBezTo>
                  <a:lnTo>
                    <a:pt x="45734" y="17965"/>
                  </a:lnTo>
                  <a:lnTo>
                    <a:pt x="53871" y="17965"/>
                  </a:lnTo>
                  <a:cubicBezTo>
                    <a:pt x="55562" y="17965"/>
                    <a:pt x="56934" y="16593"/>
                    <a:pt x="56934" y="14901"/>
                  </a:cubicBezTo>
                  <a:cubicBezTo>
                    <a:pt x="56934" y="13210"/>
                    <a:pt x="55562" y="11838"/>
                    <a:pt x="53871" y="11838"/>
                  </a:cubicBezTo>
                  <a:lnTo>
                    <a:pt x="41616" y="11838"/>
                  </a:lnTo>
                  <a:cubicBezTo>
                    <a:pt x="39950" y="11838"/>
                    <a:pt x="38553" y="10465"/>
                    <a:pt x="38553" y="8774"/>
                  </a:cubicBezTo>
                  <a:cubicBezTo>
                    <a:pt x="38553" y="6961"/>
                    <a:pt x="40146" y="6127"/>
                    <a:pt x="41616" y="6127"/>
                  </a:cubicBezTo>
                  <a:close/>
                  <a:moveTo>
                    <a:pt x="41616" y="0"/>
                  </a:moveTo>
                  <a:cubicBezTo>
                    <a:pt x="36396" y="0"/>
                    <a:pt x="32426" y="3774"/>
                    <a:pt x="32426" y="8774"/>
                  </a:cubicBezTo>
                  <a:cubicBezTo>
                    <a:pt x="32426" y="13161"/>
                    <a:pt x="35514" y="16813"/>
                    <a:pt x="39607" y="17744"/>
                  </a:cubicBezTo>
                  <a:lnTo>
                    <a:pt x="39607" y="38724"/>
                  </a:lnTo>
                  <a:cubicBezTo>
                    <a:pt x="39607" y="42841"/>
                    <a:pt x="38528" y="51567"/>
                    <a:pt x="37278" y="53699"/>
                  </a:cubicBezTo>
                  <a:lnTo>
                    <a:pt x="9069" y="102398"/>
                  </a:lnTo>
                  <a:cubicBezTo>
                    <a:pt x="1" y="118059"/>
                    <a:pt x="11299" y="137641"/>
                    <a:pt x="29387" y="137641"/>
                  </a:cubicBezTo>
                  <a:lnTo>
                    <a:pt x="85365" y="137641"/>
                  </a:lnTo>
                  <a:cubicBezTo>
                    <a:pt x="103477" y="137641"/>
                    <a:pt x="114775" y="118059"/>
                    <a:pt x="105682" y="102398"/>
                  </a:cubicBezTo>
                  <a:lnTo>
                    <a:pt x="77497" y="53699"/>
                  </a:lnTo>
                  <a:cubicBezTo>
                    <a:pt x="76247" y="51567"/>
                    <a:pt x="75144" y="42841"/>
                    <a:pt x="75144" y="38724"/>
                  </a:cubicBezTo>
                  <a:lnTo>
                    <a:pt x="75144" y="17744"/>
                  </a:lnTo>
                  <a:cubicBezTo>
                    <a:pt x="79262" y="16813"/>
                    <a:pt x="82325" y="13161"/>
                    <a:pt x="82325" y="8774"/>
                  </a:cubicBezTo>
                  <a:cubicBezTo>
                    <a:pt x="82325" y="8627"/>
                    <a:pt x="82325" y="8480"/>
                    <a:pt x="82325" y="8333"/>
                  </a:cubicBezTo>
                  <a:cubicBezTo>
                    <a:pt x="82105" y="3578"/>
                    <a:pt x="78085" y="0"/>
                    <a:pt x="72963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095525" y="4085050"/>
              <a:ext cx="2091850" cy="1072600"/>
            </a:xfrm>
            <a:custGeom>
              <a:avLst/>
              <a:gdLst/>
              <a:ahLst/>
              <a:cxnLst/>
              <a:rect l="l" t="t" r="r" b="b"/>
              <a:pathLst>
                <a:path w="83674" h="42904" extrusionOk="0">
                  <a:moveTo>
                    <a:pt x="62678" y="1"/>
                  </a:moveTo>
                  <a:cubicBezTo>
                    <a:pt x="62159" y="1"/>
                    <a:pt x="61633" y="132"/>
                    <a:pt x="61149" y="406"/>
                  </a:cubicBezTo>
                  <a:cubicBezTo>
                    <a:pt x="59679" y="1264"/>
                    <a:pt x="59189" y="3126"/>
                    <a:pt x="60022" y="4597"/>
                  </a:cubicBezTo>
                  <a:lnTo>
                    <a:pt x="73870" y="28493"/>
                  </a:lnTo>
                  <a:cubicBezTo>
                    <a:pt x="76002" y="32169"/>
                    <a:pt x="73355" y="36777"/>
                    <a:pt x="69115" y="36777"/>
                  </a:cubicBezTo>
                  <a:lnTo>
                    <a:pt x="14583" y="36777"/>
                  </a:lnTo>
                  <a:cubicBezTo>
                    <a:pt x="10318" y="36777"/>
                    <a:pt x="7671" y="32169"/>
                    <a:pt x="9804" y="28493"/>
                  </a:cubicBezTo>
                  <a:lnTo>
                    <a:pt x="22769" y="6141"/>
                  </a:lnTo>
                  <a:lnTo>
                    <a:pt x="52473" y="6141"/>
                  </a:lnTo>
                  <a:cubicBezTo>
                    <a:pt x="54164" y="6141"/>
                    <a:pt x="55537" y="4768"/>
                    <a:pt x="55537" y="3077"/>
                  </a:cubicBezTo>
                  <a:cubicBezTo>
                    <a:pt x="55537" y="1362"/>
                    <a:pt x="54164" y="14"/>
                    <a:pt x="52473" y="14"/>
                  </a:cubicBezTo>
                  <a:lnTo>
                    <a:pt x="21004" y="14"/>
                  </a:lnTo>
                  <a:cubicBezTo>
                    <a:pt x="19901" y="14"/>
                    <a:pt x="18896" y="577"/>
                    <a:pt x="18357" y="1533"/>
                  </a:cubicBezTo>
                  <a:lnTo>
                    <a:pt x="4510" y="25405"/>
                  </a:lnTo>
                  <a:cubicBezTo>
                    <a:pt x="0" y="33174"/>
                    <a:pt x="5613" y="42904"/>
                    <a:pt x="14583" y="42904"/>
                  </a:cubicBezTo>
                  <a:lnTo>
                    <a:pt x="69115" y="42904"/>
                  </a:lnTo>
                  <a:cubicBezTo>
                    <a:pt x="78085" y="42904"/>
                    <a:pt x="83673" y="33174"/>
                    <a:pt x="79188" y="25405"/>
                  </a:cubicBezTo>
                  <a:lnTo>
                    <a:pt x="65340" y="1533"/>
                  </a:lnTo>
                  <a:cubicBezTo>
                    <a:pt x="64765" y="546"/>
                    <a:pt x="63736" y="1"/>
                    <a:pt x="62678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860800" y="43329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cubicBezTo>
                    <a:pt x="4755" y="6127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5320350" y="45884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cubicBezTo>
                    <a:pt x="4755" y="6127"/>
                    <a:pt x="6127" y="4755"/>
                    <a:pt x="6127" y="3064"/>
                  </a:cubicBezTo>
                  <a:cubicBezTo>
                    <a:pt x="6127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963125" y="4741600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1201025" y="2019900"/>
              <a:ext cx="2705800" cy="3446575"/>
            </a:xfrm>
            <a:custGeom>
              <a:avLst/>
              <a:gdLst/>
              <a:ahLst/>
              <a:cxnLst/>
              <a:rect l="l" t="t" r="r" b="b"/>
              <a:pathLst>
                <a:path w="108232" h="137863" extrusionOk="0">
                  <a:moveTo>
                    <a:pt x="69704" y="6128"/>
                  </a:moveTo>
                  <a:cubicBezTo>
                    <a:pt x="71370" y="6128"/>
                    <a:pt x="72939" y="7427"/>
                    <a:pt x="72939" y="9191"/>
                  </a:cubicBezTo>
                  <a:cubicBezTo>
                    <a:pt x="72939" y="10882"/>
                    <a:pt x="71566" y="12255"/>
                    <a:pt x="69875" y="12255"/>
                  </a:cubicBezTo>
                  <a:lnTo>
                    <a:pt x="60243" y="12255"/>
                  </a:lnTo>
                  <a:cubicBezTo>
                    <a:pt x="58552" y="12255"/>
                    <a:pt x="57180" y="13652"/>
                    <a:pt x="57180" y="15318"/>
                  </a:cubicBezTo>
                  <a:cubicBezTo>
                    <a:pt x="57180" y="17010"/>
                    <a:pt x="58552" y="18382"/>
                    <a:pt x="60243" y="18382"/>
                  </a:cubicBezTo>
                  <a:lnTo>
                    <a:pt x="65758" y="18382"/>
                  </a:lnTo>
                  <a:lnTo>
                    <a:pt x="65758" y="32622"/>
                  </a:lnTo>
                  <a:cubicBezTo>
                    <a:pt x="65758" y="35220"/>
                    <a:pt x="67424" y="37548"/>
                    <a:pt x="69900" y="38406"/>
                  </a:cubicBezTo>
                  <a:cubicBezTo>
                    <a:pt x="89164" y="45121"/>
                    <a:pt x="102104" y="63331"/>
                    <a:pt x="102104" y="83747"/>
                  </a:cubicBezTo>
                  <a:cubicBezTo>
                    <a:pt x="102104" y="110118"/>
                    <a:pt x="80659" y="131662"/>
                    <a:pt x="54263" y="131735"/>
                  </a:cubicBezTo>
                  <a:cubicBezTo>
                    <a:pt x="54203" y="131735"/>
                    <a:pt x="54143" y="131735"/>
                    <a:pt x="54083" y="131735"/>
                  </a:cubicBezTo>
                  <a:cubicBezTo>
                    <a:pt x="27695" y="131735"/>
                    <a:pt x="6128" y="110254"/>
                    <a:pt x="6128" y="83747"/>
                  </a:cubicBezTo>
                  <a:cubicBezTo>
                    <a:pt x="6128" y="63331"/>
                    <a:pt x="19068" y="45121"/>
                    <a:pt x="38332" y="38406"/>
                  </a:cubicBezTo>
                  <a:cubicBezTo>
                    <a:pt x="40808" y="37548"/>
                    <a:pt x="42474" y="35220"/>
                    <a:pt x="42474" y="32622"/>
                  </a:cubicBezTo>
                  <a:lnTo>
                    <a:pt x="42474" y="18382"/>
                  </a:lnTo>
                  <a:lnTo>
                    <a:pt x="47891" y="18382"/>
                  </a:lnTo>
                  <a:cubicBezTo>
                    <a:pt x="47923" y="18382"/>
                    <a:pt x="47945" y="18393"/>
                    <a:pt x="47963" y="18393"/>
                  </a:cubicBezTo>
                  <a:cubicBezTo>
                    <a:pt x="47972" y="18393"/>
                    <a:pt x="47981" y="18390"/>
                    <a:pt x="47989" y="18382"/>
                  </a:cubicBezTo>
                  <a:cubicBezTo>
                    <a:pt x="49680" y="18382"/>
                    <a:pt x="51052" y="17010"/>
                    <a:pt x="51052" y="15318"/>
                  </a:cubicBezTo>
                  <a:cubicBezTo>
                    <a:pt x="51052" y="13652"/>
                    <a:pt x="49680" y="12255"/>
                    <a:pt x="47989" y="12255"/>
                  </a:cubicBezTo>
                  <a:lnTo>
                    <a:pt x="38357" y="12255"/>
                  </a:lnTo>
                  <a:cubicBezTo>
                    <a:pt x="36666" y="12255"/>
                    <a:pt x="35293" y="10882"/>
                    <a:pt x="35293" y="9191"/>
                  </a:cubicBezTo>
                  <a:cubicBezTo>
                    <a:pt x="35293" y="7525"/>
                    <a:pt x="36666" y="6152"/>
                    <a:pt x="38357" y="6128"/>
                  </a:cubicBezTo>
                  <a:close/>
                  <a:moveTo>
                    <a:pt x="38357" y="1"/>
                  </a:moveTo>
                  <a:cubicBezTo>
                    <a:pt x="35906" y="1"/>
                    <a:pt x="33602" y="956"/>
                    <a:pt x="31862" y="2696"/>
                  </a:cubicBezTo>
                  <a:cubicBezTo>
                    <a:pt x="30122" y="4437"/>
                    <a:pt x="29166" y="6740"/>
                    <a:pt x="29166" y="9191"/>
                  </a:cubicBezTo>
                  <a:cubicBezTo>
                    <a:pt x="29166" y="11667"/>
                    <a:pt x="30122" y="13971"/>
                    <a:pt x="31862" y="15711"/>
                  </a:cubicBezTo>
                  <a:cubicBezTo>
                    <a:pt x="33112" y="16936"/>
                    <a:pt x="34656" y="17794"/>
                    <a:pt x="36347" y="18162"/>
                  </a:cubicBezTo>
                  <a:lnTo>
                    <a:pt x="36323" y="32622"/>
                  </a:lnTo>
                  <a:cubicBezTo>
                    <a:pt x="14583" y="40170"/>
                    <a:pt x="1" y="60733"/>
                    <a:pt x="1" y="83747"/>
                  </a:cubicBezTo>
                  <a:cubicBezTo>
                    <a:pt x="1" y="113599"/>
                    <a:pt x="24264" y="137862"/>
                    <a:pt x="54116" y="137862"/>
                  </a:cubicBezTo>
                  <a:lnTo>
                    <a:pt x="54288" y="137862"/>
                  </a:lnTo>
                  <a:cubicBezTo>
                    <a:pt x="84041" y="137764"/>
                    <a:pt x="108231" y="113501"/>
                    <a:pt x="108231" y="83747"/>
                  </a:cubicBezTo>
                  <a:cubicBezTo>
                    <a:pt x="108231" y="60733"/>
                    <a:pt x="93649" y="40195"/>
                    <a:pt x="71885" y="32622"/>
                  </a:cubicBezTo>
                  <a:lnTo>
                    <a:pt x="71885" y="18162"/>
                  </a:lnTo>
                  <a:cubicBezTo>
                    <a:pt x="75978" y="17255"/>
                    <a:pt x="79066" y="13627"/>
                    <a:pt x="79066" y="9191"/>
                  </a:cubicBezTo>
                  <a:cubicBezTo>
                    <a:pt x="79066" y="4093"/>
                    <a:pt x="74801" y="1"/>
                    <a:pt x="69704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501250" y="3638700"/>
              <a:ext cx="2103500" cy="1521400"/>
            </a:xfrm>
            <a:custGeom>
              <a:avLst/>
              <a:gdLst/>
              <a:ahLst/>
              <a:cxnLst/>
              <a:rect l="l" t="t" r="r" b="b"/>
              <a:pathLst>
                <a:path w="84140" h="60856" extrusionOk="0">
                  <a:moveTo>
                    <a:pt x="19632" y="6128"/>
                  </a:moveTo>
                  <a:cubicBezTo>
                    <a:pt x="27426" y="6128"/>
                    <a:pt x="33602" y="13750"/>
                    <a:pt x="39558" y="21127"/>
                  </a:cubicBezTo>
                  <a:cubicBezTo>
                    <a:pt x="46592" y="29828"/>
                    <a:pt x="53847" y="38798"/>
                    <a:pt x="64582" y="38798"/>
                  </a:cubicBezTo>
                  <a:cubicBezTo>
                    <a:pt x="67596" y="38798"/>
                    <a:pt x="70488" y="38112"/>
                    <a:pt x="73037" y="36862"/>
                  </a:cubicBezTo>
                  <a:lnTo>
                    <a:pt x="73037" y="36862"/>
                  </a:lnTo>
                  <a:cubicBezTo>
                    <a:pt x="66885" y="47499"/>
                    <a:pt x="55366" y="54704"/>
                    <a:pt x="42230" y="54729"/>
                  </a:cubicBezTo>
                  <a:lnTo>
                    <a:pt x="42107" y="54729"/>
                  </a:lnTo>
                  <a:cubicBezTo>
                    <a:pt x="20931" y="54729"/>
                    <a:pt x="5981" y="37033"/>
                    <a:pt x="6373" y="19069"/>
                  </a:cubicBezTo>
                  <a:cubicBezTo>
                    <a:pt x="6545" y="11936"/>
                    <a:pt x="12500" y="6128"/>
                    <a:pt x="19632" y="6128"/>
                  </a:cubicBezTo>
                  <a:close/>
                  <a:moveTo>
                    <a:pt x="19632" y="1"/>
                  </a:moveTo>
                  <a:cubicBezTo>
                    <a:pt x="14535" y="1"/>
                    <a:pt x="9731" y="1961"/>
                    <a:pt x="6079" y="5515"/>
                  </a:cubicBezTo>
                  <a:cubicBezTo>
                    <a:pt x="2256" y="9265"/>
                    <a:pt x="1" y="14510"/>
                    <a:pt x="271" y="20367"/>
                  </a:cubicBezTo>
                  <a:cubicBezTo>
                    <a:pt x="981" y="42867"/>
                    <a:pt x="19485" y="60856"/>
                    <a:pt x="42107" y="60856"/>
                  </a:cubicBezTo>
                  <a:lnTo>
                    <a:pt x="42230" y="60856"/>
                  </a:lnTo>
                  <a:cubicBezTo>
                    <a:pt x="65856" y="60782"/>
                    <a:pt x="84140" y="41126"/>
                    <a:pt x="83968" y="19240"/>
                  </a:cubicBezTo>
                  <a:cubicBezTo>
                    <a:pt x="84017" y="9118"/>
                    <a:pt x="75561" y="1"/>
                    <a:pt x="64582" y="1"/>
                  </a:cubicBezTo>
                  <a:cubicBezTo>
                    <a:pt x="57744" y="1"/>
                    <a:pt x="52523" y="3922"/>
                    <a:pt x="48332" y="7745"/>
                  </a:cubicBezTo>
                  <a:cubicBezTo>
                    <a:pt x="47082" y="8873"/>
                    <a:pt x="46984" y="10809"/>
                    <a:pt x="48136" y="12059"/>
                  </a:cubicBezTo>
                  <a:cubicBezTo>
                    <a:pt x="48734" y="12722"/>
                    <a:pt x="49560" y="13061"/>
                    <a:pt x="50390" y="13061"/>
                  </a:cubicBezTo>
                  <a:cubicBezTo>
                    <a:pt x="51125" y="13061"/>
                    <a:pt x="51863" y="12796"/>
                    <a:pt x="52450" y="12255"/>
                  </a:cubicBezTo>
                  <a:cubicBezTo>
                    <a:pt x="57253" y="7917"/>
                    <a:pt x="60758" y="6128"/>
                    <a:pt x="64582" y="6128"/>
                  </a:cubicBezTo>
                  <a:cubicBezTo>
                    <a:pt x="71689" y="6128"/>
                    <a:pt x="78061" y="11863"/>
                    <a:pt x="77841" y="20049"/>
                  </a:cubicBezTo>
                  <a:cubicBezTo>
                    <a:pt x="77498" y="27058"/>
                    <a:pt x="71689" y="32671"/>
                    <a:pt x="64582" y="32671"/>
                  </a:cubicBezTo>
                  <a:cubicBezTo>
                    <a:pt x="56763" y="32671"/>
                    <a:pt x="50734" y="25196"/>
                    <a:pt x="44313" y="17279"/>
                  </a:cubicBezTo>
                  <a:cubicBezTo>
                    <a:pt x="37769" y="9167"/>
                    <a:pt x="30367" y="1"/>
                    <a:pt x="19632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864600" y="40878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2324150" y="43433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cubicBezTo>
                    <a:pt x="0" y="4755"/>
                    <a:pt x="1373" y="6128"/>
                    <a:pt x="3064" y="6128"/>
                  </a:cubicBezTo>
                  <a:cubicBezTo>
                    <a:pt x="4755" y="6128"/>
                    <a:pt x="6127" y="4755"/>
                    <a:pt x="6127" y="3064"/>
                  </a:cubicBezTo>
                  <a:cubicBezTo>
                    <a:pt x="6127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966925" y="449650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5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5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rgbClr val="2D4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5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/>
              <a:t>جدول</a:t>
            </a:r>
            <a:endParaRPr/>
          </a:p>
        </p:txBody>
      </p:sp>
      <p:sp>
        <p:nvSpPr>
          <p:cNvPr id="561" name="Google Shape;561;p25"/>
          <p:cNvSpPr/>
          <p:nvPr/>
        </p:nvSpPr>
        <p:spPr>
          <a:xfrm>
            <a:off x="4789582" y="1512875"/>
            <a:ext cx="587971" cy="3019617"/>
          </a:xfrm>
          <a:custGeom>
            <a:avLst/>
            <a:gdLst/>
            <a:ahLst/>
            <a:cxnLst/>
            <a:rect l="l" t="t" r="r" b="b"/>
            <a:pathLst>
              <a:path w="12300" h="72465" extrusionOk="0">
                <a:moveTo>
                  <a:pt x="0" y="1"/>
                </a:moveTo>
                <a:lnTo>
                  <a:pt x="0" y="72465"/>
                </a:lnTo>
                <a:lnTo>
                  <a:pt x="12299" y="72465"/>
                </a:lnTo>
                <a:lnTo>
                  <a:pt x="12299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5"/>
          <p:cNvSpPr/>
          <p:nvPr/>
        </p:nvSpPr>
        <p:spPr>
          <a:xfrm>
            <a:off x="5508300" y="1512875"/>
            <a:ext cx="588210" cy="3019617"/>
          </a:xfrm>
          <a:custGeom>
            <a:avLst/>
            <a:gdLst/>
            <a:ahLst/>
            <a:cxnLst/>
            <a:rect l="l" t="t" r="r" b="b"/>
            <a:pathLst>
              <a:path w="12305" h="72465" extrusionOk="0">
                <a:moveTo>
                  <a:pt x="1" y="1"/>
                </a:moveTo>
                <a:lnTo>
                  <a:pt x="1" y="72465"/>
                </a:lnTo>
                <a:lnTo>
                  <a:pt x="12305" y="72465"/>
                </a:lnTo>
                <a:lnTo>
                  <a:pt x="12305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5"/>
          <p:cNvSpPr/>
          <p:nvPr/>
        </p:nvSpPr>
        <p:spPr>
          <a:xfrm>
            <a:off x="6227305" y="1512875"/>
            <a:ext cx="587971" cy="3019617"/>
          </a:xfrm>
          <a:custGeom>
            <a:avLst/>
            <a:gdLst/>
            <a:ahLst/>
            <a:cxnLst/>
            <a:rect l="l" t="t" r="r" b="b"/>
            <a:pathLst>
              <a:path w="12300" h="72465" extrusionOk="0">
                <a:moveTo>
                  <a:pt x="0" y="1"/>
                </a:moveTo>
                <a:lnTo>
                  <a:pt x="0" y="72465"/>
                </a:lnTo>
                <a:lnTo>
                  <a:pt x="12300" y="72465"/>
                </a:lnTo>
                <a:lnTo>
                  <a:pt x="12300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5"/>
          <p:cNvSpPr/>
          <p:nvPr/>
        </p:nvSpPr>
        <p:spPr>
          <a:xfrm>
            <a:off x="6946163" y="1512875"/>
            <a:ext cx="587971" cy="3019617"/>
          </a:xfrm>
          <a:custGeom>
            <a:avLst/>
            <a:gdLst/>
            <a:ahLst/>
            <a:cxnLst/>
            <a:rect l="l" t="t" r="r" b="b"/>
            <a:pathLst>
              <a:path w="12300" h="72465" extrusionOk="0">
                <a:moveTo>
                  <a:pt x="1" y="1"/>
                </a:moveTo>
                <a:lnTo>
                  <a:pt x="1" y="72465"/>
                </a:lnTo>
                <a:lnTo>
                  <a:pt x="12300" y="72465"/>
                </a:lnTo>
                <a:lnTo>
                  <a:pt x="12300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5"/>
          <p:cNvSpPr/>
          <p:nvPr/>
        </p:nvSpPr>
        <p:spPr>
          <a:xfrm>
            <a:off x="4789582" y="1762678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2D406A">
              <a:alpha val="60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5"/>
          <p:cNvSpPr txBox="1"/>
          <p:nvPr/>
        </p:nvSpPr>
        <p:spPr>
          <a:xfrm flipH="1">
            <a:off x="4789567" y="1141740"/>
            <a:ext cx="5880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TEST 1</a:t>
            </a:r>
            <a:endParaRPr sz="10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567" name="Google Shape;567;p25"/>
          <p:cNvSpPr txBox="1"/>
          <p:nvPr/>
        </p:nvSpPr>
        <p:spPr>
          <a:xfrm flipH="1">
            <a:off x="5508405" y="1141740"/>
            <a:ext cx="5880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TEST 2</a:t>
            </a:r>
            <a:endParaRPr sz="10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568" name="Google Shape;568;p25"/>
          <p:cNvSpPr txBox="1"/>
          <p:nvPr/>
        </p:nvSpPr>
        <p:spPr>
          <a:xfrm flipH="1">
            <a:off x="6227290" y="1141740"/>
            <a:ext cx="5880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TEST 3</a:t>
            </a:r>
            <a:endParaRPr sz="10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569" name="Google Shape;569;p25"/>
          <p:cNvSpPr txBox="1"/>
          <p:nvPr/>
        </p:nvSpPr>
        <p:spPr>
          <a:xfrm flipH="1">
            <a:off x="6946148" y="1141740"/>
            <a:ext cx="5880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2D406A"/>
                </a:solidFill>
                <a:latin typeface="Anton"/>
                <a:ea typeface="Anton"/>
                <a:cs typeface="B Titr" panose="00000700000000000000" pitchFamily="2" charset="-78"/>
                <a:sym typeface="Anton"/>
              </a:rPr>
              <a:t>TEST 4</a:t>
            </a:r>
            <a:endParaRPr sz="1000">
              <a:solidFill>
                <a:srgbClr val="2D406A"/>
              </a:solidFill>
              <a:latin typeface="Anton"/>
              <a:ea typeface="Anton"/>
              <a:cs typeface="B Titr" panose="00000700000000000000" pitchFamily="2" charset="-78"/>
              <a:sym typeface="Anton"/>
            </a:endParaRPr>
          </a:p>
        </p:txBody>
      </p:sp>
      <p:sp>
        <p:nvSpPr>
          <p:cNvPr id="570" name="Google Shape;570;p25"/>
          <p:cNvSpPr/>
          <p:nvPr/>
        </p:nvSpPr>
        <p:spPr>
          <a:xfrm>
            <a:off x="2497782" y="2334250"/>
            <a:ext cx="2164339" cy="302303"/>
          </a:xfrm>
          <a:custGeom>
            <a:avLst/>
            <a:gdLst/>
            <a:ahLst/>
            <a:cxnLst/>
            <a:rect l="l" t="t" r="r" b="b"/>
            <a:pathLst>
              <a:path w="12300" h="6324" extrusionOk="0">
                <a:moveTo>
                  <a:pt x="1" y="1"/>
                </a:moveTo>
                <a:lnTo>
                  <a:pt x="1" y="6324"/>
                </a:lnTo>
                <a:lnTo>
                  <a:pt x="12300" y="6324"/>
                </a:lnTo>
                <a:lnTo>
                  <a:pt x="12300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5"/>
          <p:cNvSpPr/>
          <p:nvPr/>
        </p:nvSpPr>
        <p:spPr>
          <a:xfrm>
            <a:off x="2497775" y="1762750"/>
            <a:ext cx="2164339" cy="302303"/>
          </a:xfrm>
          <a:custGeom>
            <a:avLst/>
            <a:gdLst/>
            <a:ahLst/>
            <a:cxnLst/>
            <a:rect l="l" t="t" r="r" b="b"/>
            <a:pathLst>
              <a:path w="12300" h="6324" extrusionOk="0">
                <a:moveTo>
                  <a:pt x="1" y="1"/>
                </a:moveTo>
                <a:lnTo>
                  <a:pt x="1" y="6324"/>
                </a:lnTo>
                <a:lnTo>
                  <a:pt x="12300" y="6324"/>
                </a:lnTo>
                <a:lnTo>
                  <a:pt x="12300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5"/>
          <p:cNvSpPr/>
          <p:nvPr/>
        </p:nvSpPr>
        <p:spPr>
          <a:xfrm>
            <a:off x="2497775" y="2899572"/>
            <a:ext cx="2164339" cy="302303"/>
          </a:xfrm>
          <a:custGeom>
            <a:avLst/>
            <a:gdLst/>
            <a:ahLst/>
            <a:cxnLst/>
            <a:rect l="l" t="t" r="r" b="b"/>
            <a:pathLst>
              <a:path w="12300" h="6324" extrusionOk="0">
                <a:moveTo>
                  <a:pt x="1" y="1"/>
                </a:moveTo>
                <a:lnTo>
                  <a:pt x="1" y="6324"/>
                </a:lnTo>
                <a:lnTo>
                  <a:pt x="12300" y="6324"/>
                </a:lnTo>
                <a:lnTo>
                  <a:pt x="12300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5"/>
          <p:cNvSpPr/>
          <p:nvPr/>
        </p:nvSpPr>
        <p:spPr>
          <a:xfrm>
            <a:off x="2497775" y="3456690"/>
            <a:ext cx="2164339" cy="302303"/>
          </a:xfrm>
          <a:custGeom>
            <a:avLst/>
            <a:gdLst/>
            <a:ahLst/>
            <a:cxnLst/>
            <a:rect l="l" t="t" r="r" b="b"/>
            <a:pathLst>
              <a:path w="12300" h="6324" extrusionOk="0">
                <a:moveTo>
                  <a:pt x="1" y="1"/>
                </a:moveTo>
                <a:lnTo>
                  <a:pt x="1" y="6324"/>
                </a:lnTo>
                <a:lnTo>
                  <a:pt x="12300" y="6324"/>
                </a:lnTo>
                <a:lnTo>
                  <a:pt x="12300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5"/>
          <p:cNvSpPr/>
          <p:nvPr/>
        </p:nvSpPr>
        <p:spPr>
          <a:xfrm>
            <a:off x="2497775" y="4019811"/>
            <a:ext cx="2164339" cy="302303"/>
          </a:xfrm>
          <a:custGeom>
            <a:avLst/>
            <a:gdLst/>
            <a:ahLst/>
            <a:cxnLst/>
            <a:rect l="l" t="t" r="r" b="b"/>
            <a:pathLst>
              <a:path w="12300" h="6324" extrusionOk="0">
                <a:moveTo>
                  <a:pt x="1" y="1"/>
                </a:moveTo>
                <a:lnTo>
                  <a:pt x="1" y="6324"/>
                </a:lnTo>
                <a:lnTo>
                  <a:pt x="12300" y="6324"/>
                </a:lnTo>
                <a:lnTo>
                  <a:pt x="12300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5"/>
          <p:cNvSpPr txBox="1"/>
          <p:nvPr/>
        </p:nvSpPr>
        <p:spPr>
          <a:xfrm flipH="1">
            <a:off x="2650163" y="1727992"/>
            <a:ext cx="19413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>
                <a:solidFill>
                  <a:srgbClr val="F3F3F3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rPr>
              <a:t>Describe here your metrics 1</a:t>
            </a:r>
            <a:endParaRPr sz="1100">
              <a:solidFill>
                <a:srgbClr val="F3F3F3"/>
              </a:solidFill>
              <a:latin typeface="Advent Pro"/>
              <a:ea typeface="Advent Pro"/>
              <a:cs typeface="B Titr" panose="00000700000000000000" pitchFamily="2" charset="-78"/>
              <a:sym typeface="Advent Pro"/>
            </a:endParaRPr>
          </a:p>
        </p:txBody>
      </p:sp>
      <p:sp>
        <p:nvSpPr>
          <p:cNvPr id="576" name="Google Shape;576;p25"/>
          <p:cNvSpPr txBox="1"/>
          <p:nvPr/>
        </p:nvSpPr>
        <p:spPr>
          <a:xfrm flipH="1">
            <a:off x="2650163" y="2299492"/>
            <a:ext cx="19413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>
                <a:solidFill>
                  <a:srgbClr val="F3F3F3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rPr>
              <a:t>Describe here your metrics 2</a:t>
            </a:r>
            <a:endParaRPr sz="1100">
              <a:solidFill>
                <a:srgbClr val="F3F3F3"/>
              </a:solidFill>
              <a:latin typeface="Advent Pro"/>
              <a:ea typeface="Advent Pro"/>
              <a:cs typeface="B Titr" panose="00000700000000000000" pitchFamily="2" charset="-78"/>
              <a:sym typeface="Advent Pro"/>
            </a:endParaRPr>
          </a:p>
        </p:txBody>
      </p:sp>
      <p:sp>
        <p:nvSpPr>
          <p:cNvPr id="577" name="Google Shape;577;p25"/>
          <p:cNvSpPr txBox="1"/>
          <p:nvPr/>
        </p:nvSpPr>
        <p:spPr>
          <a:xfrm flipH="1">
            <a:off x="2650163" y="2864814"/>
            <a:ext cx="19413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>
                <a:solidFill>
                  <a:srgbClr val="2D406A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rPr>
              <a:t>Describe here your metrics 3</a:t>
            </a:r>
            <a:endParaRPr sz="1100">
              <a:solidFill>
                <a:srgbClr val="2D406A"/>
              </a:solidFill>
              <a:latin typeface="Advent Pro"/>
              <a:ea typeface="Advent Pro"/>
              <a:cs typeface="B Titr" panose="00000700000000000000" pitchFamily="2" charset="-78"/>
              <a:sym typeface="Advent Pro"/>
            </a:endParaRPr>
          </a:p>
        </p:txBody>
      </p:sp>
      <p:sp>
        <p:nvSpPr>
          <p:cNvPr id="578" name="Google Shape;578;p25"/>
          <p:cNvSpPr txBox="1"/>
          <p:nvPr/>
        </p:nvSpPr>
        <p:spPr>
          <a:xfrm flipH="1">
            <a:off x="2650163" y="3421932"/>
            <a:ext cx="19413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>
                <a:solidFill>
                  <a:srgbClr val="F3F3F3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rPr>
              <a:t>Describe here your metrics 4</a:t>
            </a:r>
            <a:endParaRPr sz="1100">
              <a:solidFill>
                <a:srgbClr val="F3F3F3"/>
              </a:solidFill>
              <a:latin typeface="Advent Pro"/>
              <a:ea typeface="Advent Pro"/>
              <a:cs typeface="B Titr" panose="00000700000000000000" pitchFamily="2" charset="-78"/>
              <a:sym typeface="Advent Pro"/>
            </a:endParaRPr>
          </a:p>
        </p:txBody>
      </p:sp>
      <p:sp>
        <p:nvSpPr>
          <p:cNvPr id="579" name="Google Shape;579;p25"/>
          <p:cNvSpPr txBox="1"/>
          <p:nvPr/>
        </p:nvSpPr>
        <p:spPr>
          <a:xfrm flipH="1">
            <a:off x="2650163" y="3985054"/>
            <a:ext cx="19413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>
                <a:solidFill>
                  <a:srgbClr val="F3F3F3"/>
                </a:solidFill>
                <a:latin typeface="Advent Pro"/>
                <a:ea typeface="Advent Pro"/>
                <a:cs typeface="B Titr" panose="00000700000000000000" pitchFamily="2" charset="-78"/>
                <a:sym typeface="Advent Pro"/>
              </a:rPr>
              <a:t>Describe here your metrics 5</a:t>
            </a:r>
            <a:endParaRPr sz="1100">
              <a:solidFill>
                <a:srgbClr val="F3F3F3"/>
              </a:solidFill>
              <a:latin typeface="Advent Pro"/>
              <a:ea typeface="Advent Pro"/>
              <a:cs typeface="B Titr" panose="00000700000000000000" pitchFamily="2" charset="-78"/>
              <a:sym typeface="Advent Pro"/>
            </a:endParaRPr>
          </a:p>
        </p:txBody>
      </p:sp>
      <p:sp>
        <p:nvSpPr>
          <p:cNvPr id="580" name="Google Shape;580;p25"/>
          <p:cNvSpPr/>
          <p:nvPr/>
        </p:nvSpPr>
        <p:spPr>
          <a:xfrm>
            <a:off x="5508420" y="1762678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C3E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5"/>
          <p:cNvSpPr/>
          <p:nvPr/>
        </p:nvSpPr>
        <p:spPr>
          <a:xfrm>
            <a:off x="6227305" y="1762678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C3E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5"/>
          <p:cNvSpPr/>
          <p:nvPr/>
        </p:nvSpPr>
        <p:spPr>
          <a:xfrm>
            <a:off x="6946163" y="1762678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C3E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5"/>
          <p:cNvSpPr/>
          <p:nvPr/>
        </p:nvSpPr>
        <p:spPr>
          <a:xfrm>
            <a:off x="4789582" y="2334178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C3E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5"/>
          <p:cNvSpPr/>
          <p:nvPr/>
        </p:nvSpPr>
        <p:spPr>
          <a:xfrm>
            <a:off x="5508420" y="2334178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2D406A">
              <a:alpha val="60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5"/>
          <p:cNvSpPr/>
          <p:nvPr/>
        </p:nvSpPr>
        <p:spPr>
          <a:xfrm>
            <a:off x="6227305" y="2334178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C3E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5"/>
          <p:cNvSpPr/>
          <p:nvPr/>
        </p:nvSpPr>
        <p:spPr>
          <a:xfrm>
            <a:off x="6946163" y="2334178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C3E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5"/>
          <p:cNvSpPr/>
          <p:nvPr/>
        </p:nvSpPr>
        <p:spPr>
          <a:xfrm>
            <a:off x="4789582" y="2899500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C3E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5"/>
          <p:cNvSpPr/>
          <p:nvPr/>
        </p:nvSpPr>
        <p:spPr>
          <a:xfrm>
            <a:off x="5508420" y="2899500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C3E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5"/>
          <p:cNvSpPr/>
          <p:nvPr/>
        </p:nvSpPr>
        <p:spPr>
          <a:xfrm>
            <a:off x="6227305" y="2899500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2D406A">
              <a:alpha val="60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5"/>
          <p:cNvSpPr/>
          <p:nvPr/>
        </p:nvSpPr>
        <p:spPr>
          <a:xfrm>
            <a:off x="6946163" y="2899500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2D406A">
              <a:alpha val="60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5"/>
          <p:cNvSpPr/>
          <p:nvPr/>
        </p:nvSpPr>
        <p:spPr>
          <a:xfrm>
            <a:off x="4789582" y="3456618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C3E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5"/>
          <p:cNvSpPr/>
          <p:nvPr/>
        </p:nvSpPr>
        <p:spPr>
          <a:xfrm>
            <a:off x="5508420" y="3456618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2D406A">
              <a:alpha val="60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5"/>
          <p:cNvSpPr/>
          <p:nvPr/>
        </p:nvSpPr>
        <p:spPr>
          <a:xfrm>
            <a:off x="6227305" y="3456618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C3E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5"/>
          <p:cNvSpPr/>
          <p:nvPr/>
        </p:nvSpPr>
        <p:spPr>
          <a:xfrm>
            <a:off x="6946163" y="3456618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C3E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5"/>
          <p:cNvSpPr/>
          <p:nvPr/>
        </p:nvSpPr>
        <p:spPr>
          <a:xfrm>
            <a:off x="4789582" y="4019740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2D406A">
              <a:alpha val="60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5"/>
          <p:cNvSpPr/>
          <p:nvPr/>
        </p:nvSpPr>
        <p:spPr>
          <a:xfrm>
            <a:off x="5508420" y="4019740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C3E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5"/>
          <p:cNvSpPr/>
          <p:nvPr/>
        </p:nvSpPr>
        <p:spPr>
          <a:xfrm>
            <a:off x="6227305" y="4019740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2D406A">
              <a:alpha val="60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5"/>
          <p:cNvSpPr/>
          <p:nvPr/>
        </p:nvSpPr>
        <p:spPr>
          <a:xfrm>
            <a:off x="6946163" y="4019740"/>
            <a:ext cx="587971" cy="302446"/>
          </a:xfrm>
          <a:custGeom>
            <a:avLst/>
            <a:gdLst/>
            <a:ahLst/>
            <a:cxnLst/>
            <a:rect l="l" t="t" r="r" b="b"/>
            <a:pathLst>
              <a:path w="12300" h="6327" extrusionOk="0">
                <a:moveTo>
                  <a:pt x="0" y="1"/>
                </a:moveTo>
                <a:lnTo>
                  <a:pt x="0" y="6326"/>
                </a:lnTo>
                <a:lnTo>
                  <a:pt x="12300" y="6326"/>
                </a:lnTo>
                <a:lnTo>
                  <a:pt x="12300" y="1"/>
                </a:lnTo>
                <a:close/>
              </a:path>
            </a:pathLst>
          </a:custGeom>
          <a:solidFill>
            <a:srgbClr val="C3E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's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954</Words>
  <Application>Microsoft Office PowerPoint</Application>
  <PresentationFormat>On-screen Show (16:9)</PresentationFormat>
  <Paragraphs>115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Advent Pro Light</vt:lpstr>
      <vt:lpstr>Josefin Sans</vt:lpstr>
      <vt:lpstr>Roboto Slab Regular</vt:lpstr>
      <vt:lpstr>Proxima Nova Semibold</vt:lpstr>
      <vt:lpstr>Fira Sans Extra Condensed</vt:lpstr>
      <vt:lpstr>Advent Pro</vt:lpstr>
      <vt:lpstr>Arial</vt:lpstr>
      <vt:lpstr>Josefin Slab</vt:lpstr>
      <vt:lpstr>Anton</vt:lpstr>
      <vt:lpstr>Proxima Nova</vt:lpstr>
      <vt:lpstr>Arvo</vt:lpstr>
      <vt:lpstr>Master's Thesis by Slidesgo</vt:lpstr>
      <vt:lpstr>SlidesGo Final Pages</vt:lpstr>
      <vt:lpstr>قالب پاورپوینت رایگان پایان نامه شیمی</vt:lpstr>
      <vt:lpstr>فهرست مطالب</vt:lpstr>
      <vt:lpstr>مقدمه</vt:lpstr>
      <vt:lpstr>تیتر خود را وارد کنید</vt:lpstr>
      <vt:lpstr>اهداف</vt:lpstr>
      <vt:lpstr>بررسی</vt:lpstr>
      <vt:lpstr>تیتر</vt:lpstr>
      <vt:lpstr>روش ها</vt:lpstr>
      <vt:lpstr>جدول</vt:lpstr>
      <vt:lpstr>نتایج</vt:lpstr>
      <vt:lpstr>نتیجه گیری</vt:lpstr>
      <vt:lpstr>روانشناسی</vt:lpstr>
      <vt:lpstr>تهیه کننده</vt:lpstr>
      <vt:lpstr>منابع</vt:lpstr>
      <vt:lpstr>با تشکر از توجه شما</vt:lpstr>
      <vt:lpstr>PowerPoint Presentation</vt:lpstr>
      <vt:lpstr>...and our set of editable icons</vt:lpstr>
      <vt:lpstr>Business Icons</vt:lpstr>
      <vt:lpstr>Avatar Icons</vt:lpstr>
      <vt:lpstr>Creative Process Icons</vt:lpstr>
      <vt:lpstr>Educational Process Icons</vt:lpstr>
      <vt:lpstr>Help &amp; Support Icons</vt:lpstr>
      <vt:lpstr>Medical Icons</vt:lpstr>
      <vt:lpstr>Nature Icons</vt:lpstr>
      <vt:lpstr>Performing Arts Icons</vt:lpstr>
      <vt:lpstr>SEO &amp; Marketing Icons</vt:lpstr>
      <vt:lpstr>Teamwork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پاورپوینت رایگان پایان نامه شیمی</dc:title>
  <dc:creator>amiros</dc:creator>
  <cp:lastModifiedBy>amiros</cp:lastModifiedBy>
  <cp:revision>4</cp:revision>
  <dcterms:modified xsi:type="dcterms:W3CDTF">2020-07-10T08:33:18Z</dcterms:modified>
</cp:coreProperties>
</file>