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67" r:id="rId6"/>
    <p:sldId id="268" r:id="rId7"/>
    <p:sldId id="269" r:id="rId8"/>
    <p:sldId id="258" r:id="rId9"/>
    <p:sldId id="259" r:id="rId10"/>
    <p:sldId id="260" r:id="rId11"/>
    <p:sldId id="261" r:id="rId12"/>
    <p:sldId id="270" r:id="rId13"/>
    <p:sldId id="266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BDBBD-D3EC-4C34-89C9-4FE76E29F204}" v="44" dt="2021-11-05T17:01:14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19" autoAdjust="0"/>
  </p:normalViewPr>
  <p:slideViewPr>
    <p:cSldViewPr snapToGrid="0">
      <p:cViewPr varScale="1">
        <p:scale>
          <a:sx n="113" d="100"/>
          <a:sy n="113" d="100"/>
        </p:scale>
        <p:origin x="54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in ABDI" userId="edd199a75260f9ee" providerId="LiveId" clId="{9E6E5AFB-E884-4C52-B867-9711BA13275B}"/>
    <pc:docChg chg="undo custSel addSld delSld modSld">
      <pc:chgData name="Shahin ABDI" userId="edd199a75260f9ee" providerId="LiveId" clId="{9E6E5AFB-E884-4C52-B867-9711BA13275B}" dt="2021-06-19T14:36:21.474" v="2100"/>
      <pc:docMkLst>
        <pc:docMk/>
      </pc:docMkLst>
      <pc:sldChg chg="addSp delSp modSp mod setClrOvrMap">
        <pc:chgData name="Shahin ABDI" userId="edd199a75260f9ee" providerId="LiveId" clId="{9E6E5AFB-E884-4C52-B867-9711BA13275B}" dt="2021-06-19T13:40:49.708" v="513" actId="20577"/>
        <pc:sldMkLst>
          <pc:docMk/>
          <pc:sldMk cId="2475805559" sldId="257"/>
        </pc:sldMkLst>
        <pc:spChg chg="mod ord">
          <ac:chgData name="Shahin ABDI" userId="edd199a75260f9ee" providerId="LiveId" clId="{9E6E5AFB-E884-4C52-B867-9711BA13275B}" dt="2021-06-19T13:40:49.708" v="513" actId="20577"/>
          <ac:spMkLst>
            <pc:docMk/>
            <pc:sldMk cId="2475805559" sldId="257"/>
            <ac:spMk id="2" creationId="{1C21E816-31F5-48BB-BD02-D15F2F18B48A}"/>
          </ac:spMkLst>
        </pc:spChg>
        <pc:spChg chg="mod ord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3" creationId="{835D6E6B-3353-491C-A3C6-F278D6CED8B3}"/>
          </ac:spMkLst>
        </pc:spChg>
        <pc:spChg chg="add del">
          <ac:chgData name="Shahin ABDI" userId="edd199a75260f9ee" providerId="LiveId" clId="{9E6E5AFB-E884-4C52-B867-9711BA13275B}" dt="2021-06-19T13:39:42.268" v="499" actId="26606"/>
          <ac:spMkLst>
            <pc:docMk/>
            <pc:sldMk cId="2475805559" sldId="257"/>
            <ac:spMk id="42" creationId="{D6D7A0BC-0046-4CAA-8E7F-DCAFE511EA0E}"/>
          </ac:spMkLst>
        </pc:spChg>
        <pc:spChg chg="add del">
          <ac:chgData name="Shahin ABDI" userId="edd199a75260f9ee" providerId="LiveId" clId="{9E6E5AFB-E884-4C52-B867-9711BA13275B}" dt="2021-06-19T13:39:42.268" v="499" actId="26606"/>
          <ac:spMkLst>
            <pc:docMk/>
            <pc:sldMk cId="2475805559" sldId="257"/>
            <ac:spMk id="44" creationId="{E7C6334F-6411-41EC-AD7D-179EDD8B58CB}"/>
          </ac:spMkLst>
        </pc:spChg>
        <pc:spChg chg="add del">
          <ac:chgData name="Shahin ABDI" userId="edd199a75260f9ee" providerId="LiveId" clId="{9E6E5AFB-E884-4C52-B867-9711BA13275B}" dt="2021-06-19T13:39:42.268" v="499" actId="26606"/>
          <ac:spMkLst>
            <pc:docMk/>
            <pc:sldMk cId="2475805559" sldId="257"/>
            <ac:spMk id="46" creationId="{E6B02CEE-3AF8-4349-9B3E-8970E6DF62B3}"/>
          </ac:spMkLst>
        </pc:spChg>
        <pc:spChg chg="add del">
          <ac:chgData name="Shahin ABDI" userId="edd199a75260f9ee" providerId="LiveId" clId="{9E6E5AFB-E884-4C52-B867-9711BA13275B}" dt="2021-06-19T13:39:42.268" v="499" actId="26606"/>
          <ac:spMkLst>
            <pc:docMk/>
            <pc:sldMk cId="2475805559" sldId="257"/>
            <ac:spMk id="48" creationId="{AAA01CF0-3FB5-44EB-B7DE-F2E86374C2FB}"/>
          </ac:spMkLst>
        </pc:spChg>
        <pc:spChg chg="add del">
          <ac:chgData name="Shahin ABDI" userId="edd199a75260f9ee" providerId="LiveId" clId="{9E6E5AFB-E884-4C52-B867-9711BA13275B}" dt="2021-06-19T13:39:42.260" v="498" actId="26606"/>
          <ac:spMkLst>
            <pc:docMk/>
            <pc:sldMk cId="2475805559" sldId="257"/>
            <ac:spMk id="53" creationId="{C1FA8F66-3B85-411D-A2A6-A50DF3026D9A}"/>
          </ac:spMkLst>
        </pc:spChg>
        <pc:spChg chg="add del">
          <ac:chgData name="Shahin ABDI" userId="edd199a75260f9ee" providerId="LiveId" clId="{9E6E5AFB-E884-4C52-B867-9711BA13275B}" dt="2021-06-19T13:39:42.260" v="498" actId="26606"/>
          <ac:spMkLst>
            <pc:docMk/>
            <pc:sldMk cId="2475805559" sldId="257"/>
            <ac:spMk id="57" creationId="{4179E790-E691-4202-B7FA-62924FC8D195}"/>
          </ac:spMkLst>
        </pc:spChg>
        <pc:spChg chg="add del">
          <ac:chgData name="Shahin ABDI" userId="edd199a75260f9ee" providerId="LiveId" clId="{9E6E5AFB-E884-4C52-B867-9711BA13275B}" dt="2021-06-19T13:39:42.260" v="498" actId="26606"/>
          <ac:spMkLst>
            <pc:docMk/>
            <pc:sldMk cId="2475805559" sldId="257"/>
            <ac:spMk id="59" creationId="{065EE0A0-4DA6-4AA2-A475-14DB03C55AFA}"/>
          </ac:spMkLst>
        </pc:spChg>
        <pc:spChg chg="add del">
          <ac:chgData name="Shahin ABDI" userId="edd199a75260f9ee" providerId="LiveId" clId="{9E6E5AFB-E884-4C52-B867-9711BA13275B}" dt="2021-06-19T13:40:04.367" v="500" actId="26606"/>
          <ac:spMkLst>
            <pc:docMk/>
            <pc:sldMk cId="2475805559" sldId="257"/>
            <ac:spMk id="61" creationId="{C77E36AC-2E9C-49D7-8A42-C9C585912A9B}"/>
          </ac:spMkLst>
        </pc:spChg>
        <pc:spChg chg="add del">
          <ac:chgData name="Shahin ABDI" userId="edd199a75260f9ee" providerId="LiveId" clId="{9E6E5AFB-E884-4C52-B867-9711BA13275B}" dt="2021-06-19T13:40:04.367" v="500" actId="26606"/>
          <ac:spMkLst>
            <pc:docMk/>
            <pc:sldMk cId="2475805559" sldId="257"/>
            <ac:spMk id="62" creationId="{5AB2E6AC-5E8D-4680-8E51-C7DEBC229EB8}"/>
          </ac:spMkLst>
        </pc:spChg>
        <pc:spChg chg="add del">
          <ac:chgData name="Shahin ABDI" userId="edd199a75260f9ee" providerId="LiveId" clId="{9E6E5AFB-E884-4C52-B867-9711BA13275B}" dt="2021-06-19T13:40:04.367" v="500" actId="26606"/>
          <ac:spMkLst>
            <pc:docMk/>
            <pc:sldMk cId="2475805559" sldId="257"/>
            <ac:spMk id="63" creationId="{F26AAF2D-2300-4B67-BCB0-3AF9A0E9B9C3}"/>
          </ac:spMkLst>
        </pc:spChg>
        <pc:spChg chg="add del">
          <ac:chgData name="Shahin ABDI" userId="edd199a75260f9ee" providerId="LiveId" clId="{9E6E5AFB-E884-4C52-B867-9711BA13275B}" dt="2021-06-19T13:40:04.367" v="500" actId="26606"/>
          <ac:spMkLst>
            <pc:docMk/>
            <pc:sldMk cId="2475805559" sldId="257"/>
            <ac:spMk id="64" creationId="{6CFB0754-4B80-4D42-9CC6-CD4DA5D14A4B}"/>
          </ac:spMkLst>
        </pc:spChg>
        <pc:spChg chg="add del">
          <ac:chgData name="Shahin ABDI" userId="edd199a75260f9ee" providerId="LiveId" clId="{9E6E5AFB-E884-4C52-B867-9711BA13275B}" dt="2021-06-19T13:40:04.367" v="500" actId="26606"/>
          <ac:spMkLst>
            <pc:docMk/>
            <pc:sldMk cId="2475805559" sldId="257"/>
            <ac:spMk id="65" creationId="{9CF9D515-1DD5-4351-BC29-817B82FF4A63}"/>
          </ac:spMkLst>
        </pc:spChg>
        <pc:spChg chg="add del">
          <ac:chgData name="Shahin ABDI" userId="edd199a75260f9ee" providerId="LiveId" clId="{9E6E5AFB-E884-4C52-B867-9711BA13275B}" dt="2021-06-19T13:40:08.940" v="503" actId="26606"/>
          <ac:spMkLst>
            <pc:docMk/>
            <pc:sldMk cId="2475805559" sldId="257"/>
            <ac:spMk id="70" creationId="{38733D19-FF76-4DF6-985F-DB050AF87F9E}"/>
          </ac:spMkLst>
        </pc:spChg>
        <pc:spChg chg="add del">
          <ac:chgData name="Shahin ABDI" userId="edd199a75260f9ee" providerId="LiveId" clId="{9E6E5AFB-E884-4C52-B867-9711BA13275B}" dt="2021-06-19T13:40:08.940" v="503" actId="26606"/>
          <ac:spMkLst>
            <pc:docMk/>
            <pc:sldMk cId="2475805559" sldId="257"/>
            <ac:spMk id="72" creationId="{B8931767-514A-4E70-9129-DB6B46BFA823}"/>
          </ac:spMkLst>
        </pc:spChg>
        <pc:spChg chg="add del">
          <ac:chgData name="Shahin ABDI" userId="edd199a75260f9ee" providerId="LiveId" clId="{9E6E5AFB-E884-4C52-B867-9711BA13275B}" dt="2021-06-19T13:40:08.940" v="503" actId="26606"/>
          <ac:spMkLst>
            <pc:docMk/>
            <pc:sldMk cId="2475805559" sldId="257"/>
            <ac:spMk id="74" creationId="{092556C3-D615-4E70-B4AD-7791DE6BBDE9}"/>
          </ac:spMkLst>
        </pc:spChg>
        <pc:spChg chg="add del">
          <ac:chgData name="Shahin ABDI" userId="edd199a75260f9ee" providerId="LiveId" clId="{9E6E5AFB-E884-4C52-B867-9711BA13275B}" dt="2021-06-19T13:40:08.940" v="503" actId="26606"/>
          <ac:spMkLst>
            <pc:docMk/>
            <pc:sldMk cId="2475805559" sldId="257"/>
            <ac:spMk id="76" creationId="{5D468424-DF72-426E-8DB3-F91B8857CB3B}"/>
          </ac:spMkLst>
        </pc:spChg>
        <pc:spChg chg="add del">
          <ac:chgData name="Shahin ABDI" userId="edd199a75260f9ee" providerId="LiveId" clId="{9E6E5AFB-E884-4C52-B867-9711BA13275B}" dt="2021-06-19T13:40:08.936" v="502" actId="26606"/>
          <ac:spMkLst>
            <pc:docMk/>
            <pc:sldMk cId="2475805559" sldId="257"/>
            <ac:spMk id="81" creationId="{C1FA8F66-3B85-411D-A2A6-A50DF3026D9A}"/>
          </ac:spMkLst>
        </pc:spChg>
        <pc:spChg chg="add del">
          <ac:chgData name="Shahin ABDI" userId="edd199a75260f9ee" providerId="LiveId" clId="{9E6E5AFB-E884-4C52-B867-9711BA13275B}" dt="2021-06-19T13:40:08.936" v="502" actId="26606"/>
          <ac:spMkLst>
            <pc:docMk/>
            <pc:sldMk cId="2475805559" sldId="257"/>
            <ac:spMk id="83" creationId="{D695E25C-06E7-4082-BE92-B571B616BC5A}"/>
          </ac:spMkLst>
        </pc:spChg>
        <pc:spChg chg="add del">
          <ac:chgData name="Shahin ABDI" userId="edd199a75260f9ee" providerId="LiveId" clId="{9E6E5AFB-E884-4C52-B867-9711BA13275B}" dt="2021-06-19T13:40:08.936" v="502" actId="26606"/>
          <ac:spMkLst>
            <pc:docMk/>
            <pc:sldMk cId="2475805559" sldId="257"/>
            <ac:spMk id="85" creationId="{E64BD7DF-F4BB-427F-B4F6-6DC83A59AA0F}"/>
          </ac:spMkLst>
        </pc:spChg>
        <pc:spChg chg="add del">
          <ac:chgData name="Shahin ABDI" userId="edd199a75260f9ee" providerId="LiveId" clId="{9E6E5AFB-E884-4C52-B867-9711BA13275B}" dt="2021-06-19T13:40:13.141" v="506" actId="26606"/>
          <ac:spMkLst>
            <pc:docMk/>
            <pc:sldMk cId="2475805559" sldId="257"/>
            <ac:spMk id="87" creationId="{5D468424-DF72-426E-8DB3-F91B8857CB3B}"/>
          </ac:spMkLst>
        </pc:spChg>
        <pc:spChg chg="add del">
          <ac:chgData name="Shahin ABDI" userId="edd199a75260f9ee" providerId="LiveId" clId="{9E6E5AFB-E884-4C52-B867-9711BA13275B}" dt="2021-06-19T13:40:13.141" v="506" actId="26606"/>
          <ac:spMkLst>
            <pc:docMk/>
            <pc:sldMk cId="2475805559" sldId="257"/>
            <ac:spMk id="88" creationId="{38733D19-FF76-4DF6-985F-DB050AF87F9E}"/>
          </ac:spMkLst>
        </pc:spChg>
        <pc:spChg chg="add del">
          <ac:chgData name="Shahin ABDI" userId="edd199a75260f9ee" providerId="LiveId" clId="{9E6E5AFB-E884-4C52-B867-9711BA13275B}" dt="2021-06-19T13:40:13.141" v="506" actId="26606"/>
          <ac:spMkLst>
            <pc:docMk/>
            <pc:sldMk cId="2475805559" sldId="257"/>
            <ac:spMk id="89" creationId="{B8931767-514A-4E70-9129-DB6B46BFA823}"/>
          </ac:spMkLst>
        </pc:spChg>
        <pc:spChg chg="add del">
          <ac:chgData name="Shahin ABDI" userId="edd199a75260f9ee" providerId="LiveId" clId="{9E6E5AFB-E884-4C52-B867-9711BA13275B}" dt="2021-06-19T13:40:13.141" v="506" actId="26606"/>
          <ac:spMkLst>
            <pc:docMk/>
            <pc:sldMk cId="2475805559" sldId="257"/>
            <ac:spMk id="90" creationId="{092556C3-D615-4E70-B4AD-7791DE6BBDE9}"/>
          </ac:spMkLst>
        </pc:spChg>
        <pc:spChg chg="add del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95" creationId="{38733D19-FF76-4DF6-985F-DB050AF87F9E}"/>
          </ac:spMkLst>
        </pc:spChg>
        <pc:spChg chg="add del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97" creationId="{B8931767-514A-4E70-9129-DB6B46BFA823}"/>
          </ac:spMkLst>
        </pc:spChg>
        <pc:spChg chg="add del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99" creationId="{092556C3-D615-4E70-B4AD-7791DE6BBDE9}"/>
          </ac:spMkLst>
        </pc:spChg>
        <pc:spChg chg="add del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101" creationId="{5D468424-DF72-426E-8DB3-F91B8857CB3B}"/>
          </ac:spMkLst>
        </pc:spChg>
        <pc:spChg chg="add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106" creationId="{C1FA8F66-3B85-411D-A2A6-A50DF3026D9A}"/>
          </ac:spMkLst>
        </pc:spChg>
        <pc:spChg chg="add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108" creationId="{D695E25C-06E7-4082-BE92-B571B616BC5A}"/>
          </ac:spMkLst>
        </pc:spChg>
        <pc:spChg chg="add">
          <ac:chgData name="Shahin ABDI" userId="edd199a75260f9ee" providerId="LiveId" clId="{9E6E5AFB-E884-4C52-B867-9711BA13275B}" dt="2021-06-19T13:40:33.609" v="510" actId="26606"/>
          <ac:spMkLst>
            <pc:docMk/>
            <pc:sldMk cId="2475805559" sldId="257"/>
            <ac:spMk id="110" creationId="{E64BD7DF-F4BB-427F-B4F6-6DC83A59AA0F}"/>
          </ac:spMkLst>
        </pc:spChg>
        <pc:picChg chg="mod ord">
          <ac:chgData name="Shahin ABDI" userId="edd199a75260f9ee" providerId="LiveId" clId="{9E6E5AFB-E884-4C52-B867-9711BA13275B}" dt="2021-06-19T13:40:33.609" v="510" actId="26606"/>
          <ac:picMkLst>
            <pc:docMk/>
            <pc:sldMk cId="2475805559" sldId="257"/>
            <ac:picMk id="6" creationId="{F1A8C364-94D4-4630-BAD0-78722F347055}"/>
          </ac:picMkLst>
        </pc:picChg>
        <pc:picChg chg="del mod ord">
          <ac:chgData name="Shahin ABDI" userId="edd199a75260f9ee" providerId="LiveId" clId="{9E6E5AFB-E884-4C52-B867-9711BA13275B}" dt="2021-06-19T13:40:11.830" v="505" actId="478"/>
          <ac:picMkLst>
            <pc:docMk/>
            <pc:sldMk cId="2475805559" sldId="257"/>
            <ac:picMk id="21" creationId="{091A45E9-9957-4BB4-9942-E7676C16CFCE}"/>
          </ac:picMkLst>
        </pc:picChg>
        <pc:picChg chg="add mod ord">
          <ac:chgData name="Shahin ABDI" userId="edd199a75260f9ee" providerId="LiveId" clId="{9E6E5AFB-E884-4C52-B867-9711BA13275B}" dt="2021-06-19T13:40:33.609" v="510" actId="26606"/>
          <ac:picMkLst>
            <pc:docMk/>
            <pc:sldMk cId="2475805559" sldId="257"/>
            <ac:picMk id="26" creationId="{65143378-F805-4E8E-82AE-38B5656C5E98}"/>
          </ac:picMkLst>
        </pc:picChg>
        <pc:cxnChg chg="add del">
          <ac:chgData name="Shahin ABDI" userId="edd199a75260f9ee" providerId="LiveId" clId="{9E6E5AFB-E884-4C52-B867-9711BA13275B}" dt="2021-06-19T13:39:42.260" v="498" actId="26606"/>
          <ac:cxnSpMkLst>
            <pc:docMk/>
            <pc:sldMk cId="2475805559" sldId="257"/>
            <ac:cxnSpMk id="55" creationId="{169958B5-5C27-4A9A-983B-AC6A83EFD542}"/>
          </ac:cxnSpMkLst>
        </pc:cxnChg>
      </pc:sldChg>
      <pc:sldChg chg="addSp delSp modSp new mod setBg setClrOvrMap">
        <pc:chgData name="Shahin ABDI" userId="edd199a75260f9ee" providerId="LiveId" clId="{9E6E5AFB-E884-4C52-B867-9711BA13275B}" dt="2021-06-19T10:57:37.969" v="17" actId="1076"/>
        <pc:sldMkLst>
          <pc:docMk/>
          <pc:sldMk cId="136362353" sldId="260"/>
        </pc:sldMkLst>
        <pc:spChg chg="mod">
          <ac:chgData name="Shahin ABDI" userId="edd199a75260f9ee" providerId="LiveId" clId="{9E6E5AFB-E884-4C52-B867-9711BA13275B}" dt="2021-06-19T10:54:18.432" v="10" actId="122"/>
          <ac:spMkLst>
            <pc:docMk/>
            <pc:sldMk cId="136362353" sldId="260"/>
            <ac:spMk id="2" creationId="{E6BD0686-0BE6-49C9-8A6A-A66E0B4F2CF8}"/>
          </ac:spMkLst>
        </pc:spChg>
        <pc:spChg chg="del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3" creationId="{B2D4CAC5-66E7-4D3B-B52C-375F82912A86}"/>
          </ac:spMkLst>
        </pc:spChg>
        <pc:spChg chg="add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9" creationId="{E6C8E6EB-4C59-429B-97E4-72A058CFC4FB}"/>
          </ac:spMkLst>
        </pc:spChg>
        <pc:spChg chg="add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11" creationId="{B5B90362-AFCC-46A9-B41C-A257A8C5B314}"/>
          </ac:spMkLst>
        </pc:spChg>
        <pc:spChg chg="add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13" creationId="{F71EF7F1-38BA-471D-8CD4-2A9AE8E35527}"/>
          </ac:spMkLst>
        </pc:spChg>
        <pc:spChg chg="add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15" creationId="{C0524398-BFB4-4C4A-8317-83B8729F9B26}"/>
          </ac:spMkLst>
        </pc:spChg>
        <pc:spChg chg="add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17" creationId="{E08D4B6A-8113-4DFB-B82E-B60CAC8E0A50}"/>
          </ac:spMkLst>
        </pc:spChg>
        <pc:spChg chg="add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19" creationId="{9822E561-F97C-4CBB-A9A6-A6BF6317BC84}"/>
          </ac:spMkLst>
        </pc:spChg>
        <pc:spChg chg="add">
          <ac:chgData name="Shahin ABDI" userId="edd199a75260f9ee" providerId="LiveId" clId="{9E6E5AFB-E884-4C52-B867-9711BA13275B}" dt="2021-06-19T10:54:07.100" v="9" actId="26606"/>
          <ac:spMkLst>
            <pc:docMk/>
            <pc:sldMk cId="136362353" sldId="260"/>
            <ac:spMk id="21" creationId="{B01B0E58-A5C8-4CDA-A2E0-35DF94E59857}"/>
          </ac:spMkLst>
        </pc:spChg>
        <pc:picChg chg="add">
          <ac:chgData name="Shahin ABDI" userId="edd199a75260f9ee" providerId="LiveId" clId="{9E6E5AFB-E884-4C52-B867-9711BA13275B}" dt="2021-06-19T10:54:07.100" v="9" actId="26606"/>
          <ac:picMkLst>
            <pc:docMk/>
            <pc:sldMk cId="136362353" sldId="260"/>
            <ac:picMk id="5" creationId="{5EC011BD-A45A-4C95-8F45-FBADDB2D892C}"/>
          </ac:picMkLst>
        </pc:picChg>
        <pc:picChg chg="add del mod">
          <ac:chgData name="Shahin ABDI" userId="edd199a75260f9ee" providerId="LiveId" clId="{9E6E5AFB-E884-4C52-B867-9711BA13275B}" dt="2021-06-19T10:57:20.418" v="13" actId="478"/>
          <ac:picMkLst>
            <pc:docMk/>
            <pc:sldMk cId="136362353" sldId="260"/>
            <ac:picMk id="1026" creationId="{CEB18FD5-1E1F-4310-BE8D-69EDC8ACBE34}"/>
          </ac:picMkLst>
        </pc:picChg>
        <pc:picChg chg="add mod">
          <ac:chgData name="Shahin ABDI" userId="edd199a75260f9ee" providerId="LiveId" clId="{9E6E5AFB-E884-4C52-B867-9711BA13275B}" dt="2021-06-19T10:57:37.969" v="17" actId="1076"/>
          <ac:picMkLst>
            <pc:docMk/>
            <pc:sldMk cId="136362353" sldId="260"/>
            <ac:picMk id="1028" creationId="{743EF700-6526-4967-A08B-79EEDE8F12EE}"/>
          </ac:picMkLst>
        </pc:picChg>
      </pc:sldChg>
      <pc:sldChg chg="addSp delSp modSp new mod modAnim">
        <pc:chgData name="Shahin ABDI" userId="edd199a75260f9ee" providerId="LiveId" clId="{9E6E5AFB-E884-4C52-B867-9711BA13275B}" dt="2021-06-19T14:32:18.903" v="1976"/>
        <pc:sldMkLst>
          <pc:docMk/>
          <pc:sldMk cId="2899484322" sldId="261"/>
        </pc:sldMkLst>
        <pc:spChg chg="mod">
          <ac:chgData name="Shahin ABDI" userId="edd199a75260f9ee" providerId="LiveId" clId="{9E6E5AFB-E884-4C52-B867-9711BA13275B}" dt="2021-06-19T13:47:54.432" v="989" actId="313"/>
          <ac:spMkLst>
            <pc:docMk/>
            <pc:sldMk cId="2899484322" sldId="261"/>
            <ac:spMk id="2" creationId="{09377FBB-5928-4FD2-9587-5C5CB7548717}"/>
          </ac:spMkLst>
        </pc:spChg>
        <pc:spChg chg="del mod">
          <ac:chgData name="Shahin ABDI" userId="edd199a75260f9ee" providerId="LiveId" clId="{9E6E5AFB-E884-4C52-B867-9711BA13275B}" dt="2021-06-19T11:08:28.266" v="158" actId="26606"/>
          <ac:spMkLst>
            <pc:docMk/>
            <pc:sldMk cId="2899484322" sldId="261"/>
            <ac:spMk id="3" creationId="{80971C03-755B-4066-AB78-4DC6BC3A608F}"/>
          </ac:spMkLst>
        </pc:spChg>
        <pc:graphicFrameChg chg="add">
          <ac:chgData name="Shahin ABDI" userId="edd199a75260f9ee" providerId="LiveId" clId="{9E6E5AFB-E884-4C52-B867-9711BA13275B}" dt="2021-06-19T11:08:28.266" v="158" actId="26606"/>
          <ac:graphicFrameMkLst>
            <pc:docMk/>
            <pc:sldMk cId="2899484322" sldId="261"/>
            <ac:graphicFrameMk id="5" creationId="{C63108C8-C695-44DC-8351-604966D62A15}"/>
          </ac:graphicFrameMkLst>
        </pc:graphicFrameChg>
      </pc:sldChg>
      <pc:sldChg chg="addSp delSp modSp new mod setBg modAnim setClrOvrMap">
        <pc:chgData name="Shahin ABDI" userId="edd199a75260f9ee" providerId="LiveId" clId="{9E6E5AFB-E884-4C52-B867-9711BA13275B}" dt="2021-06-19T14:36:21.474" v="2100"/>
        <pc:sldMkLst>
          <pc:docMk/>
          <pc:sldMk cId="2255350445" sldId="262"/>
        </pc:sldMkLst>
        <pc:spChg chg="mod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2" creationId="{D2602534-41FD-4BB4-A2A5-56ED6D4581C7}"/>
          </ac:spMkLst>
        </pc:spChg>
        <pc:spChg chg="del mod">
          <ac:chgData name="Shahin ABDI" userId="edd199a75260f9ee" providerId="LiveId" clId="{9E6E5AFB-E884-4C52-B867-9711BA13275B}" dt="2021-06-19T11:10:51.060" v="238" actId="26606"/>
          <ac:spMkLst>
            <pc:docMk/>
            <pc:sldMk cId="2255350445" sldId="262"/>
            <ac:spMk id="3" creationId="{4D87CC54-29AE-4CF7-888B-09B558E3D80F}"/>
          </ac:spMkLst>
        </pc:spChg>
        <pc:spChg chg="add mod">
          <ac:chgData name="Shahin ABDI" userId="edd199a75260f9ee" providerId="LiveId" clId="{9E6E5AFB-E884-4C52-B867-9711BA13275B}" dt="2021-06-19T14:36:01.494" v="2099" actId="403"/>
          <ac:spMkLst>
            <pc:docMk/>
            <pc:sldMk cId="2255350445" sldId="262"/>
            <ac:spMk id="4" creationId="{F9D96707-BB59-4006-AE70-9830D1BCAEEE}"/>
          </ac:spMkLst>
        </pc:spChg>
        <pc:spChg chg="add del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9" creationId="{BFABBCE0-E08C-4BBE-9FD2-E2B253D4D5F2}"/>
          </ac:spMkLst>
        </pc:spChg>
        <pc:spChg chg="add del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11" creationId="{FF426BAC-43D6-468E-B6FF-167034D5CE43}"/>
          </ac:spMkLst>
        </pc:spChg>
        <pc:spChg chg="add del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13" creationId="{FB02D80E-5995-4C54-8387-5893C2C89473}"/>
          </ac:spMkLst>
        </pc:spChg>
        <pc:spChg chg="add del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15" creationId="{896083C8-1401-4950-AF56-E2FAFE42D656}"/>
          </ac:spMkLst>
        </pc:spChg>
        <pc:spChg chg="add del">
          <ac:chgData name="Shahin ABDI" userId="edd199a75260f9ee" providerId="LiveId" clId="{9E6E5AFB-E884-4C52-B867-9711BA13275B}" dt="2021-06-19T14:31:53.779" v="1968" actId="26606"/>
          <ac:spMkLst>
            <pc:docMk/>
            <pc:sldMk cId="2255350445" sldId="262"/>
            <ac:spMk id="17" creationId="{F92989FB-1024-49B7-BDF1-B3CE27D48623}"/>
          </ac:spMkLst>
        </pc:spChg>
        <pc:spChg chg="add del">
          <ac:chgData name="Shahin ABDI" userId="edd199a75260f9ee" providerId="LiveId" clId="{9E6E5AFB-E884-4C52-B867-9711BA13275B}" dt="2021-06-19T14:31:53.779" v="1968" actId="26606"/>
          <ac:spMkLst>
            <pc:docMk/>
            <pc:sldMk cId="2255350445" sldId="262"/>
            <ac:spMk id="18" creationId="{2987D6F4-EC95-4EF1-A8AD-4B70386CEEC7}"/>
          </ac:spMkLst>
        </pc:spChg>
        <pc:spChg chg="add del">
          <ac:chgData name="Shahin ABDI" userId="edd199a75260f9ee" providerId="LiveId" clId="{9E6E5AFB-E884-4C52-B867-9711BA13275B}" dt="2021-06-19T14:31:53.779" v="1968" actId="26606"/>
          <ac:spMkLst>
            <pc:docMk/>
            <pc:sldMk cId="2255350445" sldId="262"/>
            <ac:spMk id="19" creationId="{F5F792DF-9D0A-4DB6-9A9E-7312F5A7E87D}"/>
          </ac:spMkLst>
        </pc:spChg>
        <pc:spChg chg="add del">
          <ac:chgData name="Shahin ABDI" userId="edd199a75260f9ee" providerId="LiveId" clId="{9E6E5AFB-E884-4C52-B867-9711BA13275B}" dt="2021-06-19T14:31:48.544" v="1962" actId="26606"/>
          <ac:spMkLst>
            <pc:docMk/>
            <pc:sldMk cId="2255350445" sldId="262"/>
            <ac:spMk id="20" creationId="{69B35BB5-1630-45F0-B55C-B6847DF21681}"/>
          </ac:spMkLst>
        </pc:spChg>
        <pc:spChg chg="add del">
          <ac:chgData name="Shahin ABDI" userId="edd199a75260f9ee" providerId="LiveId" clId="{9E6E5AFB-E884-4C52-B867-9711BA13275B}" dt="2021-06-19T14:35:02.810" v="2068" actId="26606"/>
          <ac:spMkLst>
            <pc:docMk/>
            <pc:sldMk cId="2255350445" sldId="262"/>
            <ac:spMk id="21" creationId="{A43B05A4-157F-403C-939A-ED1B6A0A029C}"/>
          </ac:spMkLst>
        </pc:spChg>
        <pc:spChg chg="add del">
          <ac:chgData name="Shahin ABDI" userId="edd199a75260f9ee" providerId="LiveId" clId="{9E6E5AFB-E884-4C52-B867-9711BA13275B}" dt="2021-06-19T14:31:48.544" v="1962" actId="26606"/>
          <ac:spMkLst>
            <pc:docMk/>
            <pc:sldMk cId="2255350445" sldId="262"/>
            <ac:spMk id="22" creationId="{D05C6BB3-F359-4E0C-B8DA-4CEA9EE8CA60}"/>
          </ac:spMkLst>
        </pc:spChg>
        <pc:spChg chg="add del">
          <ac:chgData name="Shahin ABDI" userId="edd199a75260f9ee" providerId="LiveId" clId="{9E6E5AFB-E884-4C52-B867-9711BA13275B}" dt="2021-06-19T14:35:02.810" v="2068" actId="26606"/>
          <ac:spMkLst>
            <pc:docMk/>
            <pc:sldMk cId="2255350445" sldId="262"/>
            <ac:spMk id="23" creationId="{E8CCE107-A70B-4916-9A0B-751C70B9B597}"/>
          </ac:spMkLst>
        </pc:spChg>
        <pc:spChg chg="add del">
          <ac:chgData name="Shahin ABDI" userId="edd199a75260f9ee" providerId="LiveId" clId="{9E6E5AFB-E884-4C52-B867-9711BA13275B}" dt="2021-06-19T14:31:48.544" v="1962" actId="26606"/>
          <ac:spMkLst>
            <pc:docMk/>
            <pc:sldMk cId="2255350445" sldId="262"/>
            <ac:spMk id="24" creationId="{E512FDBA-7374-4A50-B15C-1C421A40B9CF}"/>
          </ac:spMkLst>
        </pc:spChg>
        <pc:spChg chg="add del">
          <ac:chgData name="Shahin ABDI" userId="edd199a75260f9ee" providerId="LiveId" clId="{9E6E5AFB-E884-4C52-B867-9711BA13275B}" dt="2021-06-19T14:35:02.810" v="2068" actId="26606"/>
          <ac:spMkLst>
            <pc:docMk/>
            <pc:sldMk cId="2255350445" sldId="262"/>
            <ac:spMk id="25" creationId="{9A925BC7-7CC5-4A0C-9B3D-8829EBF281BD}"/>
          </ac:spMkLst>
        </pc:spChg>
        <pc:spChg chg="add del">
          <ac:chgData name="Shahin ABDI" userId="edd199a75260f9ee" providerId="LiveId" clId="{9E6E5AFB-E884-4C52-B867-9711BA13275B}" dt="2021-06-19T14:31:48.544" v="1962" actId="26606"/>
          <ac:spMkLst>
            <pc:docMk/>
            <pc:sldMk cId="2255350445" sldId="262"/>
            <ac:spMk id="26" creationId="{799D451D-9C66-42CF-BC10-324A4F6470CC}"/>
          </ac:spMkLst>
        </pc:spChg>
        <pc:spChg chg="add del">
          <ac:chgData name="Shahin ABDI" userId="edd199a75260f9ee" providerId="LiveId" clId="{9E6E5AFB-E884-4C52-B867-9711BA13275B}" dt="2021-06-19T14:35:02.810" v="2068" actId="26606"/>
          <ac:spMkLst>
            <pc:docMk/>
            <pc:sldMk cId="2255350445" sldId="262"/>
            <ac:spMk id="27" creationId="{6E67D916-28C7-4965-BA3C-287FB857979C}"/>
          </ac:spMkLst>
        </pc:spChg>
        <pc:spChg chg="add del">
          <ac:chgData name="Shahin ABDI" userId="edd199a75260f9ee" providerId="LiveId" clId="{9E6E5AFB-E884-4C52-B867-9711BA13275B}" dt="2021-06-19T14:31:49.436" v="1964" actId="26606"/>
          <ac:spMkLst>
            <pc:docMk/>
            <pc:sldMk cId="2255350445" sldId="262"/>
            <ac:spMk id="28" creationId="{F92989FB-1024-49B7-BDF1-B3CE27D48623}"/>
          </ac:spMkLst>
        </pc:spChg>
        <pc:spChg chg="add del">
          <ac:chgData name="Shahin ABDI" userId="edd199a75260f9ee" providerId="LiveId" clId="{9E6E5AFB-E884-4C52-B867-9711BA13275B}" dt="2021-06-19T14:31:49.436" v="1964" actId="26606"/>
          <ac:spMkLst>
            <pc:docMk/>
            <pc:sldMk cId="2255350445" sldId="262"/>
            <ac:spMk id="29" creationId="{2987D6F4-EC95-4EF1-A8AD-4B70386CEEC7}"/>
          </ac:spMkLst>
        </pc:spChg>
        <pc:spChg chg="add del">
          <ac:chgData name="Shahin ABDI" userId="edd199a75260f9ee" providerId="LiveId" clId="{9E6E5AFB-E884-4C52-B867-9711BA13275B}" dt="2021-06-19T14:31:49.436" v="1964" actId="26606"/>
          <ac:spMkLst>
            <pc:docMk/>
            <pc:sldMk cId="2255350445" sldId="262"/>
            <ac:spMk id="30" creationId="{F5F792DF-9D0A-4DB6-9A9E-7312F5A7E87D}"/>
          </ac:spMkLst>
        </pc:spChg>
        <pc:spChg chg="add del">
          <ac:chgData name="Shahin ABDI" userId="edd199a75260f9ee" providerId="LiveId" clId="{9E6E5AFB-E884-4C52-B867-9711BA13275B}" dt="2021-06-19T14:35:03.779" v="2070" actId="26606"/>
          <ac:spMkLst>
            <pc:docMk/>
            <pc:sldMk cId="2255350445" sldId="262"/>
            <ac:spMk id="31" creationId="{F858DF7D-C2D0-4B03-A7A0-2F06B789EE35}"/>
          </ac:spMkLst>
        </pc:spChg>
        <pc:spChg chg="add del">
          <ac:chgData name="Shahin ABDI" userId="edd199a75260f9ee" providerId="LiveId" clId="{9E6E5AFB-E884-4C52-B867-9711BA13275B}" dt="2021-06-19T14:35:03.779" v="2070" actId="26606"/>
          <ac:spMkLst>
            <pc:docMk/>
            <pc:sldMk cId="2255350445" sldId="262"/>
            <ac:spMk id="32" creationId="{1B26B711-3121-40B0-8377-A64F3DC00C7A}"/>
          </ac:spMkLst>
        </pc:spChg>
        <pc:spChg chg="add del">
          <ac:chgData name="Shahin ABDI" userId="edd199a75260f9ee" providerId="LiveId" clId="{9E6E5AFB-E884-4C52-B867-9711BA13275B}" dt="2021-06-19T14:35:03.779" v="2070" actId="26606"/>
          <ac:spMkLst>
            <pc:docMk/>
            <pc:sldMk cId="2255350445" sldId="262"/>
            <ac:spMk id="33" creationId="{645C4D3D-ABBA-4B4E-93E5-01E343719849}"/>
          </ac:spMkLst>
        </pc:spChg>
        <pc:spChg chg="add del">
          <ac:chgData name="Shahin ABDI" userId="edd199a75260f9ee" providerId="LiveId" clId="{9E6E5AFB-E884-4C52-B867-9711BA13275B}" dt="2021-06-19T14:35:03.779" v="2070" actId="26606"/>
          <ac:spMkLst>
            <pc:docMk/>
            <pc:sldMk cId="2255350445" sldId="262"/>
            <ac:spMk id="34" creationId="{98DDD5E5-0097-4C6C-B266-5732EDA96CC4}"/>
          </ac:spMkLst>
        </pc:spChg>
        <pc:spChg chg="add del">
          <ac:chgData name="Shahin ABDI" userId="edd199a75260f9ee" providerId="LiveId" clId="{9E6E5AFB-E884-4C52-B867-9711BA13275B}" dt="2021-06-19T14:35:03.779" v="2070" actId="26606"/>
          <ac:spMkLst>
            <pc:docMk/>
            <pc:sldMk cId="2255350445" sldId="262"/>
            <ac:spMk id="35" creationId="{8952EF87-C74F-4D3F-9CAD-EEA1733C9BD0}"/>
          </ac:spMkLst>
        </pc:spChg>
        <pc:spChg chg="add del">
          <ac:chgData name="Shahin ABDI" userId="edd199a75260f9ee" providerId="LiveId" clId="{9E6E5AFB-E884-4C52-B867-9711BA13275B}" dt="2021-06-19T14:35:50.849" v="2087" actId="26606"/>
          <ac:spMkLst>
            <pc:docMk/>
            <pc:sldMk cId="2255350445" sldId="262"/>
            <ac:spMk id="36" creationId="{A43B05A4-157F-403C-939A-ED1B6A0A029C}"/>
          </ac:spMkLst>
        </pc:spChg>
        <pc:spChg chg="add del">
          <ac:chgData name="Shahin ABDI" userId="edd199a75260f9ee" providerId="LiveId" clId="{9E6E5AFB-E884-4C52-B867-9711BA13275B}" dt="2021-06-19T14:35:04.931" v="2072" actId="26606"/>
          <ac:spMkLst>
            <pc:docMk/>
            <pc:sldMk cId="2255350445" sldId="262"/>
            <ac:spMk id="37" creationId="{F92989FB-1024-49B7-BDF1-B3CE27D48623}"/>
          </ac:spMkLst>
        </pc:spChg>
        <pc:spChg chg="add del">
          <ac:chgData name="Shahin ABDI" userId="edd199a75260f9ee" providerId="LiveId" clId="{9E6E5AFB-E884-4C52-B867-9711BA13275B}" dt="2021-06-19T14:35:04.931" v="2072" actId="26606"/>
          <ac:spMkLst>
            <pc:docMk/>
            <pc:sldMk cId="2255350445" sldId="262"/>
            <ac:spMk id="38" creationId="{DFEE959E-BF10-4204-9556-D1707088D445}"/>
          </ac:spMkLst>
        </pc:spChg>
        <pc:spChg chg="add del">
          <ac:chgData name="Shahin ABDI" userId="edd199a75260f9ee" providerId="LiveId" clId="{9E6E5AFB-E884-4C52-B867-9711BA13275B}" dt="2021-06-19T14:35:04.931" v="2072" actId="26606"/>
          <ac:spMkLst>
            <pc:docMk/>
            <pc:sldMk cId="2255350445" sldId="262"/>
            <ac:spMk id="39" creationId="{DDD17B6A-CB37-4005-9681-A20AFCDC7822}"/>
          </ac:spMkLst>
        </pc:spChg>
        <pc:spChg chg="add del">
          <ac:chgData name="Shahin ABDI" userId="edd199a75260f9ee" providerId="LiveId" clId="{9E6E5AFB-E884-4C52-B867-9711BA13275B}" dt="2021-06-19T14:35:04.931" v="2072" actId="26606"/>
          <ac:spMkLst>
            <pc:docMk/>
            <pc:sldMk cId="2255350445" sldId="262"/>
            <ac:spMk id="40" creationId="{3B7BBDE9-DAED-40B0-A640-503C918D1CE3}"/>
          </ac:spMkLst>
        </pc:spChg>
        <pc:spChg chg="add del">
          <ac:chgData name="Shahin ABDI" userId="edd199a75260f9ee" providerId="LiveId" clId="{9E6E5AFB-E884-4C52-B867-9711BA13275B}" dt="2021-06-19T14:35:04.931" v="2072" actId="26606"/>
          <ac:spMkLst>
            <pc:docMk/>
            <pc:sldMk cId="2255350445" sldId="262"/>
            <ac:spMk id="41" creationId="{7BC7EA7B-802E-41F4-8926-C4475287AA31}"/>
          </ac:spMkLst>
        </pc:spChg>
        <pc:spChg chg="add del">
          <ac:chgData name="Shahin ABDI" userId="edd199a75260f9ee" providerId="LiveId" clId="{9E6E5AFB-E884-4C52-B867-9711BA13275B}" dt="2021-06-19T14:35:50.849" v="2087" actId="26606"/>
          <ac:spMkLst>
            <pc:docMk/>
            <pc:sldMk cId="2255350445" sldId="262"/>
            <ac:spMk id="42" creationId="{E8CCE107-A70B-4916-9A0B-751C70B9B597}"/>
          </ac:spMkLst>
        </pc:spChg>
        <pc:spChg chg="add del">
          <ac:chgData name="Shahin ABDI" userId="edd199a75260f9ee" providerId="LiveId" clId="{9E6E5AFB-E884-4C52-B867-9711BA13275B}" dt="2021-06-19T14:35:30.232" v="2076" actId="26606"/>
          <ac:spMkLst>
            <pc:docMk/>
            <pc:sldMk cId="2255350445" sldId="262"/>
            <ac:spMk id="43" creationId="{9B6B47BF-F3D0-4678-9B20-DA45E1BCAD6C}"/>
          </ac:spMkLst>
        </pc:spChg>
        <pc:spChg chg="add del">
          <ac:chgData name="Shahin ABDI" userId="edd199a75260f9ee" providerId="LiveId" clId="{9E6E5AFB-E884-4C52-B867-9711BA13275B}" dt="2021-06-19T14:35:30.232" v="2076" actId="26606"/>
          <ac:spMkLst>
            <pc:docMk/>
            <pc:sldMk cId="2255350445" sldId="262"/>
            <ac:spMk id="44" creationId="{19334917-3673-4EF2-BA7C-CC83AEEEAE37}"/>
          </ac:spMkLst>
        </pc:spChg>
        <pc:spChg chg="add del">
          <ac:chgData name="Shahin ABDI" userId="edd199a75260f9ee" providerId="LiveId" clId="{9E6E5AFB-E884-4C52-B867-9711BA13275B}" dt="2021-06-19T14:35:30.232" v="2076" actId="26606"/>
          <ac:spMkLst>
            <pc:docMk/>
            <pc:sldMk cId="2255350445" sldId="262"/>
            <ac:spMk id="45" creationId="{E1589AE1-C0FC-4B66-9C0D-9EB92F40F440}"/>
          </ac:spMkLst>
        </pc:spChg>
        <pc:spChg chg="add del">
          <ac:chgData name="Shahin ABDI" userId="edd199a75260f9ee" providerId="LiveId" clId="{9E6E5AFB-E884-4C52-B867-9711BA13275B}" dt="2021-06-19T14:35:50.849" v="2087" actId="26606"/>
          <ac:spMkLst>
            <pc:docMk/>
            <pc:sldMk cId="2255350445" sldId="262"/>
            <ac:spMk id="46" creationId="{9A925BC7-7CC5-4A0C-9B3D-8829EBF281BD}"/>
          </ac:spMkLst>
        </pc:spChg>
        <pc:spChg chg="add del">
          <ac:chgData name="Shahin ABDI" userId="edd199a75260f9ee" providerId="LiveId" clId="{9E6E5AFB-E884-4C52-B867-9711BA13275B}" dt="2021-06-19T14:35:50.849" v="2087" actId="26606"/>
          <ac:spMkLst>
            <pc:docMk/>
            <pc:sldMk cId="2255350445" sldId="262"/>
            <ac:spMk id="47" creationId="{6E67D916-28C7-4965-BA3C-287FB857979C}"/>
          </ac:spMkLst>
        </pc:spChg>
        <pc:spChg chg="add del">
          <ac:chgData name="Shahin ABDI" userId="edd199a75260f9ee" providerId="LiveId" clId="{9E6E5AFB-E884-4C52-B867-9711BA13275B}" dt="2021-06-19T14:35:51.961" v="2089" actId="26606"/>
          <ac:spMkLst>
            <pc:docMk/>
            <pc:sldMk cId="2255350445" sldId="262"/>
            <ac:spMk id="49" creationId="{F92989FB-1024-49B7-BDF1-B3CE27D48623}"/>
          </ac:spMkLst>
        </pc:spChg>
        <pc:spChg chg="add del">
          <ac:chgData name="Shahin ABDI" userId="edd199a75260f9ee" providerId="LiveId" clId="{9E6E5AFB-E884-4C52-B867-9711BA13275B}" dt="2021-06-19T14:35:51.961" v="2089" actId="26606"/>
          <ac:spMkLst>
            <pc:docMk/>
            <pc:sldMk cId="2255350445" sldId="262"/>
            <ac:spMk id="50" creationId="{DFEE959E-BF10-4204-9556-D1707088D445}"/>
          </ac:spMkLst>
        </pc:spChg>
        <pc:spChg chg="add del">
          <ac:chgData name="Shahin ABDI" userId="edd199a75260f9ee" providerId="LiveId" clId="{9E6E5AFB-E884-4C52-B867-9711BA13275B}" dt="2021-06-19T14:35:51.961" v="2089" actId="26606"/>
          <ac:spMkLst>
            <pc:docMk/>
            <pc:sldMk cId="2255350445" sldId="262"/>
            <ac:spMk id="51" creationId="{DDD17B6A-CB37-4005-9681-A20AFCDC7822}"/>
          </ac:spMkLst>
        </pc:spChg>
        <pc:spChg chg="add del">
          <ac:chgData name="Shahin ABDI" userId="edd199a75260f9ee" providerId="LiveId" clId="{9E6E5AFB-E884-4C52-B867-9711BA13275B}" dt="2021-06-19T14:35:51.961" v="2089" actId="26606"/>
          <ac:spMkLst>
            <pc:docMk/>
            <pc:sldMk cId="2255350445" sldId="262"/>
            <ac:spMk id="52" creationId="{3B7BBDE9-DAED-40B0-A640-503C918D1CE3}"/>
          </ac:spMkLst>
        </pc:spChg>
        <pc:spChg chg="add del">
          <ac:chgData name="Shahin ABDI" userId="edd199a75260f9ee" providerId="LiveId" clId="{9E6E5AFB-E884-4C52-B867-9711BA13275B}" dt="2021-06-19T14:35:51.961" v="2089" actId="26606"/>
          <ac:spMkLst>
            <pc:docMk/>
            <pc:sldMk cId="2255350445" sldId="262"/>
            <ac:spMk id="53" creationId="{7BC7EA7B-802E-41F4-8926-C4475287AA31}"/>
          </ac:spMkLst>
        </pc:spChg>
        <pc:spChg chg="add del">
          <ac:chgData name="Shahin ABDI" userId="edd199a75260f9ee" providerId="LiveId" clId="{9E6E5AFB-E884-4C52-B867-9711BA13275B}" dt="2021-06-19T14:35:52.690" v="2091" actId="26606"/>
          <ac:spMkLst>
            <pc:docMk/>
            <pc:sldMk cId="2255350445" sldId="262"/>
            <ac:spMk id="55" creationId="{9B6B47BF-F3D0-4678-9B20-DA45E1BCAD6C}"/>
          </ac:spMkLst>
        </pc:spChg>
        <pc:spChg chg="add del">
          <ac:chgData name="Shahin ABDI" userId="edd199a75260f9ee" providerId="LiveId" clId="{9E6E5AFB-E884-4C52-B867-9711BA13275B}" dt="2021-06-19T14:35:52.690" v="2091" actId="26606"/>
          <ac:spMkLst>
            <pc:docMk/>
            <pc:sldMk cId="2255350445" sldId="262"/>
            <ac:spMk id="56" creationId="{19334917-3673-4EF2-BA7C-CC83AEEEAE37}"/>
          </ac:spMkLst>
        </pc:spChg>
        <pc:spChg chg="add del">
          <ac:chgData name="Shahin ABDI" userId="edd199a75260f9ee" providerId="LiveId" clId="{9E6E5AFB-E884-4C52-B867-9711BA13275B}" dt="2021-06-19T14:35:52.690" v="2091" actId="26606"/>
          <ac:spMkLst>
            <pc:docMk/>
            <pc:sldMk cId="2255350445" sldId="262"/>
            <ac:spMk id="57" creationId="{E1589AE1-C0FC-4B66-9C0D-9EB92F40F440}"/>
          </ac:spMkLst>
        </pc:spChg>
        <pc:spChg chg="add del">
          <ac:chgData name="Shahin ABDI" userId="edd199a75260f9ee" providerId="LiveId" clId="{9E6E5AFB-E884-4C52-B867-9711BA13275B}" dt="2021-06-19T14:35:53.453" v="2093" actId="26606"/>
          <ac:spMkLst>
            <pc:docMk/>
            <pc:sldMk cId="2255350445" sldId="262"/>
            <ac:spMk id="59" creationId="{F92989FB-1024-49B7-BDF1-B3CE27D48623}"/>
          </ac:spMkLst>
        </pc:spChg>
        <pc:spChg chg="add del">
          <ac:chgData name="Shahin ABDI" userId="edd199a75260f9ee" providerId="LiveId" clId="{9E6E5AFB-E884-4C52-B867-9711BA13275B}" dt="2021-06-19T14:35:53.453" v="2093" actId="26606"/>
          <ac:spMkLst>
            <pc:docMk/>
            <pc:sldMk cId="2255350445" sldId="262"/>
            <ac:spMk id="60" creationId="{DFEE959E-BF10-4204-9556-D1707088D445}"/>
          </ac:spMkLst>
        </pc:spChg>
        <pc:spChg chg="add del">
          <ac:chgData name="Shahin ABDI" userId="edd199a75260f9ee" providerId="LiveId" clId="{9E6E5AFB-E884-4C52-B867-9711BA13275B}" dt="2021-06-19T14:35:53.453" v="2093" actId="26606"/>
          <ac:spMkLst>
            <pc:docMk/>
            <pc:sldMk cId="2255350445" sldId="262"/>
            <ac:spMk id="61" creationId="{DDD17B6A-CB37-4005-9681-A20AFCDC7822}"/>
          </ac:spMkLst>
        </pc:spChg>
        <pc:spChg chg="add del">
          <ac:chgData name="Shahin ABDI" userId="edd199a75260f9ee" providerId="LiveId" clId="{9E6E5AFB-E884-4C52-B867-9711BA13275B}" dt="2021-06-19T14:35:53.453" v="2093" actId="26606"/>
          <ac:spMkLst>
            <pc:docMk/>
            <pc:sldMk cId="2255350445" sldId="262"/>
            <ac:spMk id="62" creationId="{3B7BBDE9-DAED-40B0-A640-503C918D1CE3}"/>
          </ac:spMkLst>
        </pc:spChg>
        <pc:spChg chg="add del">
          <ac:chgData name="Shahin ABDI" userId="edd199a75260f9ee" providerId="LiveId" clId="{9E6E5AFB-E884-4C52-B867-9711BA13275B}" dt="2021-06-19T14:35:53.453" v="2093" actId="26606"/>
          <ac:spMkLst>
            <pc:docMk/>
            <pc:sldMk cId="2255350445" sldId="262"/>
            <ac:spMk id="63" creationId="{7BC7EA7B-802E-41F4-8926-C4475287AA31}"/>
          </ac:spMkLst>
        </pc:spChg>
        <pc:spChg chg="add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65" creationId="{9B6B47BF-F3D0-4678-9B20-DA45E1BCAD6C}"/>
          </ac:spMkLst>
        </pc:spChg>
        <pc:spChg chg="add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66" creationId="{19334917-3673-4EF2-BA7C-CC83AEEEAE37}"/>
          </ac:spMkLst>
        </pc:spChg>
        <pc:spChg chg="add">
          <ac:chgData name="Shahin ABDI" userId="edd199a75260f9ee" providerId="LiveId" clId="{9E6E5AFB-E884-4C52-B867-9711BA13275B}" dt="2021-06-19T14:35:53.459" v="2094" actId="26606"/>
          <ac:spMkLst>
            <pc:docMk/>
            <pc:sldMk cId="2255350445" sldId="262"/>
            <ac:spMk id="67" creationId="{E1589AE1-C0FC-4B66-9C0D-9EB92F40F440}"/>
          </ac:spMkLst>
        </pc:spChg>
        <pc:graphicFrameChg chg="add del mod modGraphic">
          <ac:chgData name="Shahin ABDI" userId="edd199a75260f9ee" providerId="LiveId" clId="{9E6E5AFB-E884-4C52-B867-9711BA13275B}" dt="2021-06-19T14:33:32.583" v="1986" actId="478"/>
          <ac:graphicFrameMkLst>
            <pc:docMk/>
            <pc:sldMk cId="2255350445" sldId="262"/>
            <ac:graphicFrameMk id="5" creationId="{E61D1333-0101-40B5-9959-9DEFB45C76BB}"/>
          </ac:graphicFrameMkLst>
        </pc:graphicFrameChg>
      </pc:sldChg>
      <pc:sldChg chg="addSp delSp modSp new mod setBg setClrOvrMap">
        <pc:chgData name="Shahin ABDI" userId="edd199a75260f9ee" providerId="LiveId" clId="{9E6E5AFB-E884-4C52-B867-9711BA13275B}" dt="2021-06-19T11:29:13.704" v="443" actId="207"/>
        <pc:sldMkLst>
          <pc:docMk/>
          <pc:sldMk cId="2465328199" sldId="263"/>
        </pc:sldMkLst>
        <pc:spChg chg="mod">
          <ac:chgData name="Shahin ABDI" userId="edd199a75260f9ee" providerId="LiveId" clId="{9E6E5AFB-E884-4C52-B867-9711BA13275B}" dt="2021-06-19T11:24:01.914" v="425" actId="122"/>
          <ac:spMkLst>
            <pc:docMk/>
            <pc:sldMk cId="2465328199" sldId="263"/>
            <ac:spMk id="2" creationId="{86FF12C3-4851-4533-BE2D-CF05841D8E60}"/>
          </ac:spMkLst>
        </pc:spChg>
        <pc:spChg chg="add del mod">
          <ac:chgData name="Shahin ABDI" userId="edd199a75260f9ee" providerId="LiveId" clId="{9E6E5AFB-E884-4C52-B867-9711BA13275B}" dt="2021-06-19T11:23:53.683" v="424" actId="26606"/>
          <ac:spMkLst>
            <pc:docMk/>
            <pc:sldMk cId="2465328199" sldId="263"/>
            <ac:spMk id="3" creationId="{BBB4FF62-4977-46D6-9935-60FB88E7CB57}"/>
          </ac:spMkLst>
        </pc:spChg>
        <pc:spChg chg="add del">
          <ac:chgData name="Shahin ABDI" userId="edd199a75260f9ee" providerId="LiveId" clId="{9E6E5AFB-E884-4C52-B867-9711BA13275B}" dt="2021-06-19T11:23:40.950" v="409" actId="26606"/>
          <ac:spMkLst>
            <pc:docMk/>
            <pc:sldMk cId="2465328199" sldId="263"/>
            <ac:spMk id="9" creationId="{BFABBCE0-E08C-4BBE-9FD2-E2B253D4D5F2}"/>
          </ac:spMkLst>
        </pc:spChg>
        <pc:spChg chg="add del">
          <ac:chgData name="Shahin ABDI" userId="edd199a75260f9ee" providerId="LiveId" clId="{9E6E5AFB-E884-4C52-B867-9711BA13275B}" dt="2021-06-19T11:23:40.950" v="409" actId="26606"/>
          <ac:spMkLst>
            <pc:docMk/>
            <pc:sldMk cId="2465328199" sldId="263"/>
            <ac:spMk id="11" creationId="{FF426BAC-43D6-468E-B6FF-167034D5CE43}"/>
          </ac:spMkLst>
        </pc:spChg>
        <pc:spChg chg="add del">
          <ac:chgData name="Shahin ABDI" userId="edd199a75260f9ee" providerId="LiveId" clId="{9E6E5AFB-E884-4C52-B867-9711BA13275B}" dt="2021-06-19T11:23:40.950" v="409" actId="26606"/>
          <ac:spMkLst>
            <pc:docMk/>
            <pc:sldMk cId="2465328199" sldId="263"/>
            <ac:spMk id="13" creationId="{FB02D80E-5995-4C54-8387-5893C2C89473}"/>
          </ac:spMkLst>
        </pc:spChg>
        <pc:spChg chg="add del">
          <ac:chgData name="Shahin ABDI" userId="edd199a75260f9ee" providerId="LiveId" clId="{9E6E5AFB-E884-4C52-B867-9711BA13275B}" dt="2021-06-19T11:23:40.950" v="409" actId="26606"/>
          <ac:spMkLst>
            <pc:docMk/>
            <pc:sldMk cId="2465328199" sldId="263"/>
            <ac:spMk id="15" creationId="{896083C8-1401-4950-AF56-E2FAFE42D656}"/>
          </ac:spMkLst>
        </pc:spChg>
        <pc:spChg chg="add del">
          <ac:chgData name="Shahin ABDI" userId="edd199a75260f9ee" providerId="LiveId" clId="{9E6E5AFB-E884-4C52-B867-9711BA13275B}" dt="2021-06-19T11:23:42.840" v="411" actId="26606"/>
          <ac:spMkLst>
            <pc:docMk/>
            <pc:sldMk cId="2465328199" sldId="263"/>
            <ac:spMk id="17" creationId="{BFABBCE0-E08C-4BBE-9FD2-E2B253D4D5F2}"/>
          </ac:spMkLst>
        </pc:spChg>
        <pc:spChg chg="add del">
          <ac:chgData name="Shahin ABDI" userId="edd199a75260f9ee" providerId="LiveId" clId="{9E6E5AFB-E884-4C52-B867-9711BA13275B}" dt="2021-06-19T11:23:42.840" v="411" actId="26606"/>
          <ac:spMkLst>
            <pc:docMk/>
            <pc:sldMk cId="2465328199" sldId="263"/>
            <ac:spMk id="18" creationId="{FF426BAC-43D6-468E-B6FF-167034D5CE43}"/>
          </ac:spMkLst>
        </pc:spChg>
        <pc:spChg chg="add del">
          <ac:chgData name="Shahin ABDI" userId="edd199a75260f9ee" providerId="LiveId" clId="{9E6E5AFB-E884-4C52-B867-9711BA13275B}" dt="2021-06-19T11:23:42.840" v="411" actId="26606"/>
          <ac:spMkLst>
            <pc:docMk/>
            <pc:sldMk cId="2465328199" sldId="263"/>
            <ac:spMk id="19" creationId="{FB02D80E-5995-4C54-8387-5893C2C89473}"/>
          </ac:spMkLst>
        </pc:spChg>
        <pc:spChg chg="add del">
          <ac:chgData name="Shahin ABDI" userId="edd199a75260f9ee" providerId="LiveId" clId="{9E6E5AFB-E884-4C52-B867-9711BA13275B}" dt="2021-06-19T11:23:42.840" v="411" actId="26606"/>
          <ac:spMkLst>
            <pc:docMk/>
            <pc:sldMk cId="2465328199" sldId="263"/>
            <ac:spMk id="20" creationId="{896083C8-1401-4950-AF56-E2FAFE42D656}"/>
          </ac:spMkLst>
        </pc:spChg>
        <pc:spChg chg="add del">
          <ac:chgData name="Shahin ABDI" userId="edd199a75260f9ee" providerId="LiveId" clId="{9E6E5AFB-E884-4C52-B867-9711BA13275B}" dt="2021-06-19T11:23:44.960" v="413" actId="26606"/>
          <ac:spMkLst>
            <pc:docMk/>
            <pc:sldMk cId="2465328199" sldId="263"/>
            <ac:spMk id="24" creationId="{36B822CC-7DA9-4417-AA94-64CEB676F0B8}"/>
          </ac:spMkLst>
        </pc:spChg>
        <pc:spChg chg="add del">
          <ac:chgData name="Shahin ABDI" userId="edd199a75260f9ee" providerId="LiveId" clId="{9E6E5AFB-E884-4C52-B867-9711BA13275B}" dt="2021-06-19T11:23:44.960" v="413" actId="26606"/>
          <ac:spMkLst>
            <pc:docMk/>
            <pc:sldMk cId="2465328199" sldId="263"/>
            <ac:spMk id="25" creationId="{AFA01E88-71CC-4FF3-9E81-51E0C32B45E4}"/>
          </ac:spMkLst>
        </pc:spChg>
        <pc:spChg chg="add del">
          <ac:chgData name="Shahin ABDI" userId="edd199a75260f9ee" providerId="LiveId" clId="{9E6E5AFB-E884-4C52-B867-9711BA13275B}" dt="2021-06-19T11:23:44.960" v="413" actId="26606"/>
          <ac:spMkLst>
            <pc:docMk/>
            <pc:sldMk cId="2465328199" sldId="263"/>
            <ac:spMk id="26" creationId="{BBB4FF62-4977-46D6-9935-60FB88E7CB57}"/>
          </ac:spMkLst>
        </pc:spChg>
        <pc:spChg chg="add del">
          <ac:chgData name="Shahin ABDI" userId="edd199a75260f9ee" providerId="LiveId" clId="{9E6E5AFB-E884-4C52-B867-9711BA13275B}" dt="2021-06-19T11:23:46.471" v="415" actId="26606"/>
          <ac:spMkLst>
            <pc:docMk/>
            <pc:sldMk cId="2465328199" sldId="263"/>
            <ac:spMk id="28" creationId="{B8DD2392-397B-48BF-BEFA-EA1FB881CA85}"/>
          </ac:spMkLst>
        </pc:spChg>
        <pc:spChg chg="add del">
          <ac:chgData name="Shahin ABDI" userId="edd199a75260f9ee" providerId="LiveId" clId="{9E6E5AFB-E884-4C52-B867-9711BA13275B}" dt="2021-06-19T11:23:46.471" v="415" actId="26606"/>
          <ac:spMkLst>
            <pc:docMk/>
            <pc:sldMk cId="2465328199" sldId="263"/>
            <ac:spMk id="30" creationId="{BBB4FF62-4977-46D6-9935-60FB88E7CB57}"/>
          </ac:spMkLst>
        </pc:spChg>
        <pc:spChg chg="add">
          <ac:chgData name="Shahin ABDI" userId="edd199a75260f9ee" providerId="LiveId" clId="{9E6E5AFB-E884-4C52-B867-9711BA13275B}" dt="2021-06-19T11:23:53.683" v="424" actId="26606"/>
          <ac:spMkLst>
            <pc:docMk/>
            <pc:sldMk cId="2465328199" sldId="263"/>
            <ac:spMk id="40" creationId="{F92989FB-1024-49B7-BDF1-B3CE27D48623}"/>
          </ac:spMkLst>
        </pc:spChg>
        <pc:spChg chg="add">
          <ac:chgData name="Shahin ABDI" userId="edd199a75260f9ee" providerId="LiveId" clId="{9E6E5AFB-E884-4C52-B867-9711BA13275B}" dt="2021-06-19T11:23:53.683" v="424" actId="26606"/>
          <ac:spMkLst>
            <pc:docMk/>
            <pc:sldMk cId="2465328199" sldId="263"/>
            <ac:spMk id="41" creationId="{2987D6F4-EC95-4EF1-A8AD-4B70386CEEC7}"/>
          </ac:spMkLst>
        </pc:spChg>
        <pc:spChg chg="add">
          <ac:chgData name="Shahin ABDI" userId="edd199a75260f9ee" providerId="LiveId" clId="{9E6E5AFB-E884-4C52-B867-9711BA13275B}" dt="2021-06-19T11:23:53.683" v="424" actId="26606"/>
          <ac:spMkLst>
            <pc:docMk/>
            <pc:sldMk cId="2465328199" sldId="263"/>
            <ac:spMk id="42" creationId="{F5F792DF-9D0A-4DB6-9A9E-7312F5A7E87D}"/>
          </ac:spMkLst>
        </pc:spChg>
        <pc:spChg chg="add">
          <ac:chgData name="Shahin ABDI" userId="edd199a75260f9ee" providerId="LiveId" clId="{9E6E5AFB-E884-4C52-B867-9711BA13275B}" dt="2021-06-19T11:23:53.683" v="424" actId="26606"/>
          <ac:spMkLst>
            <pc:docMk/>
            <pc:sldMk cId="2465328199" sldId="263"/>
            <ac:spMk id="43" creationId="{7BC7EA7B-802E-41F4-8926-C4475287AA31}"/>
          </ac:spMkLst>
        </pc:spChg>
        <pc:graphicFrameChg chg="add del mod modGraphic">
          <ac:chgData name="Shahin ABDI" userId="edd199a75260f9ee" providerId="LiveId" clId="{9E6E5AFB-E884-4C52-B867-9711BA13275B}" dt="2021-06-19T11:18:09.753" v="360" actId="478"/>
          <ac:graphicFrameMkLst>
            <pc:docMk/>
            <pc:sldMk cId="2465328199" sldId="263"/>
            <ac:graphicFrameMk id="4" creationId="{41B368A9-4394-44A5-BF69-A14557DFD00B}"/>
          </ac:graphicFrameMkLst>
        </pc:graphicFrameChg>
        <pc:graphicFrameChg chg="add del mod modGraphic">
          <ac:chgData name="Shahin ABDI" userId="edd199a75260f9ee" providerId="LiveId" clId="{9E6E5AFB-E884-4C52-B867-9711BA13275B}" dt="2021-06-19T11:23:09.383" v="403" actId="478"/>
          <ac:graphicFrameMkLst>
            <pc:docMk/>
            <pc:sldMk cId="2465328199" sldId="263"/>
            <ac:graphicFrameMk id="5" creationId="{7FFB2388-ACDF-41D9-A965-D3D38F6C3542}"/>
          </ac:graphicFrameMkLst>
        </pc:graphicFrameChg>
        <pc:graphicFrameChg chg="add del">
          <ac:chgData name="Shahin ABDI" userId="edd199a75260f9ee" providerId="LiveId" clId="{9E6E5AFB-E884-4C52-B867-9711BA13275B}" dt="2021-06-19T11:23:39.190" v="407" actId="26606"/>
          <ac:graphicFrameMkLst>
            <pc:docMk/>
            <pc:sldMk cId="2465328199" sldId="263"/>
            <ac:graphicFrameMk id="6" creationId="{D5BC4C9A-4011-46A4-BE29-A210B4B4DC27}"/>
          </ac:graphicFrameMkLst>
        </pc:graphicFrameChg>
        <pc:graphicFrameChg chg="add del">
          <ac:chgData name="Shahin ABDI" userId="edd199a75260f9ee" providerId="LiveId" clId="{9E6E5AFB-E884-4C52-B867-9711BA13275B}" dt="2021-06-19T11:23:40.950" v="409" actId="26606"/>
          <ac:graphicFrameMkLst>
            <pc:docMk/>
            <pc:sldMk cId="2465328199" sldId="263"/>
            <ac:graphicFrameMk id="8" creationId="{8E19D761-A279-4416-9E37-C64FFBA8FF85}"/>
          </ac:graphicFrameMkLst>
        </pc:graphicFrameChg>
        <pc:graphicFrameChg chg="add del">
          <ac:chgData name="Shahin ABDI" userId="edd199a75260f9ee" providerId="LiveId" clId="{9E6E5AFB-E884-4C52-B867-9711BA13275B}" dt="2021-06-19T11:23:42.840" v="411" actId="26606"/>
          <ac:graphicFrameMkLst>
            <pc:docMk/>
            <pc:sldMk cId="2465328199" sldId="263"/>
            <ac:graphicFrameMk id="21" creationId="{9F9C1FF3-489B-44C7-AC32-DC89BE804D1B}"/>
          </ac:graphicFrameMkLst>
        </pc:graphicFrameChg>
        <pc:graphicFrameChg chg="add del">
          <ac:chgData name="Shahin ABDI" userId="edd199a75260f9ee" providerId="LiveId" clId="{9E6E5AFB-E884-4C52-B867-9711BA13275B}" dt="2021-06-19T11:23:47.908" v="417" actId="26606"/>
          <ac:graphicFrameMkLst>
            <pc:docMk/>
            <pc:sldMk cId="2465328199" sldId="263"/>
            <ac:graphicFrameMk id="32" creationId="{3E8AF6EF-8A6E-46CC-A5D3-766B10EEFA73}"/>
          </ac:graphicFrameMkLst>
        </pc:graphicFrameChg>
        <pc:graphicFrameChg chg="add del">
          <ac:chgData name="Shahin ABDI" userId="edd199a75260f9ee" providerId="LiveId" clId="{9E6E5AFB-E884-4C52-B867-9711BA13275B}" dt="2021-06-19T11:23:49.381" v="419" actId="26606"/>
          <ac:graphicFrameMkLst>
            <pc:docMk/>
            <pc:sldMk cId="2465328199" sldId="263"/>
            <ac:graphicFrameMk id="34" creationId="{F2837E27-C4E0-46A3-AAEE-A227E2306A55}"/>
          </ac:graphicFrameMkLst>
        </pc:graphicFrameChg>
        <pc:graphicFrameChg chg="add del">
          <ac:chgData name="Shahin ABDI" userId="edd199a75260f9ee" providerId="LiveId" clId="{9E6E5AFB-E884-4C52-B867-9711BA13275B}" dt="2021-06-19T11:23:51.514" v="421" actId="26606"/>
          <ac:graphicFrameMkLst>
            <pc:docMk/>
            <pc:sldMk cId="2465328199" sldId="263"/>
            <ac:graphicFrameMk id="36" creationId="{4EB7400E-24C3-4935-BF66-C841AE94D261}"/>
          </ac:graphicFrameMkLst>
        </pc:graphicFrameChg>
        <pc:graphicFrameChg chg="add del">
          <ac:chgData name="Shahin ABDI" userId="edd199a75260f9ee" providerId="LiveId" clId="{9E6E5AFB-E884-4C52-B867-9711BA13275B}" dt="2021-06-19T11:23:53.652" v="423" actId="26606"/>
          <ac:graphicFrameMkLst>
            <pc:docMk/>
            <pc:sldMk cId="2465328199" sldId="263"/>
            <ac:graphicFrameMk id="38" creationId="{41C9A9E2-6B2F-4FF6-9CAD-6AC02124A90A}"/>
          </ac:graphicFrameMkLst>
        </pc:graphicFrameChg>
        <pc:graphicFrameChg chg="add mod modGraphic">
          <ac:chgData name="Shahin ABDI" userId="edd199a75260f9ee" providerId="LiveId" clId="{9E6E5AFB-E884-4C52-B867-9711BA13275B}" dt="2021-06-19T11:29:13.704" v="443" actId="207"/>
          <ac:graphicFrameMkLst>
            <pc:docMk/>
            <pc:sldMk cId="2465328199" sldId="263"/>
            <ac:graphicFrameMk id="44" creationId="{CECFADFF-A5A5-4EB8-871B-DD8581D44349}"/>
          </ac:graphicFrameMkLst>
        </pc:graphicFrameChg>
        <pc:picChg chg="add del">
          <ac:chgData name="Shahin ABDI" userId="edd199a75260f9ee" providerId="LiveId" clId="{9E6E5AFB-E884-4C52-B867-9711BA13275B}" dt="2021-06-19T11:23:44.960" v="413" actId="26606"/>
          <ac:picMkLst>
            <pc:docMk/>
            <pc:sldMk cId="2465328199" sldId="263"/>
            <ac:picMk id="23" creationId="{BE359163-1F56-4CF2-A4E8-9FF09BA23A73}"/>
          </ac:picMkLst>
        </pc:picChg>
        <pc:picChg chg="add del">
          <ac:chgData name="Shahin ABDI" userId="edd199a75260f9ee" providerId="LiveId" clId="{9E6E5AFB-E884-4C52-B867-9711BA13275B}" dt="2021-06-19T11:23:46.471" v="415" actId="26606"/>
          <ac:picMkLst>
            <pc:docMk/>
            <pc:sldMk cId="2465328199" sldId="263"/>
            <ac:picMk id="29" creationId="{A4F9105C-3F5D-44BA-A2F1-AA8919E610D2}"/>
          </ac:picMkLst>
        </pc:picChg>
        <pc:picChg chg="add del mod">
          <ac:chgData name="Shahin ABDI" userId="edd199a75260f9ee" providerId="LiveId" clId="{9E6E5AFB-E884-4C52-B867-9711BA13275B}" dt="2021-06-19T11:25:43.444" v="430" actId="478"/>
          <ac:picMkLst>
            <pc:docMk/>
            <pc:sldMk cId="2465328199" sldId="263"/>
            <ac:picMk id="2050" creationId="{0E0CDCB3-074E-48F6-958C-060B6BC4B871}"/>
          </ac:picMkLst>
        </pc:picChg>
      </pc:sldChg>
      <pc:sldChg chg="addSp modSp new del mod setBg setClrOvrMap">
        <pc:chgData name="Shahin ABDI" userId="edd199a75260f9ee" providerId="LiveId" clId="{9E6E5AFB-E884-4C52-B867-9711BA13275B}" dt="2021-06-19T12:27:15.092" v="468" actId="47"/>
        <pc:sldMkLst>
          <pc:docMk/>
          <pc:sldMk cId="2313943748" sldId="264"/>
        </pc:sldMkLst>
        <pc:spChg chg="mod">
          <ac:chgData name="Shahin ABDI" userId="edd199a75260f9ee" providerId="LiveId" clId="{9E6E5AFB-E884-4C52-B867-9711BA13275B}" dt="2021-06-19T12:27:04.553" v="465" actId="26606"/>
          <ac:spMkLst>
            <pc:docMk/>
            <pc:sldMk cId="2313943748" sldId="264"/>
            <ac:spMk id="2" creationId="{F4BBA0B3-057C-4601-A46B-06E3BF55063C}"/>
          </ac:spMkLst>
        </pc:spChg>
        <pc:spChg chg="mod">
          <ac:chgData name="Shahin ABDI" userId="edd199a75260f9ee" providerId="LiveId" clId="{9E6E5AFB-E884-4C52-B867-9711BA13275B}" dt="2021-06-19T12:27:04.553" v="465" actId="26606"/>
          <ac:spMkLst>
            <pc:docMk/>
            <pc:sldMk cId="2313943748" sldId="264"/>
            <ac:spMk id="3" creationId="{D32B2CD3-9E48-4E1A-A315-23283CE154CE}"/>
          </ac:spMkLst>
        </pc:spChg>
        <pc:spChg chg="add">
          <ac:chgData name="Shahin ABDI" userId="edd199a75260f9ee" providerId="LiveId" clId="{9E6E5AFB-E884-4C52-B867-9711BA13275B}" dt="2021-06-19T12:27:04.553" v="465" actId="26606"/>
          <ac:spMkLst>
            <pc:docMk/>
            <pc:sldMk cId="2313943748" sldId="264"/>
            <ac:spMk id="8" creationId="{9B6B47BF-F3D0-4678-9B20-DA45E1BCAD6C}"/>
          </ac:spMkLst>
        </pc:spChg>
        <pc:spChg chg="add">
          <ac:chgData name="Shahin ABDI" userId="edd199a75260f9ee" providerId="LiveId" clId="{9E6E5AFB-E884-4C52-B867-9711BA13275B}" dt="2021-06-19T12:27:04.553" v="465" actId="26606"/>
          <ac:spMkLst>
            <pc:docMk/>
            <pc:sldMk cId="2313943748" sldId="264"/>
            <ac:spMk id="10" creationId="{19334917-3673-4EF2-BA7C-CC83AEEEAE37}"/>
          </ac:spMkLst>
        </pc:spChg>
        <pc:spChg chg="add">
          <ac:chgData name="Shahin ABDI" userId="edd199a75260f9ee" providerId="LiveId" clId="{9E6E5AFB-E884-4C52-B867-9711BA13275B}" dt="2021-06-19T12:27:04.553" v="465" actId="26606"/>
          <ac:spMkLst>
            <pc:docMk/>
            <pc:sldMk cId="2313943748" sldId="264"/>
            <ac:spMk id="12" creationId="{E1589AE1-C0FC-4B66-9C0D-9EB92F40F440}"/>
          </ac:spMkLst>
        </pc:spChg>
      </pc:sldChg>
      <pc:sldChg chg="modSp add">
        <pc:chgData name="Shahin ABDI" userId="edd199a75260f9ee" providerId="LiveId" clId="{9E6E5AFB-E884-4C52-B867-9711BA13275B}" dt="2021-06-19T12:31:22.678" v="496"/>
        <pc:sldMkLst>
          <pc:docMk/>
          <pc:sldMk cId="2783913122" sldId="264"/>
        </pc:sldMkLst>
        <pc:graphicFrameChg chg="mod">
          <ac:chgData name="Shahin ABDI" userId="edd199a75260f9ee" providerId="LiveId" clId="{9E6E5AFB-E884-4C52-B867-9711BA13275B}" dt="2021-06-19T12:31:22.678" v="496"/>
          <ac:graphicFrameMkLst>
            <pc:docMk/>
            <pc:sldMk cId="2783913122" sldId="264"/>
            <ac:graphicFrameMk id="44" creationId="{CECFADFF-A5A5-4EB8-871B-DD8581D44349}"/>
          </ac:graphicFrameMkLst>
        </pc:graphicFrameChg>
      </pc:sldChg>
      <pc:sldChg chg="new del">
        <pc:chgData name="Shahin ABDI" userId="edd199a75260f9ee" providerId="LiveId" clId="{9E6E5AFB-E884-4C52-B867-9711BA13275B}" dt="2021-06-19T13:41:25.010" v="515" actId="47"/>
        <pc:sldMkLst>
          <pc:docMk/>
          <pc:sldMk cId="1055819901" sldId="265"/>
        </pc:sldMkLst>
      </pc:sldChg>
      <pc:sldChg chg="delSp add del setBg delDesignElem">
        <pc:chgData name="Shahin ABDI" userId="edd199a75260f9ee" providerId="LiveId" clId="{9E6E5AFB-E884-4C52-B867-9711BA13275B}" dt="2021-06-19T12:27:15.724" v="469" actId="47"/>
        <pc:sldMkLst>
          <pc:docMk/>
          <pc:sldMk cId="2048541673" sldId="265"/>
        </pc:sldMkLst>
        <pc:spChg chg="del">
          <ac:chgData name="Shahin ABDI" userId="edd199a75260f9ee" providerId="LiveId" clId="{9E6E5AFB-E884-4C52-B867-9711BA13275B}" dt="2021-06-19T12:27:08.049" v="467"/>
          <ac:spMkLst>
            <pc:docMk/>
            <pc:sldMk cId="2048541673" sldId="265"/>
            <ac:spMk id="40" creationId="{F92989FB-1024-49B7-BDF1-B3CE27D48623}"/>
          </ac:spMkLst>
        </pc:spChg>
        <pc:spChg chg="del">
          <ac:chgData name="Shahin ABDI" userId="edd199a75260f9ee" providerId="LiveId" clId="{9E6E5AFB-E884-4C52-B867-9711BA13275B}" dt="2021-06-19T12:27:08.049" v="467"/>
          <ac:spMkLst>
            <pc:docMk/>
            <pc:sldMk cId="2048541673" sldId="265"/>
            <ac:spMk id="41" creationId="{2987D6F4-EC95-4EF1-A8AD-4B70386CEEC7}"/>
          </ac:spMkLst>
        </pc:spChg>
        <pc:spChg chg="del">
          <ac:chgData name="Shahin ABDI" userId="edd199a75260f9ee" providerId="LiveId" clId="{9E6E5AFB-E884-4C52-B867-9711BA13275B}" dt="2021-06-19T12:27:08.049" v="467"/>
          <ac:spMkLst>
            <pc:docMk/>
            <pc:sldMk cId="2048541673" sldId="265"/>
            <ac:spMk id="42" creationId="{F5F792DF-9D0A-4DB6-9A9E-7312F5A7E87D}"/>
          </ac:spMkLst>
        </pc:spChg>
        <pc:spChg chg="del">
          <ac:chgData name="Shahin ABDI" userId="edd199a75260f9ee" providerId="LiveId" clId="{9E6E5AFB-E884-4C52-B867-9711BA13275B}" dt="2021-06-19T12:27:08.049" v="467"/>
          <ac:spMkLst>
            <pc:docMk/>
            <pc:sldMk cId="2048541673" sldId="265"/>
            <ac:spMk id="43" creationId="{7BC7EA7B-802E-41F4-8926-C4475287AA31}"/>
          </ac:spMkLst>
        </pc:spChg>
      </pc:sldChg>
      <pc:sldChg chg="modSp new mod modAnim">
        <pc:chgData name="Shahin ABDI" userId="edd199a75260f9ee" providerId="LiveId" clId="{9E6E5AFB-E884-4C52-B867-9711BA13275B}" dt="2021-06-19T14:29:18.847" v="1956"/>
        <pc:sldMkLst>
          <pc:docMk/>
          <pc:sldMk cId="3223378133" sldId="265"/>
        </pc:sldMkLst>
        <pc:spChg chg="mod">
          <ac:chgData name="Shahin ABDI" userId="edd199a75260f9ee" providerId="LiveId" clId="{9E6E5AFB-E884-4C52-B867-9711BA13275B}" dt="2021-06-19T13:45:29.426" v="805" actId="313"/>
          <ac:spMkLst>
            <pc:docMk/>
            <pc:sldMk cId="3223378133" sldId="265"/>
            <ac:spMk id="2" creationId="{2AE6ACF5-5F8C-46DA-B20D-D4925A21D628}"/>
          </ac:spMkLst>
        </pc:spChg>
        <pc:spChg chg="mod">
          <ac:chgData name="Shahin ABDI" userId="edd199a75260f9ee" providerId="LiveId" clId="{9E6E5AFB-E884-4C52-B867-9711BA13275B}" dt="2021-06-19T13:47:34.481" v="988" actId="20577"/>
          <ac:spMkLst>
            <pc:docMk/>
            <pc:sldMk cId="3223378133" sldId="265"/>
            <ac:spMk id="3" creationId="{C24E2C0D-0F0A-4B4C-A215-033876642719}"/>
          </ac:spMkLst>
        </pc:spChg>
      </pc:sldChg>
      <pc:sldChg chg="modSp new mod modAnim">
        <pc:chgData name="Shahin ABDI" userId="edd199a75260f9ee" providerId="LiveId" clId="{9E6E5AFB-E884-4C52-B867-9711BA13275B}" dt="2021-06-19T14:29:07.515" v="1955"/>
        <pc:sldMkLst>
          <pc:docMk/>
          <pc:sldMk cId="4157731166" sldId="266"/>
        </pc:sldMkLst>
        <pc:spChg chg="mod">
          <ac:chgData name="Shahin ABDI" userId="edd199a75260f9ee" providerId="LiveId" clId="{9E6E5AFB-E884-4C52-B867-9711BA13275B}" dt="2021-06-19T13:50:41.300" v="1043" actId="20577"/>
          <ac:spMkLst>
            <pc:docMk/>
            <pc:sldMk cId="4157731166" sldId="266"/>
            <ac:spMk id="2" creationId="{D98A0EB7-2F9F-4870-B6B0-7A7B6D871BCB}"/>
          </ac:spMkLst>
        </pc:spChg>
        <pc:spChg chg="mod">
          <ac:chgData name="Shahin ABDI" userId="edd199a75260f9ee" providerId="LiveId" clId="{9E6E5AFB-E884-4C52-B867-9711BA13275B}" dt="2021-06-19T14:11:33.018" v="1954" actId="27636"/>
          <ac:spMkLst>
            <pc:docMk/>
            <pc:sldMk cId="4157731166" sldId="266"/>
            <ac:spMk id="3" creationId="{F02A819F-0837-4221-8BCC-2BBD3769BD38}"/>
          </ac:spMkLst>
        </pc:spChg>
      </pc:sldChg>
    </pc:docChg>
  </pc:docChgLst>
  <pc:docChgLst>
    <pc:chgData name="Shahin ABDI" userId="edd199a75260f9ee" providerId="LiveId" clId="{7CCBDBBD-D3EC-4C34-89C9-4FE76E29F204}"/>
    <pc:docChg chg="undo custSel addSld delSld modSld sldOrd">
      <pc:chgData name="Shahin ABDI" userId="edd199a75260f9ee" providerId="LiveId" clId="{7CCBDBBD-D3EC-4C34-89C9-4FE76E29F204}" dt="2021-11-05T17:01:55.713" v="296" actId="122"/>
      <pc:docMkLst>
        <pc:docMk/>
      </pc:docMkLst>
      <pc:sldChg chg="modSp mod">
        <pc:chgData name="Shahin ABDI" userId="edd199a75260f9ee" providerId="LiveId" clId="{7CCBDBBD-D3EC-4C34-89C9-4FE76E29F204}" dt="2021-11-05T14:56:56.940" v="28" actId="20577"/>
        <pc:sldMkLst>
          <pc:docMk/>
          <pc:sldMk cId="2475805559" sldId="257"/>
        </pc:sldMkLst>
        <pc:spChg chg="mod">
          <ac:chgData name="Shahin ABDI" userId="edd199a75260f9ee" providerId="LiveId" clId="{7CCBDBBD-D3EC-4C34-89C9-4FE76E29F204}" dt="2021-11-05T14:56:56.940" v="28" actId="20577"/>
          <ac:spMkLst>
            <pc:docMk/>
            <pc:sldMk cId="2475805559" sldId="257"/>
            <ac:spMk id="2" creationId="{1C21E816-31F5-48BB-BD02-D15F2F18B48A}"/>
          </ac:spMkLst>
        </pc:spChg>
      </pc:sldChg>
      <pc:sldChg chg="modSp mod">
        <pc:chgData name="Shahin ABDI" userId="edd199a75260f9ee" providerId="LiveId" clId="{7CCBDBBD-D3EC-4C34-89C9-4FE76E29F204}" dt="2021-11-05T16:41:33.506" v="218" actId="122"/>
        <pc:sldMkLst>
          <pc:docMk/>
          <pc:sldMk cId="263784652" sldId="258"/>
        </pc:sldMkLst>
        <pc:spChg chg="mod">
          <ac:chgData name="Shahin ABDI" userId="edd199a75260f9ee" providerId="LiveId" clId="{7CCBDBBD-D3EC-4C34-89C9-4FE76E29F204}" dt="2021-11-05T16:41:33.506" v="218" actId="122"/>
          <ac:spMkLst>
            <pc:docMk/>
            <pc:sldMk cId="263784652" sldId="258"/>
            <ac:spMk id="2" creationId="{5E562972-3449-42D1-8185-B4BEFD52AB44}"/>
          </ac:spMkLst>
        </pc:spChg>
      </pc:sldChg>
      <pc:sldChg chg="addSp delSp modSp mod modAnim">
        <pc:chgData name="Shahin ABDI" userId="edd199a75260f9ee" providerId="LiveId" clId="{7CCBDBBD-D3EC-4C34-89C9-4FE76E29F204}" dt="2021-11-05T17:00:45.580" v="285" actId="164"/>
        <pc:sldMkLst>
          <pc:docMk/>
          <pc:sldMk cId="578746440" sldId="259"/>
        </pc:sldMkLst>
        <pc:spChg chg="mod topLvl">
          <ac:chgData name="Shahin ABDI" userId="edd199a75260f9ee" providerId="LiveId" clId="{7CCBDBBD-D3EC-4C34-89C9-4FE76E29F204}" dt="2021-11-05T17:00:45.580" v="285" actId="164"/>
          <ac:spMkLst>
            <pc:docMk/>
            <pc:sldMk cId="578746440" sldId="259"/>
            <ac:spMk id="4" creationId="{DABE89FF-1B64-4531-AB53-B5B92EEEF8F6}"/>
          </ac:spMkLst>
        </pc:spChg>
        <pc:spChg chg="del mod topLvl">
          <ac:chgData name="Shahin ABDI" userId="edd199a75260f9ee" providerId="LiveId" clId="{7CCBDBBD-D3EC-4C34-89C9-4FE76E29F204}" dt="2021-11-05T17:00:09.053" v="263" actId="478"/>
          <ac:spMkLst>
            <pc:docMk/>
            <pc:sldMk cId="578746440" sldId="259"/>
            <ac:spMk id="5" creationId="{A60736B0-9EF5-4B51-BA6E-904C42432301}"/>
          </ac:spMkLst>
        </pc:spChg>
        <pc:spChg chg="mod topLvl">
          <ac:chgData name="Shahin ABDI" userId="edd199a75260f9ee" providerId="LiveId" clId="{7CCBDBBD-D3EC-4C34-89C9-4FE76E29F204}" dt="2021-11-05T17:00:45.580" v="285" actId="164"/>
          <ac:spMkLst>
            <pc:docMk/>
            <pc:sldMk cId="578746440" sldId="259"/>
            <ac:spMk id="7" creationId="{19040A6D-ED5D-403E-A2C6-5B00D0C52094}"/>
          </ac:spMkLst>
        </pc:spChg>
        <pc:spChg chg="del mod topLvl">
          <ac:chgData name="Shahin ABDI" userId="edd199a75260f9ee" providerId="LiveId" clId="{7CCBDBBD-D3EC-4C34-89C9-4FE76E29F204}" dt="2021-11-05T16:58:29.698" v="256" actId="478"/>
          <ac:spMkLst>
            <pc:docMk/>
            <pc:sldMk cId="578746440" sldId="259"/>
            <ac:spMk id="8" creationId="{0DA6D573-B99C-49B1-AE98-253C948E5530}"/>
          </ac:spMkLst>
        </pc:spChg>
        <pc:spChg chg="mod topLvl">
          <ac:chgData name="Shahin ABDI" userId="edd199a75260f9ee" providerId="LiveId" clId="{7CCBDBBD-D3EC-4C34-89C9-4FE76E29F204}" dt="2021-11-05T17:00:45.580" v="285" actId="164"/>
          <ac:spMkLst>
            <pc:docMk/>
            <pc:sldMk cId="578746440" sldId="259"/>
            <ac:spMk id="10" creationId="{5E424582-ED02-4181-BC66-54C4ED85A800}"/>
          </ac:spMkLst>
        </pc:spChg>
        <pc:spChg chg="del mod topLvl">
          <ac:chgData name="Shahin ABDI" userId="edd199a75260f9ee" providerId="LiveId" clId="{7CCBDBBD-D3EC-4C34-89C9-4FE76E29F204}" dt="2021-11-05T17:00:09.053" v="263" actId="478"/>
          <ac:spMkLst>
            <pc:docMk/>
            <pc:sldMk cId="578746440" sldId="259"/>
            <ac:spMk id="12" creationId="{372B58B3-8F98-4DF3-843C-39F9AEBE93CD}"/>
          </ac:spMkLst>
        </pc:spChg>
        <pc:spChg chg="mod topLvl">
          <ac:chgData name="Shahin ABDI" userId="edd199a75260f9ee" providerId="LiveId" clId="{7CCBDBBD-D3EC-4C34-89C9-4FE76E29F204}" dt="2021-11-05T17:00:45.580" v="285" actId="164"/>
          <ac:spMkLst>
            <pc:docMk/>
            <pc:sldMk cId="578746440" sldId="259"/>
            <ac:spMk id="14" creationId="{5E9793E3-A57B-4AA3-B7B1-BC9008F83292}"/>
          </ac:spMkLst>
        </pc:spChg>
        <pc:spChg chg="add mod">
          <ac:chgData name="Shahin ABDI" userId="edd199a75260f9ee" providerId="LiveId" clId="{7CCBDBBD-D3EC-4C34-89C9-4FE76E29F204}" dt="2021-11-05T17:00:45.580" v="285" actId="164"/>
          <ac:spMkLst>
            <pc:docMk/>
            <pc:sldMk cId="578746440" sldId="259"/>
            <ac:spMk id="16" creationId="{F303E7AC-4774-4805-BE51-153D7DCCE0DC}"/>
          </ac:spMkLst>
        </pc:spChg>
        <pc:spChg chg="add mod">
          <ac:chgData name="Shahin ABDI" userId="edd199a75260f9ee" providerId="LiveId" clId="{7CCBDBBD-D3EC-4C34-89C9-4FE76E29F204}" dt="2021-11-05T17:00:45.580" v="285" actId="164"/>
          <ac:spMkLst>
            <pc:docMk/>
            <pc:sldMk cId="578746440" sldId="259"/>
            <ac:spMk id="17" creationId="{BE7F1485-E37C-4555-9C43-36CD99D23955}"/>
          </ac:spMkLst>
        </pc:spChg>
        <pc:spChg chg="add mod">
          <ac:chgData name="Shahin ABDI" userId="edd199a75260f9ee" providerId="LiveId" clId="{7CCBDBBD-D3EC-4C34-89C9-4FE76E29F204}" dt="2021-11-05T17:00:45.580" v="285" actId="164"/>
          <ac:spMkLst>
            <pc:docMk/>
            <pc:sldMk cId="578746440" sldId="259"/>
            <ac:spMk id="18" creationId="{2928B9D7-C6BC-4128-BAF8-EB8887E940EC}"/>
          </ac:spMkLst>
        </pc:spChg>
        <pc:grpChg chg="del mod">
          <ac:chgData name="Shahin ABDI" userId="edd199a75260f9ee" providerId="LiveId" clId="{7CCBDBBD-D3EC-4C34-89C9-4FE76E29F204}" dt="2021-11-05T16:58:27.410" v="255" actId="165"/>
          <ac:grpSpMkLst>
            <pc:docMk/>
            <pc:sldMk cId="578746440" sldId="259"/>
            <ac:grpSpMk id="3" creationId="{772AE9CD-F08A-4CB4-84A1-3CA5F941E417}"/>
          </ac:grpSpMkLst>
        </pc:grpChg>
        <pc:grpChg chg="add mod">
          <ac:chgData name="Shahin ABDI" userId="edd199a75260f9ee" providerId="LiveId" clId="{7CCBDBBD-D3EC-4C34-89C9-4FE76E29F204}" dt="2021-11-05T17:00:45.580" v="285" actId="164"/>
          <ac:grpSpMkLst>
            <pc:docMk/>
            <pc:sldMk cId="578746440" sldId="259"/>
            <ac:grpSpMk id="19" creationId="{60FA3E31-59DE-4342-892F-1E2274360745}"/>
          </ac:grpSpMkLst>
        </pc:grpChg>
        <pc:graphicFrameChg chg="del mod">
          <ac:chgData name="Shahin ABDI" userId="edd199a75260f9ee" providerId="LiveId" clId="{7CCBDBBD-D3EC-4C34-89C9-4FE76E29F204}" dt="2021-11-05T16:57:10.590" v="246" actId="18245"/>
          <ac:graphicFrameMkLst>
            <pc:docMk/>
            <pc:sldMk cId="578746440" sldId="259"/>
            <ac:graphicFrameMk id="6" creationId="{6FC520BA-F91A-4F36-BE1A-CDBB8EB2615A}"/>
          </ac:graphicFrameMkLst>
        </pc:graphicFrameChg>
      </pc:sldChg>
      <pc:sldChg chg="modSp">
        <pc:chgData name="Shahin ABDI" userId="edd199a75260f9ee" providerId="LiveId" clId="{7CCBDBBD-D3EC-4C34-89C9-4FE76E29F204}" dt="2021-11-05T17:01:12.866" v="288"/>
        <pc:sldMkLst>
          <pc:docMk/>
          <pc:sldMk cId="2899484322" sldId="261"/>
        </pc:sldMkLst>
        <pc:graphicFrameChg chg="mod">
          <ac:chgData name="Shahin ABDI" userId="edd199a75260f9ee" providerId="LiveId" clId="{7CCBDBBD-D3EC-4C34-89C9-4FE76E29F204}" dt="2021-11-05T17:01:12.866" v="288"/>
          <ac:graphicFrameMkLst>
            <pc:docMk/>
            <pc:sldMk cId="2899484322" sldId="261"/>
            <ac:graphicFrameMk id="5" creationId="{C63108C8-C695-44DC-8351-604966D62A15}"/>
          </ac:graphicFrameMkLst>
        </pc:graphicFrameChg>
      </pc:sldChg>
      <pc:sldChg chg="modSp mod">
        <pc:chgData name="Shahin ABDI" userId="edd199a75260f9ee" providerId="LiveId" clId="{7CCBDBBD-D3EC-4C34-89C9-4FE76E29F204}" dt="2021-11-05T17:01:55.713" v="296" actId="122"/>
        <pc:sldMkLst>
          <pc:docMk/>
          <pc:sldMk cId="2255350445" sldId="262"/>
        </pc:sldMkLst>
        <pc:spChg chg="mod">
          <ac:chgData name="Shahin ABDI" userId="edd199a75260f9ee" providerId="LiveId" clId="{7CCBDBBD-D3EC-4C34-89C9-4FE76E29F204}" dt="2021-11-05T17:01:55.713" v="296" actId="122"/>
          <ac:spMkLst>
            <pc:docMk/>
            <pc:sldMk cId="2255350445" sldId="262"/>
            <ac:spMk id="2" creationId="{D2602534-41FD-4BB4-A2A5-56ED6D4581C7}"/>
          </ac:spMkLst>
        </pc:spChg>
      </pc:sldChg>
      <pc:sldChg chg="del">
        <pc:chgData name="Shahin ABDI" userId="edd199a75260f9ee" providerId="LiveId" clId="{7CCBDBBD-D3EC-4C34-89C9-4FE76E29F204}" dt="2021-11-05T17:01:23.670" v="289" actId="47"/>
        <pc:sldMkLst>
          <pc:docMk/>
          <pc:sldMk cId="3223378133" sldId="265"/>
        </pc:sldMkLst>
      </pc:sldChg>
      <pc:sldChg chg="addSp modSp mod setBg setClrOvrMap">
        <pc:chgData name="Shahin ABDI" userId="edd199a75260f9ee" providerId="LiveId" clId="{7CCBDBBD-D3EC-4C34-89C9-4FE76E29F204}" dt="2021-11-05T14:57:57.224" v="35" actId="26606"/>
        <pc:sldMkLst>
          <pc:docMk/>
          <pc:sldMk cId="4157731166" sldId="266"/>
        </pc:sldMkLst>
        <pc:spChg chg="mod">
          <ac:chgData name="Shahin ABDI" userId="edd199a75260f9ee" providerId="LiveId" clId="{7CCBDBBD-D3EC-4C34-89C9-4FE76E29F204}" dt="2021-11-05T14:57:57.224" v="35" actId="26606"/>
          <ac:spMkLst>
            <pc:docMk/>
            <pc:sldMk cId="4157731166" sldId="266"/>
            <ac:spMk id="2" creationId="{D98A0EB7-2F9F-4870-B6B0-7A7B6D871BCB}"/>
          </ac:spMkLst>
        </pc:spChg>
        <pc:spChg chg="mod">
          <ac:chgData name="Shahin ABDI" userId="edd199a75260f9ee" providerId="LiveId" clId="{7CCBDBBD-D3EC-4C34-89C9-4FE76E29F204}" dt="2021-11-05T14:57:57.224" v="35" actId="26606"/>
          <ac:spMkLst>
            <pc:docMk/>
            <pc:sldMk cId="4157731166" sldId="266"/>
            <ac:spMk id="3" creationId="{F02A819F-0837-4221-8BCC-2BBD3769BD38}"/>
          </ac:spMkLst>
        </pc:spChg>
        <pc:spChg chg="add">
          <ac:chgData name="Shahin ABDI" userId="edd199a75260f9ee" providerId="LiveId" clId="{7CCBDBBD-D3EC-4C34-89C9-4FE76E29F204}" dt="2021-11-05T14:57:57.224" v="35" actId="26606"/>
          <ac:spMkLst>
            <pc:docMk/>
            <pc:sldMk cId="4157731166" sldId="266"/>
            <ac:spMk id="8" creationId="{9B6B47BF-F3D0-4678-9B20-DA45E1BCAD6C}"/>
          </ac:spMkLst>
        </pc:spChg>
        <pc:spChg chg="add">
          <ac:chgData name="Shahin ABDI" userId="edd199a75260f9ee" providerId="LiveId" clId="{7CCBDBBD-D3EC-4C34-89C9-4FE76E29F204}" dt="2021-11-05T14:57:57.224" v="35" actId="26606"/>
          <ac:spMkLst>
            <pc:docMk/>
            <pc:sldMk cId="4157731166" sldId="266"/>
            <ac:spMk id="10" creationId="{19334917-3673-4EF2-BA7C-CC83AEEEAE37}"/>
          </ac:spMkLst>
        </pc:spChg>
        <pc:spChg chg="add">
          <ac:chgData name="Shahin ABDI" userId="edd199a75260f9ee" providerId="LiveId" clId="{7CCBDBBD-D3EC-4C34-89C9-4FE76E29F204}" dt="2021-11-05T14:57:57.224" v="35" actId="26606"/>
          <ac:spMkLst>
            <pc:docMk/>
            <pc:sldMk cId="4157731166" sldId="266"/>
            <ac:spMk id="12" creationId="{E1589AE1-C0FC-4B66-9C0D-9EB92F40F440}"/>
          </ac:spMkLst>
        </pc:spChg>
      </pc:sldChg>
      <pc:sldChg chg="addSp delSp modSp new mod ord setBg modClrScheme addAnim setClrOvrMap chgLayout">
        <pc:chgData name="Shahin ABDI" userId="edd199a75260f9ee" providerId="LiveId" clId="{7CCBDBBD-D3EC-4C34-89C9-4FE76E29F204}" dt="2021-11-05T15:09:06.314" v="133"/>
        <pc:sldMkLst>
          <pc:docMk/>
          <pc:sldMk cId="577951431" sldId="267"/>
        </pc:sldMkLst>
        <pc:spChg chg="del mod ord">
          <ac:chgData name="Shahin ABDI" userId="edd199a75260f9ee" providerId="LiveId" clId="{7CCBDBBD-D3EC-4C34-89C9-4FE76E29F204}" dt="2021-11-05T14:57:13.963" v="32" actId="700"/>
          <ac:spMkLst>
            <pc:docMk/>
            <pc:sldMk cId="577951431" sldId="267"/>
            <ac:spMk id="2" creationId="{D8B8A8FD-72F9-4DC4-A3B0-D2D4DABD54F1}"/>
          </ac:spMkLst>
        </pc:spChg>
        <pc:spChg chg="del mod ord">
          <ac:chgData name="Shahin ABDI" userId="edd199a75260f9ee" providerId="LiveId" clId="{7CCBDBBD-D3EC-4C34-89C9-4FE76E29F204}" dt="2021-11-05T14:57:13.963" v="32" actId="700"/>
          <ac:spMkLst>
            <pc:docMk/>
            <pc:sldMk cId="577951431" sldId="267"/>
            <ac:spMk id="3" creationId="{44995600-2212-47A1-A17B-CD6602CD542B}"/>
          </ac:spMkLst>
        </pc:spChg>
        <pc:spChg chg="add del mod ord">
          <ac:chgData name="Shahin ABDI" userId="edd199a75260f9ee" providerId="LiveId" clId="{7CCBDBBD-D3EC-4C34-89C9-4FE76E29F204}" dt="2021-11-05T14:57:42.860" v="33" actId="700"/>
          <ac:spMkLst>
            <pc:docMk/>
            <pc:sldMk cId="577951431" sldId="267"/>
            <ac:spMk id="4" creationId="{370DCEA7-3E26-4D9C-97FE-6C9D6A6DC3EA}"/>
          </ac:spMkLst>
        </pc:spChg>
        <pc:spChg chg="add del mod ord">
          <ac:chgData name="Shahin ABDI" userId="edd199a75260f9ee" providerId="LiveId" clId="{7CCBDBBD-D3EC-4C34-89C9-4FE76E29F204}" dt="2021-11-05T14:57:42.860" v="33" actId="700"/>
          <ac:spMkLst>
            <pc:docMk/>
            <pc:sldMk cId="577951431" sldId="267"/>
            <ac:spMk id="5" creationId="{B446AD15-7905-4B41-AAC7-B29A6E94A27E}"/>
          </ac:spMkLst>
        </pc:spChg>
        <pc:spChg chg="add mod ord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6" creationId="{974A4ADC-D63E-4DC7-9339-D01CDB6E3107}"/>
          </ac:spMkLst>
        </pc:spChg>
        <pc:spChg chg="add del mod ord">
          <ac:chgData name="Shahin ABDI" userId="edd199a75260f9ee" providerId="LiveId" clId="{7CCBDBBD-D3EC-4C34-89C9-4FE76E29F204}" dt="2021-11-05T15:06:05.909" v="106"/>
          <ac:spMkLst>
            <pc:docMk/>
            <pc:sldMk cId="577951431" sldId="267"/>
            <ac:spMk id="7" creationId="{CA5CCB86-39DB-4607-9C02-10A3DF6D06F5}"/>
          </ac:spMkLst>
        </pc:spChg>
        <pc:spChg chg="add del mod">
          <ac:chgData name="Shahin ABDI" userId="edd199a75260f9ee" providerId="LiveId" clId="{7CCBDBBD-D3EC-4C34-89C9-4FE76E29F204}" dt="2021-11-05T15:06:47.016" v="114" actId="26606"/>
          <ac:spMkLst>
            <pc:docMk/>
            <pc:sldMk cId="577951431" sldId="267"/>
            <ac:spMk id="8" creationId="{09A6C24E-0E3F-4BC3-B7DD-DC1C53D385D5}"/>
          </ac:spMkLst>
        </pc:spChg>
        <pc:spChg chg="add del">
          <ac:chgData name="Shahin ABDI" userId="edd199a75260f9ee" providerId="LiveId" clId="{7CCBDBBD-D3EC-4C34-89C9-4FE76E29F204}" dt="2021-11-05T14:58:09.914" v="36" actId="26606"/>
          <ac:spMkLst>
            <pc:docMk/>
            <pc:sldMk cId="577951431" sldId="267"/>
            <ac:spMk id="12" creationId="{9B6B47BF-F3D0-4678-9B20-DA45E1BCAD6C}"/>
          </ac:spMkLst>
        </pc:spChg>
        <pc:spChg chg="add del">
          <ac:chgData name="Shahin ABDI" userId="edd199a75260f9ee" providerId="LiveId" clId="{7CCBDBBD-D3EC-4C34-89C9-4FE76E29F204}" dt="2021-11-05T14:58:09.914" v="36" actId="26606"/>
          <ac:spMkLst>
            <pc:docMk/>
            <pc:sldMk cId="577951431" sldId="267"/>
            <ac:spMk id="14" creationId="{19334917-3673-4EF2-BA7C-CC83AEEEAE37}"/>
          </ac:spMkLst>
        </pc:spChg>
        <pc:spChg chg="add del">
          <ac:chgData name="Shahin ABDI" userId="edd199a75260f9ee" providerId="LiveId" clId="{7CCBDBBD-D3EC-4C34-89C9-4FE76E29F204}" dt="2021-11-05T14:58:09.914" v="36" actId="26606"/>
          <ac:spMkLst>
            <pc:docMk/>
            <pc:sldMk cId="577951431" sldId="267"/>
            <ac:spMk id="16" creationId="{E1589AE1-C0FC-4B66-9C0D-9EB92F40F440}"/>
          </ac:spMkLst>
        </pc:spChg>
        <pc:spChg chg="add del">
          <ac:chgData name="Shahin ABDI" userId="edd199a75260f9ee" providerId="LiveId" clId="{7CCBDBBD-D3EC-4C34-89C9-4FE76E29F204}" dt="2021-11-05T15:06:10.624" v="108" actId="26606"/>
          <ac:spMkLst>
            <pc:docMk/>
            <pc:sldMk cId="577951431" sldId="267"/>
            <ac:spMk id="21" creationId="{8D1F1056-9A78-4FBC-9404-54512B6B5852}"/>
          </ac:spMkLst>
        </pc:spChg>
        <pc:spChg chg="add del">
          <ac:chgData name="Shahin ABDI" userId="edd199a75260f9ee" providerId="LiveId" clId="{7CCBDBBD-D3EC-4C34-89C9-4FE76E29F204}" dt="2021-11-05T15:06:10.624" v="108" actId="26606"/>
          <ac:spMkLst>
            <pc:docMk/>
            <pc:sldMk cId="577951431" sldId="267"/>
            <ac:spMk id="23" creationId="{9659E4B7-86DE-4B00-A707-DD85CE5DB356}"/>
          </ac:spMkLst>
        </pc:spChg>
        <pc:spChg chg="add del">
          <ac:chgData name="Shahin ABDI" userId="edd199a75260f9ee" providerId="LiveId" clId="{7CCBDBBD-D3EC-4C34-89C9-4FE76E29F204}" dt="2021-11-05T15:06:47.016" v="114" actId="26606"/>
          <ac:spMkLst>
            <pc:docMk/>
            <pc:sldMk cId="577951431" sldId="267"/>
            <ac:spMk id="71" creationId="{DD651B61-325E-4E73-8445-38B0DE8AAAB6}"/>
          </ac:spMkLst>
        </pc:spChg>
        <pc:spChg chg="add del">
          <ac:chgData name="Shahin ABDI" userId="edd199a75260f9ee" providerId="LiveId" clId="{7CCBDBBD-D3EC-4C34-89C9-4FE76E29F204}" dt="2021-11-05T15:06:47.016" v="114" actId="26606"/>
          <ac:spMkLst>
            <pc:docMk/>
            <pc:sldMk cId="577951431" sldId="267"/>
            <ac:spMk id="73" creationId="{B42E5253-D3AC-4AC2-B766-8B34F13C2F5E}"/>
          </ac:spMkLst>
        </pc:spChg>
        <pc:spChg chg="add del">
          <ac:chgData name="Shahin ABDI" userId="edd199a75260f9ee" providerId="LiveId" clId="{7CCBDBBD-D3EC-4C34-89C9-4FE76E29F204}" dt="2021-11-05T15:06:47.016" v="114" actId="26606"/>
          <ac:spMkLst>
            <pc:docMk/>
            <pc:sldMk cId="577951431" sldId="267"/>
            <ac:spMk id="75" creationId="{10AE8D57-436A-4073-9A75-15BB5949F8B4}"/>
          </ac:spMkLst>
        </pc:spChg>
        <pc:spChg chg="add del">
          <ac:chgData name="Shahin ABDI" userId="edd199a75260f9ee" providerId="LiveId" clId="{7CCBDBBD-D3EC-4C34-89C9-4FE76E29F204}" dt="2021-11-05T15:06:47.016" v="114" actId="26606"/>
          <ac:spMkLst>
            <pc:docMk/>
            <pc:sldMk cId="577951431" sldId="267"/>
            <ac:spMk id="77" creationId="{E2852671-8EB6-4EAF-8AF8-65CF3FD66456}"/>
          </ac:spMkLst>
        </pc:spChg>
        <pc:spChg chg="add del">
          <ac:chgData name="Shahin ABDI" userId="edd199a75260f9ee" providerId="LiveId" clId="{7CCBDBBD-D3EC-4C34-89C9-4FE76E29F204}" dt="2021-11-05T15:06:47.016" v="114" actId="26606"/>
          <ac:spMkLst>
            <pc:docMk/>
            <pc:sldMk cId="577951431" sldId="267"/>
            <ac:spMk id="79" creationId="{26B4480E-B7FF-4481-890E-043A69AE6FE2}"/>
          </ac:spMkLst>
        </pc:spChg>
        <pc:spChg chg="add del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89" creationId="{E6C8E6EB-4C59-429B-97E4-72A058CFC4FB}"/>
          </ac:spMkLst>
        </pc:spChg>
        <pc:spChg chg="add del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91" creationId="{B5B90362-AFCC-46A9-B41C-A257A8C5B314}"/>
          </ac:spMkLst>
        </pc:spChg>
        <pc:spChg chg="add del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93" creationId="{F71EF7F1-38BA-471D-8CD4-2A9AE8E35527}"/>
          </ac:spMkLst>
        </pc:spChg>
        <pc:spChg chg="add del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95" creationId="{C0524398-BFB4-4C4A-8317-83B8729F9B26}"/>
          </ac:spMkLst>
        </pc:spChg>
        <pc:spChg chg="add del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97" creationId="{E08D4B6A-8113-4DFB-B82E-B60CAC8E0A50}"/>
          </ac:spMkLst>
        </pc:spChg>
        <pc:spChg chg="add del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99" creationId="{9822E561-F97C-4CBB-A9A6-A6BF6317BC84}"/>
          </ac:spMkLst>
        </pc:spChg>
        <pc:spChg chg="add del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101" creationId="{B01B0E58-A5C8-4CDA-A2E0-35DF94E59857}"/>
          </ac:spMkLst>
        </pc:spChg>
        <pc:spChg chg="add del">
          <ac:chgData name="Shahin ABDI" userId="edd199a75260f9ee" providerId="LiveId" clId="{7CCBDBBD-D3EC-4C34-89C9-4FE76E29F204}" dt="2021-11-05T15:09:00.169" v="123" actId="26606"/>
          <ac:spMkLst>
            <pc:docMk/>
            <pc:sldMk cId="577951431" sldId="267"/>
            <ac:spMk id="106" creationId="{E6C8E6EB-4C59-429B-97E4-72A058CFC4FB}"/>
          </ac:spMkLst>
        </pc:spChg>
        <pc:spChg chg="add del">
          <ac:chgData name="Shahin ABDI" userId="edd199a75260f9ee" providerId="LiveId" clId="{7CCBDBBD-D3EC-4C34-89C9-4FE76E29F204}" dt="2021-11-05T15:09:00.169" v="123" actId="26606"/>
          <ac:spMkLst>
            <pc:docMk/>
            <pc:sldMk cId="577951431" sldId="267"/>
            <ac:spMk id="108" creationId="{B5B90362-AFCC-46A9-B41C-A257A8C5B314}"/>
          </ac:spMkLst>
        </pc:spChg>
        <pc:spChg chg="add del">
          <ac:chgData name="Shahin ABDI" userId="edd199a75260f9ee" providerId="LiveId" clId="{7CCBDBBD-D3EC-4C34-89C9-4FE76E29F204}" dt="2021-11-05T15:09:00.169" v="123" actId="26606"/>
          <ac:spMkLst>
            <pc:docMk/>
            <pc:sldMk cId="577951431" sldId="267"/>
            <ac:spMk id="110" creationId="{F71EF7F1-38BA-471D-8CD4-2A9AE8E35527}"/>
          </ac:spMkLst>
        </pc:spChg>
        <pc:spChg chg="add del">
          <ac:chgData name="Shahin ABDI" userId="edd199a75260f9ee" providerId="LiveId" clId="{7CCBDBBD-D3EC-4C34-89C9-4FE76E29F204}" dt="2021-11-05T15:09:00.169" v="123" actId="26606"/>
          <ac:spMkLst>
            <pc:docMk/>
            <pc:sldMk cId="577951431" sldId="267"/>
            <ac:spMk id="112" creationId="{C0524398-BFB4-4C4A-8317-83B8729F9B26}"/>
          </ac:spMkLst>
        </pc:spChg>
        <pc:spChg chg="add del">
          <ac:chgData name="Shahin ABDI" userId="edd199a75260f9ee" providerId="LiveId" clId="{7CCBDBBD-D3EC-4C34-89C9-4FE76E29F204}" dt="2021-11-05T15:09:00.169" v="123" actId="26606"/>
          <ac:spMkLst>
            <pc:docMk/>
            <pc:sldMk cId="577951431" sldId="267"/>
            <ac:spMk id="114" creationId="{0671A8AE-40A1-4631-A6B8-581AFF065482}"/>
          </ac:spMkLst>
        </pc:spChg>
        <pc:spChg chg="add del">
          <ac:chgData name="Shahin ABDI" userId="edd199a75260f9ee" providerId="LiveId" clId="{7CCBDBBD-D3EC-4C34-89C9-4FE76E29F204}" dt="2021-11-05T15:09:00.169" v="123" actId="26606"/>
          <ac:spMkLst>
            <pc:docMk/>
            <pc:sldMk cId="577951431" sldId="267"/>
            <ac:spMk id="116" creationId="{A44CD100-6267-4E62-AA64-2182A3A6A1C0}"/>
          </ac:spMkLst>
        </pc:spChg>
        <pc:spChg chg="add del">
          <ac:chgData name="Shahin ABDI" userId="edd199a75260f9ee" providerId="LiveId" clId="{7CCBDBBD-D3EC-4C34-89C9-4FE76E29F204}" dt="2021-11-05T15:09:02.040" v="125" actId="26606"/>
          <ac:spMkLst>
            <pc:docMk/>
            <pc:sldMk cId="577951431" sldId="267"/>
            <ac:spMk id="118" creationId="{E6C8E6EB-4C59-429B-97E4-72A058CFC4FB}"/>
          </ac:spMkLst>
        </pc:spChg>
        <pc:spChg chg="add del">
          <ac:chgData name="Shahin ABDI" userId="edd199a75260f9ee" providerId="LiveId" clId="{7CCBDBBD-D3EC-4C34-89C9-4FE76E29F204}" dt="2021-11-05T15:09:02.040" v="125" actId="26606"/>
          <ac:spMkLst>
            <pc:docMk/>
            <pc:sldMk cId="577951431" sldId="267"/>
            <ac:spMk id="119" creationId="{B5B90362-AFCC-46A9-B41C-A257A8C5B314}"/>
          </ac:spMkLst>
        </pc:spChg>
        <pc:spChg chg="add del">
          <ac:chgData name="Shahin ABDI" userId="edd199a75260f9ee" providerId="LiveId" clId="{7CCBDBBD-D3EC-4C34-89C9-4FE76E29F204}" dt="2021-11-05T15:09:02.040" v="125" actId="26606"/>
          <ac:spMkLst>
            <pc:docMk/>
            <pc:sldMk cId="577951431" sldId="267"/>
            <ac:spMk id="120" creationId="{F71EF7F1-38BA-471D-8CD4-2A9AE8E35527}"/>
          </ac:spMkLst>
        </pc:spChg>
        <pc:spChg chg="add del">
          <ac:chgData name="Shahin ABDI" userId="edd199a75260f9ee" providerId="LiveId" clId="{7CCBDBBD-D3EC-4C34-89C9-4FE76E29F204}" dt="2021-11-05T15:09:02.040" v="125" actId="26606"/>
          <ac:spMkLst>
            <pc:docMk/>
            <pc:sldMk cId="577951431" sldId="267"/>
            <ac:spMk id="121" creationId="{C0524398-BFB4-4C4A-8317-83B8729F9B26}"/>
          </ac:spMkLst>
        </pc:spChg>
        <pc:spChg chg="add del">
          <ac:chgData name="Shahin ABDI" userId="edd199a75260f9ee" providerId="LiveId" clId="{7CCBDBBD-D3EC-4C34-89C9-4FE76E29F204}" dt="2021-11-05T15:09:02.040" v="125" actId="26606"/>
          <ac:spMkLst>
            <pc:docMk/>
            <pc:sldMk cId="577951431" sldId="267"/>
            <ac:spMk id="122" creationId="{2FB82883-1DC0-4BE1-A607-009095F3355A}"/>
          </ac:spMkLst>
        </pc:spChg>
        <pc:spChg chg="add del">
          <ac:chgData name="Shahin ABDI" userId="edd199a75260f9ee" providerId="LiveId" clId="{7CCBDBBD-D3EC-4C34-89C9-4FE76E29F204}" dt="2021-11-05T15:09:02.040" v="125" actId="26606"/>
          <ac:spMkLst>
            <pc:docMk/>
            <pc:sldMk cId="577951431" sldId="267"/>
            <ac:spMk id="123" creationId="{9FA98EAA-A866-4C95-A2A8-44E46FBAD5A0}"/>
          </ac:spMkLst>
        </pc:spChg>
        <pc:spChg chg="add del">
          <ac:chgData name="Shahin ABDI" userId="edd199a75260f9ee" providerId="LiveId" clId="{7CCBDBBD-D3EC-4C34-89C9-4FE76E29F204}" dt="2021-11-05T15:09:03.720" v="127" actId="26606"/>
          <ac:spMkLst>
            <pc:docMk/>
            <pc:sldMk cId="577951431" sldId="267"/>
            <ac:spMk id="125" creationId="{E6C8E6EB-4C59-429B-97E4-72A058CFC4FB}"/>
          </ac:spMkLst>
        </pc:spChg>
        <pc:spChg chg="add del">
          <ac:chgData name="Shahin ABDI" userId="edd199a75260f9ee" providerId="LiveId" clId="{7CCBDBBD-D3EC-4C34-89C9-4FE76E29F204}" dt="2021-11-05T15:09:03.720" v="127" actId="26606"/>
          <ac:spMkLst>
            <pc:docMk/>
            <pc:sldMk cId="577951431" sldId="267"/>
            <ac:spMk id="126" creationId="{B5B90362-AFCC-46A9-B41C-A257A8C5B314}"/>
          </ac:spMkLst>
        </pc:spChg>
        <pc:spChg chg="add del">
          <ac:chgData name="Shahin ABDI" userId="edd199a75260f9ee" providerId="LiveId" clId="{7CCBDBBD-D3EC-4C34-89C9-4FE76E29F204}" dt="2021-11-05T15:09:03.720" v="127" actId="26606"/>
          <ac:spMkLst>
            <pc:docMk/>
            <pc:sldMk cId="577951431" sldId="267"/>
            <ac:spMk id="127" creationId="{F71EF7F1-38BA-471D-8CD4-2A9AE8E35527}"/>
          </ac:spMkLst>
        </pc:spChg>
        <pc:spChg chg="add del">
          <ac:chgData name="Shahin ABDI" userId="edd199a75260f9ee" providerId="LiveId" clId="{7CCBDBBD-D3EC-4C34-89C9-4FE76E29F204}" dt="2021-11-05T15:09:03.720" v="127" actId="26606"/>
          <ac:spMkLst>
            <pc:docMk/>
            <pc:sldMk cId="577951431" sldId="267"/>
            <ac:spMk id="128" creationId="{C0524398-BFB4-4C4A-8317-83B8729F9B26}"/>
          </ac:spMkLst>
        </pc:spChg>
        <pc:spChg chg="add del">
          <ac:chgData name="Shahin ABDI" userId="edd199a75260f9ee" providerId="LiveId" clId="{7CCBDBBD-D3EC-4C34-89C9-4FE76E29F204}" dt="2021-11-05T15:09:03.720" v="127" actId="26606"/>
          <ac:spMkLst>
            <pc:docMk/>
            <pc:sldMk cId="577951431" sldId="267"/>
            <ac:spMk id="129" creationId="{0671A8AE-40A1-4631-A6B8-581AFF065482}"/>
          </ac:spMkLst>
        </pc:spChg>
        <pc:spChg chg="add del">
          <ac:chgData name="Shahin ABDI" userId="edd199a75260f9ee" providerId="LiveId" clId="{7CCBDBBD-D3EC-4C34-89C9-4FE76E29F204}" dt="2021-11-05T15:09:03.720" v="127" actId="26606"/>
          <ac:spMkLst>
            <pc:docMk/>
            <pc:sldMk cId="577951431" sldId="267"/>
            <ac:spMk id="130" creationId="{A44CD100-6267-4E62-AA64-2182A3A6A1C0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2" creationId="{E6C8E6EB-4C59-429B-97E4-72A058CFC4FB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3" creationId="{B5B90362-AFCC-46A9-B41C-A257A8C5B314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4" creationId="{F71EF7F1-38BA-471D-8CD4-2A9AE8E35527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5" creationId="{C0524398-BFB4-4C4A-8317-83B8729F9B26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6" creationId="{26B4480E-B7FF-4481-890E-043A69AE6FE2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7" creationId="{64C13BAB-7C00-4D21-A857-E3D41C0A2A66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8" creationId="{22C818ED-8AE7-4F62-A257-F746006636AF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39" creationId="{1F1FF39A-AC3C-4066-9D4C-519AA22812EA}"/>
          </ac:spMkLst>
        </pc:spChg>
        <pc:spChg chg="add del">
          <ac:chgData name="Shahin ABDI" userId="edd199a75260f9ee" providerId="LiveId" clId="{7CCBDBBD-D3EC-4C34-89C9-4FE76E29F204}" dt="2021-11-05T15:09:05.122" v="129" actId="26606"/>
          <ac:spMkLst>
            <pc:docMk/>
            <pc:sldMk cId="577951431" sldId="267"/>
            <ac:spMk id="140" creationId="{FDB4AB29-9860-462E-B579-181B5532A46B}"/>
          </ac:spMkLst>
        </pc:spChg>
        <pc:spChg chg="add del">
          <ac:chgData name="Shahin ABDI" userId="edd199a75260f9ee" providerId="LiveId" clId="{7CCBDBBD-D3EC-4C34-89C9-4FE76E29F204}" dt="2021-11-05T15:09:06.307" v="131" actId="26606"/>
          <ac:spMkLst>
            <pc:docMk/>
            <pc:sldMk cId="577951431" sldId="267"/>
            <ac:spMk id="142" creationId="{E6C8E6EB-4C59-429B-97E4-72A058CFC4FB}"/>
          </ac:spMkLst>
        </pc:spChg>
        <pc:spChg chg="add del">
          <ac:chgData name="Shahin ABDI" userId="edd199a75260f9ee" providerId="LiveId" clId="{7CCBDBBD-D3EC-4C34-89C9-4FE76E29F204}" dt="2021-11-05T15:09:06.307" v="131" actId="26606"/>
          <ac:spMkLst>
            <pc:docMk/>
            <pc:sldMk cId="577951431" sldId="267"/>
            <ac:spMk id="143" creationId="{B5B90362-AFCC-46A9-B41C-A257A8C5B314}"/>
          </ac:spMkLst>
        </pc:spChg>
        <pc:spChg chg="add del">
          <ac:chgData name="Shahin ABDI" userId="edd199a75260f9ee" providerId="LiveId" clId="{7CCBDBBD-D3EC-4C34-89C9-4FE76E29F204}" dt="2021-11-05T15:09:06.307" v="131" actId="26606"/>
          <ac:spMkLst>
            <pc:docMk/>
            <pc:sldMk cId="577951431" sldId="267"/>
            <ac:spMk id="144" creationId="{F71EF7F1-38BA-471D-8CD4-2A9AE8E35527}"/>
          </ac:spMkLst>
        </pc:spChg>
        <pc:spChg chg="add del">
          <ac:chgData name="Shahin ABDI" userId="edd199a75260f9ee" providerId="LiveId" clId="{7CCBDBBD-D3EC-4C34-89C9-4FE76E29F204}" dt="2021-11-05T15:09:06.307" v="131" actId="26606"/>
          <ac:spMkLst>
            <pc:docMk/>
            <pc:sldMk cId="577951431" sldId="267"/>
            <ac:spMk id="145" creationId="{C0524398-BFB4-4C4A-8317-83B8729F9B26}"/>
          </ac:spMkLst>
        </pc:spChg>
        <pc:spChg chg="add del">
          <ac:chgData name="Shahin ABDI" userId="edd199a75260f9ee" providerId="LiveId" clId="{7CCBDBBD-D3EC-4C34-89C9-4FE76E29F204}" dt="2021-11-05T15:09:06.307" v="131" actId="26606"/>
          <ac:spMkLst>
            <pc:docMk/>
            <pc:sldMk cId="577951431" sldId="267"/>
            <ac:spMk id="146" creationId="{E08D4B6A-8113-4DFB-B82E-B60CAC8E0A50}"/>
          </ac:spMkLst>
        </pc:spChg>
        <pc:spChg chg="add del">
          <ac:chgData name="Shahin ABDI" userId="edd199a75260f9ee" providerId="LiveId" clId="{7CCBDBBD-D3EC-4C34-89C9-4FE76E29F204}" dt="2021-11-05T15:09:06.307" v="131" actId="26606"/>
          <ac:spMkLst>
            <pc:docMk/>
            <pc:sldMk cId="577951431" sldId="267"/>
            <ac:spMk id="147" creationId="{9822E561-F97C-4CBB-A9A6-A6BF6317BC84}"/>
          </ac:spMkLst>
        </pc:spChg>
        <pc:spChg chg="add del">
          <ac:chgData name="Shahin ABDI" userId="edd199a75260f9ee" providerId="LiveId" clId="{7CCBDBBD-D3EC-4C34-89C9-4FE76E29F204}" dt="2021-11-05T15:09:06.307" v="131" actId="26606"/>
          <ac:spMkLst>
            <pc:docMk/>
            <pc:sldMk cId="577951431" sldId="267"/>
            <ac:spMk id="148" creationId="{B01B0E58-A5C8-4CDA-A2E0-35DF94E59857}"/>
          </ac:spMkLst>
        </pc:spChg>
        <pc:spChg chg="add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150" creationId="{E6C8E6EB-4C59-429B-97E4-72A058CFC4FB}"/>
          </ac:spMkLst>
        </pc:spChg>
        <pc:spChg chg="add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151" creationId="{B5B90362-AFCC-46A9-B41C-A257A8C5B314}"/>
          </ac:spMkLst>
        </pc:spChg>
        <pc:spChg chg="add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152" creationId="{F71EF7F1-38BA-471D-8CD4-2A9AE8E35527}"/>
          </ac:spMkLst>
        </pc:spChg>
        <pc:spChg chg="add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153" creationId="{C0524398-BFB4-4C4A-8317-83B8729F9B26}"/>
          </ac:spMkLst>
        </pc:spChg>
        <pc:spChg chg="add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154" creationId="{D5B012D8-7F27-4758-9AC6-C889B154BD73}"/>
          </ac:spMkLst>
        </pc:spChg>
        <pc:spChg chg="add">
          <ac:chgData name="Shahin ABDI" userId="edd199a75260f9ee" providerId="LiveId" clId="{7CCBDBBD-D3EC-4C34-89C9-4FE76E29F204}" dt="2021-11-05T15:09:06.314" v="132" actId="26606"/>
          <ac:spMkLst>
            <pc:docMk/>
            <pc:sldMk cId="577951431" sldId="267"/>
            <ac:spMk id="155" creationId="{4063B759-00FC-46D1-9898-8E8625268FAF}"/>
          </ac:spMkLst>
        </pc:spChg>
        <pc:grpChg chg="add del">
          <ac:chgData name="Shahin ABDI" userId="edd199a75260f9ee" providerId="LiveId" clId="{7CCBDBBD-D3EC-4C34-89C9-4FE76E29F204}" dt="2021-11-05T15:06:47.016" v="114" actId="26606"/>
          <ac:grpSpMkLst>
            <pc:docMk/>
            <pc:sldMk cId="577951431" sldId="267"/>
            <ac:grpSpMk id="81" creationId="{79394E1F-0B5F-497D-B2A6-8383A2A54834}"/>
          </ac:grpSpMkLst>
        </pc:grpChg>
        <pc:picChg chg="add mod">
          <ac:chgData name="Shahin ABDI" userId="edd199a75260f9ee" providerId="LiveId" clId="{7CCBDBBD-D3EC-4C34-89C9-4FE76E29F204}" dt="2021-11-05T15:09:06.314" v="132" actId="26606"/>
          <ac:picMkLst>
            <pc:docMk/>
            <pc:sldMk cId="577951431" sldId="267"/>
            <ac:picMk id="85" creationId="{1C7B0A99-9F0E-44AE-A381-6AE859A6B777}"/>
          </ac:picMkLst>
        </pc:picChg>
        <pc:picChg chg="add del mod">
          <ac:chgData name="Shahin ABDI" userId="edd199a75260f9ee" providerId="LiveId" clId="{7CCBDBBD-D3EC-4C34-89C9-4FE76E29F204}" dt="2021-11-05T15:06:42.132" v="113" actId="478"/>
          <ac:picMkLst>
            <pc:docMk/>
            <pc:sldMk cId="577951431" sldId="267"/>
            <ac:picMk id="1026" creationId="{A00F3FEE-26DE-401E-B56E-539092667337}"/>
          </ac:picMkLst>
        </pc:picChg>
      </pc:sldChg>
      <pc:sldChg chg="addSp modSp add mod">
        <pc:chgData name="Shahin ABDI" userId="edd199a75260f9ee" providerId="LiveId" clId="{7CCBDBBD-D3EC-4C34-89C9-4FE76E29F204}" dt="2021-11-05T16:38:30.587" v="180" actId="403"/>
        <pc:sldMkLst>
          <pc:docMk/>
          <pc:sldMk cId="3497376983" sldId="268"/>
        </pc:sldMkLst>
        <pc:spChg chg="add mod">
          <ac:chgData name="Shahin ABDI" userId="edd199a75260f9ee" providerId="LiveId" clId="{7CCBDBBD-D3EC-4C34-89C9-4FE76E29F204}" dt="2021-11-05T16:35:21.697" v="165" actId="13822"/>
          <ac:spMkLst>
            <pc:docMk/>
            <pc:sldMk cId="3497376983" sldId="268"/>
            <ac:spMk id="2" creationId="{4EC59ABE-071A-4E97-A037-EF98EFAED304}"/>
          </ac:spMkLst>
        </pc:spChg>
        <pc:spChg chg="add mod">
          <ac:chgData name="Shahin ABDI" userId="edd199a75260f9ee" providerId="LiveId" clId="{7CCBDBBD-D3EC-4C34-89C9-4FE76E29F204}" dt="2021-11-05T16:38:30.587" v="180" actId="403"/>
          <ac:spMkLst>
            <pc:docMk/>
            <pc:sldMk cId="3497376983" sldId="268"/>
            <ac:spMk id="3" creationId="{5CDA2F79-FB49-42F9-B554-A8CBECA569A9}"/>
          </ac:spMkLst>
        </pc:spChg>
        <pc:spChg chg="mod">
          <ac:chgData name="Shahin ABDI" userId="edd199a75260f9ee" providerId="LiveId" clId="{7CCBDBBD-D3EC-4C34-89C9-4FE76E29F204}" dt="2021-11-05T16:34:15.391" v="152" actId="1076"/>
          <ac:spMkLst>
            <pc:docMk/>
            <pc:sldMk cId="3497376983" sldId="268"/>
            <ac:spMk id="6" creationId="{974A4ADC-D63E-4DC7-9339-D01CDB6E3107}"/>
          </ac:spMkLst>
        </pc:spChg>
        <pc:picChg chg="mod">
          <ac:chgData name="Shahin ABDI" userId="edd199a75260f9ee" providerId="LiveId" clId="{7CCBDBBD-D3EC-4C34-89C9-4FE76E29F204}" dt="2021-11-05T16:31:49.544" v="147" actId="1076"/>
          <ac:picMkLst>
            <pc:docMk/>
            <pc:sldMk cId="3497376983" sldId="268"/>
            <ac:picMk id="1026" creationId="{A00F3FEE-26DE-401E-B56E-539092667337}"/>
          </ac:picMkLst>
        </pc:picChg>
        <pc:picChg chg="add mod">
          <ac:chgData name="Shahin ABDI" userId="edd199a75260f9ee" providerId="LiveId" clId="{7CCBDBBD-D3EC-4C34-89C9-4FE76E29F204}" dt="2021-11-05T16:34:47.545" v="160" actId="1076"/>
          <ac:picMkLst>
            <pc:docMk/>
            <pc:sldMk cId="3497376983" sldId="268"/>
            <ac:picMk id="2050" creationId="{B3AE4BBD-9C2A-40B4-ACD9-95FE3967DB55}"/>
          </ac:picMkLst>
        </pc:picChg>
      </pc:sldChg>
      <pc:sldChg chg="addSp delSp modSp add del mod delAnim">
        <pc:chgData name="Shahin ABDI" userId="edd199a75260f9ee" providerId="LiveId" clId="{7CCBDBBD-D3EC-4C34-89C9-4FE76E29F204}" dt="2021-11-05T16:31:28.146" v="145" actId="47"/>
        <pc:sldMkLst>
          <pc:docMk/>
          <pc:sldMk cId="3236662596" sldId="269"/>
        </pc:sldMkLst>
        <pc:spChg chg="add del mod">
          <ac:chgData name="Shahin ABDI" userId="edd199a75260f9ee" providerId="LiveId" clId="{7CCBDBBD-D3EC-4C34-89C9-4FE76E29F204}" dt="2021-11-05T16:30:44.610" v="138" actId="478"/>
          <ac:spMkLst>
            <pc:docMk/>
            <pc:sldMk cId="3236662596" sldId="269"/>
            <ac:spMk id="3" creationId="{67BC04C1-3554-4F6D-9093-5829497F6E88}"/>
          </ac:spMkLst>
        </pc:spChg>
        <pc:spChg chg="del">
          <ac:chgData name="Shahin ABDI" userId="edd199a75260f9ee" providerId="LiveId" clId="{7CCBDBBD-D3EC-4C34-89C9-4FE76E29F204}" dt="2021-11-05T16:30:42.105" v="137" actId="478"/>
          <ac:spMkLst>
            <pc:docMk/>
            <pc:sldMk cId="3236662596" sldId="269"/>
            <ac:spMk id="6" creationId="{974A4ADC-D63E-4DC7-9339-D01CDB6E3107}"/>
          </ac:spMkLst>
        </pc:spChg>
        <pc:picChg chg="add del mod">
          <ac:chgData name="Shahin ABDI" userId="edd199a75260f9ee" providerId="LiveId" clId="{7CCBDBBD-D3EC-4C34-89C9-4FE76E29F204}" dt="2021-11-05T16:31:26.951" v="144" actId="478"/>
          <ac:picMkLst>
            <pc:docMk/>
            <pc:sldMk cId="3236662596" sldId="269"/>
            <ac:picMk id="5" creationId="{5B73A767-5882-47B4-A846-4CBB89832BA8}"/>
          </ac:picMkLst>
        </pc:picChg>
        <pc:picChg chg="del mod">
          <ac:chgData name="Shahin ABDI" userId="edd199a75260f9ee" providerId="LiveId" clId="{7CCBDBBD-D3EC-4C34-89C9-4FE76E29F204}" dt="2021-11-05T16:30:39.659" v="136" actId="478"/>
          <ac:picMkLst>
            <pc:docMk/>
            <pc:sldMk cId="3236662596" sldId="269"/>
            <ac:picMk id="85" creationId="{1C7B0A99-9F0E-44AE-A381-6AE859A6B777}"/>
          </ac:picMkLst>
        </pc:picChg>
      </pc:sldChg>
      <pc:sldChg chg="addSp delSp modSp new mod setBg setClrOvrMap">
        <pc:chgData name="Shahin ABDI" userId="edd199a75260f9ee" providerId="LiveId" clId="{7CCBDBBD-D3EC-4C34-89C9-4FE76E29F204}" dt="2021-11-05T16:41:13.642" v="210" actId="1076"/>
        <pc:sldMkLst>
          <pc:docMk/>
          <pc:sldMk cId="4181850700" sldId="269"/>
        </pc:sldMkLst>
        <pc:spChg chg="del mo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2" creationId="{5A7ED43C-913A-449B-B809-5BF2436C3B7F}"/>
          </ac:spMkLst>
        </pc:spChg>
        <pc:spChg chg="del mo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3" creationId="{79A29302-6ACD-4F4C-9027-5FCEE44BD0BE}"/>
          </ac:spMkLst>
        </pc:spChg>
        <pc:spChg chg="add mod">
          <ac:chgData name="Shahin ABDI" userId="edd199a75260f9ee" providerId="LiveId" clId="{7CCBDBBD-D3EC-4C34-89C9-4FE76E29F204}" dt="2021-11-05T16:41:13.642" v="210" actId="1076"/>
          <ac:spMkLst>
            <pc:docMk/>
            <pc:sldMk cId="4181850700" sldId="269"/>
            <ac:spMk id="4" creationId="{7036380C-6FCE-4787-9F3D-F56E12975158}"/>
          </ac:spMkLst>
        </pc:spChg>
        <pc:spChg chg="add del">
          <ac:chgData name="Shahin ABDI" userId="edd199a75260f9ee" providerId="LiveId" clId="{7CCBDBBD-D3EC-4C34-89C9-4FE76E29F204}" dt="2021-11-05T16:39:49.273" v="184" actId="26606"/>
          <ac:spMkLst>
            <pc:docMk/>
            <pc:sldMk cId="4181850700" sldId="269"/>
            <ac:spMk id="71" creationId="{00401440-1DC9-4C9E-A3BA-4DECEEB46503}"/>
          </ac:spMkLst>
        </pc:spChg>
        <pc:spChg chg="add del">
          <ac:chgData name="Shahin ABDI" userId="edd199a75260f9ee" providerId="LiveId" clId="{7CCBDBBD-D3EC-4C34-89C9-4FE76E29F204}" dt="2021-11-05T16:39:49.273" v="184" actId="26606"/>
          <ac:spMkLst>
            <pc:docMk/>
            <pc:sldMk cId="4181850700" sldId="269"/>
            <ac:spMk id="73" creationId="{36B822CC-7DA9-4417-AA94-64CEB676F0B8}"/>
          </ac:spMkLst>
        </pc:spChg>
        <pc:spChg chg="add del">
          <ac:chgData name="Shahin ABDI" userId="edd199a75260f9ee" providerId="LiveId" clId="{7CCBDBBD-D3EC-4C34-89C9-4FE76E29F204}" dt="2021-11-05T16:39:49.273" v="184" actId="26606"/>
          <ac:spMkLst>
            <pc:docMk/>
            <pc:sldMk cId="4181850700" sldId="269"/>
            <ac:spMk id="75" creationId="{AFA01E88-71CC-4FF3-9E81-51E0C32B45E4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77" creationId="{8C266B9D-DC87-430A-8D3A-2E83639A1768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79" creationId="{254B162D-1BD7-41E0-844F-F94AE2CE2B87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81" creationId="{1264404B-1C0F-4383-8FC3-A3E3264AA4C3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83" creationId="{619F5C88-C232-4D01-8DB1-8A0C673DDBC3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85" creationId="{1EEE7F17-8E08-4C69-8E22-661908E6DF72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3076" creationId="{1DDC3EF6-2EA5-44B3-94C7-9DDA67A127D0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3077" creationId="{87925A9A-E9FA-496E-9C09-7C2845E0062B}"/>
          </ac:spMkLst>
        </pc:spChg>
        <pc:spChg chg="add">
          <ac:chgData name="Shahin ABDI" userId="edd199a75260f9ee" providerId="LiveId" clId="{7CCBDBBD-D3EC-4C34-89C9-4FE76E29F204}" dt="2021-11-05T16:39:49.288" v="185" actId="26606"/>
          <ac:spMkLst>
            <pc:docMk/>
            <pc:sldMk cId="4181850700" sldId="269"/>
            <ac:spMk id="3078" creationId="{2073ABB4-E164-4CBF-ADFF-25552BB7913B}"/>
          </ac:spMkLst>
        </pc:spChg>
        <pc:picChg chg="add mod ord">
          <ac:chgData name="Shahin ABDI" userId="edd199a75260f9ee" providerId="LiveId" clId="{7CCBDBBD-D3EC-4C34-89C9-4FE76E29F204}" dt="2021-11-05T16:39:49.288" v="185" actId="26606"/>
          <ac:picMkLst>
            <pc:docMk/>
            <pc:sldMk cId="4181850700" sldId="269"/>
            <ac:picMk id="3074" creationId="{4033E754-C6A9-43E9-BE2F-3B0CA83DE567}"/>
          </ac:picMkLst>
        </pc:picChg>
      </pc:sldChg>
      <pc:sldChg chg="addSp delSp modSp add mod ord delAnim setClrOvrMap">
        <pc:chgData name="Shahin ABDI" userId="edd199a75260f9ee" providerId="LiveId" clId="{7CCBDBBD-D3EC-4C34-89C9-4FE76E29F204}" dt="2021-11-05T17:01:05.718" v="287"/>
        <pc:sldMkLst>
          <pc:docMk/>
          <pc:sldMk cId="1571853111" sldId="270"/>
        </pc:sldMkLst>
        <pc:spChg chg="del">
          <ac:chgData name="Shahin ABDI" userId="edd199a75260f9ee" providerId="LiveId" clId="{7CCBDBBD-D3EC-4C34-89C9-4FE76E29F204}" dt="2021-11-05T16:46:26.258" v="222" actId="478"/>
          <ac:spMkLst>
            <pc:docMk/>
            <pc:sldMk cId="1571853111" sldId="270"/>
            <ac:spMk id="2" creationId="{5E562972-3449-42D1-8185-B4BEFD52AB44}"/>
          </ac:spMkLst>
        </pc:spChg>
        <pc:spChg chg="add del mod">
          <ac:chgData name="Shahin ABDI" userId="edd199a75260f9ee" providerId="LiveId" clId="{7CCBDBBD-D3EC-4C34-89C9-4FE76E29F204}" dt="2021-11-05T16:46:24.320" v="221" actId="478"/>
          <ac:spMkLst>
            <pc:docMk/>
            <pc:sldMk cId="1571853111" sldId="270"/>
            <ac:spMk id="4" creationId="{6961DB8E-E758-4654-AE75-DABD6ACDB20B}"/>
          </ac:spMkLst>
        </pc:spChg>
        <pc:spChg chg="add del mod">
          <ac:chgData name="Shahin ABDI" userId="edd199a75260f9ee" providerId="LiveId" clId="{7CCBDBBD-D3EC-4C34-89C9-4FE76E29F204}" dt="2021-11-05T16:46:29.008" v="223" actId="478"/>
          <ac:spMkLst>
            <pc:docMk/>
            <pc:sldMk cId="1571853111" sldId="270"/>
            <ac:spMk id="7" creationId="{319EE0CF-F3BB-4442-B70F-8163772DD035}"/>
          </ac:spMkLst>
        </pc:spChg>
        <pc:spChg chg="del">
          <ac:chgData name="Shahin ABDI" userId="edd199a75260f9ee" providerId="LiveId" clId="{7CCBDBBD-D3EC-4C34-89C9-4FE76E29F204}" dt="2021-11-05T16:46:31.840" v="225" actId="26606"/>
          <ac:spMkLst>
            <pc:docMk/>
            <pc:sldMk cId="1571853111" sldId="270"/>
            <ac:spMk id="9" creationId="{BFABBCE0-E08C-4BBE-9FD2-E2B253D4D5F2}"/>
          </ac:spMkLst>
        </pc:spChg>
        <pc:spChg chg="del">
          <ac:chgData name="Shahin ABDI" userId="edd199a75260f9ee" providerId="LiveId" clId="{7CCBDBBD-D3EC-4C34-89C9-4FE76E29F204}" dt="2021-11-05T16:46:31.840" v="225" actId="26606"/>
          <ac:spMkLst>
            <pc:docMk/>
            <pc:sldMk cId="1571853111" sldId="270"/>
            <ac:spMk id="11" creationId="{FF426BAC-43D6-468E-B6FF-167034D5CE43}"/>
          </ac:spMkLst>
        </pc:spChg>
        <pc:spChg chg="del">
          <ac:chgData name="Shahin ABDI" userId="edd199a75260f9ee" providerId="LiveId" clId="{7CCBDBBD-D3EC-4C34-89C9-4FE76E29F204}" dt="2021-11-05T16:46:31.840" v="225" actId="26606"/>
          <ac:spMkLst>
            <pc:docMk/>
            <pc:sldMk cId="1571853111" sldId="270"/>
            <ac:spMk id="13" creationId="{FB02D80E-5995-4C54-8387-5893C2C89473}"/>
          </ac:spMkLst>
        </pc:spChg>
        <pc:spChg chg="del">
          <ac:chgData name="Shahin ABDI" userId="edd199a75260f9ee" providerId="LiveId" clId="{7CCBDBBD-D3EC-4C34-89C9-4FE76E29F204}" dt="2021-11-05T16:46:31.840" v="225" actId="26606"/>
          <ac:spMkLst>
            <pc:docMk/>
            <pc:sldMk cId="1571853111" sldId="270"/>
            <ac:spMk id="15" creationId="{896083C8-1401-4950-AF56-E2FAFE42D656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71" creationId="{1DDC3EF6-2EA5-44B3-94C7-9DDA67A127D0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73" creationId="{87925A9A-E9FA-496E-9C09-7C2845E0062B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75" creationId="{2073ABB4-E164-4CBF-ADFF-25552BB7913B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77" creationId="{8C266B9D-DC87-430A-8D3A-2E83639A1768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79" creationId="{254B162D-1BD7-41E0-844F-F94AE2CE2B87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81" creationId="{1264404B-1C0F-4383-8FC3-A3E3264AA4C3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83" creationId="{619F5C88-C232-4D01-8DB1-8A0C673DDBC3}"/>
          </ac:spMkLst>
        </pc:spChg>
        <pc:spChg chg="add del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85" creationId="{1EEE7F17-8E08-4C69-8E22-661908E6DF72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90" creationId="{C05729A4-6F0F-4423-AD0C-EF27345E6187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92" creationId="{204CB79E-F775-42E6-994C-D5FA8C176B65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94" creationId="{3AAB5B94-95EF-4963-859C-1FA406D62CA2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96" creationId="{5E22EDAF-5B6B-4EDA-874A-D2323A56311E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98" creationId="{447093E9-0FF5-4C8A-87CA-1A77A8A8AAD6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100" creationId="{1531B9EF-E1F9-40FE-9CC0-C4C5F70253C7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102" creationId="{A8457049-EBE6-4D4A-9603-74419DBBE784}"/>
          </ac:spMkLst>
        </pc:spChg>
        <pc:spChg chg="add del">
          <ac:chgData name="Shahin ABDI" userId="edd199a75260f9ee" providerId="LiveId" clId="{7CCBDBBD-D3EC-4C34-89C9-4FE76E29F204}" dt="2021-11-05T16:54:46.438" v="231" actId="26606"/>
          <ac:spMkLst>
            <pc:docMk/>
            <pc:sldMk cId="1571853111" sldId="270"/>
            <ac:spMk id="104" creationId="{D54EC586-DBC6-420F-A910-59AC50ABF982}"/>
          </ac:spMkLst>
        </pc:spChg>
        <pc:spChg chg="add del">
          <ac:chgData name="Shahin ABDI" userId="edd199a75260f9ee" providerId="LiveId" clId="{7CCBDBBD-D3EC-4C34-89C9-4FE76E29F204}" dt="2021-11-05T16:54:49.472" v="233" actId="26606"/>
          <ac:spMkLst>
            <pc:docMk/>
            <pc:sldMk cId="1571853111" sldId="270"/>
            <ac:spMk id="106" creationId="{C05729A4-6F0F-4423-AD0C-EF27345E6187}"/>
          </ac:spMkLst>
        </pc:spChg>
        <pc:spChg chg="add del">
          <ac:chgData name="Shahin ABDI" userId="edd199a75260f9ee" providerId="LiveId" clId="{7CCBDBBD-D3EC-4C34-89C9-4FE76E29F204}" dt="2021-11-05T16:54:49.472" v="233" actId="26606"/>
          <ac:spMkLst>
            <pc:docMk/>
            <pc:sldMk cId="1571853111" sldId="270"/>
            <ac:spMk id="107" creationId="{204CB79E-F775-42E6-994C-D5FA8C176B65}"/>
          </ac:spMkLst>
        </pc:spChg>
        <pc:spChg chg="add del">
          <ac:chgData name="Shahin ABDI" userId="edd199a75260f9ee" providerId="LiveId" clId="{7CCBDBBD-D3EC-4C34-89C9-4FE76E29F204}" dt="2021-11-05T16:54:49.472" v="233" actId="26606"/>
          <ac:spMkLst>
            <pc:docMk/>
            <pc:sldMk cId="1571853111" sldId="270"/>
            <ac:spMk id="108" creationId="{3AAB5B94-95EF-4963-859C-1FA406D62CA2}"/>
          </ac:spMkLst>
        </pc:spChg>
        <pc:spChg chg="add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110" creationId="{1DDC3EF6-2EA5-44B3-94C7-9DDA67A127D0}"/>
          </ac:spMkLst>
        </pc:spChg>
        <pc:spChg chg="add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111" creationId="{87925A9A-E9FA-496E-9C09-7C2845E0062B}"/>
          </ac:spMkLst>
        </pc:spChg>
        <pc:spChg chg="add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112" creationId="{2073ABB4-E164-4CBF-ADFF-25552BB7913B}"/>
          </ac:spMkLst>
        </pc:spChg>
        <pc:spChg chg="add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113" creationId="{1259A422-0023-4292-8200-E080556F30F9}"/>
          </ac:spMkLst>
        </pc:spChg>
        <pc:spChg chg="add">
          <ac:chgData name="Shahin ABDI" userId="edd199a75260f9ee" providerId="LiveId" clId="{7CCBDBBD-D3EC-4C34-89C9-4FE76E29F204}" dt="2021-11-05T16:54:49.477" v="234" actId="26606"/>
          <ac:spMkLst>
            <pc:docMk/>
            <pc:sldMk cId="1571853111" sldId="270"/>
            <ac:spMk id="114" creationId="{A2413CA5-4739-4BC9-8BB3-B0A4928D314F}"/>
          </ac:spMkLst>
        </pc:spChg>
        <pc:graphicFrameChg chg="del">
          <ac:chgData name="Shahin ABDI" userId="edd199a75260f9ee" providerId="LiveId" clId="{7CCBDBBD-D3EC-4C34-89C9-4FE76E29F204}" dt="2021-11-05T16:46:20.880" v="220" actId="478"/>
          <ac:graphicFrameMkLst>
            <pc:docMk/>
            <pc:sldMk cId="1571853111" sldId="270"/>
            <ac:graphicFrameMk id="6" creationId="{6FC520BA-F91A-4F36-BE1A-CDBB8EB2615A}"/>
          </ac:graphicFrameMkLst>
        </pc:graphicFrameChg>
        <pc:picChg chg="add mod">
          <ac:chgData name="Shahin ABDI" userId="edd199a75260f9ee" providerId="LiveId" clId="{7CCBDBBD-D3EC-4C34-89C9-4FE76E29F204}" dt="2021-11-05T16:54:49.477" v="234" actId="26606"/>
          <ac:picMkLst>
            <pc:docMk/>
            <pc:sldMk cId="1571853111" sldId="270"/>
            <ac:picMk id="10" creationId="{A4064E1D-9F9A-4B36-B517-DB1817DE8B7C}"/>
          </ac:picMkLst>
        </pc:picChg>
        <pc:picChg chg="add del mod">
          <ac:chgData name="Shahin ABDI" userId="edd199a75260f9ee" providerId="LiveId" clId="{7CCBDBBD-D3EC-4C34-89C9-4FE76E29F204}" dt="2021-11-05T16:53:43.288" v="226" actId="478"/>
          <ac:picMkLst>
            <pc:docMk/>
            <pc:sldMk cId="1571853111" sldId="270"/>
            <ac:picMk id="4098" creationId="{AA9298E4-FF26-4DA2-BA18-D5DA629F0A6D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8F10B-BA21-4B7F-8D7C-52BB48C2ED4E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9147F2E-D8A4-43F3-8FAC-3EF80A5C6704}">
      <dgm:prSet phldrT="[Text]"/>
      <dgm:spPr/>
      <dgm:t>
        <a:bodyPr/>
        <a:lstStyle/>
        <a:p>
          <a:r>
            <a:rPr lang="fr-FR" dirty="0"/>
            <a:t>User</a:t>
          </a:r>
        </a:p>
      </dgm:t>
    </dgm:pt>
    <dgm:pt modelId="{DC4FB456-D780-410F-8E6A-E6CD4A797D1C}" type="parTrans" cxnId="{2441B83C-FFF4-4B8C-BDF9-C3C2AF09BCB4}">
      <dgm:prSet/>
      <dgm:spPr/>
      <dgm:t>
        <a:bodyPr/>
        <a:lstStyle/>
        <a:p>
          <a:endParaRPr lang="fr-FR"/>
        </a:p>
      </dgm:t>
    </dgm:pt>
    <dgm:pt modelId="{89FECE91-1424-4E91-B961-BDA75DB31BAF}" type="sibTrans" cxnId="{2441B83C-FFF4-4B8C-BDF9-C3C2AF09BCB4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solidFill>
          <a:schemeClr val="tx1"/>
        </a:solidFill>
        <a:ln w="28575"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A2126B75-14C6-4924-910D-BD556A89FCEE}">
      <dgm:prSet phldrT="[Text]"/>
      <dgm:spPr/>
      <dgm:t>
        <a:bodyPr/>
        <a:lstStyle/>
        <a:p>
          <a:r>
            <a:rPr lang="fr-FR" dirty="0"/>
            <a:t>Hardware</a:t>
          </a:r>
        </a:p>
      </dgm:t>
    </dgm:pt>
    <dgm:pt modelId="{D659FF9D-3F10-479D-A35A-A9FAF9AA9515}" type="parTrans" cxnId="{6EAA54BA-C363-4CC9-8D9E-39E89B6502E2}">
      <dgm:prSet/>
      <dgm:spPr/>
      <dgm:t>
        <a:bodyPr/>
        <a:lstStyle/>
        <a:p>
          <a:endParaRPr lang="fr-FR"/>
        </a:p>
      </dgm:t>
    </dgm:pt>
    <dgm:pt modelId="{A5F98E14-4A5A-46CF-955D-47FF5AD0BBFE}" type="sibTrans" cxnId="{6EAA54BA-C363-4CC9-8D9E-39E89B6502E2}">
      <dgm:prSet/>
      <dgm:spPr/>
      <dgm:t>
        <a:bodyPr/>
        <a:lstStyle/>
        <a:p>
          <a:endParaRPr lang="fr-FR"/>
        </a:p>
      </dgm:t>
    </dgm:pt>
    <dgm:pt modelId="{A430BEBF-7270-4DA8-ABE8-319C96E8103B}" type="pres">
      <dgm:prSet presAssocID="{2D28F10B-BA21-4B7F-8D7C-52BB48C2ED4E}" presName="diagram" presStyleCnt="0">
        <dgm:presLayoutVars>
          <dgm:dir/>
          <dgm:resizeHandles val="exact"/>
        </dgm:presLayoutVars>
      </dgm:prSet>
      <dgm:spPr/>
    </dgm:pt>
    <dgm:pt modelId="{1E521359-4776-42C5-9DE0-34790994EFFB}" type="pres">
      <dgm:prSet presAssocID="{99147F2E-D8A4-43F3-8FAC-3EF80A5C6704}" presName="node" presStyleLbl="node1" presStyleIdx="0" presStyleCnt="2">
        <dgm:presLayoutVars>
          <dgm:bulletEnabled val="1"/>
        </dgm:presLayoutVars>
      </dgm:prSet>
      <dgm:spPr/>
    </dgm:pt>
    <dgm:pt modelId="{DA63D7D3-519D-4435-B5F6-4174A1E018FA}" type="pres">
      <dgm:prSet presAssocID="{89FECE91-1424-4E91-B961-BDA75DB31BAF}" presName="sibTrans" presStyleLbl="sibTrans2D1" presStyleIdx="0" presStyleCnt="1"/>
      <dgm:spPr/>
    </dgm:pt>
    <dgm:pt modelId="{5FBF81D5-DFA5-4CD9-A350-964E787212EE}" type="pres">
      <dgm:prSet presAssocID="{89FECE91-1424-4E91-B961-BDA75DB31BAF}" presName="connectorText" presStyleLbl="sibTrans2D1" presStyleIdx="0" presStyleCnt="1"/>
      <dgm:spPr/>
    </dgm:pt>
    <dgm:pt modelId="{40F8F127-98B8-43C9-92A5-6786C361D1BB}" type="pres">
      <dgm:prSet presAssocID="{A2126B75-14C6-4924-910D-BD556A89FCEE}" presName="node" presStyleLbl="node1" presStyleIdx="1" presStyleCnt="2">
        <dgm:presLayoutVars>
          <dgm:bulletEnabled val="1"/>
        </dgm:presLayoutVars>
      </dgm:prSet>
      <dgm:spPr/>
    </dgm:pt>
  </dgm:ptLst>
  <dgm:cxnLst>
    <dgm:cxn modelId="{2441B83C-FFF4-4B8C-BDF9-C3C2AF09BCB4}" srcId="{2D28F10B-BA21-4B7F-8D7C-52BB48C2ED4E}" destId="{99147F2E-D8A4-43F3-8FAC-3EF80A5C6704}" srcOrd="0" destOrd="0" parTransId="{DC4FB456-D780-410F-8E6A-E6CD4A797D1C}" sibTransId="{89FECE91-1424-4E91-B961-BDA75DB31BAF}"/>
    <dgm:cxn modelId="{6A1A438C-6DFE-4B65-9CD2-19E8D44E18EE}" type="presOf" srcId="{89FECE91-1424-4E91-B961-BDA75DB31BAF}" destId="{DA63D7D3-519D-4435-B5F6-4174A1E018FA}" srcOrd="0" destOrd="0" presId="urn:microsoft.com/office/officeart/2005/8/layout/process5"/>
    <dgm:cxn modelId="{F6FF8F93-F13B-48EF-8645-AD192F690D71}" type="presOf" srcId="{89FECE91-1424-4E91-B961-BDA75DB31BAF}" destId="{5FBF81D5-DFA5-4CD9-A350-964E787212EE}" srcOrd="1" destOrd="0" presId="urn:microsoft.com/office/officeart/2005/8/layout/process5"/>
    <dgm:cxn modelId="{6EAA54BA-C363-4CC9-8D9E-39E89B6502E2}" srcId="{2D28F10B-BA21-4B7F-8D7C-52BB48C2ED4E}" destId="{A2126B75-14C6-4924-910D-BD556A89FCEE}" srcOrd="1" destOrd="0" parTransId="{D659FF9D-3F10-479D-A35A-A9FAF9AA9515}" sibTransId="{A5F98E14-4A5A-46CF-955D-47FF5AD0BBFE}"/>
    <dgm:cxn modelId="{2C9851C2-1B85-4D4E-851A-6C5E2E077C56}" type="presOf" srcId="{A2126B75-14C6-4924-910D-BD556A89FCEE}" destId="{40F8F127-98B8-43C9-92A5-6786C361D1BB}" srcOrd="0" destOrd="0" presId="urn:microsoft.com/office/officeart/2005/8/layout/process5"/>
    <dgm:cxn modelId="{713CF6C2-2DDE-4F62-86F9-BCC6E98CDEEA}" type="presOf" srcId="{2D28F10B-BA21-4B7F-8D7C-52BB48C2ED4E}" destId="{A430BEBF-7270-4DA8-ABE8-319C96E8103B}" srcOrd="0" destOrd="0" presId="urn:microsoft.com/office/officeart/2005/8/layout/process5"/>
    <dgm:cxn modelId="{37BDE4D5-6CDA-4121-A0EB-C1CAE408D5C0}" type="presOf" srcId="{99147F2E-D8A4-43F3-8FAC-3EF80A5C6704}" destId="{1E521359-4776-42C5-9DE0-34790994EFFB}" srcOrd="0" destOrd="0" presId="urn:microsoft.com/office/officeart/2005/8/layout/process5"/>
    <dgm:cxn modelId="{E83F5DF8-27AE-444F-B9E3-C11DB58C5C66}" type="presParOf" srcId="{A430BEBF-7270-4DA8-ABE8-319C96E8103B}" destId="{1E521359-4776-42C5-9DE0-34790994EFFB}" srcOrd="0" destOrd="0" presId="urn:microsoft.com/office/officeart/2005/8/layout/process5"/>
    <dgm:cxn modelId="{85D9DECC-A6D5-4028-AAB6-CB0924556527}" type="presParOf" srcId="{A430BEBF-7270-4DA8-ABE8-319C96E8103B}" destId="{DA63D7D3-519D-4435-B5F6-4174A1E018FA}" srcOrd="1" destOrd="0" presId="urn:microsoft.com/office/officeart/2005/8/layout/process5"/>
    <dgm:cxn modelId="{6939235C-71E8-45F4-BE00-37A34AD8B00B}" type="presParOf" srcId="{DA63D7D3-519D-4435-B5F6-4174A1E018FA}" destId="{5FBF81D5-DFA5-4CD9-A350-964E787212EE}" srcOrd="0" destOrd="0" presId="urn:microsoft.com/office/officeart/2005/8/layout/process5"/>
    <dgm:cxn modelId="{AD068ECB-3709-4648-B9CF-272E5B96FB20}" type="presParOf" srcId="{A430BEBF-7270-4DA8-ABE8-319C96E8103B}" destId="{40F8F127-98B8-43C9-92A5-6786C361D1BB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F7A55-F92B-4FB5-A851-BD324A970B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670476-053B-4260-A9CF-BC259A4D9316}">
      <dgm:prSet/>
      <dgm:spPr/>
      <dgm:t>
        <a:bodyPr/>
        <a:lstStyle/>
        <a:p>
          <a:r>
            <a:rPr lang="en-US" dirty="0"/>
            <a:t>Started in 1991 by Linus Torvalds</a:t>
          </a:r>
        </a:p>
      </dgm:t>
    </dgm:pt>
    <dgm:pt modelId="{5EC715D0-BDA4-4BC1-97F6-160719374B34}" type="parTrans" cxnId="{6FCF3560-3CAE-45C4-B960-C052289DE6F5}">
      <dgm:prSet/>
      <dgm:spPr/>
      <dgm:t>
        <a:bodyPr/>
        <a:lstStyle/>
        <a:p>
          <a:endParaRPr lang="en-US"/>
        </a:p>
      </dgm:t>
    </dgm:pt>
    <dgm:pt modelId="{B4C2D73B-7DFA-4815-A8B8-E16BE9751F87}" type="sibTrans" cxnId="{6FCF3560-3CAE-45C4-B960-C052289DE6F5}">
      <dgm:prSet/>
      <dgm:spPr/>
      <dgm:t>
        <a:bodyPr/>
        <a:lstStyle/>
        <a:p>
          <a:endParaRPr lang="en-US"/>
        </a:p>
      </dgm:t>
    </dgm:pt>
    <dgm:pt modelId="{541C5AD1-8C83-41D8-9BB2-B38C432C2737}">
      <dgm:prSet/>
      <dgm:spPr/>
      <dgm:t>
        <a:bodyPr/>
        <a:lstStyle/>
        <a:p>
          <a:r>
            <a:rPr lang="en-US"/>
            <a:t>FOSS (Free and Open-Source Software)</a:t>
          </a:r>
        </a:p>
      </dgm:t>
    </dgm:pt>
    <dgm:pt modelId="{D8A0AE19-C584-48C1-A786-3F6DBA05CF15}" type="parTrans" cxnId="{47FB627A-EBE5-43AC-B806-4B3FD85A54C5}">
      <dgm:prSet/>
      <dgm:spPr/>
      <dgm:t>
        <a:bodyPr/>
        <a:lstStyle/>
        <a:p>
          <a:endParaRPr lang="en-US"/>
        </a:p>
      </dgm:t>
    </dgm:pt>
    <dgm:pt modelId="{2E7FF4A2-722F-4F23-8652-8B303176157F}" type="sibTrans" cxnId="{47FB627A-EBE5-43AC-B806-4B3FD85A54C5}">
      <dgm:prSet/>
      <dgm:spPr/>
      <dgm:t>
        <a:bodyPr/>
        <a:lstStyle/>
        <a:p>
          <a:endParaRPr lang="en-US"/>
        </a:p>
      </dgm:t>
    </dgm:pt>
    <dgm:pt modelId="{95041763-C852-4158-A07F-2FCB8FA9CD42}" type="pres">
      <dgm:prSet presAssocID="{112F7A55-F92B-4FB5-A851-BD324A970B1D}" presName="linear" presStyleCnt="0">
        <dgm:presLayoutVars>
          <dgm:animLvl val="lvl"/>
          <dgm:resizeHandles val="exact"/>
        </dgm:presLayoutVars>
      </dgm:prSet>
      <dgm:spPr/>
    </dgm:pt>
    <dgm:pt modelId="{BBC3EFBE-4106-40CD-BC33-8968EEFE5767}" type="pres">
      <dgm:prSet presAssocID="{39670476-053B-4260-A9CF-BC259A4D93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813CDF9-CB65-40AE-B1AF-C6F71A9A2809}" type="pres">
      <dgm:prSet presAssocID="{B4C2D73B-7DFA-4815-A8B8-E16BE9751F87}" presName="spacer" presStyleCnt="0"/>
      <dgm:spPr/>
    </dgm:pt>
    <dgm:pt modelId="{3090DD26-5AE9-4176-87AF-88C4D63C7D85}" type="pres">
      <dgm:prSet presAssocID="{541C5AD1-8C83-41D8-9BB2-B38C432C273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078873A-7AEA-4296-910E-E233C595E79D}" type="presOf" srcId="{112F7A55-F92B-4FB5-A851-BD324A970B1D}" destId="{95041763-C852-4158-A07F-2FCB8FA9CD42}" srcOrd="0" destOrd="0" presId="urn:microsoft.com/office/officeart/2005/8/layout/vList2"/>
    <dgm:cxn modelId="{6FCF3560-3CAE-45C4-B960-C052289DE6F5}" srcId="{112F7A55-F92B-4FB5-A851-BD324A970B1D}" destId="{39670476-053B-4260-A9CF-BC259A4D9316}" srcOrd="0" destOrd="0" parTransId="{5EC715D0-BDA4-4BC1-97F6-160719374B34}" sibTransId="{B4C2D73B-7DFA-4815-A8B8-E16BE9751F87}"/>
    <dgm:cxn modelId="{47FB627A-EBE5-43AC-B806-4B3FD85A54C5}" srcId="{112F7A55-F92B-4FB5-A851-BD324A970B1D}" destId="{541C5AD1-8C83-41D8-9BB2-B38C432C2737}" srcOrd="1" destOrd="0" parTransId="{D8A0AE19-C584-48C1-A786-3F6DBA05CF15}" sibTransId="{2E7FF4A2-722F-4F23-8652-8B303176157F}"/>
    <dgm:cxn modelId="{50F887E0-9DD1-4C96-B664-142A3F7DCCEB}" type="presOf" srcId="{39670476-053B-4260-A9CF-BC259A4D9316}" destId="{BBC3EFBE-4106-40CD-BC33-8968EEFE5767}" srcOrd="0" destOrd="0" presId="urn:microsoft.com/office/officeart/2005/8/layout/vList2"/>
    <dgm:cxn modelId="{FC0F2AEB-114A-47CF-9A13-99682220CCBC}" type="presOf" srcId="{541C5AD1-8C83-41D8-9BB2-B38C432C2737}" destId="{3090DD26-5AE9-4176-87AF-88C4D63C7D85}" srcOrd="0" destOrd="0" presId="urn:microsoft.com/office/officeart/2005/8/layout/vList2"/>
    <dgm:cxn modelId="{77A5D4E2-14E1-48A7-A4C3-6BBFE99A2C8F}" type="presParOf" srcId="{95041763-C852-4158-A07F-2FCB8FA9CD42}" destId="{BBC3EFBE-4106-40CD-BC33-8968EEFE5767}" srcOrd="0" destOrd="0" presId="urn:microsoft.com/office/officeart/2005/8/layout/vList2"/>
    <dgm:cxn modelId="{A40EC6B4-C821-45B2-A339-8A96BB4ECE7E}" type="presParOf" srcId="{95041763-C852-4158-A07F-2FCB8FA9CD42}" destId="{E813CDF9-CB65-40AE-B1AF-C6F71A9A2809}" srcOrd="1" destOrd="0" presId="urn:microsoft.com/office/officeart/2005/8/layout/vList2"/>
    <dgm:cxn modelId="{BE5F3C2E-EA17-440F-BACE-DDD636F73877}" type="presParOf" srcId="{95041763-C852-4158-A07F-2FCB8FA9CD42}" destId="{3090DD26-5AE9-4176-87AF-88C4D63C7D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DEDF7-8A1F-4329-BF0A-8489F7E503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5815B8-BEF9-4D2A-9AA3-9E401F90D8E3}">
      <dgm:prSet/>
      <dgm:spPr/>
      <dgm:t>
        <a:bodyPr/>
        <a:lstStyle/>
        <a:p>
          <a:r>
            <a:rPr lang="fr-FR"/>
            <a:t>RedHat (RHEL)</a:t>
          </a:r>
          <a:endParaRPr lang="en-US"/>
        </a:p>
      </dgm:t>
    </dgm:pt>
    <dgm:pt modelId="{00E524D7-9FCD-48B6-B721-A6BB7D9CC8B4}" type="parTrans" cxnId="{00A2CE5D-D433-4628-A473-D146AD9FAF92}">
      <dgm:prSet/>
      <dgm:spPr/>
      <dgm:t>
        <a:bodyPr/>
        <a:lstStyle/>
        <a:p>
          <a:endParaRPr lang="en-US"/>
        </a:p>
      </dgm:t>
    </dgm:pt>
    <dgm:pt modelId="{C467D06E-21B3-4B1C-9DA5-E2BA63603C9E}" type="sibTrans" cxnId="{00A2CE5D-D433-4628-A473-D146AD9FAF92}">
      <dgm:prSet/>
      <dgm:spPr/>
      <dgm:t>
        <a:bodyPr/>
        <a:lstStyle/>
        <a:p>
          <a:endParaRPr lang="en-US"/>
        </a:p>
      </dgm:t>
    </dgm:pt>
    <dgm:pt modelId="{069B7450-89F9-40FF-AF79-5406E6D8AC40}">
      <dgm:prSet/>
      <dgm:spPr/>
      <dgm:t>
        <a:bodyPr/>
        <a:lstStyle/>
        <a:p>
          <a:r>
            <a:rPr lang="fr-FR" dirty="0"/>
            <a:t>CentOS (</a:t>
          </a:r>
          <a:r>
            <a:rPr lang="fr-FR" b="1" dirty="0">
              <a:solidFill>
                <a:srgbClr val="FF0000"/>
              </a:solidFill>
            </a:rPr>
            <a:t>C</a:t>
          </a:r>
          <a:r>
            <a:rPr lang="fr-FR" dirty="0"/>
            <a:t>ommunity </a:t>
          </a:r>
          <a:r>
            <a:rPr lang="fr-FR" b="1" dirty="0" err="1">
              <a:solidFill>
                <a:srgbClr val="FF0000"/>
              </a:solidFill>
            </a:rPr>
            <a:t>ent</a:t>
          </a:r>
          <a:r>
            <a:rPr lang="fr-FR" dirty="0" err="1"/>
            <a:t>erprise</a:t>
          </a:r>
          <a:r>
            <a:rPr lang="fr-FR" dirty="0"/>
            <a:t> </a:t>
          </a:r>
          <a:r>
            <a:rPr lang="fr-FR" b="1" dirty="0">
              <a:solidFill>
                <a:srgbClr val="FF0000"/>
              </a:solidFill>
            </a:rPr>
            <a:t>O</a:t>
          </a:r>
          <a:r>
            <a:rPr lang="fr-FR" dirty="0"/>
            <a:t>perating </a:t>
          </a:r>
          <a:r>
            <a:rPr lang="fr-FR" b="1" dirty="0">
              <a:solidFill>
                <a:srgbClr val="FF0000"/>
              </a:solidFill>
            </a:rPr>
            <a:t>S</a:t>
          </a:r>
          <a:r>
            <a:rPr lang="fr-FR" dirty="0"/>
            <a:t>ystem)</a:t>
          </a:r>
          <a:endParaRPr lang="en-US" dirty="0"/>
        </a:p>
      </dgm:t>
    </dgm:pt>
    <dgm:pt modelId="{AD3A36E8-BED0-4BCD-BC70-08309B0DE4B4}" type="parTrans" cxnId="{57DFC608-527E-4D8F-A29D-F7053BA9591C}">
      <dgm:prSet/>
      <dgm:spPr/>
      <dgm:t>
        <a:bodyPr/>
        <a:lstStyle/>
        <a:p>
          <a:endParaRPr lang="en-US"/>
        </a:p>
      </dgm:t>
    </dgm:pt>
    <dgm:pt modelId="{5213655B-578A-444A-B654-D2ECCFCA8D42}" type="sibTrans" cxnId="{57DFC608-527E-4D8F-A29D-F7053BA9591C}">
      <dgm:prSet/>
      <dgm:spPr/>
      <dgm:t>
        <a:bodyPr/>
        <a:lstStyle/>
        <a:p>
          <a:endParaRPr lang="en-US"/>
        </a:p>
      </dgm:t>
    </dgm:pt>
    <dgm:pt modelId="{6E74BA95-CCEF-4D35-B562-6E0FA4F73376}">
      <dgm:prSet/>
      <dgm:spPr/>
      <dgm:t>
        <a:bodyPr/>
        <a:lstStyle/>
        <a:p>
          <a:r>
            <a:rPr lang="fr-FR"/>
            <a:t>Fedora Project</a:t>
          </a:r>
          <a:endParaRPr lang="en-US"/>
        </a:p>
      </dgm:t>
    </dgm:pt>
    <dgm:pt modelId="{5129B749-1054-4C0F-BC01-772179891384}" type="parTrans" cxnId="{DBA89B10-A8C0-410B-894B-BC73CE65C4E5}">
      <dgm:prSet/>
      <dgm:spPr/>
      <dgm:t>
        <a:bodyPr/>
        <a:lstStyle/>
        <a:p>
          <a:endParaRPr lang="en-US"/>
        </a:p>
      </dgm:t>
    </dgm:pt>
    <dgm:pt modelId="{24192C2D-1A15-4C1F-9755-B8AFBE8DD6B7}" type="sibTrans" cxnId="{DBA89B10-A8C0-410B-894B-BC73CE65C4E5}">
      <dgm:prSet/>
      <dgm:spPr/>
      <dgm:t>
        <a:bodyPr/>
        <a:lstStyle/>
        <a:p>
          <a:endParaRPr lang="en-US"/>
        </a:p>
      </dgm:t>
    </dgm:pt>
    <dgm:pt modelId="{0E00A9F3-EE5C-4494-B73C-4C57A8F4BA72}" type="pres">
      <dgm:prSet presAssocID="{00CDEDF7-8A1F-4329-BF0A-8489F7E50306}" presName="root" presStyleCnt="0">
        <dgm:presLayoutVars>
          <dgm:dir/>
          <dgm:resizeHandles val="exact"/>
        </dgm:presLayoutVars>
      </dgm:prSet>
      <dgm:spPr/>
    </dgm:pt>
    <dgm:pt modelId="{921A2B51-65EE-478A-8931-1ACA03FE483F}" type="pres">
      <dgm:prSet presAssocID="{535815B8-BEF9-4D2A-9AA3-9E401F90D8E3}" presName="compNode" presStyleCnt="0"/>
      <dgm:spPr/>
    </dgm:pt>
    <dgm:pt modelId="{22ED653F-526E-476D-8C48-B7FAF389C9B2}" type="pres">
      <dgm:prSet presAssocID="{535815B8-BEF9-4D2A-9AA3-9E401F90D8E3}" presName="bgRect" presStyleLbl="bgShp" presStyleIdx="0" presStyleCnt="3"/>
      <dgm:spPr/>
    </dgm:pt>
    <dgm:pt modelId="{ED498406-CFFC-46B6-8501-C6F62A5105EA}" type="pres">
      <dgm:prSet presAssocID="{535815B8-BEF9-4D2A-9AA3-9E401F90D8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>
          <a:noFill/>
        </a:ln>
      </dgm:spPr>
    </dgm:pt>
    <dgm:pt modelId="{60CAE1AC-B51E-4373-B6E6-333DDDAAFA7A}" type="pres">
      <dgm:prSet presAssocID="{535815B8-BEF9-4D2A-9AA3-9E401F90D8E3}" presName="spaceRect" presStyleCnt="0"/>
      <dgm:spPr/>
    </dgm:pt>
    <dgm:pt modelId="{643FCD77-2E6C-44FE-9FAC-04382D0C095B}" type="pres">
      <dgm:prSet presAssocID="{535815B8-BEF9-4D2A-9AA3-9E401F90D8E3}" presName="parTx" presStyleLbl="revTx" presStyleIdx="0" presStyleCnt="3">
        <dgm:presLayoutVars>
          <dgm:chMax val="0"/>
          <dgm:chPref val="0"/>
        </dgm:presLayoutVars>
      </dgm:prSet>
      <dgm:spPr/>
    </dgm:pt>
    <dgm:pt modelId="{05AFD0AA-ECD0-4259-BB21-2C7630412736}" type="pres">
      <dgm:prSet presAssocID="{C467D06E-21B3-4B1C-9DA5-E2BA63603C9E}" presName="sibTrans" presStyleCnt="0"/>
      <dgm:spPr/>
    </dgm:pt>
    <dgm:pt modelId="{767AC1B9-AE6F-4394-BC0D-8B74F1425A9E}" type="pres">
      <dgm:prSet presAssocID="{069B7450-89F9-40FF-AF79-5406E6D8AC40}" presName="compNode" presStyleCnt="0"/>
      <dgm:spPr/>
    </dgm:pt>
    <dgm:pt modelId="{29746294-D4D8-4727-901A-43E9FE55FD21}" type="pres">
      <dgm:prSet presAssocID="{069B7450-89F9-40FF-AF79-5406E6D8AC40}" presName="bgRect" presStyleLbl="bgShp" presStyleIdx="1" presStyleCnt="3"/>
      <dgm:spPr/>
    </dgm:pt>
    <dgm:pt modelId="{D2364854-575D-4648-8BFD-EE877B164B7F}" type="pres">
      <dgm:prSet presAssocID="{069B7450-89F9-40FF-AF79-5406E6D8AC40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3CDBF9E-5028-44A0-936C-258317F55A5C}" type="pres">
      <dgm:prSet presAssocID="{069B7450-89F9-40FF-AF79-5406E6D8AC40}" presName="spaceRect" presStyleCnt="0"/>
      <dgm:spPr/>
    </dgm:pt>
    <dgm:pt modelId="{A4A13033-302F-4811-918C-115A0AEC1915}" type="pres">
      <dgm:prSet presAssocID="{069B7450-89F9-40FF-AF79-5406E6D8AC40}" presName="parTx" presStyleLbl="revTx" presStyleIdx="1" presStyleCnt="3">
        <dgm:presLayoutVars>
          <dgm:chMax val="0"/>
          <dgm:chPref val="0"/>
        </dgm:presLayoutVars>
      </dgm:prSet>
      <dgm:spPr/>
    </dgm:pt>
    <dgm:pt modelId="{781580C4-4707-49E4-93DC-3FA3DBD6F09B}" type="pres">
      <dgm:prSet presAssocID="{5213655B-578A-444A-B654-D2ECCFCA8D42}" presName="sibTrans" presStyleCnt="0"/>
      <dgm:spPr/>
    </dgm:pt>
    <dgm:pt modelId="{2F363FFC-DA11-41E2-ADDD-E0D329893300}" type="pres">
      <dgm:prSet presAssocID="{6E74BA95-CCEF-4D35-B562-6E0FA4F73376}" presName="compNode" presStyleCnt="0"/>
      <dgm:spPr/>
    </dgm:pt>
    <dgm:pt modelId="{03D6B965-27E9-487D-AFFC-F374E06A4387}" type="pres">
      <dgm:prSet presAssocID="{6E74BA95-CCEF-4D35-B562-6E0FA4F73376}" presName="bgRect" presStyleLbl="bgShp" presStyleIdx="2" presStyleCnt="3"/>
      <dgm:spPr/>
    </dgm:pt>
    <dgm:pt modelId="{B3BD9809-744C-4E9B-8511-DE40A7217895}" type="pres">
      <dgm:prSet presAssocID="{6E74BA95-CCEF-4D35-B562-6E0FA4F73376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2C5819D-131A-489D-A7B1-7F8A163B6994}" type="pres">
      <dgm:prSet presAssocID="{6E74BA95-CCEF-4D35-B562-6E0FA4F73376}" presName="spaceRect" presStyleCnt="0"/>
      <dgm:spPr/>
    </dgm:pt>
    <dgm:pt modelId="{AB37EC5E-23DD-4B6F-A7E9-6EE4319B90A3}" type="pres">
      <dgm:prSet presAssocID="{6E74BA95-CCEF-4D35-B562-6E0FA4F7337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DFC608-527E-4D8F-A29D-F7053BA9591C}" srcId="{00CDEDF7-8A1F-4329-BF0A-8489F7E50306}" destId="{069B7450-89F9-40FF-AF79-5406E6D8AC40}" srcOrd="1" destOrd="0" parTransId="{AD3A36E8-BED0-4BCD-BC70-08309B0DE4B4}" sibTransId="{5213655B-578A-444A-B654-D2ECCFCA8D42}"/>
    <dgm:cxn modelId="{DBA89B10-A8C0-410B-894B-BC73CE65C4E5}" srcId="{00CDEDF7-8A1F-4329-BF0A-8489F7E50306}" destId="{6E74BA95-CCEF-4D35-B562-6E0FA4F73376}" srcOrd="2" destOrd="0" parTransId="{5129B749-1054-4C0F-BC01-772179891384}" sibTransId="{24192C2D-1A15-4C1F-9755-B8AFBE8DD6B7}"/>
    <dgm:cxn modelId="{5365CD5D-614E-47E4-B892-EC8B1AE97B20}" type="presOf" srcId="{069B7450-89F9-40FF-AF79-5406E6D8AC40}" destId="{A4A13033-302F-4811-918C-115A0AEC1915}" srcOrd="0" destOrd="0" presId="urn:microsoft.com/office/officeart/2018/2/layout/IconVerticalSolidList"/>
    <dgm:cxn modelId="{00A2CE5D-D433-4628-A473-D146AD9FAF92}" srcId="{00CDEDF7-8A1F-4329-BF0A-8489F7E50306}" destId="{535815B8-BEF9-4D2A-9AA3-9E401F90D8E3}" srcOrd="0" destOrd="0" parTransId="{00E524D7-9FCD-48B6-B721-A6BB7D9CC8B4}" sibTransId="{C467D06E-21B3-4B1C-9DA5-E2BA63603C9E}"/>
    <dgm:cxn modelId="{CBE63272-0437-493F-B13C-C020EFFCB795}" type="presOf" srcId="{00CDEDF7-8A1F-4329-BF0A-8489F7E50306}" destId="{0E00A9F3-EE5C-4494-B73C-4C57A8F4BA72}" srcOrd="0" destOrd="0" presId="urn:microsoft.com/office/officeart/2018/2/layout/IconVerticalSolidList"/>
    <dgm:cxn modelId="{8A291BA2-7D53-4276-BF9F-8AE05DD8CC18}" type="presOf" srcId="{6E74BA95-CCEF-4D35-B562-6E0FA4F73376}" destId="{AB37EC5E-23DD-4B6F-A7E9-6EE4319B90A3}" srcOrd="0" destOrd="0" presId="urn:microsoft.com/office/officeart/2018/2/layout/IconVerticalSolidList"/>
    <dgm:cxn modelId="{D16729CD-2913-420B-A465-466BF98E3C8B}" type="presOf" srcId="{535815B8-BEF9-4D2A-9AA3-9E401F90D8E3}" destId="{643FCD77-2E6C-44FE-9FAC-04382D0C095B}" srcOrd="0" destOrd="0" presId="urn:microsoft.com/office/officeart/2018/2/layout/IconVerticalSolidList"/>
    <dgm:cxn modelId="{9222F80B-3AD7-4054-9AC7-8564F322C7A3}" type="presParOf" srcId="{0E00A9F3-EE5C-4494-B73C-4C57A8F4BA72}" destId="{921A2B51-65EE-478A-8931-1ACA03FE483F}" srcOrd="0" destOrd="0" presId="urn:microsoft.com/office/officeart/2018/2/layout/IconVerticalSolidList"/>
    <dgm:cxn modelId="{37DF1985-A5A9-44A4-8004-AA30BAD80AA2}" type="presParOf" srcId="{921A2B51-65EE-478A-8931-1ACA03FE483F}" destId="{22ED653F-526E-476D-8C48-B7FAF389C9B2}" srcOrd="0" destOrd="0" presId="urn:microsoft.com/office/officeart/2018/2/layout/IconVerticalSolidList"/>
    <dgm:cxn modelId="{B1A056FE-03B7-45A8-8B76-D115CD43C3E8}" type="presParOf" srcId="{921A2B51-65EE-478A-8931-1ACA03FE483F}" destId="{ED498406-CFFC-46B6-8501-C6F62A5105EA}" srcOrd="1" destOrd="0" presId="urn:microsoft.com/office/officeart/2018/2/layout/IconVerticalSolidList"/>
    <dgm:cxn modelId="{5E6ABB61-5B9A-4E64-B113-F99DE6E08613}" type="presParOf" srcId="{921A2B51-65EE-478A-8931-1ACA03FE483F}" destId="{60CAE1AC-B51E-4373-B6E6-333DDDAAFA7A}" srcOrd="2" destOrd="0" presId="urn:microsoft.com/office/officeart/2018/2/layout/IconVerticalSolidList"/>
    <dgm:cxn modelId="{C3F3A975-1F98-4C71-8613-92C4D04D807F}" type="presParOf" srcId="{921A2B51-65EE-478A-8931-1ACA03FE483F}" destId="{643FCD77-2E6C-44FE-9FAC-04382D0C095B}" srcOrd="3" destOrd="0" presId="urn:microsoft.com/office/officeart/2018/2/layout/IconVerticalSolidList"/>
    <dgm:cxn modelId="{4341C1C5-7E68-4E84-81A3-E1A99B51222C}" type="presParOf" srcId="{0E00A9F3-EE5C-4494-B73C-4C57A8F4BA72}" destId="{05AFD0AA-ECD0-4259-BB21-2C7630412736}" srcOrd="1" destOrd="0" presId="urn:microsoft.com/office/officeart/2018/2/layout/IconVerticalSolidList"/>
    <dgm:cxn modelId="{278D0842-96CE-42F8-AAF6-CE2B50F8F4A0}" type="presParOf" srcId="{0E00A9F3-EE5C-4494-B73C-4C57A8F4BA72}" destId="{767AC1B9-AE6F-4394-BC0D-8B74F1425A9E}" srcOrd="2" destOrd="0" presId="urn:microsoft.com/office/officeart/2018/2/layout/IconVerticalSolidList"/>
    <dgm:cxn modelId="{92E46162-2B33-451F-9603-B75BF53B0C62}" type="presParOf" srcId="{767AC1B9-AE6F-4394-BC0D-8B74F1425A9E}" destId="{29746294-D4D8-4727-901A-43E9FE55FD21}" srcOrd="0" destOrd="0" presId="urn:microsoft.com/office/officeart/2018/2/layout/IconVerticalSolidList"/>
    <dgm:cxn modelId="{4FF06B88-08F6-4DDD-9975-9D6F00815A97}" type="presParOf" srcId="{767AC1B9-AE6F-4394-BC0D-8B74F1425A9E}" destId="{D2364854-575D-4648-8BFD-EE877B164B7F}" srcOrd="1" destOrd="0" presId="urn:microsoft.com/office/officeart/2018/2/layout/IconVerticalSolidList"/>
    <dgm:cxn modelId="{28EBAA51-FD1F-4B21-AE73-485E62C16B1A}" type="presParOf" srcId="{767AC1B9-AE6F-4394-BC0D-8B74F1425A9E}" destId="{33CDBF9E-5028-44A0-936C-258317F55A5C}" srcOrd="2" destOrd="0" presId="urn:microsoft.com/office/officeart/2018/2/layout/IconVerticalSolidList"/>
    <dgm:cxn modelId="{99EC7757-9BBE-4294-9881-26707F819E12}" type="presParOf" srcId="{767AC1B9-AE6F-4394-BC0D-8B74F1425A9E}" destId="{A4A13033-302F-4811-918C-115A0AEC1915}" srcOrd="3" destOrd="0" presId="urn:microsoft.com/office/officeart/2018/2/layout/IconVerticalSolidList"/>
    <dgm:cxn modelId="{0D4350BB-F445-47C2-932D-EF17A1F5B752}" type="presParOf" srcId="{0E00A9F3-EE5C-4494-B73C-4C57A8F4BA72}" destId="{781580C4-4707-49E4-93DC-3FA3DBD6F09B}" srcOrd="3" destOrd="0" presId="urn:microsoft.com/office/officeart/2018/2/layout/IconVerticalSolidList"/>
    <dgm:cxn modelId="{7B031271-3942-4212-81CA-6B3EE3502519}" type="presParOf" srcId="{0E00A9F3-EE5C-4494-B73C-4C57A8F4BA72}" destId="{2F363FFC-DA11-41E2-ADDD-E0D329893300}" srcOrd="4" destOrd="0" presId="urn:microsoft.com/office/officeart/2018/2/layout/IconVerticalSolidList"/>
    <dgm:cxn modelId="{2975832F-D891-499A-B5E1-87CA615A71B6}" type="presParOf" srcId="{2F363FFC-DA11-41E2-ADDD-E0D329893300}" destId="{03D6B965-27E9-487D-AFFC-F374E06A4387}" srcOrd="0" destOrd="0" presId="urn:microsoft.com/office/officeart/2018/2/layout/IconVerticalSolidList"/>
    <dgm:cxn modelId="{F17D31F8-31EA-496E-BD26-6F23D3EFBCC5}" type="presParOf" srcId="{2F363FFC-DA11-41E2-ADDD-E0D329893300}" destId="{B3BD9809-744C-4E9B-8511-DE40A7217895}" srcOrd="1" destOrd="0" presId="urn:microsoft.com/office/officeart/2018/2/layout/IconVerticalSolidList"/>
    <dgm:cxn modelId="{220915E8-61E3-48ED-BD9F-FBFB8AB8A9BB}" type="presParOf" srcId="{2F363FFC-DA11-41E2-ADDD-E0D329893300}" destId="{72C5819D-131A-489D-A7B1-7F8A163B6994}" srcOrd="2" destOrd="0" presId="urn:microsoft.com/office/officeart/2018/2/layout/IconVerticalSolidList"/>
    <dgm:cxn modelId="{D9460CC6-D01F-4DF6-86C4-C1025577108D}" type="presParOf" srcId="{2F363FFC-DA11-41E2-ADDD-E0D329893300}" destId="{AB37EC5E-23DD-4B6F-A7E9-6EE4319B90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DEDF7-8A1F-4329-BF0A-8489F7E503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35815B8-BEF9-4D2A-9AA3-9E401F90D8E3}">
      <dgm:prSet/>
      <dgm:spPr/>
      <dgm:t>
        <a:bodyPr/>
        <a:lstStyle/>
        <a:p>
          <a:r>
            <a:rPr lang="fr-FR" dirty="0"/>
            <a:t>Debian</a:t>
          </a:r>
          <a:endParaRPr lang="en-US" dirty="0"/>
        </a:p>
      </dgm:t>
    </dgm:pt>
    <dgm:pt modelId="{00E524D7-9FCD-48B6-B721-A6BB7D9CC8B4}" type="parTrans" cxnId="{00A2CE5D-D433-4628-A473-D146AD9FAF92}">
      <dgm:prSet/>
      <dgm:spPr/>
      <dgm:t>
        <a:bodyPr/>
        <a:lstStyle/>
        <a:p>
          <a:endParaRPr lang="en-US"/>
        </a:p>
      </dgm:t>
    </dgm:pt>
    <dgm:pt modelId="{C467D06E-21B3-4B1C-9DA5-E2BA63603C9E}" type="sibTrans" cxnId="{00A2CE5D-D433-4628-A473-D146AD9FAF92}">
      <dgm:prSet/>
      <dgm:spPr/>
      <dgm:t>
        <a:bodyPr/>
        <a:lstStyle/>
        <a:p>
          <a:endParaRPr lang="en-US"/>
        </a:p>
      </dgm:t>
    </dgm:pt>
    <dgm:pt modelId="{069B7450-89F9-40FF-AF79-5406E6D8AC40}">
      <dgm:prSet/>
      <dgm:spPr/>
      <dgm:t>
        <a:bodyPr/>
        <a:lstStyle/>
        <a:p>
          <a:r>
            <a:rPr lang="fr-FR" dirty="0"/>
            <a:t>Ubuntu</a:t>
          </a:r>
          <a:endParaRPr lang="en-US" dirty="0"/>
        </a:p>
      </dgm:t>
    </dgm:pt>
    <dgm:pt modelId="{AD3A36E8-BED0-4BCD-BC70-08309B0DE4B4}" type="parTrans" cxnId="{57DFC608-527E-4D8F-A29D-F7053BA9591C}">
      <dgm:prSet/>
      <dgm:spPr/>
      <dgm:t>
        <a:bodyPr/>
        <a:lstStyle/>
        <a:p>
          <a:endParaRPr lang="en-US"/>
        </a:p>
      </dgm:t>
    </dgm:pt>
    <dgm:pt modelId="{5213655B-578A-444A-B654-D2ECCFCA8D42}" type="sibTrans" cxnId="{57DFC608-527E-4D8F-A29D-F7053BA9591C}">
      <dgm:prSet/>
      <dgm:spPr/>
      <dgm:t>
        <a:bodyPr/>
        <a:lstStyle/>
        <a:p>
          <a:endParaRPr lang="en-US"/>
        </a:p>
      </dgm:t>
    </dgm:pt>
    <dgm:pt modelId="{6E74BA95-CCEF-4D35-B562-6E0FA4F73376}">
      <dgm:prSet/>
      <dgm:spPr/>
      <dgm:t>
        <a:bodyPr/>
        <a:lstStyle/>
        <a:p>
          <a:r>
            <a:rPr lang="fr-FR" dirty="0"/>
            <a:t>Mint</a:t>
          </a:r>
          <a:endParaRPr lang="en-US" dirty="0"/>
        </a:p>
      </dgm:t>
    </dgm:pt>
    <dgm:pt modelId="{5129B749-1054-4C0F-BC01-772179891384}" type="parTrans" cxnId="{DBA89B10-A8C0-410B-894B-BC73CE65C4E5}">
      <dgm:prSet/>
      <dgm:spPr/>
      <dgm:t>
        <a:bodyPr/>
        <a:lstStyle/>
        <a:p>
          <a:endParaRPr lang="en-US"/>
        </a:p>
      </dgm:t>
    </dgm:pt>
    <dgm:pt modelId="{24192C2D-1A15-4C1F-9755-B8AFBE8DD6B7}" type="sibTrans" cxnId="{DBA89B10-A8C0-410B-894B-BC73CE65C4E5}">
      <dgm:prSet/>
      <dgm:spPr/>
      <dgm:t>
        <a:bodyPr/>
        <a:lstStyle/>
        <a:p>
          <a:endParaRPr lang="en-US"/>
        </a:p>
      </dgm:t>
    </dgm:pt>
    <dgm:pt modelId="{0E00A9F3-EE5C-4494-B73C-4C57A8F4BA72}" type="pres">
      <dgm:prSet presAssocID="{00CDEDF7-8A1F-4329-BF0A-8489F7E50306}" presName="root" presStyleCnt="0">
        <dgm:presLayoutVars>
          <dgm:dir/>
          <dgm:resizeHandles val="exact"/>
        </dgm:presLayoutVars>
      </dgm:prSet>
      <dgm:spPr/>
    </dgm:pt>
    <dgm:pt modelId="{921A2B51-65EE-478A-8931-1ACA03FE483F}" type="pres">
      <dgm:prSet presAssocID="{535815B8-BEF9-4D2A-9AA3-9E401F90D8E3}" presName="compNode" presStyleCnt="0"/>
      <dgm:spPr/>
    </dgm:pt>
    <dgm:pt modelId="{22ED653F-526E-476D-8C48-B7FAF389C9B2}" type="pres">
      <dgm:prSet presAssocID="{535815B8-BEF9-4D2A-9AA3-9E401F90D8E3}" presName="bgRect" presStyleLbl="bgShp" presStyleIdx="0" presStyleCnt="3"/>
      <dgm:spPr/>
    </dgm:pt>
    <dgm:pt modelId="{ED498406-CFFC-46B6-8501-C6F62A5105EA}" type="pres">
      <dgm:prSet presAssocID="{535815B8-BEF9-4D2A-9AA3-9E401F90D8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0CAE1AC-B51E-4373-B6E6-333DDDAAFA7A}" type="pres">
      <dgm:prSet presAssocID="{535815B8-BEF9-4D2A-9AA3-9E401F90D8E3}" presName="spaceRect" presStyleCnt="0"/>
      <dgm:spPr/>
    </dgm:pt>
    <dgm:pt modelId="{643FCD77-2E6C-44FE-9FAC-04382D0C095B}" type="pres">
      <dgm:prSet presAssocID="{535815B8-BEF9-4D2A-9AA3-9E401F90D8E3}" presName="parTx" presStyleLbl="revTx" presStyleIdx="0" presStyleCnt="3">
        <dgm:presLayoutVars>
          <dgm:chMax val="0"/>
          <dgm:chPref val="0"/>
        </dgm:presLayoutVars>
      </dgm:prSet>
      <dgm:spPr/>
    </dgm:pt>
    <dgm:pt modelId="{05AFD0AA-ECD0-4259-BB21-2C7630412736}" type="pres">
      <dgm:prSet presAssocID="{C467D06E-21B3-4B1C-9DA5-E2BA63603C9E}" presName="sibTrans" presStyleCnt="0"/>
      <dgm:spPr/>
    </dgm:pt>
    <dgm:pt modelId="{767AC1B9-AE6F-4394-BC0D-8B74F1425A9E}" type="pres">
      <dgm:prSet presAssocID="{069B7450-89F9-40FF-AF79-5406E6D8AC40}" presName="compNode" presStyleCnt="0"/>
      <dgm:spPr/>
    </dgm:pt>
    <dgm:pt modelId="{29746294-D4D8-4727-901A-43E9FE55FD21}" type="pres">
      <dgm:prSet presAssocID="{069B7450-89F9-40FF-AF79-5406E6D8AC40}" presName="bgRect" presStyleLbl="bgShp" presStyleIdx="1" presStyleCnt="3"/>
      <dgm:spPr/>
    </dgm:pt>
    <dgm:pt modelId="{D2364854-575D-4648-8BFD-EE877B164B7F}" type="pres">
      <dgm:prSet presAssocID="{069B7450-89F9-40FF-AF79-5406E6D8AC40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3CDBF9E-5028-44A0-936C-258317F55A5C}" type="pres">
      <dgm:prSet presAssocID="{069B7450-89F9-40FF-AF79-5406E6D8AC40}" presName="spaceRect" presStyleCnt="0"/>
      <dgm:spPr/>
    </dgm:pt>
    <dgm:pt modelId="{A4A13033-302F-4811-918C-115A0AEC1915}" type="pres">
      <dgm:prSet presAssocID="{069B7450-89F9-40FF-AF79-5406E6D8AC40}" presName="parTx" presStyleLbl="revTx" presStyleIdx="1" presStyleCnt="3">
        <dgm:presLayoutVars>
          <dgm:chMax val="0"/>
          <dgm:chPref val="0"/>
        </dgm:presLayoutVars>
      </dgm:prSet>
      <dgm:spPr/>
    </dgm:pt>
    <dgm:pt modelId="{781580C4-4707-49E4-93DC-3FA3DBD6F09B}" type="pres">
      <dgm:prSet presAssocID="{5213655B-578A-444A-B654-D2ECCFCA8D42}" presName="sibTrans" presStyleCnt="0"/>
      <dgm:spPr/>
    </dgm:pt>
    <dgm:pt modelId="{2F363FFC-DA11-41E2-ADDD-E0D329893300}" type="pres">
      <dgm:prSet presAssocID="{6E74BA95-CCEF-4D35-B562-6E0FA4F73376}" presName="compNode" presStyleCnt="0"/>
      <dgm:spPr/>
    </dgm:pt>
    <dgm:pt modelId="{03D6B965-27E9-487D-AFFC-F374E06A4387}" type="pres">
      <dgm:prSet presAssocID="{6E74BA95-CCEF-4D35-B562-6E0FA4F73376}" presName="bgRect" presStyleLbl="bgShp" presStyleIdx="2" presStyleCnt="3"/>
      <dgm:spPr/>
    </dgm:pt>
    <dgm:pt modelId="{B3BD9809-744C-4E9B-8511-DE40A7217895}" type="pres">
      <dgm:prSet presAssocID="{6E74BA95-CCEF-4D35-B562-6E0FA4F73376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</dgm:spPr>
    </dgm:pt>
    <dgm:pt modelId="{72C5819D-131A-489D-A7B1-7F8A163B6994}" type="pres">
      <dgm:prSet presAssocID="{6E74BA95-CCEF-4D35-B562-6E0FA4F73376}" presName="spaceRect" presStyleCnt="0"/>
      <dgm:spPr/>
    </dgm:pt>
    <dgm:pt modelId="{AB37EC5E-23DD-4B6F-A7E9-6EE4319B90A3}" type="pres">
      <dgm:prSet presAssocID="{6E74BA95-CCEF-4D35-B562-6E0FA4F7337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DFC608-527E-4D8F-A29D-F7053BA9591C}" srcId="{00CDEDF7-8A1F-4329-BF0A-8489F7E50306}" destId="{069B7450-89F9-40FF-AF79-5406E6D8AC40}" srcOrd="1" destOrd="0" parTransId="{AD3A36E8-BED0-4BCD-BC70-08309B0DE4B4}" sibTransId="{5213655B-578A-444A-B654-D2ECCFCA8D42}"/>
    <dgm:cxn modelId="{DBA89B10-A8C0-410B-894B-BC73CE65C4E5}" srcId="{00CDEDF7-8A1F-4329-BF0A-8489F7E50306}" destId="{6E74BA95-CCEF-4D35-B562-6E0FA4F73376}" srcOrd="2" destOrd="0" parTransId="{5129B749-1054-4C0F-BC01-772179891384}" sibTransId="{24192C2D-1A15-4C1F-9755-B8AFBE8DD6B7}"/>
    <dgm:cxn modelId="{5365CD5D-614E-47E4-B892-EC8B1AE97B20}" type="presOf" srcId="{069B7450-89F9-40FF-AF79-5406E6D8AC40}" destId="{A4A13033-302F-4811-918C-115A0AEC1915}" srcOrd="0" destOrd="0" presId="urn:microsoft.com/office/officeart/2018/2/layout/IconVerticalSolidList"/>
    <dgm:cxn modelId="{00A2CE5D-D433-4628-A473-D146AD9FAF92}" srcId="{00CDEDF7-8A1F-4329-BF0A-8489F7E50306}" destId="{535815B8-BEF9-4D2A-9AA3-9E401F90D8E3}" srcOrd="0" destOrd="0" parTransId="{00E524D7-9FCD-48B6-B721-A6BB7D9CC8B4}" sibTransId="{C467D06E-21B3-4B1C-9DA5-E2BA63603C9E}"/>
    <dgm:cxn modelId="{CBE63272-0437-493F-B13C-C020EFFCB795}" type="presOf" srcId="{00CDEDF7-8A1F-4329-BF0A-8489F7E50306}" destId="{0E00A9F3-EE5C-4494-B73C-4C57A8F4BA72}" srcOrd="0" destOrd="0" presId="urn:microsoft.com/office/officeart/2018/2/layout/IconVerticalSolidList"/>
    <dgm:cxn modelId="{8A291BA2-7D53-4276-BF9F-8AE05DD8CC18}" type="presOf" srcId="{6E74BA95-CCEF-4D35-B562-6E0FA4F73376}" destId="{AB37EC5E-23DD-4B6F-A7E9-6EE4319B90A3}" srcOrd="0" destOrd="0" presId="urn:microsoft.com/office/officeart/2018/2/layout/IconVerticalSolidList"/>
    <dgm:cxn modelId="{D16729CD-2913-420B-A465-466BF98E3C8B}" type="presOf" srcId="{535815B8-BEF9-4D2A-9AA3-9E401F90D8E3}" destId="{643FCD77-2E6C-44FE-9FAC-04382D0C095B}" srcOrd="0" destOrd="0" presId="urn:microsoft.com/office/officeart/2018/2/layout/IconVerticalSolidList"/>
    <dgm:cxn modelId="{9222F80B-3AD7-4054-9AC7-8564F322C7A3}" type="presParOf" srcId="{0E00A9F3-EE5C-4494-B73C-4C57A8F4BA72}" destId="{921A2B51-65EE-478A-8931-1ACA03FE483F}" srcOrd="0" destOrd="0" presId="urn:microsoft.com/office/officeart/2018/2/layout/IconVerticalSolidList"/>
    <dgm:cxn modelId="{37DF1985-A5A9-44A4-8004-AA30BAD80AA2}" type="presParOf" srcId="{921A2B51-65EE-478A-8931-1ACA03FE483F}" destId="{22ED653F-526E-476D-8C48-B7FAF389C9B2}" srcOrd="0" destOrd="0" presId="urn:microsoft.com/office/officeart/2018/2/layout/IconVerticalSolidList"/>
    <dgm:cxn modelId="{B1A056FE-03B7-45A8-8B76-D115CD43C3E8}" type="presParOf" srcId="{921A2B51-65EE-478A-8931-1ACA03FE483F}" destId="{ED498406-CFFC-46B6-8501-C6F62A5105EA}" srcOrd="1" destOrd="0" presId="urn:microsoft.com/office/officeart/2018/2/layout/IconVerticalSolidList"/>
    <dgm:cxn modelId="{5E6ABB61-5B9A-4E64-B113-F99DE6E08613}" type="presParOf" srcId="{921A2B51-65EE-478A-8931-1ACA03FE483F}" destId="{60CAE1AC-B51E-4373-B6E6-333DDDAAFA7A}" srcOrd="2" destOrd="0" presId="urn:microsoft.com/office/officeart/2018/2/layout/IconVerticalSolidList"/>
    <dgm:cxn modelId="{C3F3A975-1F98-4C71-8613-92C4D04D807F}" type="presParOf" srcId="{921A2B51-65EE-478A-8931-1ACA03FE483F}" destId="{643FCD77-2E6C-44FE-9FAC-04382D0C095B}" srcOrd="3" destOrd="0" presId="urn:microsoft.com/office/officeart/2018/2/layout/IconVerticalSolidList"/>
    <dgm:cxn modelId="{4341C1C5-7E68-4E84-81A3-E1A99B51222C}" type="presParOf" srcId="{0E00A9F3-EE5C-4494-B73C-4C57A8F4BA72}" destId="{05AFD0AA-ECD0-4259-BB21-2C7630412736}" srcOrd="1" destOrd="0" presId="urn:microsoft.com/office/officeart/2018/2/layout/IconVerticalSolidList"/>
    <dgm:cxn modelId="{278D0842-96CE-42F8-AAF6-CE2B50F8F4A0}" type="presParOf" srcId="{0E00A9F3-EE5C-4494-B73C-4C57A8F4BA72}" destId="{767AC1B9-AE6F-4394-BC0D-8B74F1425A9E}" srcOrd="2" destOrd="0" presId="urn:microsoft.com/office/officeart/2018/2/layout/IconVerticalSolidList"/>
    <dgm:cxn modelId="{92E46162-2B33-451F-9603-B75BF53B0C62}" type="presParOf" srcId="{767AC1B9-AE6F-4394-BC0D-8B74F1425A9E}" destId="{29746294-D4D8-4727-901A-43E9FE55FD21}" srcOrd="0" destOrd="0" presId="urn:microsoft.com/office/officeart/2018/2/layout/IconVerticalSolidList"/>
    <dgm:cxn modelId="{4FF06B88-08F6-4DDD-9975-9D6F00815A97}" type="presParOf" srcId="{767AC1B9-AE6F-4394-BC0D-8B74F1425A9E}" destId="{D2364854-575D-4648-8BFD-EE877B164B7F}" srcOrd="1" destOrd="0" presId="urn:microsoft.com/office/officeart/2018/2/layout/IconVerticalSolidList"/>
    <dgm:cxn modelId="{28EBAA51-FD1F-4B21-AE73-485E62C16B1A}" type="presParOf" srcId="{767AC1B9-AE6F-4394-BC0D-8B74F1425A9E}" destId="{33CDBF9E-5028-44A0-936C-258317F55A5C}" srcOrd="2" destOrd="0" presId="urn:microsoft.com/office/officeart/2018/2/layout/IconVerticalSolidList"/>
    <dgm:cxn modelId="{99EC7757-9BBE-4294-9881-26707F819E12}" type="presParOf" srcId="{767AC1B9-AE6F-4394-BC0D-8B74F1425A9E}" destId="{A4A13033-302F-4811-918C-115A0AEC1915}" srcOrd="3" destOrd="0" presId="urn:microsoft.com/office/officeart/2018/2/layout/IconVerticalSolidList"/>
    <dgm:cxn modelId="{0D4350BB-F445-47C2-932D-EF17A1F5B752}" type="presParOf" srcId="{0E00A9F3-EE5C-4494-B73C-4C57A8F4BA72}" destId="{781580C4-4707-49E4-93DC-3FA3DBD6F09B}" srcOrd="3" destOrd="0" presId="urn:microsoft.com/office/officeart/2018/2/layout/IconVerticalSolidList"/>
    <dgm:cxn modelId="{7B031271-3942-4212-81CA-6B3EE3502519}" type="presParOf" srcId="{0E00A9F3-EE5C-4494-B73C-4C57A8F4BA72}" destId="{2F363FFC-DA11-41E2-ADDD-E0D329893300}" srcOrd="4" destOrd="0" presId="urn:microsoft.com/office/officeart/2018/2/layout/IconVerticalSolidList"/>
    <dgm:cxn modelId="{2975832F-D891-499A-B5E1-87CA615A71B6}" type="presParOf" srcId="{2F363FFC-DA11-41E2-ADDD-E0D329893300}" destId="{03D6B965-27E9-487D-AFFC-F374E06A4387}" srcOrd="0" destOrd="0" presId="urn:microsoft.com/office/officeart/2018/2/layout/IconVerticalSolidList"/>
    <dgm:cxn modelId="{F17D31F8-31EA-496E-BD26-6F23D3EFBCC5}" type="presParOf" srcId="{2F363FFC-DA11-41E2-ADDD-E0D329893300}" destId="{B3BD9809-744C-4E9B-8511-DE40A7217895}" srcOrd="1" destOrd="0" presId="urn:microsoft.com/office/officeart/2018/2/layout/IconVerticalSolidList"/>
    <dgm:cxn modelId="{220915E8-61E3-48ED-BD9F-FBFB8AB8A9BB}" type="presParOf" srcId="{2F363FFC-DA11-41E2-ADDD-E0D329893300}" destId="{72C5819D-131A-489D-A7B1-7F8A163B6994}" srcOrd="2" destOrd="0" presId="urn:microsoft.com/office/officeart/2018/2/layout/IconVerticalSolidList"/>
    <dgm:cxn modelId="{D9460CC6-D01F-4DF6-86C4-C1025577108D}" type="presParOf" srcId="{2F363FFC-DA11-41E2-ADDD-E0D329893300}" destId="{AB37EC5E-23DD-4B6F-A7E9-6EE4319B90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21359-4776-42C5-9DE0-34790994EFFB}">
      <dsp:nvSpPr>
        <dsp:cNvPr id="0" name=""/>
        <dsp:cNvSpPr/>
      </dsp:nvSpPr>
      <dsp:spPr>
        <a:xfrm>
          <a:off x="2154" y="438688"/>
          <a:ext cx="4594017" cy="2756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User</a:t>
          </a:r>
        </a:p>
      </dsp:txBody>
      <dsp:txXfrm>
        <a:off x="82886" y="519420"/>
        <a:ext cx="4432553" cy="2594946"/>
      </dsp:txXfrm>
    </dsp:sp>
    <dsp:sp modelId="{DA63D7D3-519D-4435-B5F6-4174A1E018FA}">
      <dsp:nvSpPr>
        <dsp:cNvPr id="0" name=""/>
        <dsp:cNvSpPr/>
      </dsp:nvSpPr>
      <dsp:spPr>
        <a:xfrm>
          <a:off x="5000445" y="1247235"/>
          <a:ext cx="973931" cy="113931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 w="28575" cap="rnd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200" kern="1200"/>
        </a:p>
      </dsp:txBody>
      <dsp:txXfrm>
        <a:off x="5000445" y="1475098"/>
        <a:ext cx="681752" cy="683590"/>
      </dsp:txXfrm>
    </dsp:sp>
    <dsp:sp modelId="{40F8F127-98B8-43C9-92A5-6786C361D1BB}">
      <dsp:nvSpPr>
        <dsp:cNvPr id="0" name=""/>
        <dsp:cNvSpPr/>
      </dsp:nvSpPr>
      <dsp:spPr>
        <a:xfrm>
          <a:off x="6433778" y="438688"/>
          <a:ext cx="4594017" cy="2756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/>
            <a:t>Hardware</a:t>
          </a:r>
        </a:p>
      </dsp:txBody>
      <dsp:txXfrm>
        <a:off x="6514510" y="519420"/>
        <a:ext cx="4432553" cy="2594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3EFBE-4106-40CD-BC33-8968EEFE5767}">
      <dsp:nvSpPr>
        <dsp:cNvPr id="0" name=""/>
        <dsp:cNvSpPr/>
      </dsp:nvSpPr>
      <dsp:spPr>
        <a:xfrm>
          <a:off x="0" y="604493"/>
          <a:ext cx="11029615" cy="1140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Started in 1991 by Linus Torvalds</a:t>
          </a:r>
        </a:p>
      </dsp:txBody>
      <dsp:txXfrm>
        <a:off x="55687" y="660180"/>
        <a:ext cx="10918241" cy="1029376"/>
      </dsp:txXfrm>
    </dsp:sp>
    <dsp:sp modelId="{3090DD26-5AE9-4176-87AF-88C4D63C7D85}">
      <dsp:nvSpPr>
        <dsp:cNvPr id="0" name=""/>
        <dsp:cNvSpPr/>
      </dsp:nvSpPr>
      <dsp:spPr>
        <a:xfrm>
          <a:off x="0" y="1889243"/>
          <a:ext cx="11029615" cy="1140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FOSS (Free and Open-Source Software)</a:t>
          </a:r>
        </a:p>
      </dsp:txBody>
      <dsp:txXfrm>
        <a:off x="55687" y="1944930"/>
        <a:ext cx="10918241" cy="1029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653F-526E-476D-8C48-B7FAF389C9B2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98406-CFFC-46B6-8501-C6F62A5105EA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FCD77-2E6C-44FE-9FAC-04382D0C095B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RedHat (RHEL)</a:t>
          </a:r>
          <a:endParaRPr lang="en-US" sz="2500" kern="1200"/>
        </a:p>
      </dsp:txBody>
      <dsp:txXfrm>
        <a:off x="1553633" y="574"/>
        <a:ext cx="5458736" cy="1345137"/>
      </dsp:txXfrm>
    </dsp:sp>
    <dsp:sp modelId="{29746294-D4D8-4727-901A-43E9FE55FD21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64854-575D-4648-8BFD-EE877B164B7F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13033-302F-4811-918C-115A0AEC191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CentOS (</a:t>
          </a:r>
          <a:r>
            <a:rPr lang="fr-FR" sz="2500" b="1" kern="1200" dirty="0">
              <a:solidFill>
                <a:srgbClr val="FF0000"/>
              </a:solidFill>
            </a:rPr>
            <a:t>C</a:t>
          </a:r>
          <a:r>
            <a:rPr lang="fr-FR" sz="2500" kern="1200" dirty="0"/>
            <a:t>ommunity </a:t>
          </a:r>
          <a:r>
            <a:rPr lang="fr-FR" sz="2500" b="1" kern="1200" dirty="0" err="1">
              <a:solidFill>
                <a:srgbClr val="FF0000"/>
              </a:solidFill>
            </a:rPr>
            <a:t>ent</a:t>
          </a:r>
          <a:r>
            <a:rPr lang="fr-FR" sz="2500" kern="1200" dirty="0" err="1"/>
            <a:t>erprise</a:t>
          </a:r>
          <a:r>
            <a:rPr lang="fr-FR" sz="2500" kern="1200" dirty="0"/>
            <a:t> </a:t>
          </a:r>
          <a:r>
            <a:rPr lang="fr-FR" sz="2500" b="1" kern="1200" dirty="0">
              <a:solidFill>
                <a:srgbClr val="FF0000"/>
              </a:solidFill>
            </a:rPr>
            <a:t>O</a:t>
          </a:r>
          <a:r>
            <a:rPr lang="fr-FR" sz="2500" kern="1200" dirty="0"/>
            <a:t>perating </a:t>
          </a:r>
          <a:r>
            <a:rPr lang="fr-FR" sz="2500" b="1" kern="1200" dirty="0">
              <a:solidFill>
                <a:srgbClr val="FF0000"/>
              </a:solidFill>
            </a:rPr>
            <a:t>S</a:t>
          </a:r>
          <a:r>
            <a:rPr lang="fr-FR" sz="2500" kern="1200" dirty="0"/>
            <a:t>ystem)</a:t>
          </a:r>
          <a:endParaRPr lang="en-US" sz="2500" kern="1200" dirty="0"/>
        </a:p>
      </dsp:txBody>
      <dsp:txXfrm>
        <a:off x="1553633" y="1681996"/>
        <a:ext cx="5458736" cy="1345137"/>
      </dsp:txXfrm>
    </dsp:sp>
    <dsp:sp modelId="{03D6B965-27E9-487D-AFFC-F374E06A4387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D9809-744C-4E9B-8511-DE40A7217895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7EC5E-23DD-4B6F-A7E9-6EE4319B90A3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Fedora Project</a:t>
          </a:r>
          <a:endParaRPr lang="en-US" sz="2500" kern="1200"/>
        </a:p>
      </dsp:txBody>
      <dsp:txXfrm>
        <a:off x="1553633" y="3363418"/>
        <a:ext cx="5458736" cy="134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653F-526E-476D-8C48-B7FAF389C9B2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98406-CFFC-46B6-8501-C6F62A5105EA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FCD77-2E6C-44FE-9FAC-04382D0C095B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Debian</a:t>
          </a:r>
          <a:endParaRPr lang="en-US" sz="2500" kern="1200" dirty="0"/>
        </a:p>
      </dsp:txBody>
      <dsp:txXfrm>
        <a:off x="1553633" y="574"/>
        <a:ext cx="5458736" cy="1345137"/>
      </dsp:txXfrm>
    </dsp:sp>
    <dsp:sp modelId="{29746294-D4D8-4727-901A-43E9FE55FD21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64854-575D-4648-8BFD-EE877B164B7F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13033-302F-4811-918C-115A0AEC1915}">
      <dsp:nvSpPr>
        <dsp:cNvPr id="0" name=""/>
        <dsp:cNvSpPr/>
      </dsp:nvSpPr>
      <dsp:spPr>
        <a:xfrm>
          <a:off x="1553633" y="1681996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Ubuntu</a:t>
          </a:r>
          <a:endParaRPr lang="en-US" sz="2500" kern="1200" dirty="0"/>
        </a:p>
      </dsp:txBody>
      <dsp:txXfrm>
        <a:off x="1553633" y="1681996"/>
        <a:ext cx="5458736" cy="1345137"/>
      </dsp:txXfrm>
    </dsp:sp>
    <dsp:sp modelId="{03D6B965-27E9-487D-AFFC-F374E06A4387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D9809-744C-4E9B-8511-DE40A7217895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7EC5E-23DD-4B6F-A7E9-6EE4319B90A3}">
      <dsp:nvSpPr>
        <dsp:cNvPr id="0" name=""/>
        <dsp:cNvSpPr/>
      </dsp:nvSpPr>
      <dsp:spPr>
        <a:xfrm>
          <a:off x="1553633" y="3363418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Mint</a:t>
          </a:r>
          <a:endParaRPr lang="en-US" sz="2500" kern="1200" dirty="0"/>
        </a:p>
      </dsp:txBody>
      <dsp:txXfrm>
        <a:off x="1553633" y="3363418"/>
        <a:ext cx="5458736" cy="134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143378-F805-4E8E-82AE-38B5656C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9" y="1382681"/>
            <a:ext cx="5477059" cy="1752660"/>
          </a:xfrm>
          <a:prstGeom prst="rect">
            <a:avLst/>
          </a:prstGeom>
        </p:spPr>
      </p:pic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-1"/>
          <a:stretch/>
        </p:blipFill>
        <p:spPr>
          <a:xfrm>
            <a:off x="6239931" y="1391237"/>
            <a:ext cx="5509282" cy="1735545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97735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Introduction to Linux 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537914"/>
            <a:ext cx="10965142" cy="4141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>
                    <a:alpha val="75000"/>
                  </a:srgbClr>
                </a:solidFill>
              </a:rPr>
              <a:t>Shahin ABDI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A0EB7-2F9F-4870-B6B0-7A7B6D87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Linux vs Windows</a:t>
            </a:r>
            <a:endParaRPr lang="fr-FR" sz="400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819F-0837-4221-8BCC-2BBD3769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Linux is Free</a:t>
            </a:r>
          </a:p>
          <a:p>
            <a:pPr>
              <a:lnSpc>
                <a:spcPct val="100000"/>
              </a:lnSpc>
            </a:pPr>
            <a:r>
              <a:rPr lang="en-US"/>
              <a:t>No Hardware requirement (Tiny Core works with 16MB of RAM)</a:t>
            </a:r>
          </a:p>
          <a:p>
            <a:pPr>
              <a:lnSpc>
                <a:spcPct val="100000"/>
              </a:lnSpc>
            </a:pPr>
            <a:r>
              <a:rPr lang="en-US"/>
              <a:t>Various Software Manager (apt, yum, dnf, pacman, …) </a:t>
            </a:r>
          </a:p>
          <a:p>
            <a:pPr>
              <a:lnSpc>
                <a:spcPct val="100000"/>
              </a:lnSpc>
            </a:pPr>
            <a:r>
              <a:rPr lang="en-US"/>
              <a:t>Simple driver installation</a:t>
            </a:r>
          </a:p>
          <a:p>
            <a:pPr>
              <a:lnSpc>
                <a:spcPct val="100000"/>
              </a:lnSpc>
            </a:pPr>
            <a:r>
              <a:rPr lang="en-US"/>
              <a:t>Update ( Whatever, Whenever or Never, even Kernel) </a:t>
            </a:r>
          </a:p>
          <a:p>
            <a:pPr>
              <a:lnSpc>
                <a:spcPct val="100000"/>
              </a:lnSpc>
            </a:pPr>
            <a:r>
              <a:rPr lang="en-US"/>
              <a:t>Linux can run just about anything</a:t>
            </a:r>
          </a:p>
          <a:p>
            <a:pPr>
              <a:lnSpc>
                <a:spcPct val="100000"/>
              </a:lnSpc>
            </a:pPr>
            <a:r>
              <a:rPr lang="en-US"/>
              <a:t>Stability of Linux !!!!!!!!!</a:t>
            </a:r>
          </a:p>
          <a:p>
            <a:pPr>
              <a:lnSpc>
                <a:spcPct val="100000"/>
              </a:lnSpc>
            </a:pPr>
            <a:r>
              <a:rPr lang="en-US"/>
              <a:t>Transparency of Linux is GREAT</a:t>
            </a:r>
          </a:p>
          <a:p>
            <a:pPr>
              <a:lnSpc>
                <a:spcPct val="100000"/>
              </a:lnSpc>
            </a:pPr>
            <a:r>
              <a:rPr lang="en-US"/>
              <a:t>Customizability (DE, Virtual Desktop (2004), …)</a:t>
            </a:r>
          </a:p>
          <a:p>
            <a:pPr>
              <a:lnSpc>
                <a:spcPct val="100000"/>
              </a:lnSpc>
            </a:pPr>
            <a:r>
              <a:rPr lang="en-US"/>
              <a:t>Terminal ( Something like CMD)</a:t>
            </a:r>
          </a:p>
          <a:p>
            <a:pPr>
              <a:lnSpc>
                <a:spcPct val="100000"/>
              </a:lnSpc>
            </a:pPr>
            <a:r>
              <a:rPr lang="en-US"/>
              <a:t>Portability (Run on USB Stick)</a:t>
            </a:r>
          </a:p>
          <a:p>
            <a:pPr>
              <a:lnSpc>
                <a:spcPct val="100000"/>
              </a:lnSpc>
            </a:pPr>
            <a:r>
              <a:rPr lang="en-US"/>
              <a:t>Worth to Learn</a:t>
            </a:r>
          </a:p>
          <a:p>
            <a:pPr>
              <a:lnSpc>
                <a:spcPct val="100000"/>
              </a:lnSpc>
            </a:pPr>
            <a:r>
              <a:rPr lang="en-US"/>
              <a:t>Large Community 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3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19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02534-41FD-4BB4-A2A5-56ED6D45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pPr algn="ctr"/>
            <a:r>
              <a:rPr lang="fr-FR" sz="4000" dirty="0">
                <a:solidFill>
                  <a:schemeClr val="accent1"/>
                </a:solidFill>
              </a:rPr>
              <a:t>FOSS</a:t>
            </a:r>
            <a:br>
              <a:rPr lang="fr-FR" sz="4000" dirty="0">
                <a:solidFill>
                  <a:schemeClr val="accent1"/>
                </a:solidFill>
              </a:rPr>
            </a:br>
            <a:r>
              <a:rPr lang="fr-FR" sz="4000" dirty="0">
                <a:solidFill>
                  <a:schemeClr val="accent1"/>
                </a:solidFill>
              </a:rPr>
              <a:t>(Free and open-source software)</a:t>
            </a:r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3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96707-BB59-4006-AE70-9830D1BC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en-US" sz="4000" dirty="0"/>
              <a:t>Linux Foundation </a:t>
            </a:r>
          </a:p>
          <a:p>
            <a:pPr lvl="1"/>
            <a:r>
              <a:rPr lang="en-US" sz="4000" dirty="0"/>
              <a:t>Linux Kernel</a:t>
            </a:r>
          </a:p>
          <a:p>
            <a:pPr lvl="1"/>
            <a:r>
              <a:rPr lang="en-US" sz="4000" dirty="0" err="1"/>
              <a:t>Systemd</a:t>
            </a:r>
            <a:endParaRPr lang="en-US" sz="4000" dirty="0"/>
          </a:p>
          <a:p>
            <a:pPr lvl="1"/>
            <a:r>
              <a:rPr lang="en-US" sz="4000" dirty="0"/>
              <a:t>Gnu-utils</a:t>
            </a:r>
          </a:p>
        </p:txBody>
      </p:sp>
    </p:spTree>
    <p:extLst>
      <p:ext uri="{BB962C8B-B14F-4D97-AF65-F5344CB8AC3E}">
        <p14:creationId xmlns:p14="http://schemas.microsoft.com/office/powerpoint/2010/main" val="2255350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F12C3-4851-4533-BE2D-CF05841D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Distribution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CECFADFF-A5A5-4EB8-871B-DD8581D44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22754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328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F12C3-4851-4533-BE2D-CF05841D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Distribution</a:t>
            </a:r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CECFADFF-A5A5-4EB8-871B-DD8581D44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98123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91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0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Rectangle 10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Rectangle 10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" name="Rectangle 11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5" name="Picture 84" descr="Path winding through a grassy field">
            <a:extLst>
              <a:ext uri="{FF2B5EF4-FFF2-40B4-BE49-F238E27FC236}">
                <a16:creationId xmlns:a16="http://schemas.microsoft.com/office/drawing/2014/main" id="{1C7B0A99-9F0E-44AE-A381-6AE859A6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4" b="12066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54" name="Rectangle 113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4A4ADC-D63E-4DC7-9339-D01CDB6E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RoadMAP</a:t>
            </a:r>
          </a:p>
        </p:txBody>
      </p:sp>
      <p:sp>
        <p:nvSpPr>
          <p:cNvPr id="155" name="Rectangle 115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74A4ADC-D63E-4DC7-9339-D01CDB6E3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2006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to do During this course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0F3FEE-26DE-401E-B56E-539092667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8335" y="731521"/>
            <a:ext cx="3596815" cy="55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3AE4BBD-9C2A-40B4-ACD9-95FE3967D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5" t="22983" r="24716" b="53056"/>
          <a:stretch/>
        </p:blipFill>
        <p:spPr bwMode="auto">
          <a:xfrm>
            <a:off x="8050612" y="1758797"/>
            <a:ext cx="3703320" cy="13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ross 1">
            <a:extLst>
              <a:ext uri="{FF2B5EF4-FFF2-40B4-BE49-F238E27FC236}">
                <a16:creationId xmlns:a16="http://schemas.microsoft.com/office/drawing/2014/main" id="{4EC59ABE-071A-4E97-A037-EF98EFAED304}"/>
              </a:ext>
            </a:extLst>
          </p:cNvPr>
          <p:cNvSpPr/>
          <p:nvPr/>
        </p:nvSpPr>
        <p:spPr>
          <a:xfrm>
            <a:off x="9433575" y="3316227"/>
            <a:ext cx="635000" cy="643467"/>
          </a:xfrm>
          <a:prstGeom prst="plus">
            <a:avLst>
              <a:gd name="adj" fmla="val 46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A2F79-FB49-42F9-B554-A8CBECA569A9}"/>
              </a:ext>
            </a:extLst>
          </p:cNvPr>
          <p:cNvSpPr txBox="1"/>
          <p:nvPr/>
        </p:nvSpPr>
        <p:spPr>
          <a:xfrm>
            <a:off x="8617641" y="4475229"/>
            <a:ext cx="245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HOW TO</a:t>
            </a:r>
          </a:p>
        </p:txBody>
      </p:sp>
    </p:spTree>
    <p:extLst>
      <p:ext uri="{BB962C8B-B14F-4D97-AF65-F5344CB8AC3E}">
        <p14:creationId xmlns:p14="http://schemas.microsoft.com/office/powerpoint/2010/main" val="349737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What is an Operating System?">
            <a:extLst>
              <a:ext uri="{FF2B5EF4-FFF2-40B4-BE49-F238E27FC236}">
                <a16:creationId xmlns:a16="http://schemas.microsoft.com/office/drawing/2014/main" id="{4033E754-C6A9-43E9-BE2F-3B0CA83DE5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32" y="602691"/>
            <a:ext cx="11292143" cy="519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6380C-6FCE-4787-9F3D-F56E12975158}"/>
              </a:ext>
            </a:extLst>
          </p:cNvPr>
          <p:cNvSpPr txBox="1"/>
          <p:nvPr/>
        </p:nvSpPr>
        <p:spPr>
          <a:xfrm>
            <a:off x="3090333" y="5847571"/>
            <a:ext cx="612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418185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C520BA-F91A-4F36-BE1A-CDBB8EB26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775846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1595B24-205A-4C8E-88A3-D8697ABF0987}"/>
              </a:ext>
            </a:extLst>
          </p:cNvPr>
          <p:cNvSpPr/>
          <p:nvPr/>
        </p:nvSpPr>
        <p:spPr>
          <a:xfrm>
            <a:off x="5759291" y="3969560"/>
            <a:ext cx="500164" cy="377791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 : Operating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FA3E31-59DE-4342-892F-1E2274360745}"/>
              </a:ext>
            </a:extLst>
          </p:cNvPr>
          <p:cNvGrpSpPr/>
          <p:nvPr/>
        </p:nvGrpSpPr>
        <p:grpSpPr>
          <a:xfrm>
            <a:off x="705241" y="2342392"/>
            <a:ext cx="5525471" cy="3628722"/>
            <a:chOff x="705241" y="2342392"/>
            <a:chExt cx="5525471" cy="362872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ABE89FF-1B64-4531-AB53-B5B92EEEF8F6}"/>
                </a:ext>
              </a:extLst>
            </p:cNvPr>
            <p:cNvSpPr/>
            <p:nvPr/>
          </p:nvSpPr>
          <p:spPr>
            <a:xfrm>
              <a:off x="705241" y="2342392"/>
              <a:ext cx="2270080" cy="1362048"/>
            </a:xfrm>
            <a:custGeom>
              <a:avLst/>
              <a:gdLst>
                <a:gd name="connsiteX0" fmla="*/ 0 w 2270080"/>
                <a:gd name="connsiteY0" fmla="*/ 136205 h 1362048"/>
                <a:gd name="connsiteX1" fmla="*/ 136205 w 2270080"/>
                <a:gd name="connsiteY1" fmla="*/ 0 h 1362048"/>
                <a:gd name="connsiteX2" fmla="*/ 2133875 w 2270080"/>
                <a:gd name="connsiteY2" fmla="*/ 0 h 1362048"/>
                <a:gd name="connsiteX3" fmla="*/ 2270080 w 2270080"/>
                <a:gd name="connsiteY3" fmla="*/ 136205 h 1362048"/>
                <a:gd name="connsiteX4" fmla="*/ 2270080 w 2270080"/>
                <a:gd name="connsiteY4" fmla="*/ 1225843 h 1362048"/>
                <a:gd name="connsiteX5" fmla="*/ 2133875 w 2270080"/>
                <a:gd name="connsiteY5" fmla="*/ 1362048 h 1362048"/>
                <a:gd name="connsiteX6" fmla="*/ 136205 w 2270080"/>
                <a:gd name="connsiteY6" fmla="*/ 1362048 h 1362048"/>
                <a:gd name="connsiteX7" fmla="*/ 0 w 2270080"/>
                <a:gd name="connsiteY7" fmla="*/ 1225843 h 1362048"/>
                <a:gd name="connsiteX8" fmla="*/ 0 w 2270080"/>
                <a:gd name="connsiteY8" fmla="*/ 136205 h 13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080" h="1362048">
                  <a:moveTo>
                    <a:pt x="0" y="136205"/>
                  </a:moveTo>
                  <a:cubicBezTo>
                    <a:pt x="0" y="60981"/>
                    <a:pt x="60981" y="0"/>
                    <a:pt x="136205" y="0"/>
                  </a:cubicBezTo>
                  <a:lnTo>
                    <a:pt x="2133875" y="0"/>
                  </a:lnTo>
                  <a:cubicBezTo>
                    <a:pt x="2209099" y="0"/>
                    <a:pt x="2270080" y="60981"/>
                    <a:pt x="2270080" y="136205"/>
                  </a:cubicBezTo>
                  <a:lnTo>
                    <a:pt x="2270080" y="1225843"/>
                  </a:lnTo>
                  <a:cubicBezTo>
                    <a:pt x="2270080" y="1301067"/>
                    <a:pt x="2209099" y="1362048"/>
                    <a:pt x="2133875" y="1362048"/>
                  </a:cubicBezTo>
                  <a:lnTo>
                    <a:pt x="136205" y="1362048"/>
                  </a:lnTo>
                  <a:cubicBezTo>
                    <a:pt x="60981" y="1362048"/>
                    <a:pt x="0" y="1301067"/>
                    <a:pt x="0" y="1225843"/>
                  </a:cubicBezTo>
                  <a:lnTo>
                    <a:pt x="0" y="13620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193" tIns="154193" rIns="154193" bIns="15419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kern="1200" dirty="0"/>
                <a:t>User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9040A6D-ED5D-403E-A2C6-5B00D0C52094}"/>
                </a:ext>
              </a:extLst>
            </p:cNvPr>
            <p:cNvSpPr/>
            <p:nvPr/>
          </p:nvSpPr>
          <p:spPr>
            <a:xfrm>
              <a:off x="3960632" y="2342392"/>
              <a:ext cx="2270080" cy="1362048"/>
            </a:xfrm>
            <a:custGeom>
              <a:avLst/>
              <a:gdLst>
                <a:gd name="connsiteX0" fmla="*/ 0 w 2270080"/>
                <a:gd name="connsiteY0" fmla="*/ 136205 h 1362048"/>
                <a:gd name="connsiteX1" fmla="*/ 136205 w 2270080"/>
                <a:gd name="connsiteY1" fmla="*/ 0 h 1362048"/>
                <a:gd name="connsiteX2" fmla="*/ 2133875 w 2270080"/>
                <a:gd name="connsiteY2" fmla="*/ 0 h 1362048"/>
                <a:gd name="connsiteX3" fmla="*/ 2270080 w 2270080"/>
                <a:gd name="connsiteY3" fmla="*/ 136205 h 1362048"/>
                <a:gd name="connsiteX4" fmla="*/ 2270080 w 2270080"/>
                <a:gd name="connsiteY4" fmla="*/ 1225843 h 1362048"/>
                <a:gd name="connsiteX5" fmla="*/ 2133875 w 2270080"/>
                <a:gd name="connsiteY5" fmla="*/ 1362048 h 1362048"/>
                <a:gd name="connsiteX6" fmla="*/ 136205 w 2270080"/>
                <a:gd name="connsiteY6" fmla="*/ 1362048 h 1362048"/>
                <a:gd name="connsiteX7" fmla="*/ 0 w 2270080"/>
                <a:gd name="connsiteY7" fmla="*/ 1225843 h 1362048"/>
                <a:gd name="connsiteX8" fmla="*/ 0 w 2270080"/>
                <a:gd name="connsiteY8" fmla="*/ 136205 h 13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080" h="1362048">
                  <a:moveTo>
                    <a:pt x="0" y="136205"/>
                  </a:moveTo>
                  <a:cubicBezTo>
                    <a:pt x="0" y="60981"/>
                    <a:pt x="60981" y="0"/>
                    <a:pt x="136205" y="0"/>
                  </a:cubicBezTo>
                  <a:lnTo>
                    <a:pt x="2133875" y="0"/>
                  </a:lnTo>
                  <a:cubicBezTo>
                    <a:pt x="2209099" y="0"/>
                    <a:pt x="2270080" y="60981"/>
                    <a:pt x="2270080" y="136205"/>
                  </a:cubicBezTo>
                  <a:lnTo>
                    <a:pt x="2270080" y="1225843"/>
                  </a:lnTo>
                  <a:cubicBezTo>
                    <a:pt x="2270080" y="1301067"/>
                    <a:pt x="2209099" y="1362048"/>
                    <a:pt x="2133875" y="1362048"/>
                  </a:cubicBezTo>
                  <a:lnTo>
                    <a:pt x="136205" y="1362048"/>
                  </a:lnTo>
                  <a:cubicBezTo>
                    <a:pt x="60981" y="1362048"/>
                    <a:pt x="0" y="1301067"/>
                    <a:pt x="0" y="1225843"/>
                  </a:cubicBezTo>
                  <a:lnTo>
                    <a:pt x="0" y="13620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193" tIns="154193" rIns="154193" bIns="15419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kern="1200" dirty="0"/>
                <a:t>Applications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424582-ED02-4181-BC66-54C4ED85A800}"/>
                </a:ext>
              </a:extLst>
            </p:cNvPr>
            <p:cNvSpPr/>
            <p:nvPr/>
          </p:nvSpPr>
          <p:spPr>
            <a:xfrm>
              <a:off x="3960632" y="4609066"/>
              <a:ext cx="2270080" cy="1362048"/>
            </a:xfrm>
            <a:custGeom>
              <a:avLst/>
              <a:gdLst>
                <a:gd name="connsiteX0" fmla="*/ 0 w 2270080"/>
                <a:gd name="connsiteY0" fmla="*/ 136205 h 1362048"/>
                <a:gd name="connsiteX1" fmla="*/ 136205 w 2270080"/>
                <a:gd name="connsiteY1" fmla="*/ 0 h 1362048"/>
                <a:gd name="connsiteX2" fmla="*/ 2133875 w 2270080"/>
                <a:gd name="connsiteY2" fmla="*/ 0 h 1362048"/>
                <a:gd name="connsiteX3" fmla="*/ 2270080 w 2270080"/>
                <a:gd name="connsiteY3" fmla="*/ 136205 h 1362048"/>
                <a:gd name="connsiteX4" fmla="*/ 2270080 w 2270080"/>
                <a:gd name="connsiteY4" fmla="*/ 1225843 h 1362048"/>
                <a:gd name="connsiteX5" fmla="*/ 2133875 w 2270080"/>
                <a:gd name="connsiteY5" fmla="*/ 1362048 h 1362048"/>
                <a:gd name="connsiteX6" fmla="*/ 136205 w 2270080"/>
                <a:gd name="connsiteY6" fmla="*/ 1362048 h 1362048"/>
                <a:gd name="connsiteX7" fmla="*/ 0 w 2270080"/>
                <a:gd name="connsiteY7" fmla="*/ 1225843 h 1362048"/>
                <a:gd name="connsiteX8" fmla="*/ 0 w 2270080"/>
                <a:gd name="connsiteY8" fmla="*/ 136205 h 13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080" h="1362048">
                  <a:moveTo>
                    <a:pt x="0" y="136205"/>
                  </a:moveTo>
                  <a:cubicBezTo>
                    <a:pt x="0" y="60981"/>
                    <a:pt x="60981" y="0"/>
                    <a:pt x="136205" y="0"/>
                  </a:cubicBezTo>
                  <a:lnTo>
                    <a:pt x="2133875" y="0"/>
                  </a:lnTo>
                  <a:cubicBezTo>
                    <a:pt x="2209099" y="0"/>
                    <a:pt x="2270080" y="60981"/>
                    <a:pt x="2270080" y="136205"/>
                  </a:cubicBezTo>
                  <a:lnTo>
                    <a:pt x="2270080" y="1225843"/>
                  </a:lnTo>
                  <a:cubicBezTo>
                    <a:pt x="2270080" y="1301067"/>
                    <a:pt x="2209099" y="1362048"/>
                    <a:pt x="2133875" y="1362048"/>
                  </a:cubicBezTo>
                  <a:lnTo>
                    <a:pt x="136205" y="1362048"/>
                  </a:lnTo>
                  <a:cubicBezTo>
                    <a:pt x="60981" y="1362048"/>
                    <a:pt x="0" y="1301067"/>
                    <a:pt x="0" y="1225843"/>
                  </a:cubicBezTo>
                  <a:lnTo>
                    <a:pt x="0" y="13620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193" tIns="154193" rIns="154193" bIns="15419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kern="1200" dirty="0"/>
                <a:t>Operating System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9793E3-A57B-4AA3-B7B1-BC9008F83292}"/>
                </a:ext>
              </a:extLst>
            </p:cNvPr>
            <p:cNvSpPr/>
            <p:nvPr/>
          </p:nvSpPr>
          <p:spPr>
            <a:xfrm>
              <a:off x="705241" y="4609066"/>
              <a:ext cx="2270080" cy="1362048"/>
            </a:xfrm>
            <a:custGeom>
              <a:avLst/>
              <a:gdLst>
                <a:gd name="connsiteX0" fmla="*/ 0 w 2270080"/>
                <a:gd name="connsiteY0" fmla="*/ 136205 h 1362048"/>
                <a:gd name="connsiteX1" fmla="*/ 136205 w 2270080"/>
                <a:gd name="connsiteY1" fmla="*/ 0 h 1362048"/>
                <a:gd name="connsiteX2" fmla="*/ 2133875 w 2270080"/>
                <a:gd name="connsiteY2" fmla="*/ 0 h 1362048"/>
                <a:gd name="connsiteX3" fmla="*/ 2270080 w 2270080"/>
                <a:gd name="connsiteY3" fmla="*/ 136205 h 1362048"/>
                <a:gd name="connsiteX4" fmla="*/ 2270080 w 2270080"/>
                <a:gd name="connsiteY4" fmla="*/ 1225843 h 1362048"/>
                <a:gd name="connsiteX5" fmla="*/ 2133875 w 2270080"/>
                <a:gd name="connsiteY5" fmla="*/ 1362048 h 1362048"/>
                <a:gd name="connsiteX6" fmla="*/ 136205 w 2270080"/>
                <a:gd name="connsiteY6" fmla="*/ 1362048 h 1362048"/>
                <a:gd name="connsiteX7" fmla="*/ 0 w 2270080"/>
                <a:gd name="connsiteY7" fmla="*/ 1225843 h 1362048"/>
                <a:gd name="connsiteX8" fmla="*/ 0 w 2270080"/>
                <a:gd name="connsiteY8" fmla="*/ 136205 h 136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0080" h="1362048">
                  <a:moveTo>
                    <a:pt x="0" y="136205"/>
                  </a:moveTo>
                  <a:cubicBezTo>
                    <a:pt x="0" y="60981"/>
                    <a:pt x="60981" y="0"/>
                    <a:pt x="136205" y="0"/>
                  </a:cubicBezTo>
                  <a:lnTo>
                    <a:pt x="2133875" y="0"/>
                  </a:lnTo>
                  <a:cubicBezTo>
                    <a:pt x="2209099" y="0"/>
                    <a:pt x="2270080" y="60981"/>
                    <a:pt x="2270080" y="136205"/>
                  </a:cubicBezTo>
                  <a:lnTo>
                    <a:pt x="2270080" y="1225843"/>
                  </a:lnTo>
                  <a:cubicBezTo>
                    <a:pt x="2270080" y="1301067"/>
                    <a:pt x="2209099" y="1362048"/>
                    <a:pt x="2133875" y="1362048"/>
                  </a:cubicBezTo>
                  <a:lnTo>
                    <a:pt x="136205" y="1362048"/>
                  </a:lnTo>
                  <a:cubicBezTo>
                    <a:pt x="60981" y="1362048"/>
                    <a:pt x="0" y="1301067"/>
                    <a:pt x="0" y="1225843"/>
                  </a:cubicBezTo>
                  <a:lnTo>
                    <a:pt x="0" y="13620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4193" tIns="154193" rIns="154193" bIns="154193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kern="1200" dirty="0"/>
                <a:t>Hardware</a:t>
              </a:r>
            </a:p>
          </p:txBody>
        </p:sp>
        <p:sp>
          <p:nvSpPr>
            <p:cNvPr id="16" name="Arrow: Up-Down 15">
              <a:extLst>
                <a:ext uri="{FF2B5EF4-FFF2-40B4-BE49-F238E27FC236}">
                  <a16:creationId xmlns:a16="http://schemas.microsoft.com/office/drawing/2014/main" id="{F303E7AC-4774-4805-BE51-153D7DCCE0DC}"/>
                </a:ext>
              </a:extLst>
            </p:cNvPr>
            <p:cNvSpPr/>
            <p:nvPr/>
          </p:nvSpPr>
          <p:spPr>
            <a:xfrm>
              <a:off x="4809622" y="3773392"/>
              <a:ext cx="572099" cy="799019"/>
            </a:xfrm>
            <a:prstGeom prst="up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Up-Down 16">
              <a:extLst>
                <a:ext uri="{FF2B5EF4-FFF2-40B4-BE49-F238E27FC236}">
                  <a16:creationId xmlns:a16="http://schemas.microsoft.com/office/drawing/2014/main" id="{BE7F1485-E37C-4555-9C43-36CD99D23955}"/>
                </a:ext>
              </a:extLst>
            </p:cNvPr>
            <p:cNvSpPr/>
            <p:nvPr/>
          </p:nvSpPr>
          <p:spPr>
            <a:xfrm rot="5400000">
              <a:off x="3181927" y="2623906"/>
              <a:ext cx="572099" cy="799019"/>
            </a:xfrm>
            <a:prstGeom prst="up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-Down 17">
              <a:extLst>
                <a:ext uri="{FF2B5EF4-FFF2-40B4-BE49-F238E27FC236}">
                  <a16:creationId xmlns:a16="http://schemas.microsoft.com/office/drawing/2014/main" id="{2928B9D7-C6BC-4128-BAF8-EB8887E940EC}"/>
                </a:ext>
              </a:extLst>
            </p:cNvPr>
            <p:cNvSpPr/>
            <p:nvPr/>
          </p:nvSpPr>
          <p:spPr>
            <a:xfrm rot="5400000">
              <a:off x="3181927" y="4890580"/>
              <a:ext cx="572099" cy="799019"/>
            </a:xfrm>
            <a:prstGeom prst="up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874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D0686-0BE6-49C9-8A6A-A66E0B4F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Linux 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011BD-A45A-4C95-8F45-FBADDB2D8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9" r="8344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1028" name="Picture 4" descr="Logo Linux PNG transparents - StickPNG">
            <a:extLst>
              <a:ext uri="{FF2B5EF4-FFF2-40B4-BE49-F238E27FC236}">
                <a16:creationId xmlns:a16="http://schemas.microsoft.com/office/drawing/2014/main" id="{743EF700-6526-4967-A08B-79EEDE8F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0" y="3429000"/>
            <a:ext cx="3066512" cy="306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7FBB-5928-4FD2-9587-5C5CB754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Linux Project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108C8-C695-44DC-8351-604966D62A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4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8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9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9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9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9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A4064E1D-9F9A-4B36-B517-DB1817DE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93" y="643467"/>
            <a:ext cx="77108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31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{EF31D8DF-D914-489C-9E73-BCD54F1E6BE3}tf33552983_win32</Template>
  <TotalTime>377</TotalTime>
  <Words>169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Franklin Gothic Book</vt:lpstr>
      <vt:lpstr>Franklin Gothic Demi</vt:lpstr>
      <vt:lpstr>Gill Sans MT</vt:lpstr>
      <vt:lpstr>Wingdings 2</vt:lpstr>
      <vt:lpstr>DividendVTI</vt:lpstr>
      <vt:lpstr>Introduction to Linux OS</vt:lpstr>
      <vt:lpstr>RoadMAP</vt:lpstr>
      <vt:lpstr>What to do During this course</vt:lpstr>
      <vt:lpstr>PowerPoint Presentation</vt:lpstr>
      <vt:lpstr>operating system</vt:lpstr>
      <vt:lpstr>OS  : Operating system</vt:lpstr>
      <vt:lpstr>Linux OS</vt:lpstr>
      <vt:lpstr>Linux Project</vt:lpstr>
      <vt:lpstr>PowerPoint Presentation</vt:lpstr>
      <vt:lpstr>Linux vs Windows</vt:lpstr>
      <vt:lpstr>FOSS (Free and open-source software)</vt:lpstr>
      <vt:lpstr>Distribution</vt:lpstr>
      <vt:lpstr>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Shahin ABDI</dc:creator>
  <cp:lastModifiedBy>Shahin ABDI</cp:lastModifiedBy>
  <cp:revision>3</cp:revision>
  <dcterms:created xsi:type="dcterms:W3CDTF">2021-06-19T10:21:54Z</dcterms:created>
  <dcterms:modified xsi:type="dcterms:W3CDTF">2021-11-05T17:02:09Z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